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custDataLst>
    <p:tags r:id="rId12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1D6"/>
    <a:srgbClr val="EAB8D8"/>
    <a:srgbClr val="FCF2F8"/>
    <a:srgbClr val="A6AFAE"/>
    <a:srgbClr val="F2D2E6"/>
    <a:srgbClr val="FAEAF4"/>
    <a:srgbClr val="FAE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19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962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3642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70996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8729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453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9244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2892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3660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925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2682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6111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0731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3772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3023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1155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71662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07252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6479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07453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68578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9494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20532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4619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3317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C4B82FF-7B4E-48B5-944B-541DD7294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4CDC1BF-939C-4EAE-AAE2-6CF127D6CD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8509B7-F9B7-495E-87DA-74AC4ABF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BFEF18F-EF9C-410D-859B-E5CC13F8F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A3F131-B2A6-4719-B875-A2A104BE3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1039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2E860F-4C57-4FBD-8A3B-87567A4B4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4108D5F-224F-4FE8-8276-A6C89F5DF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A1B271-87B5-4A6B-B3DE-42AA18F1B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A74BBA9-BA0D-46B5-9F74-95AD74945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875728-2EC9-4F1D-A25C-3CBE9F3A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08809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A0984E-BE58-4009-95C9-9EBA2946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7449378-9352-4D3C-A467-52C725928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7438042-FB37-443C-9304-9B21CCA4E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1D9F52D-B6B2-49C4-A80E-E6E50403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4BC768F-CA57-4291-8737-4B707C3D9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4505049-7465-4A86-B6A4-68C6EDD3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5134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925C65-DA35-4E8D-B860-BDCDE4058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1EF0D54-0C83-4A81-9729-0D21CEE18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A21CE31-5776-45CB-8901-9A02685D7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5681E84-1401-4A75-8374-FF7117347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D84DD03-C8F3-436E-8924-EAE8EDCC0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79379CD3-E899-44AA-9DB9-25E49B5E7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ED57022-900A-41B9-8057-5084492CA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57578F9-D8E6-4BF0-8E1A-B3ED8CC38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82102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3AD859-9564-4543-8451-9E4A9D9D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E77A4A11-A3E2-453A-8DD7-85B0B5EEF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054EB94-5F09-449F-B8D6-8366763DB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A4EC318-7ECF-4901-BBB0-4C3F9027F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83993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83DBC449-730F-4893-8C60-7049EDE23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3E8A728-996B-4A97-99D7-22AD1A171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42E2C0C-EE17-407D-93F6-1BC9216B5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8238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B338F1E-1BA5-440F-ADD6-6EE26A38C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EC1531-4E7E-4202-99FD-A11B735521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6AD88DF-DD21-45FE-88CD-DD9C6F6A6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D2A39BE-5EA6-4AF0-90FD-CD48BA178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3239E6F-B740-401E-AC41-51AD04ACB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9A901EF-B9D7-4EBC-81D6-1137DF2D0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94187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7838D9F-CF61-4691-B431-55000E564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4A69D323-7A6F-42F5-80F0-227520429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C145FF2-D87B-40A6-B082-554DDCA5C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B321B61-E4B5-4D5D-BE62-ED954382C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834D589-98C3-45C7-BEE7-E36CF7E62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A6829ED-DB64-46AB-81A8-36023B1A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137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89970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E931C1-CD31-4205-AF3D-8FC519141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9739BB0-36AB-40A0-9C04-15D565F082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039BB71-F172-4B70-84A5-D1797C338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CAC8440-FFD7-4F0A-BE4D-DB892E931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C405603-E19C-4C4C-AA4B-D07C9924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2033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E0C0ABA-857D-4239-B302-3BDCBBB89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7E99A90-F96E-40A6-81AC-A6B2758800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42B680E-DC8D-4654-B6A7-B1C4ADFB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8243BA8-D90F-4D8F-971D-4CB52733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34496DB-34D3-48D7-81CD-ECF6509E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4277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1094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1424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79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0737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C42AA3-9965-446B-A42F-34A3A74BF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376028F-E567-457C-9426-76CB22DB38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E9A656C-E8B1-4121-9F68-B3BAD3790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71AE76F-B189-42CC-A4B8-D35910575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8C6E8A0-49E7-4F34-B583-77DDEBDA8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772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011428F-4113-4887-A0FD-05AF29EFF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29E703B-4188-4030-A686-12AE9D816D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C452E5-F5DC-4869-8BCE-B13EEB2DA1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C47D5-D93F-40A9-86C2-56B504EA6191}" type="datetimeFigureOut">
              <a:rPr lang="ar-SA" smtClean="0"/>
              <a:t>26/05/44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05FF7F7-AFF6-4631-945A-2E24992A25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4AAA495-A89F-421A-9005-E0337DB4B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127D1-B385-43E7-AD19-FA1CDA1D614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4519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80" r:id="rId11"/>
    <p:sldLayoutId id="2147483679" r:id="rId12"/>
    <p:sldLayoutId id="2147483678" r:id="rId13"/>
    <p:sldLayoutId id="2147483677" r:id="rId14"/>
    <p:sldLayoutId id="2147483676" r:id="rId15"/>
    <p:sldLayoutId id="2147483675" r:id="rId16"/>
    <p:sldLayoutId id="2147483674" r:id="rId17"/>
    <p:sldLayoutId id="2147483673" r:id="rId18"/>
    <p:sldLayoutId id="2147483672" r:id="rId19"/>
    <p:sldLayoutId id="2147483671" r:id="rId20"/>
    <p:sldLayoutId id="2147483670" r:id="rId21"/>
    <p:sldLayoutId id="2147483669" r:id="rId22"/>
    <p:sldLayoutId id="2147483668" r:id="rId23"/>
    <p:sldLayoutId id="2147483667" r:id="rId24"/>
    <p:sldLayoutId id="2147483666" r:id="rId25"/>
    <p:sldLayoutId id="2147483665" r:id="rId26"/>
    <p:sldLayoutId id="2147483664" r:id="rId27"/>
    <p:sldLayoutId id="2147483663" r:id="rId28"/>
    <p:sldLayoutId id="2147483662" r:id="rId29"/>
    <p:sldLayoutId id="2147483661" r:id="rId30"/>
    <p:sldLayoutId id="2147483660" r:id="rId31"/>
    <p:sldLayoutId id="2147483650" r:id="rId32"/>
    <p:sldLayoutId id="2147483651" r:id="rId33"/>
    <p:sldLayoutId id="2147483652" r:id="rId34"/>
    <p:sldLayoutId id="2147483653" r:id="rId35"/>
    <p:sldLayoutId id="2147483654" r:id="rId36"/>
    <p:sldLayoutId id="2147483655" r:id="rId37"/>
    <p:sldLayoutId id="2147483656" r:id="rId38"/>
    <p:sldLayoutId id="2147483657" r:id="rId39"/>
    <p:sldLayoutId id="2147483658" r:id="rId40"/>
    <p:sldLayoutId id="2147483659" r:id="rId4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79D70165-D9D0-46C8-928A-1DD468F927D5}"/>
              </a:ext>
            </a:extLst>
          </p:cNvPr>
          <p:cNvSpPr/>
          <p:nvPr/>
        </p:nvSpPr>
        <p:spPr>
          <a:xfrm>
            <a:off x="2428510" y="1239159"/>
            <a:ext cx="7334977" cy="4516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r="4440000" sx="106000" sy="106000" algn="r" rotWithShape="0">
              <a:srgbClr val="EAB8D8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CE6FF6B-F51C-4E08-B268-B303C811AC2D}"/>
              </a:ext>
            </a:extLst>
          </p:cNvPr>
          <p:cNvSpPr/>
          <p:nvPr/>
        </p:nvSpPr>
        <p:spPr>
          <a:xfrm>
            <a:off x="0" y="6802016"/>
            <a:ext cx="12192000" cy="1119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5F639555-61B4-42BB-BA8D-F0D77CA57731}"/>
              </a:ext>
            </a:extLst>
          </p:cNvPr>
          <p:cNvGrpSpPr/>
          <p:nvPr/>
        </p:nvGrpSpPr>
        <p:grpSpPr>
          <a:xfrm>
            <a:off x="0" y="146069"/>
            <a:ext cx="12192000" cy="393209"/>
            <a:chOff x="0" y="146069"/>
            <a:chExt cx="12192000" cy="393209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3742984F-B31D-4A69-A5CB-B8E92762E39A}"/>
                </a:ext>
              </a:extLst>
            </p:cNvPr>
            <p:cNvSpPr/>
            <p:nvPr/>
          </p:nvSpPr>
          <p:spPr>
            <a:xfrm>
              <a:off x="0" y="146069"/>
              <a:ext cx="12192000" cy="393209"/>
            </a:xfrm>
            <a:prstGeom prst="rect">
              <a:avLst/>
            </a:prstGeom>
            <a:solidFill>
              <a:srgbClr val="F2D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69623A0C-23A6-4AF0-8D37-FDC1E0E65B33}"/>
                </a:ext>
              </a:extLst>
            </p:cNvPr>
            <p:cNvSpPr/>
            <p:nvPr/>
          </p:nvSpPr>
          <p:spPr>
            <a:xfrm>
              <a:off x="178675" y="248611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BA97DAB8-6B7D-4878-A6AE-28C7ED9EE72D}"/>
                </a:ext>
              </a:extLst>
            </p:cNvPr>
            <p:cNvSpPr/>
            <p:nvPr/>
          </p:nvSpPr>
          <p:spPr>
            <a:xfrm>
              <a:off x="4276530" y="263290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78EB0F-03BA-4FF1-8E2D-1DA22A613954}"/>
                </a:ext>
              </a:extLst>
            </p:cNvPr>
            <p:cNvSpPr/>
            <p:nvPr/>
          </p:nvSpPr>
          <p:spPr>
            <a:xfrm>
              <a:off x="8374386" y="256595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FCE2A8A4-BF0E-4716-8B48-D924B644F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44" y="2250878"/>
            <a:ext cx="2129158" cy="1703327"/>
          </a:xfrm>
          <a:prstGeom prst="rect">
            <a:avLst/>
          </a:prstGeom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D6C893F0-B667-4C7E-83B6-AADD9702F34B}"/>
              </a:ext>
            </a:extLst>
          </p:cNvPr>
          <p:cNvSpPr txBox="1"/>
          <p:nvPr/>
        </p:nvSpPr>
        <p:spPr>
          <a:xfrm>
            <a:off x="5864774" y="2273296"/>
            <a:ext cx="378335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الصف/ الثاني</a:t>
            </a:r>
          </a:p>
          <a:p>
            <a:r>
              <a:rPr lang="ar-SA" sz="360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</a:t>
            </a:r>
            <a:endParaRPr lang="ar-SA" sz="3600" dirty="0"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 /</a:t>
            </a:r>
          </a:p>
          <a:p>
            <a:r>
              <a:rPr lang="ar-SA" sz="3600" dirty="0"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F633FE9-77BD-4ED1-A53B-005853F47AE7}"/>
              </a:ext>
            </a:extLst>
          </p:cNvPr>
          <p:cNvSpPr txBox="1"/>
          <p:nvPr/>
        </p:nvSpPr>
        <p:spPr>
          <a:xfrm>
            <a:off x="4154614" y="4988342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515A1B6-3ECA-4FE1-BF31-96AFD6033DA8}"/>
              </a:ext>
            </a:extLst>
          </p:cNvPr>
          <p:cNvSpPr txBox="1"/>
          <p:nvPr/>
        </p:nvSpPr>
        <p:spPr>
          <a:xfrm>
            <a:off x="4798367" y="1520562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1177721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79D70165-D9D0-46C8-928A-1DD468F927D5}"/>
              </a:ext>
            </a:extLst>
          </p:cNvPr>
          <p:cNvSpPr/>
          <p:nvPr/>
        </p:nvSpPr>
        <p:spPr>
          <a:xfrm>
            <a:off x="1171574" y="1041601"/>
            <a:ext cx="10220326" cy="5045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r="4440000" sx="106000" sy="106000" algn="r" rotWithShape="0">
              <a:srgbClr val="EAB8D8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CE6FF6B-F51C-4E08-B268-B303C811AC2D}"/>
              </a:ext>
            </a:extLst>
          </p:cNvPr>
          <p:cNvSpPr/>
          <p:nvPr/>
        </p:nvSpPr>
        <p:spPr>
          <a:xfrm>
            <a:off x="0" y="6802016"/>
            <a:ext cx="12192000" cy="1119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5F639555-61B4-42BB-BA8D-F0D77CA57731}"/>
              </a:ext>
            </a:extLst>
          </p:cNvPr>
          <p:cNvGrpSpPr/>
          <p:nvPr/>
        </p:nvGrpSpPr>
        <p:grpSpPr>
          <a:xfrm>
            <a:off x="0" y="146069"/>
            <a:ext cx="12192000" cy="393209"/>
            <a:chOff x="0" y="146069"/>
            <a:chExt cx="12192000" cy="393209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3742984F-B31D-4A69-A5CB-B8E92762E39A}"/>
                </a:ext>
              </a:extLst>
            </p:cNvPr>
            <p:cNvSpPr/>
            <p:nvPr/>
          </p:nvSpPr>
          <p:spPr>
            <a:xfrm>
              <a:off x="0" y="146069"/>
              <a:ext cx="12192000" cy="393209"/>
            </a:xfrm>
            <a:prstGeom prst="rect">
              <a:avLst/>
            </a:prstGeom>
            <a:solidFill>
              <a:srgbClr val="F2D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69623A0C-23A6-4AF0-8D37-FDC1E0E65B33}"/>
                </a:ext>
              </a:extLst>
            </p:cNvPr>
            <p:cNvSpPr/>
            <p:nvPr/>
          </p:nvSpPr>
          <p:spPr>
            <a:xfrm>
              <a:off x="178675" y="248611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BA97DAB8-6B7D-4878-A6AE-28C7ED9EE72D}"/>
                </a:ext>
              </a:extLst>
            </p:cNvPr>
            <p:cNvSpPr/>
            <p:nvPr/>
          </p:nvSpPr>
          <p:spPr>
            <a:xfrm>
              <a:off x="4276530" y="263290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78EB0F-03BA-4FF1-8E2D-1DA22A613954}"/>
                </a:ext>
              </a:extLst>
            </p:cNvPr>
            <p:cNvSpPr/>
            <p:nvPr/>
          </p:nvSpPr>
          <p:spPr>
            <a:xfrm>
              <a:off x="8374386" y="256595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FCE2A8A4-BF0E-4716-8B48-D924B644F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4" y="909700"/>
            <a:ext cx="1329956" cy="1063965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515A1B6-3ECA-4FE1-BF31-96AFD6033DA8}"/>
              </a:ext>
            </a:extLst>
          </p:cNvPr>
          <p:cNvSpPr txBox="1"/>
          <p:nvPr/>
        </p:nvSpPr>
        <p:spPr>
          <a:xfrm>
            <a:off x="9897028" y="1112092"/>
            <a:ext cx="14402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u="sng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الواجب</a:t>
            </a:r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id="{106F7CB6-3A58-4B2C-8171-647075FD2A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30556"/>
          <a:stretch/>
        </p:blipFill>
        <p:spPr>
          <a:xfrm>
            <a:off x="3768529" y="1670648"/>
            <a:ext cx="4847949" cy="3848100"/>
          </a:xfrm>
          <a:prstGeom prst="rect">
            <a:avLst/>
          </a:prstGeom>
        </p:spPr>
      </p:pic>
      <p:sp>
        <p:nvSpPr>
          <p:cNvPr id="58" name="مربع نص 57">
            <a:extLst>
              <a:ext uri="{FF2B5EF4-FFF2-40B4-BE49-F238E27FC236}">
                <a16:creationId xmlns:a16="http://schemas.microsoft.com/office/drawing/2014/main" id="{19E70FEA-230E-4EF4-AB8A-A948B0FE8D76}"/>
              </a:ext>
            </a:extLst>
          </p:cNvPr>
          <p:cNvSpPr txBox="1"/>
          <p:nvPr/>
        </p:nvSpPr>
        <p:spPr>
          <a:xfrm>
            <a:off x="4197490" y="1886857"/>
            <a:ext cx="399002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في منصة مدرستي</a:t>
            </a:r>
          </a:p>
        </p:txBody>
      </p:sp>
      <p:pic>
        <p:nvPicPr>
          <p:cNvPr id="59" name="صورة 58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33DC273B-DBC4-492D-9D80-A5141A828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677" y="3314833"/>
            <a:ext cx="1549943" cy="77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64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79D70165-D9D0-46C8-928A-1DD468F927D5}"/>
              </a:ext>
            </a:extLst>
          </p:cNvPr>
          <p:cNvSpPr/>
          <p:nvPr/>
        </p:nvSpPr>
        <p:spPr>
          <a:xfrm>
            <a:off x="1171574" y="1041601"/>
            <a:ext cx="10220326" cy="5045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r="4440000" sx="106000" sy="106000" algn="r" rotWithShape="0">
              <a:srgbClr val="EAB8D8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CE6FF6B-F51C-4E08-B268-B303C811AC2D}"/>
              </a:ext>
            </a:extLst>
          </p:cNvPr>
          <p:cNvSpPr/>
          <p:nvPr/>
        </p:nvSpPr>
        <p:spPr>
          <a:xfrm>
            <a:off x="0" y="6802016"/>
            <a:ext cx="12192000" cy="1119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5F639555-61B4-42BB-BA8D-F0D77CA57731}"/>
              </a:ext>
            </a:extLst>
          </p:cNvPr>
          <p:cNvGrpSpPr/>
          <p:nvPr/>
        </p:nvGrpSpPr>
        <p:grpSpPr>
          <a:xfrm>
            <a:off x="0" y="146069"/>
            <a:ext cx="12192000" cy="393209"/>
            <a:chOff x="0" y="146069"/>
            <a:chExt cx="12192000" cy="393209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3742984F-B31D-4A69-A5CB-B8E92762E39A}"/>
                </a:ext>
              </a:extLst>
            </p:cNvPr>
            <p:cNvSpPr/>
            <p:nvPr/>
          </p:nvSpPr>
          <p:spPr>
            <a:xfrm>
              <a:off x="0" y="146069"/>
              <a:ext cx="12192000" cy="393209"/>
            </a:xfrm>
            <a:prstGeom prst="rect">
              <a:avLst/>
            </a:prstGeom>
            <a:solidFill>
              <a:srgbClr val="F2D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69623A0C-23A6-4AF0-8D37-FDC1E0E65B33}"/>
                </a:ext>
              </a:extLst>
            </p:cNvPr>
            <p:cNvSpPr/>
            <p:nvPr/>
          </p:nvSpPr>
          <p:spPr>
            <a:xfrm>
              <a:off x="178675" y="248611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BA97DAB8-6B7D-4878-A6AE-28C7ED9EE72D}"/>
                </a:ext>
              </a:extLst>
            </p:cNvPr>
            <p:cNvSpPr/>
            <p:nvPr/>
          </p:nvSpPr>
          <p:spPr>
            <a:xfrm>
              <a:off x="4276530" y="263290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78EB0F-03BA-4FF1-8E2D-1DA22A613954}"/>
                </a:ext>
              </a:extLst>
            </p:cNvPr>
            <p:cNvSpPr/>
            <p:nvPr/>
          </p:nvSpPr>
          <p:spPr>
            <a:xfrm>
              <a:off x="8374386" y="256595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FCE2A8A4-BF0E-4716-8B48-D924B644F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4" y="909700"/>
            <a:ext cx="1329956" cy="1063965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515A1B6-3ECA-4FE1-BF31-96AFD6033DA8}"/>
              </a:ext>
            </a:extLst>
          </p:cNvPr>
          <p:cNvSpPr txBox="1"/>
          <p:nvPr/>
        </p:nvSpPr>
        <p:spPr>
          <a:xfrm>
            <a:off x="8734425" y="1149294"/>
            <a:ext cx="253675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u="sng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مراجعة ما سبق 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2BF6E99-11C5-44BC-A81F-443D50A440FB}"/>
              </a:ext>
            </a:extLst>
          </p:cNvPr>
          <p:cNvSpPr txBox="1"/>
          <p:nvPr/>
        </p:nvSpPr>
        <p:spPr>
          <a:xfrm>
            <a:off x="4144306" y="1568067"/>
            <a:ext cx="467095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أقرب إلى أقرب عشرة ، ثم أقدر ناتج الجمع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87A9A23E-1050-42C2-9817-BF3F7B537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76802" y="2150084"/>
            <a:ext cx="3387693" cy="369528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" name="صورة 29" descr="صورة تحتوي على نص, قرطاسية, مغلف&#10;&#10;تم إنشاء الوصف تلقائياً">
            <a:extLst>
              <a:ext uri="{FF2B5EF4-FFF2-40B4-BE49-F238E27FC236}">
                <a16:creationId xmlns:a16="http://schemas.microsoft.com/office/drawing/2014/main" id="{0517ED2D-CFBD-4305-B562-4496DA22A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64" y="1745398"/>
            <a:ext cx="4881292" cy="434218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D6619FD-FACC-42A1-B190-8036C72E70AB}"/>
              </a:ext>
            </a:extLst>
          </p:cNvPr>
          <p:cNvSpPr txBox="1"/>
          <p:nvPr/>
        </p:nvSpPr>
        <p:spPr>
          <a:xfrm>
            <a:off x="9150064" y="3593645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32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+ 19</a:t>
            </a:r>
          </a:p>
        </p:txBody>
      </p: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27BD9DCA-62C8-4205-9D11-3BE137C8CD81}"/>
              </a:ext>
            </a:extLst>
          </p:cNvPr>
          <p:cNvCxnSpPr>
            <a:cxnSpLocks/>
          </p:cNvCxnSpPr>
          <p:nvPr/>
        </p:nvCxnSpPr>
        <p:spPr>
          <a:xfrm flipH="1">
            <a:off x="9226886" y="4589951"/>
            <a:ext cx="8437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57B8089C-846C-4CD9-994D-70DA9394A488}"/>
              </a:ext>
            </a:extLst>
          </p:cNvPr>
          <p:cNvSpPr txBox="1"/>
          <p:nvPr/>
        </p:nvSpPr>
        <p:spPr>
          <a:xfrm>
            <a:off x="7573711" y="3582004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D4574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D4574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</a:t>
            </a:r>
          </a:p>
        </p:txBody>
      </p:sp>
      <p:cxnSp>
        <p:nvCxnSpPr>
          <p:cNvPr id="34" name="رابط مستقيم 33">
            <a:extLst>
              <a:ext uri="{FF2B5EF4-FFF2-40B4-BE49-F238E27FC236}">
                <a16:creationId xmlns:a16="http://schemas.microsoft.com/office/drawing/2014/main" id="{F923DCCF-76B9-44DE-94C0-B463B9851FEE}"/>
              </a:ext>
            </a:extLst>
          </p:cNvPr>
          <p:cNvCxnSpPr>
            <a:cxnSpLocks/>
          </p:cNvCxnSpPr>
          <p:nvPr/>
        </p:nvCxnSpPr>
        <p:spPr>
          <a:xfrm flipH="1">
            <a:off x="7639887" y="4589951"/>
            <a:ext cx="843798" cy="0"/>
          </a:xfrm>
          <a:prstGeom prst="line">
            <a:avLst/>
          </a:prstGeom>
          <a:ln>
            <a:solidFill>
              <a:srgbClr val="D45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صورة 34">
            <a:extLst>
              <a:ext uri="{FF2B5EF4-FFF2-40B4-BE49-F238E27FC236}">
                <a16:creationId xmlns:a16="http://schemas.microsoft.com/office/drawing/2014/main" id="{9DC469F3-8858-4BD4-A178-6AF0CBE12B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8780720" y="3668496"/>
            <a:ext cx="554247" cy="312652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17E08B18-0953-4965-BC12-C8D9D7292E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8780720" y="4120613"/>
            <a:ext cx="554247" cy="312652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5F22A81D-ACFF-4273-8F8F-8C79ED3D5E93}"/>
              </a:ext>
            </a:extLst>
          </p:cNvPr>
          <p:cNvSpPr txBox="1"/>
          <p:nvPr/>
        </p:nvSpPr>
        <p:spPr>
          <a:xfrm>
            <a:off x="5071171" y="3678387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74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+ 11</a:t>
            </a:r>
          </a:p>
        </p:txBody>
      </p: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id="{594B210A-7D44-4FE9-9BAF-B7B2B426987F}"/>
              </a:ext>
            </a:extLst>
          </p:cNvPr>
          <p:cNvCxnSpPr>
            <a:cxnSpLocks/>
          </p:cNvCxnSpPr>
          <p:nvPr/>
        </p:nvCxnSpPr>
        <p:spPr>
          <a:xfrm flipH="1">
            <a:off x="5273499" y="4652858"/>
            <a:ext cx="8437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B6E64E1-02E4-4BF9-B718-C3D82383D6A7}"/>
              </a:ext>
            </a:extLst>
          </p:cNvPr>
          <p:cNvSpPr txBox="1"/>
          <p:nvPr/>
        </p:nvSpPr>
        <p:spPr>
          <a:xfrm>
            <a:off x="3637392" y="3666746"/>
            <a:ext cx="1134147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D4574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D45741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</a:t>
            </a:r>
          </a:p>
        </p:txBody>
      </p: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B8571A26-4C25-48DD-85D7-41FDFFB134C3}"/>
              </a:ext>
            </a:extLst>
          </p:cNvPr>
          <p:cNvCxnSpPr>
            <a:cxnSpLocks/>
          </p:cNvCxnSpPr>
          <p:nvPr/>
        </p:nvCxnSpPr>
        <p:spPr>
          <a:xfrm flipH="1">
            <a:off x="3858029" y="4674869"/>
            <a:ext cx="843798" cy="0"/>
          </a:xfrm>
          <a:prstGeom prst="line">
            <a:avLst/>
          </a:prstGeom>
          <a:ln>
            <a:solidFill>
              <a:srgbClr val="D457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صورة 40">
            <a:extLst>
              <a:ext uri="{FF2B5EF4-FFF2-40B4-BE49-F238E27FC236}">
                <a16:creationId xmlns:a16="http://schemas.microsoft.com/office/drawing/2014/main" id="{AC08F217-94BF-48F4-AD58-F97A9EBB23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4701827" y="3753238"/>
            <a:ext cx="554247" cy="312652"/>
          </a:xfrm>
          <a:prstGeom prst="rect">
            <a:avLst/>
          </a:prstGeom>
        </p:spPr>
      </p:pic>
      <p:pic>
        <p:nvPicPr>
          <p:cNvPr id="42" name="صورة 41">
            <a:extLst>
              <a:ext uri="{FF2B5EF4-FFF2-40B4-BE49-F238E27FC236}">
                <a16:creationId xmlns:a16="http://schemas.microsoft.com/office/drawing/2014/main" id="{4C80A1E9-22A0-4786-BB62-4650BDC023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8" t="3471" r="52308" b="67636"/>
          <a:stretch/>
        </p:blipFill>
        <p:spPr>
          <a:xfrm>
            <a:off x="4701827" y="4205355"/>
            <a:ext cx="554247" cy="312652"/>
          </a:xfrm>
          <a:prstGeom prst="rect">
            <a:avLst/>
          </a:prstGeom>
        </p:spPr>
      </p:pic>
      <p:sp>
        <p:nvSpPr>
          <p:cNvPr id="43" name="مربع نص 42">
            <a:extLst>
              <a:ext uri="{FF2B5EF4-FFF2-40B4-BE49-F238E27FC236}">
                <a16:creationId xmlns:a16="http://schemas.microsoft.com/office/drawing/2014/main" id="{41DAF5CB-AEB1-471D-BC76-0B3424129C0E}"/>
              </a:ext>
            </a:extLst>
          </p:cNvPr>
          <p:cNvSpPr txBox="1"/>
          <p:nvPr/>
        </p:nvSpPr>
        <p:spPr>
          <a:xfrm>
            <a:off x="7674004" y="2737387"/>
            <a:ext cx="13277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الظرف 1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id="{E7ED5D09-85E6-4970-BB1D-4CC1F20C1CCC}"/>
              </a:ext>
            </a:extLst>
          </p:cNvPr>
          <p:cNvSpPr txBox="1"/>
          <p:nvPr/>
        </p:nvSpPr>
        <p:spPr>
          <a:xfrm>
            <a:off x="2332102" y="4015329"/>
            <a:ext cx="13277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الظرف 2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994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79D70165-D9D0-46C8-928A-1DD468F927D5}"/>
              </a:ext>
            </a:extLst>
          </p:cNvPr>
          <p:cNvSpPr/>
          <p:nvPr/>
        </p:nvSpPr>
        <p:spPr>
          <a:xfrm>
            <a:off x="1171574" y="1041601"/>
            <a:ext cx="10220326" cy="5045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r="4440000" sx="106000" sy="106000" algn="r" rotWithShape="0">
              <a:srgbClr val="EAB8D8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CE6FF6B-F51C-4E08-B268-B303C811AC2D}"/>
              </a:ext>
            </a:extLst>
          </p:cNvPr>
          <p:cNvSpPr/>
          <p:nvPr/>
        </p:nvSpPr>
        <p:spPr>
          <a:xfrm>
            <a:off x="0" y="6802016"/>
            <a:ext cx="12192000" cy="1119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5F639555-61B4-42BB-BA8D-F0D77CA57731}"/>
              </a:ext>
            </a:extLst>
          </p:cNvPr>
          <p:cNvGrpSpPr/>
          <p:nvPr/>
        </p:nvGrpSpPr>
        <p:grpSpPr>
          <a:xfrm>
            <a:off x="0" y="146069"/>
            <a:ext cx="12192000" cy="393209"/>
            <a:chOff x="0" y="146069"/>
            <a:chExt cx="12192000" cy="393209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3742984F-B31D-4A69-A5CB-B8E92762E39A}"/>
                </a:ext>
              </a:extLst>
            </p:cNvPr>
            <p:cNvSpPr/>
            <p:nvPr/>
          </p:nvSpPr>
          <p:spPr>
            <a:xfrm>
              <a:off x="0" y="146069"/>
              <a:ext cx="12192000" cy="393209"/>
            </a:xfrm>
            <a:prstGeom prst="rect">
              <a:avLst/>
            </a:prstGeom>
            <a:solidFill>
              <a:srgbClr val="F2D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69623A0C-23A6-4AF0-8D37-FDC1E0E65B33}"/>
                </a:ext>
              </a:extLst>
            </p:cNvPr>
            <p:cNvSpPr/>
            <p:nvPr/>
          </p:nvSpPr>
          <p:spPr>
            <a:xfrm>
              <a:off x="178675" y="248611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BA97DAB8-6B7D-4878-A6AE-28C7ED9EE72D}"/>
                </a:ext>
              </a:extLst>
            </p:cNvPr>
            <p:cNvSpPr/>
            <p:nvPr/>
          </p:nvSpPr>
          <p:spPr>
            <a:xfrm>
              <a:off x="4276530" y="263290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78EB0F-03BA-4FF1-8E2D-1DA22A613954}"/>
                </a:ext>
              </a:extLst>
            </p:cNvPr>
            <p:cNvSpPr/>
            <p:nvPr/>
          </p:nvSpPr>
          <p:spPr>
            <a:xfrm>
              <a:off x="8374386" y="256595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FCE2A8A4-BF0E-4716-8B48-D924B644F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4" y="909700"/>
            <a:ext cx="1329956" cy="1063965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515A1B6-3ECA-4FE1-BF31-96AFD6033DA8}"/>
              </a:ext>
            </a:extLst>
          </p:cNvPr>
          <p:cNvSpPr txBox="1"/>
          <p:nvPr/>
        </p:nvSpPr>
        <p:spPr>
          <a:xfrm>
            <a:off x="9658349" y="1149294"/>
            <a:ext cx="161282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u="sng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B396DD9-7500-486B-9924-FE497C7DE97B}"/>
              </a:ext>
            </a:extLst>
          </p:cNvPr>
          <p:cNvSpPr txBox="1"/>
          <p:nvPr/>
        </p:nvSpPr>
        <p:spPr>
          <a:xfrm>
            <a:off x="3244515" y="1969916"/>
            <a:ext cx="675119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جمع ثلاثة</a:t>
            </a:r>
            <a:r>
              <a:rPr kumimoji="0" lang="ar-SA" sz="4000" b="1" i="0" u="none" strike="noStrike" kern="1200" cap="none" spc="0" normalizeH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أعداد كل منها مكون من رقمين</a:t>
            </a:r>
            <a:endParaRPr kumimoji="0" lang="ar-SA" sz="60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20F8BE8E-8768-46F5-8D8B-FCD5137CCD9B}"/>
              </a:ext>
            </a:extLst>
          </p:cNvPr>
          <p:cNvSpPr txBox="1"/>
          <p:nvPr/>
        </p:nvSpPr>
        <p:spPr>
          <a:xfrm>
            <a:off x="9363074" y="3044279"/>
            <a:ext cx="22228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فكرة الدرس</a:t>
            </a:r>
            <a:endParaRPr kumimoji="0" lang="ar-SA" sz="48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4980055-8FE3-49BF-AFE3-1B0E74FDBA98}"/>
              </a:ext>
            </a:extLst>
          </p:cNvPr>
          <p:cNvSpPr txBox="1"/>
          <p:nvPr/>
        </p:nvSpPr>
        <p:spPr>
          <a:xfrm>
            <a:off x="2556960" y="3986736"/>
            <a:ext cx="790780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أجمع ثلاثة أعداد يتكون كل منها من رقمين على الأكثر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609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79D70165-D9D0-46C8-928A-1DD468F927D5}"/>
              </a:ext>
            </a:extLst>
          </p:cNvPr>
          <p:cNvSpPr/>
          <p:nvPr/>
        </p:nvSpPr>
        <p:spPr>
          <a:xfrm>
            <a:off x="1171574" y="1041601"/>
            <a:ext cx="10220326" cy="5045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r="4440000" sx="106000" sy="106000" algn="r" rotWithShape="0">
              <a:srgbClr val="EAB8D8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CE6FF6B-F51C-4E08-B268-B303C811AC2D}"/>
              </a:ext>
            </a:extLst>
          </p:cNvPr>
          <p:cNvSpPr/>
          <p:nvPr/>
        </p:nvSpPr>
        <p:spPr>
          <a:xfrm>
            <a:off x="0" y="6802016"/>
            <a:ext cx="12192000" cy="1119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5F639555-61B4-42BB-BA8D-F0D77CA57731}"/>
              </a:ext>
            </a:extLst>
          </p:cNvPr>
          <p:cNvGrpSpPr/>
          <p:nvPr/>
        </p:nvGrpSpPr>
        <p:grpSpPr>
          <a:xfrm>
            <a:off x="0" y="146069"/>
            <a:ext cx="12192000" cy="393209"/>
            <a:chOff x="0" y="146069"/>
            <a:chExt cx="12192000" cy="393209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3742984F-B31D-4A69-A5CB-B8E92762E39A}"/>
                </a:ext>
              </a:extLst>
            </p:cNvPr>
            <p:cNvSpPr/>
            <p:nvPr/>
          </p:nvSpPr>
          <p:spPr>
            <a:xfrm>
              <a:off x="0" y="146069"/>
              <a:ext cx="12192000" cy="393209"/>
            </a:xfrm>
            <a:prstGeom prst="rect">
              <a:avLst/>
            </a:prstGeom>
            <a:solidFill>
              <a:srgbClr val="F2D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69623A0C-23A6-4AF0-8D37-FDC1E0E65B33}"/>
                </a:ext>
              </a:extLst>
            </p:cNvPr>
            <p:cNvSpPr/>
            <p:nvPr/>
          </p:nvSpPr>
          <p:spPr>
            <a:xfrm>
              <a:off x="178675" y="248611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BA97DAB8-6B7D-4878-A6AE-28C7ED9EE72D}"/>
                </a:ext>
              </a:extLst>
            </p:cNvPr>
            <p:cNvSpPr/>
            <p:nvPr/>
          </p:nvSpPr>
          <p:spPr>
            <a:xfrm>
              <a:off x="4276530" y="263290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78EB0F-03BA-4FF1-8E2D-1DA22A613954}"/>
                </a:ext>
              </a:extLst>
            </p:cNvPr>
            <p:cNvSpPr/>
            <p:nvPr/>
          </p:nvSpPr>
          <p:spPr>
            <a:xfrm>
              <a:off x="8374386" y="256595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FCE2A8A4-BF0E-4716-8B48-D924B644F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4" y="909700"/>
            <a:ext cx="1329956" cy="1063965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515A1B6-3ECA-4FE1-BF31-96AFD6033DA8}"/>
              </a:ext>
            </a:extLst>
          </p:cNvPr>
          <p:cNvSpPr txBox="1"/>
          <p:nvPr/>
        </p:nvSpPr>
        <p:spPr>
          <a:xfrm>
            <a:off x="10296525" y="1149294"/>
            <a:ext cx="9746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u="sng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نشاط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B396DD9-7500-486B-9924-FE497C7DE97B}"/>
              </a:ext>
            </a:extLst>
          </p:cNvPr>
          <p:cNvSpPr txBox="1"/>
          <p:nvPr/>
        </p:nvSpPr>
        <p:spPr>
          <a:xfrm>
            <a:off x="4449408" y="1149294"/>
            <a:ext cx="499461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أجد ناتج الجمع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F4980055-8FE3-49BF-AFE3-1B0E74FDBA98}"/>
              </a:ext>
            </a:extLst>
          </p:cNvPr>
          <p:cNvSpPr txBox="1"/>
          <p:nvPr/>
        </p:nvSpPr>
        <p:spPr>
          <a:xfrm>
            <a:off x="4971392" y="1809043"/>
            <a:ext cx="286224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6 + 4 + 4 = 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3" name="موصل: على شكل مرفق 2">
            <a:extLst>
              <a:ext uri="{FF2B5EF4-FFF2-40B4-BE49-F238E27FC236}">
                <a16:creationId xmlns:a16="http://schemas.microsoft.com/office/drawing/2014/main" id="{04DF20DA-2258-4140-A9AE-15AB3F898037}"/>
              </a:ext>
            </a:extLst>
          </p:cNvPr>
          <p:cNvCxnSpPr>
            <a:cxnSpLocks/>
          </p:cNvCxnSpPr>
          <p:nvPr/>
        </p:nvCxnSpPr>
        <p:spPr>
          <a:xfrm>
            <a:off x="6928233" y="2446685"/>
            <a:ext cx="767967" cy="254563"/>
          </a:xfrm>
          <a:prstGeom prst="bentConnector3">
            <a:avLst>
              <a:gd name="adj1" fmla="val 3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موصل: على شكل مرفق 18">
            <a:extLst>
              <a:ext uri="{FF2B5EF4-FFF2-40B4-BE49-F238E27FC236}">
                <a16:creationId xmlns:a16="http://schemas.microsoft.com/office/drawing/2014/main" id="{D9795845-010E-47D4-82A9-6768601371A2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10898" y="2445094"/>
            <a:ext cx="734268" cy="256154"/>
          </a:xfrm>
          <a:prstGeom prst="bentConnector3">
            <a:avLst>
              <a:gd name="adj1" fmla="val -318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097040E3-91A2-4FC2-9575-46B3473B76B0}"/>
              </a:ext>
            </a:extLst>
          </p:cNvPr>
          <p:cNvCxnSpPr/>
          <p:nvPr/>
        </p:nvCxnSpPr>
        <p:spPr>
          <a:xfrm>
            <a:off x="6248400" y="2701249"/>
            <a:ext cx="0" cy="316615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E786BE2D-D86C-411A-AE39-6D40CE06045A}"/>
              </a:ext>
            </a:extLst>
          </p:cNvPr>
          <p:cNvSpPr/>
          <p:nvPr/>
        </p:nvSpPr>
        <p:spPr>
          <a:xfrm>
            <a:off x="7935042" y="2445094"/>
            <a:ext cx="2428875" cy="646331"/>
          </a:xfrm>
          <a:custGeom>
            <a:avLst/>
            <a:gdLst>
              <a:gd name="connsiteX0" fmla="*/ 0 w 2428875"/>
              <a:gd name="connsiteY0" fmla="*/ 107724 h 646331"/>
              <a:gd name="connsiteX1" fmla="*/ 107724 w 2428875"/>
              <a:gd name="connsiteY1" fmla="*/ 0 h 646331"/>
              <a:gd name="connsiteX2" fmla="*/ 2321151 w 2428875"/>
              <a:gd name="connsiteY2" fmla="*/ 0 h 646331"/>
              <a:gd name="connsiteX3" fmla="*/ 2428875 w 2428875"/>
              <a:gd name="connsiteY3" fmla="*/ 107724 h 646331"/>
              <a:gd name="connsiteX4" fmla="*/ 2428875 w 2428875"/>
              <a:gd name="connsiteY4" fmla="*/ 538607 h 646331"/>
              <a:gd name="connsiteX5" fmla="*/ 2321151 w 2428875"/>
              <a:gd name="connsiteY5" fmla="*/ 646331 h 646331"/>
              <a:gd name="connsiteX6" fmla="*/ 107724 w 2428875"/>
              <a:gd name="connsiteY6" fmla="*/ 646331 h 646331"/>
              <a:gd name="connsiteX7" fmla="*/ 0 w 2428875"/>
              <a:gd name="connsiteY7" fmla="*/ 538607 h 646331"/>
              <a:gd name="connsiteX8" fmla="*/ 0 w 2428875"/>
              <a:gd name="connsiteY8" fmla="*/ 107724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8875" h="646331" fill="none" extrusionOk="0">
                <a:moveTo>
                  <a:pt x="0" y="107724"/>
                </a:moveTo>
                <a:cubicBezTo>
                  <a:pt x="348" y="57646"/>
                  <a:pt x="52785" y="7644"/>
                  <a:pt x="107724" y="0"/>
                </a:cubicBezTo>
                <a:cubicBezTo>
                  <a:pt x="979264" y="72427"/>
                  <a:pt x="1481688" y="61419"/>
                  <a:pt x="2321151" y="0"/>
                </a:cubicBezTo>
                <a:cubicBezTo>
                  <a:pt x="2380487" y="-1085"/>
                  <a:pt x="2427001" y="47663"/>
                  <a:pt x="2428875" y="107724"/>
                </a:cubicBezTo>
                <a:cubicBezTo>
                  <a:pt x="2458546" y="161362"/>
                  <a:pt x="2408374" y="483963"/>
                  <a:pt x="2428875" y="538607"/>
                </a:cubicBezTo>
                <a:cubicBezTo>
                  <a:pt x="2429693" y="593948"/>
                  <a:pt x="2374420" y="639352"/>
                  <a:pt x="2321151" y="646331"/>
                </a:cubicBezTo>
                <a:cubicBezTo>
                  <a:pt x="1895189" y="676158"/>
                  <a:pt x="1028802" y="567025"/>
                  <a:pt x="107724" y="646331"/>
                </a:cubicBezTo>
                <a:cubicBezTo>
                  <a:pt x="59948" y="645006"/>
                  <a:pt x="-10065" y="600091"/>
                  <a:pt x="0" y="538607"/>
                </a:cubicBezTo>
                <a:cubicBezTo>
                  <a:pt x="20081" y="446622"/>
                  <a:pt x="-9695" y="187029"/>
                  <a:pt x="0" y="107724"/>
                </a:cubicBezTo>
                <a:close/>
              </a:path>
              <a:path w="2428875" h="646331" stroke="0" extrusionOk="0">
                <a:moveTo>
                  <a:pt x="0" y="107724"/>
                </a:moveTo>
                <a:cubicBezTo>
                  <a:pt x="7004" y="50139"/>
                  <a:pt x="50511" y="4752"/>
                  <a:pt x="107724" y="0"/>
                </a:cubicBezTo>
                <a:cubicBezTo>
                  <a:pt x="645910" y="123000"/>
                  <a:pt x="1852259" y="-96860"/>
                  <a:pt x="2321151" y="0"/>
                </a:cubicBezTo>
                <a:cubicBezTo>
                  <a:pt x="2371372" y="-7067"/>
                  <a:pt x="2430394" y="45167"/>
                  <a:pt x="2428875" y="107724"/>
                </a:cubicBezTo>
                <a:cubicBezTo>
                  <a:pt x="2393155" y="206688"/>
                  <a:pt x="2406679" y="443811"/>
                  <a:pt x="2428875" y="538607"/>
                </a:cubicBezTo>
                <a:cubicBezTo>
                  <a:pt x="2417913" y="602072"/>
                  <a:pt x="2375496" y="645488"/>
                  <a:pt x="2321151" y="646331"/>
                </a:cubicBezTo>
                <a:cubicBezTo>
                  <a:pt x="1352253" y="485624"/>
                  <a:pt x="956919" y="685998"/>
                  <a:pt x="107724" y="646331"/>
                </a:cubicBezTo>
                <a:cubicBezTo>
                  <a:pt x="45084" y="645696"/>
                  <a:pt x="-9607" y="593749"/>
                  <a:pt x="0" y="538607"/>
                </a:cubicBezTo>
                <a:cubicBezTo>
                  <a:pt x="-5342" y="461853"/>
                  <a:pt x="2384" y="162031"/>
                  <a:pt x="0" y="107724"/>
                </a:cubicBezTo>
                <a:close/>
              </a:path>
            </a:pathLst>
          </a:custGeom>
          <a:solidFill>
            <a:srgbClr val="F2D2E6"/>
          </a:solidFill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الطريقة الأولى</a:t>
            </a:r>
          </a:p>
        </p:txBody>
      </p:sp>
      <p:sp>
        <p:nvSpPr>
          <p:cNvPr id="25" name="مستطيل: زوايا مستديرة 24">
            <a:extLst>
              <a:ext uri="{FF2B5EF4-FFF2-40B4-BE49-F238E27FC236}">
                <a16:creationId xmlns:a16="http://schemas.microsoft.com/office/drawing/2014/main" id="{E3CA23A0-A9DE-40A8-BEE9-D1C78C46C354}"/>
              </a:ext>
            </a:extLst>
          </p:cNvPr>
          <p:cNvSpPr/>
          <p:nvPr/>
        </p:nvSpPr>
        <p:spPr>
          <a:xfrm>
            <a:off x="2239983" y="2425206"/>
            <a:ext cx="2428875" cy="646331"/>
          </a:xfrm>
          <a:custGeom>
            <a:avLst/>
            <a:gdLst>
              <a:gd name="connsiteX0" fmla="*/ 0 w 2428875"/>
              <a:gd name="connsiteY0" fmla="*/ 107724 h 646331"/>
              <a:gd name="connsiteX1" fmla="*/ 107724 w 2428875"/>
              <a:gd name="connsiteY1" fmla="*/ 0 h 646331"/>
              <a:gd name="connsiteX2" fmla="*/ 2321151 w 2428875"/>
              <a:gd name="connsiteY2" fmla="*/ 0 h 646331"/>
              <a:gd name="connsiteX3" fmla="*/ 2428875 w 2428875"/>
              <a:gd name="connsiteY3" fmla="*/ 107724 h 646331"/>
              <a:gd name="connsiteX4" fmla="*/ 2428875 w 2428875"/>
              <a:gd name="connsiteY4" fmla="*/ 538607 h 646331"/>
              <a:gd name="connsiteX5" fmla="*/ 2321151 w 2428875"/>
              <a:gd name="connsiteY5" fmla="*/ 646331 h 646331"/>
              <a:gd name="connsiteX6" fmla="*/ 107724 w 2428875"/>
              <a:gd name="connsiteY6" fmla="*/ 646331 h 646331"/>
              <a:gd name="connsiteX7" fmla="*/ 0 w 2428875"/>
              <a:gd name="connsiteY7" fmla="*/ 538607 h 646331"/>
              <a:gd name="connsiteX8" fmla="*/ 0 w 2428875"/>
              <a:gd name="connsiteY8" fmla="*/ 107724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8875" h="646331" fill="none" extrusionOk="0">
                <a:moveTo>
                  <a:pt x="0" y="107724"/>
                </a:moveTo>
                <a:cubicBezTo>
                  <a:pt x="348" y="57646"/>
                  <a:pt x="52785" y="7644"/>
                  <a:pt x="107724" y="0"/>
                </a:cubicBezTo>
                <a:cubicBezTo>
                  <a:pt x="979264" y="72427"/>
                  <a:pt x="1481688" y="61419"/>
                  <a:pt x="2321151" y="0"/>
                </a:cubicBezTo>
                <a:cubicBezTo>
                  <a:pt x="2380487" y="-1085"/>
                  <a:pt x="2427001" y="47663"/>
                  <a:pt x="2428875" y="107724"/>
                </a:cubicBezTo>
                <a:cubicBezTo>
                  <a:pt x="2458546" y="161362"/>
                  <a:pt x="2408374" y="483963"/>
                  <a:pt x="2428875" y="538607"/>
                </a:cubicBezTo>
                <a:cubicBezTo>
                  <a:pt x="2429693" y="593948"/>
                  <a:pt x="2374420" y="639352"/>
                  <a:pt x="2321151" y="646331"/>
                </a:cubicBezTo>
                <a:cubicBezTo>
                  <a:pt x="1895189" y="676158"/>
                  <a:pt x="1028802" y="567025"/>
                  <a:pt x="107724" y="646331"/>
                </a:cubicBezTo>
                <a:cubicBezTo>
                  <a:pt x="59948" y="645006"/>
                  <a:pt x="-10065" y="600091"/>
                  <a:pt x="0" y="538607"/>
                </a:cubicBezTo>
                <a:cubicBezTo>
                  <a:pt x="20081" y="446622"/>
                  <a:pt x="-9695" y="187029"/>
                  <a:pt x="0" y="107724"/>
                </a:cubicBezTo>
                <a:close/>
              </a:path>
              <a:path w="2428875" h="646331" stroke="0" extrusionOk="0">
                <a:moveTo>
                  <a:pt x="0" y="107724"/>
                </a:moveTo>
                <a:cubicBezTo>
                  <a:pt x="7004" y="50139"/>
                  <a:pt x="50511" y="4752"/>
                  <a:pt x="107724" y="0"/>
                </a:cubicBezTo>
                <a:cubicBezTo>
                  <a:pt x="645910" y="123000"/>
                  <a:pt x="1852259" y="-96860"/>
                  <a:pt x="2321151" y="0"/>
                </a:cubicBezTo>
                <a:cubicBezTo>
                  <a:pt x="2371372" y="-7067"/>
                  <a:pt x="2430394" y="45167"/>
                  <a:pt x="2428875" y="107724"/>
                </a:cubicBezTo>
                <a:cubicBezTo>
                  <a:pt x="2393155" y="206688"/>
                  <a:pt x="2406679" y="443811"/>
                  <a:pt x="2428875" y="538607"/>
                </a:cubicBezTo>
                <a:cubicBezTo>
                  <a:pt x="2417913" y="602072"/>
                  <a:pt x="2375496" y="645488"/>
                  <a:pt x="2321151" y="646331"/>
                </a:cubicBezTo>
                <a:cubicBezTo>
                  <a:pt x="1352253" y="485624"/>
                  <a:pt x="956919" y="685998"/>
                  <a:pt x="107724" y="646331"/>
                </a:cubicBezTo>
                <a:cubicBezTo>
                  <a:pt x="45084" y="645696"/>
                  <a:pt x="-9607" y="593749"/>
                  <a:pt x="0" y="538607"/>
                </a:cubicBezTo>
                <a:cubicBezTo>
                  <a:pt x="-5342" y="461853"/>
                  <a:pt x="2384" y="162031"/>
                  <a:pt x="0" y="107724"/>
                </a:cubicBezTo>
                <a:close/>
              </a:path>
            </a:pathLst>
          </a:custGeom>
          <a:solidFill>
            <a:srgbClr val="F2D2E6"/>
          </a:solidFill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الطريقة الثانية </a:t>
            </a:r>
          </a:p>
        </p:txBody>
      </p:sp>
      <p:sp>
        <p:nvSpPr>
          <p:cNvPr id="26" name="مستطيل: زوايا مستديرة 25">
            <a:extLst>
              <a:ext uri="{FF2B5EF4-FFF2-40B4-BE49-F238E27FC236}">
                <a16:creationId xmlns:a16="http://schemas.microsoft.com/office/drawing/2014/main" id="{D2015A1D-2268-4DAD-95F2-532FF74D19B2}"/>
              </a:ext>
            </a:extLst>
          </p:cNvPr>
          <p:cNvSpPr/>
          <p:nvPr/>
        </p:nvSpPr>
        <p:spPr>
          <a:xfrm>
            <a:off x="6798150" y="3181406"/>
            <a:ext cx="4412776" cy="646331"/>
          </a:xfrm>
          <a:custGeom>
            <a:avLst/>
            <a:gdLst>
              <a:gd name="connsiteX0" fmla="*/ 0 w 4412776"/>
              <a:gd name="connsiteY0" fmla="*/ 107724 h 646331"/>
              <a:gd name="connsiteX1" fmla="*/ 107724 w 4412776"/>
              <a:gd name="connsiteY1" fmla="*/ 0 h 646331"/>
              <a:gd name="connsiteX2" fmla="*/ 4305052 w 4412776"/>
              <a:gd name="connsiteY2" fmla="*/ 0 h 646331"/>
              <a:gd name="connsiteX3" fmla="*/ 4412776 w 4412776"/>
              <a:gd name="connsiteY3" fmla="*/ 107724 h 646331"/>
              <a:gd name="connsiteX4" fmla="*/ 4412776 w 4412776"/>
              <a:gd name="connsiteY4" fmla="*/ 538607 h 646331"/>
              <a:gd name="connsiteX5" fmla="*/ 4305052 w 4412776"/>
              <a:gd name="connsiteY5" fmla="*/ 646331 h 646331"/>
              <a:gd name="connsiteX6" fmla="*/ 107724 w 4412776"/>
              <a:gd name="connsiteY6" fmla="*/ 646331 h 646331"/>
              <a:gd name="connsiteX7" fmla="*/ 0 w 4412776"/>
              <a:gd name="connsiteY7" fmla="*/ 538607 h 646331"/>
              <a:gd name="connsiteX8" fmla="*/ 0 w 4412776"/>
              <a:gd name="connsiteY8" fmla="*/ 107724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2776" h="646331" fill="none" extrusionOk="0">
                <a:moveTo>
                  <a:pt x="0" y="107724"/>
                </a:moveTo>
                <a:cubicBezTo>
                  <a:pt x="348" y="57646"/>
                  <a:pt x="52785" y="7644"/>
                  <a:pt x="107724" y="0"/>
                </a:cubicBezTo>
                <a:cubicBezTo>
                  <a:pt x="2088021" y="72427"/>
                  <a:pt x="3688850" y="61419"/>
                  <a:pt x="4305052" y="0"/>
                </a:cubicBezTo>
                <a:cubicBezTo>
                  <a:pt x="4364388" y="-1085"/>
                  <a:pt x="4410902" y="47663"/>
                  <a:pt x="4412776" y="107724"/>
                </a:cubicBezTo>
                <a:cubicBezTo>
                  <a:pt x="4442447" y="161362"/>
                  <a:pt x="4392275" y="483963"/>
                  <a:pt x="4412776" y="538607"/>
                </a:cubicBezTo>
                <a:cubicBezTo>
                  <a:pt x="4413594" y="593948"/>
                  <a:pt x="4358321" y="639352"/>
                  <a:pt x="4305052" y="646331"/>
                </a:cubicBezTo>
                <a:cubicBezTo>
                  <a:pt x="3141156" y="676158"/>
                  <a:pt x="2154386" y="567025"/>
                  <a:pt x="107724" y="646331"/>
                </a:cubicBezTo>
                <a:cubicBezTo>
                  <a:pt x="59948" y="645006"/>
                  <a:pt x="-10065" y="600091"/>
                  <a:pt x="0" y="538607"/>
                </a:cubicBezTo>
                <a:cubicBezTo>
                  <a:pt x="20081" y="446622"/>
                  <a:pt x="-9695" y="187029"/>
                  <a:pt x="0" y="107724"/>
                </a:cubicBezTo>
                <a:close/>
              </a:path>
              <a:path w="4412776" h="646331" stroke="0" extrusionOk="0">
                <a:moveTo>
                  <a:pt x="0" y="107724"/>
                </a:moveTo>
                <a:cubicBezTo>
                  <a:pt x="7004" y="50139"/>
                  <a:pt x="50511" y="4752"/>
                  <a:pt x="107724" y="0"/>
                </a:cubicBezTo>
                <a:cubicBezTo>
                  <a:pt x="1001596" y="123000"/>
                  <a:pt x="3109650" y="-96860"/>
                  <a:pt x="4305052" y="0"/>
                </a:cubicBezTo>
                <a:cubicBezTo>
                  <a:pt x="4355273" y="-7067"/>
                  <a:pt x="4414295" y="45167"/>
                  <a:pt x="4412776" y="107724"/>
                </a:cubicBezTo>
                <a:cubicBezTo>
                  <a:pt x="4377056" y="206688"/>
                  <a:pt x="4390580" y="443811"/>
                  <a:pt x="4412776" y="538607"/>
                </a:cubicBezTo>
                <a:cubicBezTo>
                  <a:pt x="4401814" y="602072"/>
                  <a:pt x="4359397" y="645488"/>
                  <a:pt x="4305052" y="646331"/>
                </a:cubicBezTo>
                <a:cubicBezTo>
                  <a:pt x="2893320" y="485624"/>
                  <a:pt x="1726089" y="685998"/>
                  <a:pt x="107724" y="646331"/>
                </a:cubicBezTo>
                <a:cubicBezTo>
                  <a:pt x="45084" y="645696"/>
                  <a:pt x="-9607" y="593749"/>
                  <a:pt x="0" y="538607"/>
                </a:cubicBezTo>
                <a:cubicBezTo>
                  <a:pt x="-5342" y="461853"/>
                  <a:pt x="2384" y="162031"/>
                  <a:pt x="0" y="107724"/>
                </a:cubicBezTo>
                <a:close/>
              </a:path>
            </a:pathLst>
          </a:custGeom>
          <a:solidFill>
            <a:srgbClr val="F2D2E6"/>
          </a:solidFill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ابحث عن حقائق العدد ونفسه إن وجد .</a:t>
            </a: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74960813-7F5E-49DC-955C-AAB54E0BD7F3}"/>
              </a:ext>
            </a:extLst>
          </p:cNvPr>
          <p:cNvSpPr/>
          <p:nvPr/>
        </p:nvSpPr>
        <p:spPr>
          <a:xfrm>
            <a:off x="1285875" y="3143436"/>
            <a:ext cx="4412776" cy="646331"/>
          </a:xfrm>
          <a:custGeom>
            <a:avLst/>
            <a:gdLst>
              <a:gd name="connsiteX0" fmla="*/ 0 w 4412776"/>
              <a:gd name="connsiteY0" fmla="*/ 107724 h 646331"/>
              <a:gd name="connsiteX1" fmla="*/ 107724 w 4412776"/>
              <a:gd name="connsiteY1" fmla="*/ 0 h 646331"/>
              <a:gd name="connsiteX2" fmla="*/ 4305052 w 4412776"/>
              <a:gd name="connsiteY2" fmla="*/ 0 h 646331"/>
              <a:gd name="connsiteX3" fmla="*/ 4412776 w 4412776"/>
              <a:gd name="connsiteY3" fmla="*/ 107724 h 646331"/>
              <a:gd name="connsiteX4" fmla="*/ 4412776 w 4412776"/>
              <a:gd name="connsiteY4" fmla="*/ 538607 h 646331"/>
              <a:gd name="connsiteX5" fmla="*/ 4305052 w 4412776"/>
              <a:gd name="connsiteY5" fmla="*/ 646331 h 646331"/>
              <a:gd name="connsiteX6" fmla="*/ 107724 w 4412776"/>
              <a:gd name="connsiteY6" fmla="*/ 646331 h 646331"/>
              <a:gd name="connsiteX7" fmla="*/ 0 w 4412776"/>
              <a:gd name="connsiteY7" fmla="*/ 538607 h 646331"/>
              <a:gd name="connsiteX8" fmla="*/ 0 w 4412776"/>
              <a:gd name="connsiteY8" fmla="*/ 107724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412776" h="646331" fill="none" extrusionOk="0">
                <a:moveTo>
                  <a:pt x="0" y="107724"/>
                </a:moveTo>
                <a:cubicBezTo>
                  <a:pt x="348" y="57646"/>
                  <a:pt x="52785" y="7644"/>
                  <a:pt x="107724" y="0"/>
                </a:cubicBezTo>
                <a:cubicBezTo>
                  <a:pt x="2088021" y="72427"/>
                  <a:pt x="3688850" y="61419"/>
                  <a:pt x="4305052" y="0"/>
                </a:cubicBezTo>
                <a:cubicBezTo>
                  <a:pt x="4364388" y="-1085"/>
                  <a:pt x="4410902" y="47663"/>
                  <a:pt x="4412776" y="107724"/>
                </a:cubicBezTo>
                <a:cubicBezTo>
                  <a:pt x="4442447" y="161362"/>
                  <a:pt x="4392275" y="483963"/>
                  <a:pt x="4412776" y="538607"/>
                </a:cubicBezTo>
                <a:cubicBezTo>
                  <a:pt x="4413594" y="593948"/>
                  <a:pt x="4358321" y="639352"/>
                  <a:pt x="4305052" y="646331"/>
                </a:cubicBezTo>
                <a:cubicBezTo>
                  <a:pt x="3141156" y="676158"/>
                  <a:pt x="2154386" y="567025"/>
                  <a:pt x="107724" y="646331"/>
                </a:cubicBezTo>
                <a:cubicBezTo>
                  <a:pt x="59948" y="645006"/>
                  <a:pt x="-10065" y="600091"/>
                  <a:pt x="0" y="538607"/>
                </a:cubicBezTo>
                <a:cubicBezTo>
                  <a:pt x="20081" y="446622"/>
                  <a:pt x="-9695" y="187029"/>
                  <a:pt x="0" y="107724"/>
                </a:cubicBezTo>
                <a:close/>
              </a:path>
              <a:path w="4412776" h="646331" stroke="0" extrusionOk="0">
                <a:moveTo>
                  <a:pt x="0" y="107724"/>
                </a:moveTo>
                <a:cubicBezTo>
                  <a:pt x="7004" y="50139"/>
                  <a:pt x="50511" y="4752"/>
                  <a:pt x="107724" y="0"/>
                </a:cubicBezTo>
                <a:cubicBezTo>
                  <a:pt x="1001596" y="123000"/>
                  <a:pt x="3109650" y="-96860"/>
                  <a:pt x="4305052" y="0"/>
                </a:cubicBezTo>
                <a:cubicBezTo>
                  <a:pt x="4355273" y="-7067"/>
                  <a:pt x="4414295" y="45167"/>
                  <a:pt x="4412776" y="107724"/>
                </a:cubicBezTo>
                <a:cubicBezTo>
                  <a:pt x="4377056" y="206688"/>
                  <a:pt x="4390580" y="443811"/>
                  <a:pt x="4412776" y="538607"/>
                </a:cubicBezTo>
                <a:cubicBezTo>
                  <a:pt x="4401814" y="602072"/>
                  <a:pt x="4359397" y="645488"/>
                  <a:pt x="4305052" y="646331"/>
                </a:cubicBezTo>
                <a:cubicBezTo>
                  <a:pt x="2893320" y="485624"/>
                  <a:pt x="1726089" y="685998"/>
                  <a:pt x="107724" y="646331"/>
                </a:cubicBezTo>
                <a:cubicBezTo>
                  <a:pt x="45084" y="645696"/>
                  <a:pt x="-9607" y="593749"/>
                  <a:pt x="0" y="538607"/>
                </a:cubicBezTo>
                <a:cubicBezTo>
                  <a:pt x="-5342" y="461853"/>
                  <a:pt x="2384" y="162031"/>
                  <a:pt x="0" y="107724"/>
                </a:cubicBezTo>
                <a:close/>
              </a:path>
            </a:pathLst>
          </a:custGeom>
          <a:solidFill>
            <a:srgbClr val="F2D2E6"/>
          </a:solidFill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ابحث عن مكونات العشرة.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09639897-B670-410B-9817-A270BAF8D1E1}"/>
              </a:ext>
            </a:extLst>
          </p:cNvPr>
          <p:cNvSpPr txBox="1"/>
          <p:nvPr/>
        </p:nvSpPr>
        <p:spPr>
          <a:xfrm>
            <a:off x="8620485" y="3917718"/>
            <a:ext cx="1057987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srgbClr val="5B9BD5">
                    <a:lumMod val="75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6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srgbClr val="5B9BD5">
                    <a:lumMod val="75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+4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srgbClr val="5B9BD5">
                    <a:lumMod val="75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4</a:t>
            </a:r>
          </a:p>
        </p:txBody>
      </p: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02906D1F-14C2-47A8-8A06-A62EDC842BB5}"/>
              </a:ext>
            </a:extLst>
          </p:cNvPr>
          <p:cNvCxnSpPr/>
          <p:nvPr/>
        </p:nvCxnSpPr>
        <p:spPr>
          <a:xfrm flipH="1">
            <a:off x="8639890" y="5575356"/>
            <a:ext cx="10191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شكل بيضاوي 41">
            <a:extLst>
              <a:ext uri="{FF2B5EF4-FFF2-40B4-BE49-F238E27FC236}">
                <a16:creationId xmlns:a16="http://schemas.microsoft.com/office/drawing/2014/main" id="{772BDC65-253A-4F94-8C61-382E3D648C68}"/>
              </a:ext>
            </a:extLst>
          </p:cNvPr>
          <p:cNvSpPr/>
          <p:nvPr/>
        </p:nvSpPr>
        <p:spPr>
          <a:xfrm>
            <a:off x="8915400" y="4538762"/>
            <a:ext cx="247643" cy="452337"/>
          </a:xfrm>
          <a:prstGeom prst="ellipse">
            <a:avLst/>
          </a:prstGeom>
          <a:noFill/>
          <a:ln w="28575">
            <a:solidFill>
              <a:srgbClr val="F1B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شكل بيضاوي 42">
            <a:extLst>
              <a:ext uri="{FF2B5EF4-FFF2-40B4-BE49-F238E27FC236}">
                <a16:creationId xmlns:a16="http://schemas.microsoft.com/office/drawing/2014/main" id="{88908BBC-0CEE-47E9-8330-7F40062B51FE}"/>
              </a:ext>
            </a:extLst>
          </p:cNvPr>
          <p:cNvSpPr/>
          <p:nvPr/>
        </p:nvSpPr>
        <p:spPr>
          <a:xfrm>
            <a:off x="8915400" y="5098026"/>
            <a:ext cx="247643" cy="452337"/>
          </a:xfrm>
          <a:prstGeom prst="ellipse">
            <a:avLst/>
          </a:prstGeom>
          <a:noFill/>
          <a:ln w="28575">
            <a:solidFill>
              <a:srgbClr val="F1B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id="{DAB497A9-751F-4D10-B74C-BA14377E1068}"/>
              </a:ext>
            </a:extLst>
          </p:cNvPr>
          <p:cNvCxnSpPr>
            <a:cxnSpLocks/>
            <a:stCxn id="42" idx="2"/>
          </p:cNvCxnSpPr>
          <p:nvPr/>
        </p:nvCxnSpPr>
        <p:spPr>
          <a:xfrm flipH="1">
            <a:off x="8549643" y="4764931"/>
            <a:ext cx="365757" cy="1750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كسهم مستقيم 46">
            <a:extLst>
              <a:ext uri="{FF2B5EF4-FFF2-40B4-BE49-F238E27FC236}">
                <a16:creationId xmlns:a16="http://schemas.microsoft.com/office/drawing/2014/main" id="{F184A168-7842-468C-9060-1BF6C859CEBC}"/>
              </a:ext>
            </a:extLst>
          </p:cNvPr>
          <p:cNvCxnSpPr>
            <a:cxnSpLocks/>
          </p:cNvCxnSpPr>
          <p:nvPr/>
        </p:nvCxnSpPr>
        <p:spPr>
          <a:xfrm flipH="1" flipV="1">
            <a:off x="8547739" y="5098026"/>
            <a:ext cx="365757" cy="1820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BD1CAD48-1E0B-42F3-B1EC-71AAECBA670B}"/>
              </a:ext>
            </a:extLst>
          </p:cNvPr>
          <p:cNvSpPr/>
          <p:nvPr/>
        </p:nvSpPr>
        <p:spPr>
          <a:xfrm>
            <a:off x="7984923" y="4734313"/>
            <a:ext cx="522013" cy="499734"/>
          </a:xfrm>
          <a:prstGeom prst="rect">
            <a:avLst/>
          </a:prstGeom>
          <a:solidFill>
            <a:schemeClr val="bg1"/>
          </a:solidFill>
          <a:ln w="28575">
            <a:solidFill>
              <a:srgbClr val="F1B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cxnSp>
        <p:nvCxnSpPr>
          <p:cNvPr id="50" name="رابط كسهم مستقيم 49">
            <a:extLst>
              <a:ext uri="{FF2B5EF4-FFF2-40B4-BE49-F238E27FC236}">
                <a16:creationId xmlns:a16="http://schemas.microsoft.com/office/drawing/2014/main" id="{641DE438-E1A2-4180-ACD1-85D5C3CE2D54}"/>
              </a:ext>
            </a:extLst>
          </p:cNvPr>
          <p:cNvCxnSpPr>
            <a:cxnSpLocks/>
          </p:cNvCxnSpPr>
          <p:nvPr/>
        </p:nvCxnSpPr>
        <p:spPr>
          <a:xfrm flipV="1">
            <a:off x="8219308" y="4208823"/>
            <a:ext cx="694188" cy="52549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EA40678F-F749-4F6C-83CA-D8DF557693E6}"/>
              </a:ext>
            </a:extLst>
          </p:cNvPr>
          <p:cNvSpPr/>
          <p:nvPr/>
        </p:nvSpPr>
        <p:spPr>
          <a:xfrm>
            <a:off x="8563833" y="5552952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14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024B94C-D0AE-40F2-9A28-E401B1EC1163}"/>
              </a:ext>
            </a:extLst>
          </p:cNvPr>
          <p:cNvSpPr txBox="1"/>
          <p:nvPr/>
        </p:nvSpPr>
        <p:spPr>
          <a:xfrm>
            <a:off x="3099174" y="3775221"/>
            <a:ext cx="1057987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srgbClr val="5B9BD5">
                    <a:lumMod val="75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6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srgbClr val="5B9BD5">
                    <a:lumMod val="75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+4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srgbClr val="5B9BD5">
                    <a:lumMod val="75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4</a:t>
            </a:r>
          </a:p>
        </p:txBody>
      </p:sp>
      <p:cxnSp>
        <p:nvCxnSpPr>
          <p:cNvPr id="54" name="رابط مستقيم 53">
            <a:extLst>
              <a:ext uri="{FF2B5EF4-FFF2-40B4-BE49-F238E27FC236}">
                <a16:creationId xmlns:a16="http://schemas.microsoft.com/office/drawing/2014/main" id="{C086B447-1D33-49DC-AE07-D29FC8B0322E}"/>
              </a:ext>
            </a:extLst>
          </p:cNvPr>
          <p:cNvCxnSpPr/>
          <p:nvPr/>
        </p:nvCxnSpPr>
        <p:spPr>
          <a:xfrm flipH="1">
            <a:off x="3118579" y="5432859"/>
            <a:ext cx="10191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شكل بيضاوي 54">
            <a:extLst>
              <a:ext uri="{FF2B5EF4-FFF2-40B4-BE49-F238E27FC236}">
                <a16:creationId xmlns:a16="http://schemas.microsoft.com/office/drawing/2014/main" id="{7FCBAF20-CECC-4BED-BFE7-D24E9B516102}"/>
              </a:ext>
            </a:extLst>
          </p:cNvPr>
          <p:cNvSpPr/>
          <p:nvPr/>
        </p:nvSpPr>
        <p:spPr>
          <a:xfrm>
            <a:off x="3394089" y="4396265"/>
            <a:ext cx="247643" cy="452337"/>
          </a:xfrm>
          <a:prstGeom prst="ellipse">
            <a:avLst/>
          </a:prstGeom>
          <a:noFill/>
          <a:ln w="28575">
            <a:solidFill>
              <a:srgbClr val="F1B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" name="شكل بيضاوي 55">
            <a:extLst>
              <a:ext uri="{FF2B5EF4-FFF2-40B4-BE49-F238E27FC236}">
                <a16:creationId xmlns:a16="http://schemas.microsoft.com/office/drawing/2014/main" id="{6929C071-056C-42E8-8790-591A740C67BA}"/>
              </a:ext>
            </a:extLst>
          </p:cNvPr>
          <p:cNvSpPr/>
          <p:nvPr/>
        </p:nvSpPr>
        <p:spPr>
          <a:xfrm>
            <a:off x="3368441" y="3840909"/>
            <a:ext cx="247643" cy="452337"/>
          </a:xfrm>
          <a:prstGeom prst="ellipse">
            <a:avLst/>
          </a:prstGeom>
          <a:noFill/>
          <a:ln w="28575">
            <a:solidFill>
              <a:srgbClr val="F1B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7" name="رابط كسهم مستقيم 56">
            <a:extLst>
              <a:ext uri="{FF2B5EF4-FFF2-40B4-BE49-F238E27FC236}">
                <a16:creationId xmlns:a16="http://schemas.microsoft.com/office/drawing/2014/main" id="{46FD6402-BD6E-475E-A374-745CB8CA82C1}"/>
              </a:ext>
            </a:extLst>
          </p:cNvPr>
          <p:cNvCxnSpPr>
            <a:cxnSpLocks/>
          </p:cNvCxnSpPr>
          <p:nvPr/>
        </p:nvCxnSpPr>
        <p:spPr>
          <a:xfrm flipH="1">
            <a:off x="2974358" y="4051024"/>
            <a:ext cx="365757" cy="17502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رابط كسهم مستقيم 57">
            <a:extLst>
              <a:ext uri="{FF2B5EF4-FFF2-40B4-BE49-F238E27FC236}">
                <a16:creationId xmlns:a16="http://schemas.microsoft.com/office/drawing/2014/main" id="{C5880581-3BC4-419A-B557-78B920D87AF6}"/>
              </a:ext>
            </a:extLst>
          </p:cNvPr>
          <p:cNvCxnSpPr>
            <a:cxnSpLocks/>
          </p:cNvCxnSpPr>
          <p:nvPr/>
        </p:nvCxnSpPr>
        <p:spPr>
          <a:xfrm flipH="1" flipV="1">
            <a:off x="2985625" y="4477565"/>
            <a:ext cx="365757" cy="18209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EAAD2435-30E0-46AD-83A5-6C5CE0D57633}"/>
              </a:ext>
            </a:extLst>
          </p:cNvPr>
          <p:cNvSpPr/>
          <p:nvPr/>
        </p:nvSpPr>
        <p:spPr>
          <a:xfrm>
            <a:off x="2209383" y="4071769"/>
            <a:ext cx="717122" cy="499734"/>
          </a:xfrm>
          <a:prstGeom prst="rect">
            <a:avLst/>
          </a:prstGeom>
          <a:solidFill>
            <a:schemeClr val="bg1"/>
          </a:solidFill>
          <a:ln w="28575">
            <a:solidFill>
              <a:srgbClr val="F1B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cxnSp>
        <p:nvCxnSpPr>
          <p:cNvPr id="60" name="رابط كسهم مستقيم 59">
            <a:extLst>
              <a:ext uri="{FF2B5EF4-FFF2-40B4-BE49-F238E27FC236}">
                <a16:creationId xmlns:a16="http://schemas.microsoft.com/office/drawing/2014/main" id="{E6FD9E51-9C95-482B-B812-F33385598CB9}"/>
              </a:ext>
            </a:extLst>
          </p:cNvPr>
          <p:cNvCxnSpPr>
            <a:cxnSpLocks/>
          </p:cNvCxnSpPr>
          <p:nvPr/>
        </p:nvCxnSpPr>
        <p:spPr>
          <a:xfrm>
            <a:off x="2676297" y="4638118"/>
            <a:ext cx="676539" cy="51212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34222ACD-B61A-4BAE-9D15-C4B675070F9D}"/>
              </a:ext>
            </a:extLst>
          </p:cNvPr>
          <p:cNvSpPr/>
          <p:nvPr/>
        </p:nvSpPr>
        <p:spPr>
          <a:xfrm>
            <a:off x="3042522" y="5410455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77709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9" grpId="0" animBg="1"/>
      <p:bldP spid="52" grpId="0" animBg="1"/>
      <p:bldP spid="55" grpId="0" animBg="1"/>
      <p:bldP spid="56" grpId="0" animBg="1"/>
      <p:bldP spid="59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79D70165-D9D0-46C8-928A-1DD468F927D5}"/>
              </a:ext>
            </a:extLst>
          </p:cNvPr>
          <p:cNvSpPr/>
          <p:nvPr/>
        </p:nvSpPr>
        <p:spPr>
          <a:xfrm>
            <a:off x="1171574" y="1041601"/>
            <a:ext cx="10220326" cy="5045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r="4440000" sx="106000" sy="106000" algn="r" rotWithShape="0">
              <a:srgbClr val="EAB8D8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CE6FF6B-F51C-4E08-B268-B303C811AC2D}"/>
              </a:ext>
            </a:extLst>
          </p:cNvPr>
          <p:cNvSpPr/>
          <p:nvPr/>
        </p:nvSpPr>
        <p:spPr>
          <a:xfrm>
            <a:off x="0" y="6802016"/>
            <a:ext cx="12192000" cy="1119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5F639555-61B4-42BB-BA8D-F0D77CA57731}"/>
              </a:ext>
            </a:extLst>
          </p:cNvPr>
          <p:cNvGrpSpPr/>
          <p:nvPr/>
        </p:nvGrpSpPr>
        <p:grpSpPr>
          <a:xfrm>
            <a:off x="0" y="146069"/>
            <a:ext cx="12192000" cy="393209"/>
            <a:chOff x="0" y="146069"/>
            <a:chExt cx="12192000" cy="393209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3742984F-B31D-4A69-A5CB-B8E92762E39A}"/>
                </a:ext>
              </a:extLst>
            </p:cNvPr>
            <p:cNvSpPr/>
            <p:nvPr/>
          </p:nvSpPr>
          <p:spPr>
            <a:xfrm>
              <a:off x="0" y="146069"/>
              <a:ext cx="12192000" cy="393209"/>
            </a:xfrm>
            <a:prstGeom prst="rect">
              <a:avLst/>
            </a:prstGeom>
            <a:solidFill>
              <a:srgbClr val="F2D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69623A0C-23A6-4AF0-8D37-FDC1E0E65B33}"/>
                </a:ext>
              </a:extLst>
            </p:cNvPr>
            <p:cNvSpPr/>
            <p:nvPr/>
          </p:nvSpPr>
          <p:spPr>
            <a:xfrm>
              <a:off x="178675" y="248611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BA97DAB8-6B7D-4878-A6AE-28C7ED9EE72D}"/>
                </a:ext>
              </a:extLst>
            </p:cNvPr>
            <p:cNvSpPr/>
            <p:nvPr/>
          </p:nvSpPr>
          <p:spPr>
            <a:xfrm>
              <a:off x="4276530" y="263290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78EB0F-03BA-4FF1-8E2D-1DA22A613954}"/>
                </a:ext>
              </a:extLst>
            </p:cNvPr>
            <p:cNvSpPr/>
            <p:nvPr/>
          </p:nvSpPr>
          <p:spPr>
            <a:xfrm>
              <a:off x="8374386" y="256595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FCE2A8A4-BF0E-4716-8B48-D924B644F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4" y="909700"/>
            <a:ext cx="1329956" cy="1063965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515A1B6-3ECA-4FE1-BF31-96AFD6033DA8}"/>
              </a:ext>
            </a:extLst>
          </p:cNvPr>
          <p:cNvSpPr txBox="1"/>
          <p:nvPr/>
        </p:nvSpPr>
        <p:spPr>
          <a:xfrm>
            <a:off x="10325432" y="988103"/>
            <a:ext cx="9746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u="sng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أستعد</a:t>
            </a:r>
          </a:p>
        </p:txBody>
      </p: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783690C5-0D3E-4B4D-90A4-EEC00140787E}"/>
              </a:ext>
            </a:extLst>
          </p:cNvPr>
          <p:cNvGrpSpPr/>
          <p:nvPr/>
        </p:nvGrpSpPr>
        <p:grpSpPr>
          <a:xfrm>
            <a:off x="3967283" y="1144028"/>
            <a:ext cx="5062417" cy="2876689"/>
            <a:chOff x="2386133" y="1083080"/>
            <a:chExt cx="7384799" cy="4137696"/>
          </a:xfrm>
        </p:grpSpPr>
        <p:pic>
          <p:nvPicPr>
            <p:cNvPr id="19" name="صورة 18" descr="صورة تحتوي على نص, رجل, داخلي, شخص&#10;&#10;تم إنشاء الوصف تلقائياً">
              <a:extLst>
                <a:ext uri="{FF2B5EF4-FFF2-40B4-BE49-F238E27FC236}">
                  <a16:creationId xmlns:a16="http://schemas.microsoft.com/office/drawing/2014/main" id="{149C73C7-FA33-4F7B-9C03-5791420CA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48"/>
            <a:stretch>
              <a:fillRect/>
            </a:stretch>
          </p:blipFill>
          <p:spPr>
            <a:xfrm>
              <a:off x="2861834" y="2403280"/>
              <a:ext cx="6839805" cy="2817496"/>
            </a:xfrm>
            <a:custGeom>
              <a:avLst/>
              <a:gdLst>
                <a:gd name="connsiteX0" fmla="*/ 10183206 w 10183206"/>
                <a:gd name="connsiteY0" fmla="*/ 0 h 4194731"/>
                <a:gd name="connsiteX1" fmla="*/ 10183206 w 10183206"/>
                <a:gd name="connsiteY1" fmla="*/ 3919141 h 4194731"/>
                <a:gd name="connsiteX2" fmla="*/ 7665624 w 10183206"/>
                <a:gd name="connsiteY2" fmla="*/ 3919141 h 4194731"/>
                <a:gd name="connsiteX3" fmla="*/ 7615670 w 10183206"/>
                <a:gd name="connsiteY3" fmla="*/ 3969095 h 4194731"/>
                <a:gd name="connsiteX4" fmla="*/ 7615670 w 10183206"/>
                <a:gd name="connsiteY4" fmla="*/ 4154090 h 4194731"/>
                <a:gd name="connsiteX5" fmla="*/ 6664286 w 10183206"/>
                <a:gd name="connsiteY5" fmla="*/ 4154090 h 4194731"/>
                <a:gd name="connsiteX6" fmla="*/ 6628963 w 10183206"/>
                <a:gd name="connsiteY6" fmla="*/ 4168721 h 4194731"/>
                <a:gd name="connsiteX7" fmla="*/ 6618190 w 10183206"/>
                <a:gd name="connsiteY7" fmla="*/ 4194731 h 4194731"/>
                <a:gd name="connsiteX8" fmla="*/ 0 w 10183206"/>
                <a:gd name="connsiteY8" fmla="*/ 4194731 h 4194731"/>
                <a:gd name="connsiteX9" fmla="*/ 0 w 10183206"/>
                <a:gd name="connsiteY9" fmla="*/ 1088947 h 4194731"/>
                <a:gd name="connsiteX10" fmla="*/ 1787269 w 10183206"/>
                <a:gd name="connsiteY10" fmla="*/ 1088947 h 4194731"/>
                <a:gd name="connsiteX11" fmla="*/ 2144569 w 10183206"/>
                <a:gd name="connsiteY11" fmla="*/ 731647 h 4194731"/>
                <a:gd name="connsiteX12" fmla="*/ 2144569 w 10183206"/>
                <a:gd name="connsiteY12" fmla="*/ 628573 h 4194731"/>
                <a:gd name="connsiteX13" fmla="*/ 2209556 w 10183206"/>
                <a:gd name="connsiteY13" fmla="*/ 681678 h 4194731"/>
                <a:gd name="connsiteX14" fmla="*/ 3127264 w 10183206"/>
                <a:gd name="connsiteY14" fmla="*/ 873942 h 4194731"/>
                <a:gd name="connsiteX15" fmla="*/ 3544191 w 10183206"/>
                <a:gd name="connsiteY15" fmla="*/ 1224596 h 4194731"/>
                <a:gd name="connsiteX16" fmla="*/ 3510797 w 10183206"/>
                <a:gd name="connsiteY16" fmla="*/ 824737 h 4194731"/>
                <a:gd name="connsiteX17" fmla="*/ 4063664 w 10183206"/>
                <a:gd name="connsiteY17" fmla="*/ 287503 h 4194731"/>
                <a:gd name="connsiteX18" fmla="*/ 4008088 w 10183206"/>
                <a:gd name="connsiteY18" fmla="*/ 216456 h 4194731"/>
                <a:gd name="connsiteX19" fmla="*/ 4020763 w 10183206"/>
                <a:gd name="connsiteY19" fmla="*/ 216456 h 4194731"/>
                <a:gd name="connsiteX20" fmla="*/ 4073869 w 10183206"/>
                <a:gd name="connsiteY20" fmla="*/ 222987 h 4194731"/>
                <a:gd name="connsiteX21" fmla="*/ 4692014 w 10183206"/>
                <a:gd name="connsiteY21" fmla="*/ 1151102 h 4194731"/>
                <a:gd name="connsiteX22" fmla="*/ 4686033 w 10183206"/>
                <a:gd name="connsiteY22" fmla="*/ 216456 h 4194731"/>
                <a:gd name="connsiteX23" fmla="*/ 6987077 w 10183206"/>
                <a:gd name="connsiteY23" fmla="*/ 216456 h 4194731"/>
                <a:gd name="connsiteX24" fmla="*/ 6987077 w 10183206"/>
                <a:gd name="connsiteY24" fmla="*/ 1271397 h 4194731"/>
                <a:gd name="connsiteX25" fmla="*/ 7344377 w 10183206"/>
                <a:gd name="connsiteY25" fmla="*/ 1628697 h 4194731"/>
                <a:gd name="connsiteX26" fmla="*/ 9531092 w 10183206"/>
                <a:gd name="connsiteY26" fmla="*/ 1628697 h 4194731"/>
                <a:gd name="connsiteX27" fmla="*/ 9888392 w 10183206"/>
                <a:gd name="connsiteY27" fmla="*/ 1271397 h 4194731"/>
                <a:gd name="connsiteX28" fmla="*/ 9888392 w 10183206"/>
                <a:gd name="connsiteY28" fmla="*/ 212243 h 4194731"/>
                <a:gd name="connsiteX29" fmla="*/ 9944238 w 10183206"/>
                <a:gd name="connsiteY29" fmla="*/ 205208 h 4194731"/>
                <a:gd name="connsiteX30" fmla="*/ 10151222 w 10183206"/>
                <a:gd name="connsiteY30" fmla="*/ 58926 h 4194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0183206" h="4194731">
                  <a:moveTo>
                    <a:pt x="10183206" y="0"/>
                  </a:moveTo>
                  <a:lnTo>
                    <a:pt x="10183206" y="3919141"/>
                  </a:lnTo>
                  <a:lnTo>
                    <a:pt x="7665624" y="3919141"/>
                  </a:lnTo>
                  <a:cubicBezTo>
                    <a:pt x="7638035" y="3919141"/>
                    <a:pt x="7615670" y="3941506"/>
                    <a:pt x="7615670" y="3969095"/>
                  </a:cubicBezTo>
                  <a:lnTo>
                    <a:pt x="7615670" y="4154090"/>
                  </a:lnTo>
                  <a:lnTo>
                    <a:pt x="6664286" y="4154090"/>
                  </a:lnTo>
                  <a:cubicBezTo>
                    <a:pt x="6650492" y="4154090"/>
                    <a:pt x="6638003" y="4159681"/>
                    <a:pt x="6628963" y="4168721"/>
                  </a:cubicBezTo>
                  <a:lnTo>
                    <a:pt x="6618190" y="4194731"/>
                  </a:lnTo>
                  <a:lnTo>
                    <a:pt x="0" y="4194731"/>
                  </a:lnTo>
                  <a:lnTo>
                    <a:pt x="0" y="1088947"/>
                  </a:lnTo>
                  <a:lnTo>
                    <a:pt x="1787269" y="1088947"/>
                  </a:lnTo>
                  <a:cubicBezTo>
                    <a:pt x="1984600" y="1088947"/>
                    <a:pt x="2144569" y="928978"/>
                    <a:pt x="2144569" y="731647"/>
                  </a:cubicBezTo>
                  <a:lnTo>
                    <a:pt x="2144569" y="628573"/>
                  </a:lnTo>
                  <a:lnTo>
                    <a:pt x="2209556" y="681678"/>
                  </a:lnTo>
                  <a:cubicBezTo>
                    <a:pt x="2423794" y="814366"/>
                    <a:pt x="2770266" y="886953"/>
                    <a:pt x="3127264" y="873942"/>
                  </a:cubicBezTo>
                  <a:lnTo>
                    <a:pt x="3544191" y="1224596"/>
                  </a:lnTo>
                  <a:lnTo>
                    <a:pt x="3510797" y="824737"/>
                  </a:lnTo>
                  <a:cubicBezTo>
                    <a:pt x="3972091" y="718357"/>
                    <a:pt x="4160312" y="490856"/>
                    <a:pt x="4063664" y="287503"/>
                  </a:cubicBezTo>
                  <a:lnTo>
                    <a:pt x="4008088" y="216456"/>
                  </a:lnTo>
                  <a:lnTo>
                    <a:pt x="4020763" y="216456"/>
                  </a:lnTo>
                  <a:lnTo>
                    <a:pt x="4073869" y="222987"/>
                  </a:lnTo>
                  <a:lnTo>
                    <a:pt x="4692014" y="1151102"/>
                  </a:lnTo>
                  <a:lnTo>
                    <a:pt x="4686033" y="216456"/>
                  </a:lnTo>
                  <a:lnTo>
                    <a:pt x="6987077" y="216456"/>
                  </a:lnTo>
                  <a:lnTo>
                    <a:pt x="6987077" y="1271397"/>
                  </a:lnTo>
                  <a:cubicBezTo>
                    <a:pt x="6987077" y="1468728"/>
                    <a:pt x="7147046" y="1628697"/>
                    <a:pt x="7344377" y="1628697"/>
                  </a:cubicBezTo>
                  <a:lnTo>
                    <a:pt x="9531092" y="1628697"/>
                  </a:lnTo>
                  <a:cubicBezTo>
                    <a:pt x="9728423" y="1628697"/>
                    <a:pt x="9888392" y="1468728"/>
                    <a:pt x="9888392" y="1271397"/>
                  </a:cubicBezTo>
                  <a:lnTo>
                    <a:pt x="9888392" y="212243"/>
                  </a:lnTo>
                  <a:lnTo>
                    <a:pt x="9944238" y="205208"/>
                  </a:lnTo>
                  <a:cubicBezTo>
                    <a:pt x="10029861" y="183178"/>
                    <a:pt x="10103065" y="130208"/>
                    <a:pt x="10151222" y="58926"/>
                  </a:cubicBezTo>
                  <a:close/>
                </a:path>
              </a:pathLst>
            </a:custGeom>
          </p:spPr>
        </p:pic>
        <p:sp>
          <p:nvSpPr>
            <p:cNvPr id="2" name="فقاعة الكلام: بيضاوية 1">
              <a:extLst>
                <a:ext uri="{FF2B5EF4-FFF2-40B4-BE49-F238E27FC236}">
                  <a16:creationId xmlns:a16="http://schemas.microsoft.com/office/drawing/2014/main" id="{FCC86737-B114-453B-8CC5-76C5FD99B233}"/>
                </a:ext>
              </a:extLst>
            </p:cNvPr>
            <p:cNvSpPr/>
            <p:nvPr/>
          </p:nvSpPr>
          <p:spPr>
            <a:xfrm>
              <a:off x="7427782" y="1501098"/>
              <a:ext cx="2343150" cy="1296850"/>
            </a:xfrm>
            <a:prstGeom prst="wedgeEllipseCallout">
              <a:avLst>
                <a:gd name="adj1" fmla="val -47663"/>
                <a:gd name="adj2" fmla="val 60297"/>
              </a:avLst>
            </a:prstGeom>
            <a:solidFill>
              <a:schemeClr val="bg1"/>
            </a:solidFill>
            <a:ln w="19050">
              <a:solidFill>
                <a:srgbClr val="F1B1D6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21" name="فقاعة الكلام: بيضاوية 20">
              <a:extLst>
                <a:ext uri="{FF2B5EF4-FFF2-40B4-BE49-F238E27FC236}">
                  <a16:creationId xmlns:a16="http://schemas.microsoft.com/office/drawing/2014/main" id="{CC9C68FB-7072-441D-AEA8-E4EAE388BE3D}"/>
                </a:ext>
              </a:extLst>
            </p:cNvPr>
            <p:cNvSpPr/>
            <p:nvPr/>
          </p:nvSpPr>
          <p:spPr>
            <a:xfrm>
              <a:off x="4903768" y="1083080"/>
              <a:ext cx="2343150" cy="1296850"/>
            </a:xfrm>
            <a:prstGeom prst="wedgeEllipseCallout">
              <a:avLst>
                <a:gd name="adj1" fmla="val -508"/>
                <a:gd name="adj2" fmla="val 70580"/>
              </a:avLst>
            </a:prstGeom>
            <a:solidFill>
              <a:schemeClr val="bg1"/>
            </a:solidFill>
            <a:ln w="19050">
              <a:solidFill>
                <a:srgbClr val="F1B1D6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22" name="فقاعة الكلام: بيضاوية 21">
              <a:extLst>
                <a:ext uri="{FF2B5EF4-FFF2-40B4-BE49-F238E27FC236}">
                  <a16:creationId xmlns:a16="http://schemas.microsoft.com/office/drawing/2014/main" id="{00C8D77B-DAF4-4CD1-AAFD-0F5E5B834952}"/>
                </a:ext>
              </a:extLst>
            </p:cNvPr>
            <p:cNvSpPr/>
            <p:nvPr/>
          </p:nvSpPr>
          <p:spPr>
            <a:xfrm>
              <a:off x="2451884" y="1466632"/>
              <a:ext cx="2343150" cy="1296850"/>
            </a:xfrm>
            <a:prstGeom prst="wedgeEllipseCallout">
              <a:avLst>
                <a:gd name="adj1" fmla="val 48679"/>
                <a:gd name="adj2" fmla="val 63970"/>
              </a:avLst>
            </a:prstGeom>
            <a:solidFill>
              <a:schemeClr val="bg1"/>
            </a:solidFill>
            <a:ln w="19050">
              <a:solidFill>
                <a:srgbClr val="F1B1D6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>
                <a:solidFill>
                  <a:schemeClr val="tx1"/>
                </a:solidFill>
              </a:endParaRP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B396DD9-7500-486B-9924-FE497C7DE97B}"/>
                </a:ext>
              </a:extLst>
            </p:cNvPr>
            <p:cNvSpPr txBox="1"/>
            <p:nvPr/>
          </p:nvSpPr>
          <p:spPr>
            <a:xfrm>
              <a:off x="7579568" y="1865101"/>
              <a:ext cx="2039579" cy="57550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rPr>
                <a:t>معي 36</a:t>
              </a:r>
              <a:r>
                <a:rPr kumimoji="0" lang="ar-SA" sz="2000" b="1" i="0" u="none" strike="noStrike" kern="1200" cap="none" spc="0" normalizeH="0" noProof="0" dirty="0">
                  <a:ln>
                    <a:noFill/>
                  </a:ln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rPr>
                <a:t> قرصاً</a:t>
              </a:r>
              <a:endParaRPr kumimoji="0" lang="ar-SA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endParaRPr>
            </a:p>
          </p:txBody>
        </p: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83CC2BDC-FEC5-4ECC-8F29-A0C6BA446AE3}"/>
                </a:ext>
              </a:extLst>
            </p:cNvPr>
            <p:cNvSpPr txBox="1"/>
            <p:nvPr/>
          </p:nvSpPr>
          <p:spPr>
            <a:xfrm>
              <a:off x="5055554" y="1279362"/>
              <a:ext cx="2039579" cy="119526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rPr>
                <a:t>وأنا معي 14 قرصاً</a:t>
              </a:r>
              <a:endParaRPr kumimoji="0" lang="ar-SA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endParaRPr>
            </a:p>
          </p:txBody>
        </p: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198CA8E5-7217-4B86-A6A5-21323CA52064}"/>
                </a:ext>
              </a:extLst>
            </p:cNvPr>
            <p:cNvSpPr txBox="1"/>
            <p:nvPr/>
          </p:nvSpPr>
          <p:spPr>
            <a:xfrm>
              <a:off x="2386133" y="1759989"/>
              <a:ext cx="2443835" cy="92965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raditional Arabic" panose="02020603050405020304" pitchFamily="18" charset="-78"/>
                  <a:ea typeface="+mn-ea"/>
                  <a:cs typeface="Traditional Arabic" panose="02020603050405020304" pitchFamily="18" charset="-78"/>
                </a:rPr>
                <a:t>وأنا معي 24 قرصاً، هيا نجمعها معاً.</a:t>
              </a:r>
              <a:endPara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endParaRPr>
            </a:p>
          </p:txBody>
        </p:sp>
      </p:grp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222C9F88-8447-4464-956C-2F4003A700CA}"/>
              </a:ext>
            </a:extLst>
          </p:cNvPr>
          <p:cNvSpPr txBox="1"/>
          <p:nvPr/>
        </p:nvSpPr>
        <p:spPr>
          <a:xfrm>
            <a:off x="5139989" y="4352857"/>
            <a:ext cx="2862245" cy="584775"/>
          </a:xfrm>
          <a:prstGeom prst="rect">
            <a:avLst/>
          </a:prstGeom>
          <a:solidFill>
            <a:schemeClr val="bg1"/>
          </a:solidFill>
          <a:ln w="19050">
            <a:solidFill>
              <a:srgbClr val="A6AFAE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srgbClr val="A6AFAE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36 + 14 + 24 = 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A6AFAE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30" name="مستطيل: زوايا مستديرة 29">
            <a:extLst>
              <a:ext uri="{FF2B5EF4-FFF2-40B4-BE49-F238E27FC236}">
                <a16:creationId xmlns:a16="http://schemas.microsoft.com/office/drawing/2014/main" id="{1D14BCB7-0867-4BC9-AF23-8AC146DF99F2}"/>
              </a:ext>
            </a:extLst>
          </p:cNvPr>
          <p:cNvSpPr/>
          <p:nvPr/>
        </p:nvSpPr>
        <p:spPr>
          <a:xfrm>
            <a:off x="9063701" y="2517380"/>
            <a:ext cx="1374432" cy="379587"/>
          </a:xfrm>
          <a:custGeom>
            <a:avLst/>
            <a:gdLst>
              <a:gd name="connsiteX0" fmla="*/ 0 w 1374432"/>
              <a:gd name="connsiteY0" fmla="*/ 63266 h 379587"/>
              <a:gd name="connsiteX1" fmla="*/ 63266 w 1374432"/>
              <a:gd name="connsiteY1" fmla="*/ 0 h 379587"/>
              <a:gd name="connsiteX2" fmla="*/ 1311166 w 1374432"/>
              <a:gd name="connsiteY2" fmla="*/ 0 h 379587"/>
              <a:gd name="connsiteX3" fmla="*/ 1374432 w 1374432"/>
              <a:gd name="connsiteY3" fmla="*/ 63266 h 379587"/>
              <a:gd name="connsiteX4" fmla="*/ 1374432 w 1374432"/>
              <a:gd name="connsiteY4" fmla="*/ 316321 h 379587"/>
              <a:gd name="connsiteX5" fmla="*/ 1311166 w 1374432"/>
              <a:gd name="connsiteY5" fmla="*/ 379587 h 379587"/>
              <a:gd name="connsiteX6" fmla="*/ 63266 w 1374432"/>
              <a:gd name="connsiteY6" fmla="*/ 379587 h 379587"/>
              <a:gd name="connsiteX7" fmla="*/ 0 w 1374432"/>
              <a:gd name="connsiteY7" fmla="*/ 316321 h 379587"/>
              <a:gd name="connsiteX8" fmla="*/ 0 w 1374432"/>
              <a:gd name="connsiteY8" fmla="*/ 63266 h 37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74432" h="379587" fill="none" extrusionOk="0">
                <a:moveTo>
                  <a:pt x="0" y="63266"/>
                </a:moveTo>
                <a:cubicBezTo>
                  <a:pt x="219" y="34255"/>
                  <a:pt x="28569" y="410"/>
                  <a:pt x="63266" y="0"/>
                </a:cubicBezTo>
                <a:cubicBezTo>
                  <a:pt x="371235" y="12060"/>
                  <a:pt x="839093" y="103034"/>
                  <a:pt x="1311166" y="0"/>
                </a:cubicBezTo>
                <a:cubicBezTo>
                  <a:pt x="1346045" y="-429"/>
                  <a:pt x="1370953" y="27273"/>
                  <a:pt x="1374432" y="63266"/>
                </a:cubicBezTo>
                <a:cubicBezTo>
                  <a:pt x="1396276" y="106824"/>
                  <a:pt x="1377167" y="271189"/>
                  <a:pt x="1374432" y="316321"/>
                </a:cubicBezTo>
                <a:cubicBezTo>
                  <a:pt x="1375334" y="346682"/>
                  <a:pt x="1345546" y="378959"/>
                  <a:pt x="1311166" y="379587"/>
                </a:cubicBezTo>
                <a:cubicBezTo>
                  <a:pt x="725361" y="393329"/>
                  <a:pt x="258755" y="293230"/>
                  <a:pt x="63266" y="379587"/>
                </a:cubicBezTo>
                <a:cubicBezTo>
                  <a:pt x="34792" y="378856"/>
                  <a:pt x="-480" y="351357"/>
                  <a:pt x="0" y="316321"/>
                </a:cubicBezTo>
                <a:cubicBezTo>
                  <a:pt x="11785" y="201110"/>
                  <a:pt x="18480" y="171173"/>
                  <a:pt x="0" y="63266"/>
                </a:cubicBezTo>
                <a:close/>
              </a:path>
              <a:path w="1374432" h="379587" stroke="0" extrusionOk="0">
                <a:moveTo>
                  <a:pt x="0" y="63266"/>
                </a:moveTo>
                <a:cubicBezTo>
                  <a:pt x="4498" y="29551"/>
                  <a:pt x="29659" y="2779"/>
                  <a:pt x="63266" y="0"/>
                </a:cubicBezTo>
                <a:cubicBezTo>
                  <a:pt x="479340" y="-46913"/>
                  <a:pt x="689477" y="107155"/>
                  <a:pt x="1311166" y="0"/>
                </a:cubicBezTo>
                <a:cubicBezTo>
                  <a:pt x="1341428" y="-3566"/>
                  <a:pt x="1376161" y="24839"/>
                  <a:pt x="1374432" y="63266"/>
                </a:cubicBezTo>
                <a:cubicBezTo>
                  <a:pt x="1361603" y="135826"/>
                  <a:pt x="1390943" y="231657"/>
                  <a:pt x="1374432" y="316321"/>
                </a:cubicBezTo>
                <a:cubicBezTo>
                  <a:pt x="1372815" y="351848"/>
                  <a:pt x="1344271" y="379287"/>
                  <a:pt x="1311166" y="379587"/>
                </a:cubicBezTo>
                <a:cubicBezTo>
                  <a:pt x="936833" y="325729"/>
                  <a:pt x="254915" y="398775"/>
                  <a:pt x="63266" y="379587"/>
                </a:cubicBezTo>
                <a:cubicBezTo>
                  <a:pt x="22854" y="378482"/>
                  <a:pt x="-4617" y="349171"/>
                  <a:pt x="0" y="316321"/>
                </a:cubicBezTo>
                <a:cubicBezTo>
                  <a:pt x="19871" y="254204"/>
                  <a:pt x="18919" y="146526"/>
                  <a:pt x="0" y="63266"/>
                </a:cubicBezTo>
                <a:close/>
              </a:path>
            </a:pathLst>
          </a:custGeom>
          <a:solidFill>
            <a:srgbClr val="F2D2E6"/>
          </a:solidFill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الطريقة الأولى</a:t>
            </a:r>
          </a:p>
        </p:txBody>
      </p:sp>
      <p:sp>
        <p:nvSpPr>
          <p:cNvPr id="31" name="مستطيل: زوايا مستديرة 30">
            <a:extLst>
              <a:ext uri="{FF2B5EF4-FFF2-40B4-BE49-F238E27FC236}">
                <a16:creationId xmlns:a16="http://schemas.microsoft.com/office/drawing/2014/main" id="{E2D9A048-B9DB-499B-A1AD-8364F0A71811}"/>
              </a:ext>
            </a:extLst>
          </p:cNvPr>
          <p:cNvSpPr/>
          <p:nvPr/>
        </p:nvSpPr>
        <p:spPr>
          <a:xfrm>
            <a:off x="2239983" y="2425207"/>
            <a:ext cx="1401749" cy="379586"/>
          </a:xfrm>
          <a:custGeom>
            <a:avLst/>
            <a:gdLst>
              <a:gd name="connsiteX0" fmla="*/ 0 w 1401749"/>
              <a:gd name="connsiteY0" fmla="*/ 63266 h 379586"/>
              <a:gd name="connsiteX1" fmla="*/ 63266 w 1401749"/>
              <a:gd name="connsiteY1" fmla="*/ 0 h 379586"/>
              <a:gd name="connsiteX2" fmla="*/ 1338483 w 1401749"/>
              <a:gd name="connsiteY2" fmla="*/ 0 h 379586"/>
              <a:gd name="connsiteX3" fmla="*/ 1401749 w 1401749"/>
              <a:gd name="connsiteY3" fmla="*/ 63266 h 379586"/>
              <a:gd name="connsiteX4" fmla="*/ 1401749 w 1401749"/>
              <a:gd name="connsiteY4" fmla="*/ 316320 h 379586"/>
              <a:gd name="connsiteX5" fmla="*/ 1338483 w 1401749"/>
              <a:gd name="connsiteY5" fmla="*/ 379586 h 379586"/>
              <a:gd name="connsiteX6" fmla="*/ 63266 w 1401749"/>
              <a:gd name="connsiteY6" fmla="*/ 379586 h 379586"/>
              <a:gd name="connsiteX7" fmla="*/ 0 w 1401749"/>
              <a:gd name="connsiteY7" fmla="*/ 316320 h 379586"/>
              <a:gd name="connsiteX8" fmla="*/ 0 w 1401749"/>
              <a:gd name="connsiteY8" fmla="*/ 63266 h 379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01749" h="379586" fill="none" extrusionOk="0">
                <a:moveTo>
                  <a:pt x="0" y="63266"/>
                </a:moveTo>
                <a:cubicBezTo>
                  <a:pt x="219" y="34255"/>
                  <a:pt x="28569" y="410"/>
                  <a:pt x="63266" y="0"/>
                </a:cubicBezTo>
                <a:cubicBezTo>
                  <a:pt x="300548" y="-18067"/>
                  <a:pt x="999107" y="68215"/>
                  <a:pt x="1338483" y="0"/>
                </a:cubicBezTo>
                <a:cubicBezTo>
                  <a:pt x="1373362" y="-429"/>
                  <a:pt x="1398270" y="27273"/>
                  <a:pt x="1401749" y="63266"/>
                </a:cubicBezTo>
                <a:cubicBezTo>
                  <a:pt x="1420069" y="118821"/>
                  <a:pt x="1400295" y="274826"/>
                  <a:pt x="1401749" y="316320"/>
                </a:cubicBezTo>
                <a:cubicBezTo>
                  <a:pt x="1402651" y="346681"/>
                  <a:pt x="1372863" y="378958"/>
                  <a:pt x="1338483" y="379586"/>
                </a:cubicBezTo>
                <a:cubicBezTo>
                  <a:pt x="1158891" y="342794"/>
                  <a:pt x="277203" y="380489"/>
                  <a:pt x="63266" y="379586"/>
                </a:cubicBezTo>
                <a:cubicBezTo>
                  <a:pt x="34792" y="378855"/>
                  <a:pt x="-480" y="351356"/>
                  <a:pt x="0" y="316320"/>
                </a:cubicBezTo>
                <a:cubicBezTo>
                  <a:pt x="12636" y="288898"/>
                  <a:pt x="18814" y="161338"/>
                  <a:pt x="0" y="63266"/>
                </a:cubicBezTo>
                <a:close/>
              </a:path>
              <a:path w="1401749" h="379586" stroke="0" extrusionOk="0">
                <a:moveTo>
                  <a:pt x="0" y="63266"/>
                </a:moveTo>
                <a:cubicBezTo>
                  <a:pt x="4498" y="29551"/>
                  <a:pt x="29659" y="2779"/>
                  <a:pt x="63266" y="0"/>
                </a:cubicBezTo>
                <a:cubicBezTo>
                  <a:pt x="216357" y="-56647"/>
                  <a:pt x="1132486" y="40852"/>
                  <a:pt x="1338483" y="0"/>
                </a:cubicBezTo>
                <a:cubicBezTo>
                  <a:pt x="1368745" y="-3566"/>
                  <a:pt x="1403478" y="24839"/>
                  <a:pt x="1401749" y="63266"/>
                </a:cubicBezTo>
                <a:cubicBezTo>
                  <a:pt x="1380860" y="149086"/>
                  <a:pt x="1415414" y="235571"/>
                  <a:pt x="1401749" y="316320"/>
                </a:cubicBezTo>
                <a:cubicBezTo>
                  <a:pt x="1400132" y="351847"/>
                  <a:pt x="1371588" y="379286"/>
                  <a:pt x="1338483" y="379586"/>
                </a:cubicBezTo>
                <a:cubicBezTo>
                  <a:pt x="811079" y="269594"/>
                  <a:pt x="246208" y="316795"/>
                  <a:pt x="63266" y="379586"/>
                </a:cubicBezTo>
                <a:cubicBezTo>
                  <a:pt x="22854" y="378481"/>
                  <a:pt x="-4617" y="349170"/>
                  <a:pt x="0" y="316320"/>
                </a:cubicBezTo>
                <a:cubicBezTo>
                  <a:pt x="-11943" y="254019"/>
                  <a:pt x="-16304" y="138070"/>
                  <a:pt x="0" y="63266"/>
                </a:cubicBezTo>
                <a:close/>
              </a:path>
            </a:pathLst>
          </a:custGeom>
          <a:solidFill>
            <a:srgbClr val="F2D2E6"/>
          </a:solidFill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الطريقة الثانية </a:t>
            </a:r>
          </a:p>
        </p:txBody>
      </p:sp>
      <p:sp>
        <p:nvSpPr>
          <p:cNvPr id="32" name="مستطيل: زوايا مستديرة 31">
            <a:extLst>
              <a:ext uri="{FF2B5EF4-FFF2-40B4-BE49-F238E27FC236}">
                <a16:creationId xmlns:a16="http://schemas.microsoft.com/office/drawing/2014/main" id="{DF98AF2B-597D-47DA-A7C9-5617F4884A4C}"/>
              </a:ext>
            </a:extLst>
          </p:cNvPr>
          <p:cNvSpPr/>
          <p:nvPr/>
        </p:nvSpPr>
        <p:spPr>
          <a:xfrm>
            <a:off x="7836150" y="2990041"/>
            <a:ext cx="3491593" cy="550813"/>
          </a:xfrm>
          <a:custGeom>
            <a:avLst/>
            <a:gdLst>
              <a:gd name="connsiteX0" fmla="*/ 0 w 3491593"/>
              <a:gd name="connsiteY0" fmla="*/ 91804 h 550813"/>
              <a:gd name="connsiteX1" fmla="*/ 91804 w 3491593"/>
              <a:gd name="connsiteY1" fmla="*/ 0 h 550813"/>
              <a:gd name="connsiteX2" fmla="*/ 3399789 w 3491593"/>
              <a:gd name="connsiteY2" fmla="*/ 0 h 550813"/>
              <a:gd name="connsiteX3" fmla="*/ 3491593 w 3491593"/>
              <a:gd name="connsiteY3" fmla="*/ 91804 h 550813"/>
              <a:gd name="connsiteX4" fmla="*/ 3491593 w 3491593"/>
              <a:gd name="connsiteY4" fmla="*/ 459009 h 550813"/>
              <a:gd name="connsiteX5" fmla="*/ 3399789 w 3491593"/>
              <a:gd name="connsiteY5" fmla="*/ 550813 h 550813"/>
              <a:gd name="connsiteX6" fmla="*/ 91804 w 3491593"/>
              <a:gd name="connsiteY6" fmla="*/ 550813 h 550813"/>
              <a:gd name="connsiteX7" fmla="*/ 0 w 3491593"/>
              <a:gd name="connsiteY7" fmla="*/ 459009 h 550813"/>
              <a:gd name="connsiteX8" fmla="*/ 0 w 3491593"/>
              <a:gd name="connsiteY8" fmla="*/ 91804 h 550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1593" h="550813" fill="none" extrusionOk="0">
                <a:moveTo>
                  <a:pt x="0" y="91804"/>
                </a:moveTo>
                <a:cubicBezTo>
                  <a:pt x="145" y="45033"/>
                  <a:pt x="41692" y="990"/>
                  <a:pt x="91804" y="0"/>
                </a:cubicBezTo>
                <a:cubicBezTo>
                  <a:pt x="1295944" y="72427"/>
                  <a:pt x="2497155" y="61419"/>
                  <a:pt x="3399789" y="0"/>
                </a:cubicBezTo>
                <a:cubicBezTo>
                  <a:pt x="3449632" y="-5913"/>
                  <a:pt x="3482940" y="38485"/>
                  <a:pt x="3491593" y="91804"/>
                </a:cubicBezTo>
                <a:cubicBezTo>
                  <a:pt x="3490505" y="259052"/>
                  <a:pt x="3463314" y="317343"/>
                  <a:pt x="3491593" y="459009"/>
                </a:cubicBezTo>
                <a:cubicBezTo>
                  <a:pt x="3493366" y="500711"/>
                  <a:pt x="3449825" y="550066"/>
                  <a:pt x="3399789" y="550813"/>
                </a:cubicBezTo>
                <a:cubicBezTo>
                  <a:pt x="2831236" y="580640"/>
                  <a:pt x="1133325" y="471507"/>
                  <a:pt x="91804" y="550813"/>
                </a:cubicBezTo>
                <a:cubicBezTo>
                  <a:pt x="46993" y="550147"/>
                  <a:pt x="-8625" y="511417"/>
                  <a:pt x="0" y="459009"/>
                </a:cubicBezTo>
                <a:cubicBezTo>
                  <a:pt x="-2809" y="319303"/>
                  <a:pt x="-14117" y="181117"/>
                  <a:pt x="0" y="91804"/>
                </a:cubicBezTo>
                <a:close/>
              </a:path>
              <a:path w="3491593" h="550813" stroke="0" extrusionOk="0">
                <a:moveTo>
                  <a:pt x="0" y="91804"/>
                </a:moveTo>
                <a:cubicBezTo>
                  <a:pt x="1237" y="41439"/>
                  <a:pt x="42869" y="3682"/>
                  <a:pt x="91804" y="0"/>
                </a:cubicBezTo>
                <a:cubicBezTo>
                  <a:pt x="428053" y="123000"/>
                  <a:pt x="2942826" y="-96860"/>
                  <a:pt x="3399789" y="0"/>
                </a:cubicBezTo>
                <a:cubicBezTo>
                  <a:pt x="3445377" y="-3897"/>
                  <a:pt x="3495455" y="33316"/>
                  <a:pt x="3491593" y="91804"/>
                </a:cubicBezTo>
                <a:cubicBezTo>
                  <a:pt x="3523761" y="231657"/>
                  <a:pt x="3520731" y="362159"/>
                  <a:pt x="3491593" y="459009"/>
                </a:cubicBezTo>
                <a:cubicBezTo>
                  <a:pt x="3482170" y="513125"/>
                  <a:pt x="3447623" y="550344"/>
                  <a:pt x="3399789" y="550813"/>
                </a:cubicBezTo>
                <a:cubicBezTo>
                  <a:pt x="2109819" y="390106"/>
                  <a:pt x="1235418" y="590480"/>
                  <a:pt x="91804" y="550813"/>
                </a:cubicBezTo>
                <a:cubicBezTo>
                  <a:pt x="39315" y="550452"/>
                  <a:pt x="-7226" y="506437"/>
                  <a:pt x="0" y="459009"/>
                </a:cubicBezTo>
                <a:cubicBezTo>
                  <a:pt x="9778" y="293488"/>
                  <a:pt x="28828" y="179366"/>
                  <a:pt x="0" y="91804"/>
                </a:cubicBezTo>
                <a:close/>
              </a:path>
            </a:pathLst>
          </a:custGeom>
          <a:solidFill>
            <a:srgbClr val="F2D2E6"/>
          </a:solidFill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ابحث عن حقائق العدد ونفسه إن وجد .</a:t>
            </a:r>
          </a:p>
        </p:txBody>
      </p:sp>
      <p:sp>
        <p:nvSpPr>
          <p:cNvPr id="33" name="مستطيل: زوايا مستديرة 32">
            <a:extLst>
              <a:ext uri="{FF2B5EF4-FFF2-40B4-BE49-F238E27FC236}">
                <a16:creationId xmlns:a16="http://schemas.microsoft.com/office/drawing/2014/main" id="{2243DEA6-F269-429F-8B50-853C2357DC45}"/>
              </a:ext>
            </a:extLst>
          </p:cNvPr>
          <p:cNvSpPr/>
          <p:nvPr/>
        </p:nvSpPr>
        <p:spPr>
          <a:xfrm>
            <a:off x="1296725" y="2962405"/>
            <a:ext cx="3491593" cy="554885"/>
          </a:xfrm>
          <a:custGeom>
            <a:avLst/>
            <a:gdLst>
              <a:gd name="connsiteX0" fmla="*/ 0 w 3491593"/>
              <a:gd name="connsiteY0" fmla="*/ 92483 h 554885"/>
              <a:gd name="connsiteX1" fmla="*/ 92483 w 3491593"/>
              <a:gd name="connsiteY1" fmla="*/ 0 h 554885"/>
              <a:gd name="connsiteX2" fmla="*/ 3399110 w 3491593"/>
              <a:gd name="connsiteY2" fmla="*/ 0 h 554885"/>
              <a:gd name="connsiteX3" fmla="*/ 3491593 w 3491593"/>
              <a:gd name="connsiteY3" fmla="*/ 92483 h 554885"/>
              <a:gd name="connsiteX4" fmla="*/ 3491593 w 3491593"/>
              <a:gd name="connsiteY4" fmla="*/ 462402 h 554885"/>
              <a:gd name="connsiteX5" fmla="*/ 3399110 w 3491593"/>
              <a:gd name="connsiteY5" fmla="*/ 554885 h 554885"/>
              <a:gd name="connsiteX6" fmla="*/ 92483 w 3491593"/>
              <a:gd name="connsiteY6" fmla="*/ 554885 h 554885"/>
              <a:gd name="connsiteX7" fmla="*/ 0 w 3491593"/>
              <a:gd name="connsiteY7" fmla="*/ 462402 h 554885"/>
              <a:gd name="connsiteX8" fmla="*/ 0 w 3491593"/>
              <a:gd name="connsiteY8" fmla="*/ 92483 h 55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1593" h="554885" fill="none" extrusionOk="0">
                <a:moveTo>
                  <a:pt x="0" y="92483"/>
                </a:moveTo>
                <a:cubicBezTo>
                  <a:pt x="156" y="45624"/>
                  <a:pt x="44987" y="6010"/>
                  <a:pt x="92483" y="0"/>
                </a:cubicBezTo>
                <a:cubicBezTo>
                  <a:pt x="1469767" y="72427"/>
                  <a:pt x="1821997" y="61419"/>
                  <a:pt x="3399110" y="0"/>
                </a:cubicBezTo>
                <a:cubicBezTo>
                  <a:pt x="3449676" y="-3519"/>
                  <a:pt x="3490589" y="41102"/>
                  <a:pt x="3491593" y="92483"/>
                </a:cubicBezTo>
                <a:cubicBezTo>
                  <a:pt x="3487950" y="163908"/>
                  <a:pt x="3507459" y="321393"/>
                  <a:pt x="3491593" y="462402"/>
                </a:cubicBezTo>
                <a:cubicBezTo>
                  <a:pt x="3492211" y="510341"/>
                  <a:pt x="3443692" y="547604"/>
                  <a:pt x="3399110" y="554885"/>
                </a:cubicBezTo>
                <a:cubicBezTo>
                  <a:pt x="2567200" y="584712"/>
                  <a:pt x="788936" y="475579"/>
                  <a:pt x="92483" y="554885"/>
                </a:cubicBezTo>
                <a:cubicBezTo>
                  <a:pt x="47723" y="554171"/>
                  <a:pt x="-3391" y="514150"/>
                  <a:pt x="0" y="462402"/>
                </a:cubicBezTo>
                <a:cubicBezTo>
                  <a:pt x="2911" y="292889"/>
                  <a:pt x="27165" y="227281"/>
                  <a:pt x="0" y="92483"/>
                </a:cubicBezTo>
                <a:close/>
              </a:path>
              <a:path w="3491593" h="554885" stroke="0" extrusionOk="0">
                <a:moveTo>
                  <a:pt x="0" y="92483"/>
                </a:moveTo>
                <a:cubicBezTo>
                  <a:pt x="3875" y="42462"/>
                  <a:pt x="42827" y="2960"/>
                  <a:pt x="92483" y="0"/>
                </a:cubicBezTo>
                <a:cubicBezTo>
                  <a:pt x="443262" y="123000"/>
                  <a:pt x="3017827" y="-96860"/>
                  <a:pt x="3399110" y="0"/>
                </a:cubicBezTo>
                <a:cubicBezTo>
                  <a:pt x="3444549" y="-4297"/>
                  <a:pt x="3494916" y="34707"/>
                  <a:pt x="3491593" y="92483"/>
                </a:cubicBezTo>
                <a:cubicBezTo>
                  <a:pt x="3482888" y="141745"/>
                  <a:pt x="3517055" y="292284"/>
                  <a:pt x="3491593" y="462402"/>
                </a:cubicBezTo>
                <a:cubicBezTo>
                  <a:pt x="3483196" y="516521"/>
                  <a:pt x="3442006" y="553546"/>
                  <a:pt x="3399110" y="554885"/>
                </a:cubicBezTo>
                <a:cubicBezTo>
                  <a:pt x="2765421" y="394178"/>
                  <a:pt x="1207171" y="594552"/>
                  <a:pt x="92483" y="554885"/>
                </a:cubicBezTo>
                <a:cubicBezTo>
                  <a:pt x="39968" y="554595"/>
                  <a:pt x="-9254" y="509287"/>
                  <a:pt x="0" y="462402"/>
                </a:cubicBezTo>
                <a:cubicBezTo>
                  <a:pt x="23170" y="342636"/>
                  <a:pt x="22764" y="161611"/>
                  <a:pt x="0" y="92483"/>
                </a:cubicBezTo>
                <a:close/>
              </a:path>
            </a:pathLst>
          </a:custGeom>
          <a:solidFill>
            <a:srgbClr val="F2D2E6"/>
          </a:solidFill>
          <a:ln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>
                <a:solidFill>
                  <a:schemeClr val="tx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ابحث عن مكونات العشرة.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B95A3CB8-9866-480C-AEAE-AC6DE1B2B75A}"/>
              </a:ext>
            </a:extLst>
          </p:cNvPr>
          <p:cNvSpPr txBox="1"/>
          <p:nvPr/>
        </p:nvSpPr>
        <p:spPr>
          <a:xfrm>
            <a:off x="8982407" y="3800715"/>
            <a:ext cx="1057987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srgbClr val="5B9BD5">
                    <a:lumMod val="75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36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srgbClr val="5B9BD5">
                    <a:lumMod val="75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+14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srgbClr val="5B9BD5">
                    <a:lumMod val="75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24</a:t>
            </a:r>
          </a:p>
        </p:txBody>
      </p: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D55616F8-7177-44B0-94F8-A1F8EFFFF807}"/>
              </a:ext>
            </a:extLst>
          </p:cNvPr>
          <p:cNvCxnSpPr/>
          <p:nvPr/>
        </p:nvCxnSpPr>
        <p:spPr>
          <a:xfrm flipH="1">
            <a:off x="8891680" y="5458353"/>
            <a:ext cx="10191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9CB427E1-CF1D-4FE1-AEE6-AEE2EB87B122}"/>
              </a:ext>
            </a:extLst>
          </p:cNvPr>
          <p:cNvSpPr/>
          <p:nvPr/>
        </p:nvSpPr>
        <p:spPr>
          <a:xfrm>
            <a:off x="9414833" y="4403637"/>
            <a:ext cx="247643" cy="452337"/>
          </a:xfrm>
          <a:prstGeom prst="ellipse">
            <a:avLst/>
          </a:prstGeom>
          <a:noFill/>
          <a:ln w="28575">
            <a:solidFill>
              <a:srgbClr val="F1B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DF212D3F-7C1B-4815-AFA2-CBE4AFFB253F}"/>
              </a:ext>
            </a:extLst>
          </p:cNvPr>
          <p:cNvSpPr/>
          <p:nvPr/>
        </p:nvSpPr>
        <p:spPr>
          <a:xfrm>
            <a:off x="9429589" y="4940370"/>
            <a:ext cx="247643" cy="452337"/>
          </a:xfrm>
          <a:prstGeom prst="ellipse">
            <a:avLst/>
          </a:prstGeom>
          <a:noFill/>
          <a:ln w="28575">
            <a:solidFill>
              <a:srgbClr val="F1B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38" name="رابط كسهم مستقيم 37">
            <a:extLst>
              <a:ext uri="{FF2B5EF4-FFF2-40B4-BE49-F238E27FC236}">
                <a16:creationId xmlns:a16="http://schemas.microsoft.com/office/drawing/2014/main" id="{27B3A22A-3F4D-4504-95F2-E2E6F0DDD6F2}"/>
              </a:ext>
            </a:extLst>
          </p:cNvPr>
          <p:cNvCxnSpPr>
            <a:cxnSpLocks/>
          </p:cNvCxnSpPr>
          <p:nvPr/>
        </p:nvCxnSpPr>
        <p:spPr>
          <a:xfrm>
            <a:off x="9662477" y="4659874"/>
            <a:ext cx="377917" cy="249598"/>
          </a:xfrm>
          <a:prstGeom prst="straightConnector1">
            <a:avLst/>
          </a:prstGeom>
          <a:ln w="28575">
            <a:solidFill>
              <a:srgbClr val="F1B1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كسهم مستقيم 38">
            <a:extLst>
              <a:ext uri="{FF2B5EF4-FFF2-40B4-BE49-F238E27FC236}">
                <a16:creationId xmlns:a16="http://schemas.microsoft.com/office/drawing/2014/main" id="{1496FCE7-0697-4A21-B9CD-FB3008A9020A}"/>
              </a:ext>
            </a:extLst>
          </p:cNvPr>
          <p:cNvCxnSpPr>
            <a:cxnSpLocks/>
          </p:cNvCxnSpPr>
          <p:nvPr/>
        </p:nvCxnSpPr>
        <p:spPr>
          <a:xfrm flipV="1">
            <a:off x="9686280" y="5010089"/>
            <a:ext cx="363937" cy="201345"/>
          </a:xfrm>
          <a:prstGeom prst="straightConnector1">
            <a:avLst/>
          </a:prstGeom>
          <a:ln w="28575">
            <a:solidFill>
              <a:srgbClr val="F1B1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DC2897E7-9076-4CF0-8494-5ED6E97C3DC7}"/>
              </a:ext>
            </a:extLst>
          </p:cNvPr>
          <p:cNvSpPr/>
          <p:nvPr/>
        </p:nvSpPr>
        <p:spPr>
          <a:xfrm>
            <a:off x="10226569" y="4674486"/>
            <a:ext cx="522013" cy="4997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cxnSp>
        <p:nvCxnSpPr>
          <p:cNvPr id="41" name="رابط كسهم مستقيم 40">
            <a:extLst>
              <a:ext uri="{FF2B5EF4-FFF2-40B4-BE49-F238E27FC236}">
                <a16:creationId xmlns:a16="http://schemas.microsoft.com/office/drawing/2014/main" id="{554F6058-3167-404E-B618-AA71E7948698}"/>
              </a:ext>
            </a:extLst>
          </p:cNvPr>
          <p:cNvCxnSpPr>
            <a:cxnSpLocks/>
          </p:cNvCxnSpPr>
          <p:nvPr/>
        </p:nvCxnSpPr>
        <p:spPr>
          <a:xfrm flipH="1" flipV="1">
            <a:off x="9635716" y="4035567"/>
            <a:ext cx="759003" cy="59423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76B96360-1AA4-4E54-A456-CC61E32269A0}"/>
              </a:ext>
            </a:extLst>
          </p:cNvPr>
          <p:cNvSpPr/>
          <p:nvPr/>
        </p:nvSpPr>
        <p:spPr>
          <a:xfrm>
            <a:off x="9387578" y="5463890"/>
            <a:ext cx="377917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sz="2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166CD657-F9F4-4DCD-85D4-C40F05ED6365}"/>
              </a:ext>
            </a:extLst>
          </p:cNvPr>
          <p:cNvSpPr txBox="1"/>
          <p:nvPr/>
        </p:nvSpPr>
        <p:spPr>
          <a:xfrm>
            <a:off x="2527127" y="3776603"/>
            <a:ext cx="1057987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srgbClr val="5B9BD5">
                    <a:lumMod val="75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36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srgbClr val="5B9BD5">
                    <a:lumMod val="75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+14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600" b="1" dirty="0">
                <a:solidFill>
                  <a:srgbClr val="5B9BD5">
                    <a:lumMod val="75000"/>
                  </a:srgb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24</a:t>
            </a:r>
          </a:p>
        </p:txBody>
      </p: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C216C15D-5882-479A-B6F7-09E6B70E2B22}"/>
              </a:ext>
            </a:extLst>
          </p:cNvPr>
          <p:cNvCxnSpPr/>
          <p:nvPr/>
        </p:nvCxnSpPr>
        <p:spPr>
          <a:xfrm flipH="1">
            <a:off x="2546532" y="5434241"/>
            <a:ext cx="10191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شكل بيضاوي 44">
            <a:extLst>
              <a:ext uri="{FF2B5EF4-FFF2-40B4-BE49-F238E27FC236}">
                <a16:creationId xmlns:a16="http://schemas.microsoft.com/office/drawing/2014/main" id="{3BCDD11A-9832-4AC8-95B6-6D5BF90A478D}"/>
              </a:ext>
            </a:extLst>
          </p:cNvPr>
          <p:cNvSpPr/>
          <p:nvPr/>
        </p:nvSpPr>
        <p:spPr>
          <a:xfrm>
            <a:off x="2954569" y="4398518"/>
            <a:ext cx="247643" cy="452337"/>
          </a:xfrm>
          <a:prstGeom prst="ellipse">
            <a:avLst/>
          </a:prstGeom>
          <a:noFill/>
          <a:ln w="28575">
            <a:solidFill>
              <a:srgbClr val="F1B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6" name="شكل بيضاوي 45">
            <a:extLst>
              <a:ext uri="{FF2B5EF4-FFF2-40B4-BE49-F238E27FC236}">
                <a16:creationId xmlns:a16="http://schemas.microsoft.com/office/drawing/2014/main" id="{EE399896-CFDE-4FF6-B183-8838B0B4EDBE}"/>
              </a:ext>
            </a:extLst>
          </p:cNvPr>
          <p:cNvSpPr/>
          <p:nvPr/>
        </p:nvSpPr>
        <p:spPr>
          <a:xfrm>
            <a:off x="2925596" y="3837176"/>
            <a:ext cx="247643" cy="452337"/>
          </a:xfrm>
          <a:prstGeom prst="ellipse">
            <a:avLst/>
          </a:prstGeom>
          <a:noFill/>
          <a:ln w="28575">
            <a:solidFill>
              <a:srgbClr val="F1B1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7" name="رابط كسهم مستقيم 46">
            <a:extLst>
              <a:ext uri="{FF2B5EF4-FFF2-40B4-BE49-F238E27FC236}">
                <a16:creationId xmlns:a16="http://schemas.microsoft.com/office/drawing/2014/main" id="{3ED501A7-1F60-44BA-A565-2B2CAED45726}"/>
              </a:ext>
            </a:extLst>
          </p:cNvPr>
          <p:cNvCxnSpPr>
            <a:cxnSpLocks/>
            <a:endCxn id="49" idx="1"/>
          </p:cNvCxnSpPr>
          <p:nvPr/>
        </p:nvCxnSpPr>
        <p:spPr>
          <a:xfrm>
            <a:off x="3202213" y="4062873"/>
            <a:ext cx="292547" cy="156941"/>
          </a:xfrm>
          <a:prstGeom prst="straightConnector1">
            <a:avLst/>
          </a:prstGeom>
          <a:ln w="28575">
            <a:solidFill>
              <a:srgbClr val="F1B1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كسهم مستقيم 47">
            <a:extLst>
              <a:ext uri="{FF2B5EF4-FFF2-40B4-BE49-F238E27FC236}">
                <a16:creationId xmlns:a16="http://schemas.microsoft.com/office/drawing/2014/main" id="{A7406708-C504-45CD-8DFB-6FB4189586E9}"/>
              </a:ext>
            </a:extLst>
          </p:cNvPr>
          <p:cNvCxnSpPr>
            <a:cxnSpLocks/>
          </p:cNvCxnSpPr>
          <p:nvPr/>
        </p:nvCxnSpPr>
        <p:spPr>
          <a:xfrm flipV="1">
            <a:off x="3195136" y="4361940"/>
            <a:ext cx="299623" cy="138916"/>
          </a:xfrm>
          <a:prstGeom prst="straightConnector1">
            <a:avLst/>
          </a:prstGeom>
          <a:ln w="28575">
            <a:solidFill>
              <a:srgbClr val="F1B1D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E5D730AF-5063-4FE9-A767-AA39D832CD97}"/>
              </a:ext>
            </a:extLst>
          </p:cNvPr>
          <p:cNvSpPr/>
          <p:nvPr/>
        </p:nvSpPr>
        <p:spPr>
          <a:xfrm>
            <a:off x="3494760" y="3969947"/>
            <a:ext cx="717122" cy="49973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cxnSp>
        <p:nvCxnSpPr>
          <p:cNvPr id="50" name="رابط كسهم مستقيم 49">
            <a:extLst>
              <a:ext uri="{FF2B5EF4-FFF2-40B4-BE49-F238E27FC236}">
                <a16:creationId xmlns:a16="http://schemas.microsoft.com/office/drawing/2014/main" id="{2EB0A135-CFC0-4854-91DD-1E6CC96DA2DC}"/>
              </a:ext>
            </a:extLst>
          </p:cNvPr>
          <p:cNvCxnSpPr>
            <a:cxnSpLocks/>
          </p:cNvCxnSpPr>
          <p:nvPr/>
        </p:nvCxnSpPr>
        <p:spPr>
          <a:xfrm flipH="1">
            <a:off x="3184403" y="4497329"/>
            <a:ext cx="675443" cy="71402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D776F2C7-5C4B-4648-A51D-8545405CA5D1}"/>
              </a:ext>
            </a:extLst>
          </p:cNvPr>
          <p:cNvSpPr/>
          <p:nvPr/>
        </p:nvSpPr>
        <p:spPr>
          <a:xfrm>
            <a:off x="2795657" y="5476737"/>
            <a:ext cx="561997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223CFC0C-542D-42EB-A25F-B20D371FAADD}"/>
              </a:ext>
            </a:extLst>
          </p:cNvPr>
          <p:cNvSpPr/>
          <p:nvPr/>
        </p:nvSpPr>
        <p:spPr>
          <a:xfrm>
            <a:off x="9387578" y="3841818"/>
            <a:ext cx="247643" cy="4523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0B97D954-6D58-43D7-BA0E-5406C17C5D67}"/>
              </a:ext>
            </a:extLst>
          </p:cNvPr>
          <p:cNvSpPr/>
          <p:nvPr/>
        </p:nvSpPr>
        <p:spPr>
          <a:xfrm>
            <a:off x="9036916" y="3574903"/>
            <a:ext cx="377917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  <a:endParaRPr lang="ar-SA" sz="28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64A88372-5ED4-43C3-9F0E-09612061D124}"/>
              </a:ext>
            </a:extLst>
          </p:cNvPr>
          <p:cNvSpPr/>
          <p:nvPr/>
        </p:nvSpPr>
        <p:spPr>
          <a:xfrm>
            <a:off x="9169077" y="5453405"/>
            <a:ext cx="377917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0D9DE4FA-B6D9-48D5-AAF6-D9740AB58C75}"/>
              </a:ext>
            </a:extLst>
          </p:cNvPr>
          <p:cNvSpPr/>
          <p:nvPr/>
        </p:nvSpPr>
        <p:spPr>
          <a:xfrm>
            <a:off x="2940857" y="4929274"/>
            <a:ext cx="247643" cy="4523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4" name="مستطيل 63">
            <a:extLst>
              <a:ext uri="{FF2B5EF4-FFF2-40B4-BE49-F238E27FC236}">
                <a16:creationId xmlns:a16="http://schemas.microsoft.com/office/drawing/2014/main" id="{C00B62EB-1539-4F33-A717-F1024488B301}"/>
              </a:ext>
            </a:extLst>
          </p:cNvPr>
          <p:cNvSpPr/>
          <p:nvPr/>
        </p:nvSpPr>
        <p:spPr>
          <a:xfrm>
            <a:off x="2489495" y="3504345"/>
            <a:ext cx="561997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B5008301-E647-4FE2-AB0D-946ED0D01BE7}"/>
              </a:ext>
            </a:extLst>
          </p:cNvPr>
          <p:cNvSpPr/>
          <p:nvPr/>
        </p:nvSpPr>
        <p:spPr>
          <a:xfrm>
            <a:off x="2546532" y="5467636"/>
            <a:ext cx="561997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54E25F6A-29CE-43F7-9F58-D8C8C8001E4E}"/>
              </a:ext>
            </a:extLst>
          </p:cNvPr>
          <p:cNvSpPr/>
          <p:nvPr/>
        </p:nvSpPr>
        <p:spPr>
          <a:xfrm>
            <a:off x="9221111" y="5545004"/>
            <a:ext cx="484219" cy="265241"/>
          </a:xfrm>
          <a:prstGeom prst="roundRect">
            <a:avLst>
              <a:gd name="adj" fmla="val 29113"/>
            </a:avLst>
          </a:prstGeom>
          <a:solidFill>
            <a:srgbClr val="F1B1D6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7" name="مستطيل: زوايا مستديرة 66">
            <a:extLst>
              <a:ext uri="{FF2B5EF4-FFF2-40B4-BE49-F238E27FC236}">
                <a16:creationId xmlns:a16="http://schemas.microsoft.com/office/drawing/2014/main" id="{AB5248B1-37BF-437F-8007-CBF6F48D1CB8}"/>
              </a:ext>
            </a:extLst>
          </p:cNvPr>
          <p:cNvSpPr/>
          <p:nvPr/>
        </p:nvSpPr>
        <p:spPr>
          <a:xfrm>
            <a:off x="2696990" y="5533697"/>
            <a:ext cx="484219" cy="265241"/>
          </a:xfrm>
          <a:prstGeom prst="roundRect">
            <a:avLst>
              <a:gd name="adj" fmla="val 29113"/>
            </a:avLst>
          </a:prstGeom>
          <a:solidFill>
            <a:srgbClr val="F1B1D6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195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0" grpId="0" animBg="1"/>
      <p:bldP spid="42" grpId="0"/>
      <p:bldP spid="45" grpId="0" animBg="1"/>
      <p:bldP spid="46" grpId="0" animBg="1"/>
      <p:bldP spid="49" grpId="0" animBg="1"/>
      <p:bldP spid="51" grpId="0"/>
      <p:bldP spid="53" grpId="0" animBg="1"/>
      <p:bldP spid="54" grpId="0"/>
      <p:bldP spid="55" grpId="0"/>
      <p:bldP spid="63" grpId="0" animBg="1"/>
      <p:bldP spid="64" grpId="0"/>
      <p:bldP spid="65" grpId="0"/>
      <p:bldP spid="66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79D70165-D9D0-46C8-928A-1DD468F927D5}"/>
              </a:ext>
            </a:extLst>
          </p:cNvPr>
          <p:cNvSpPr/>
          <p:nvPr/>
        </p:nvSpPr>
        <p:spPr>
          <a:xfrm>
            <a:off x="1171574" y="1041601"/>
            <a:ext cx="10220326" cy="5045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r="4440000" sx="106000" sy="106000" algn="r" rotWithShape="0">
              <a:srgbClr val="EAB8D8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CE6FF6B-F51C-4E08-B268-B303C811AC2D}"/>
              </a:ext>
            </a:extLst>
          </p:cNvPr>
          <p:cNvSpPr/>
          <p:nvPr/>
        </p:nvSpPr>
        <p:spPr>
          <a:xfrm>
            <a:off x="0" y="6802016"/>
            <a:ext cx="12192000" cy="1119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5F639555-61B4-42BB-BA8D-F0D77CA57731}"/>
              </a:ext>
            </a:extLst>
          </p:cNvPr>
          <p:cNvGrpSpPr/>
          <p:nvPr/>
        </p:nvGrpSpPr>
        <p:grpSpPr>
          <a:xfrm>
            <a:off x="0" y="146069"/>
            <a:ext cx="12192000" cy="393209"/>
            <a:chOff x="0" y="146069"/>
            <a:chExt cx="12192000" cy="393209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3742984F-B31D-4A69-A5CB-B8E92762E39A}"/>
                </a:ext>
              </a:extLst>
            </p:cNvPr>
            <p:cNvSpPr/>
            <p:nvPr/>
          </p:nvSpPr>
          <p:spPr>
            <a:xfrm>
              <a:off x="0" y="146069"/>
              <a:ext cx="12192000" cy="393209"/>
            </a:xfrm>
            <a:prstGeom prst="rect">
              <a:avLst/>
            </a:prstGeom>
            <a:solidFill>
              <a:srgbClr val="F2D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69623A0C-23A6-4AF0-8D37-FDC1E0E65B33}"/>
                </a:ext>
              </a:extLst>
            </p:cNvPr>
            <p:cNvSpPr/>
            <p:nvPr/>
          </p:nvSpPr>
          <p:spPr>
            <a:xfrm>
              <a:off x="178675" y="248611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BA97DAB8-6B7D-4878-A6AE-28C7ED9EE72D}"/>
                </a:ext>
              </a:extLst>
            </p:cNvPr>
            <p:cNvSpPr/>
            <p:nvPr/>
          </p:nvSpPr>
          <p:spPr>
            <a:xfrm>
              <a:off x="4276530" y="263290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78EB0F-03BA-4FF1-8E2D-1DA22A613954}"/>
                </a:ext>
              </a:extLst>
            </p:cNvPr>
            <p:cNvSpPr/>
            <p:nvPr/>
          </p:nvSpPr>
          <p:spPr>
            <a:xfrm>
              <a:off x="8374386" y="256595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FCE2A8A4-BF0E-4716-8B48-D924B644F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4" y="909700"/>
            <a:ext cx="1329956" cy="1063965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515A1B6-3ECA-4FE1-BF31-96AFD6033DA8}"/>
              </a:ext>
            </a:extLst>
          </p:cNvPr>
          <p:cNvSpPr txBox="1"/>
          <p:nvPr/>
        </p:nvSpPr>
        <p:spPr>
          <a:xfrm>
            <a:off x="10334957" y="1041601"/>
            <a:ext cx="97464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u="sng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أتأكد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C48A020-F545-4052-8AFF-F6528B25369B}"/>
              </a:ext>
            </a:extLst>
          </p:cNvPr>
          <p:cNvSpPr txBox="1"/>
          <p:nvPr/>
        </p:nvSpPr>
        <p:spPr>
          <a:xfrm>
            <a:off x="2501530" y="1651223"/>
            <a:ext cx="808351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أبحث في منزلة الآحاد عن عددين مجموعهما عشرة ، أو عن عددين متساويين، وأحوطهما ،ثم أجد ناتج الجمع :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36CF22-6E50-4C50-B3F1-48E731BCF1C8}"/>
              </a:ext>
            </a:extLst>
          </p:cNvPr>
          <p:cNvSpPr txBox="1"/>
          <p:nvPr/>
        </p:nvSpPr>
        <p:spPr>
          <a:xfrm>
            <a:off x="8880091" y="3225074"/>
            <a:ext cx="132375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</a:t>
            </a: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4  1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+ 9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1  3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57" name="رابط مستقيم 56">
            <a:extLst>
              <a:ext uri="{FF2B5EF4-FFF2-40B4-BE49-F238E27FC236}">
                <a16:creationId xmlns:a16="http://schemas.microsoft.com/office/drawing/2014/main" id="{FA3800CC-431D-42B0-BBBF-529139DCEC6C}"/>
              </a:ext>
            </a:extLst>
          </p:cNvPr>
          <p:cNvCxnSpPr>
            <a:cxnSpLocks/>
          </p:cNvCxnSpPr>
          <p:nvPr/>
        </p:nvCxnSpPr>
        <p:spPr>
          <a:xfrm flipH="1">
            <a:off x="9069701" y="4794734"/>
            <a:ext cx="843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812FFF6C-0353-4B68-ADF1-D6DC34F83653}"/>
              </a:ext>
            </a:extLst>
          </p:cNvPr>
          <p:cNvSpPr/>
          <p:nvPr/>
        </p:nvSpPr>
        <p:spPr>
          <a:xfrm>
            <a:off x="10670313" y="3160255"/>
            <a:ext cx="522752" cy="474731"/>
          </a:xfrm>
          <a:prstGeom prst="rect">
            <a:avLst/>
          </a:prstGeom>
          <a:solidFill>
            <a:srgbClr val="EAB8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8E2C7D1-1382-470E-B242-6AB976FB2F21}"/>
              </a:ext>
            </a:extLst>
          </p:cNvPr>
          <p:cNvSpPr/>
          <p:nvPr/>
        </p:nvSpPr>
        <p:spPr>
          <a:xfrm>
            <a:off x="9516584" y="3761615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شكل بيضاوي 81">
            <a:extLst>
              <a:ext uri="{FF2B5EF4-FFF2-40B4-BE49-F238E27FC236}">
                <a16:creationId xmlns:a16="http://schemas.microsoft.com/office/drawing/2014/main" id="{F3EA4598-736F-4A7F-AE0C-743171BF1456}"/>
              </a:ext>
            </a:extLst>
          </p:cNvPr>
          <p:cNvSpPr/>
          <p:nvPr/>
        </p:nvSpPr>
        <p:spPr>
          <a:xfrm>
            <a:off x="9516584" y="4257984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D94597E6-0686-4702-9427-67E288086C54}"/>
              </a:ext>
            </a:extLst>
          </p:cNvPr>
          <p:cNvCxnSpPr>
            <a:cxnSpLocks/>
          </p:cNvCxnSpPr>
          <p:nvPr/>
        </p:nvCxnSpPr>
        <p:spPr>
          <a:xfrm>
            <a:off x="9869308" y="4021606"/>
            <a:ext cx="307011" cy="2044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رابط كسهم مستقيم 82">
            <a:extLst>
              <a:ext uri="{FF2B5EF4-FFF2-40B4-BE49-F238E27FC236}">
                <a16:creationId xmlns:a16="http://schemas.microsoft.com/office/drawing/2014/main" id="{A9ABE3A1-CDF8-441B-AF1D-B7D5AC640801}"/>
              </a:ext>
            </a:extLst>
          </p:cNvPr>
          <p:cNvCxnSpPr>
            <a:cxnSpLocks/>
          </p:cNvCxnSpPr>
          <p:nvPr/>
        </p:nvCxnSpPr>
        <p:spPr>
          <a:xfrm flipV="1">
            <a:off x="9869308" y="4317151"/>
            <a:ext cx="290349" cy="1781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52A4A6A5-576E-41AA-A361-1BA0CC10E28E}"/>
              </a:ext>
            </a:extLst>
          </p:cNvPr>
          <p:cNvSpPr/>
          <p:nvPr/>
        </p:nvSpPr>
        <p:spPr>
          <a:xfrm>
            <a:off x="10176319" y="4091642"/>
            <a:ext cx="460854" cy="3575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C8C2A44B-22CF-4D9A-9128-68D4FC9DB913}"/>
              </a:ext>
            </a:extLst>
          </p:cNvPr>
          <p:cNvCxnSpPr>
            <a:cxnSpLocks/>
          </p:cNvCxnSpPr>
          <p:nvPr/>
        </p:nvCxnSpPr>
        <p:spPr>
          <a:xfrm flipH="1" flipV="1">
            <a:off x="9869308" y="3524140"/>
            <a:ext cx="577032" cy="56750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مستطيل 83">
            <a:extLst>
              <a:ext uri="{FF2B5EF4-FFF2-40B4-BE49-F238E27FC236}">
                <a16:creationId xmlns:a16="http://schemas.microsoft.com/office/drawing/2014/main" id="{836777BB-5632-4AB4-B2E8-F43486D0A15D}"/>
              </a:ext>
            </a:extLst>
          </p:cNvPr>
          <p:cNvSpPr/>
          <p:nvPr/>
        </p:nvSpPr>
        <p:spPr>
          <a:xfrm>
            <a:off x="9510811" y="3293846"/>
            <a:ext cx="276330" cy="344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261DDA7B-BB10-457A-876D-0029D7E9CDE6}"/>
              </a:ext>
            </a:extLst>
          </p:cNvPr>
          <p:cNvSpPr txBox="1"/>
          <p:nvPr/>
        </p:nvSpPr>
        <p:spPr>
          <a:xfrm>
            <a:off x="6429667" y="3189532"/>
            <a:ext cx="132375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</a:t>
            </a: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2 3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+ 2  4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6  1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96" name="رابط مستقيم 95">
            <a:extLst>
              <a:ext uri="{FF2B5EF4-FFF2-40B4-BE49-F238E27FC236}">
                <a16:creationId xmlns:a16="http://schemas.microsoft.com/office/drawing/2014/main" id="{016C56BF-4354-49CC-8B31-5CB18E289CE6}"/>
              </a:ext>
            </a:extLst>
          </p:cNvPr>
          <p:cNvCxnSpPr>
            <a:cxnSpLocks/>
          </p:cNvCxnSpPr>
          <p:nvPr/>
        </p:nvCxnSpPr>
        <p:spPr>
          <a:xfrm flipH="1">
            <a:off x="6619277" y="4759192"/>
            <a:ext cx="843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مستطيل 96">
            <a:extLst>
              <a:ext uri="{FF2B5EF4-FFF2-40B4-BE49-F238E27FC236}">
                <a16:creationId xmlns:a16="http://schemas.microsoft.com/office/drawing/2014/main" id="{D3026F91-2E76-44C3-BC0F-C1D30129F773}"/>
              </a:ext>
            </a:extLst>
          </p:cNvPr>
          <p:cNvSpPr/>
          <p:nvPr/>
        </p:nvSpPr>
        <p:spPr>
          <a:xfrm>
            <a:off x="8316256" y="3097880"/>
            <a:ext cx="522752" cy="474731"/>
          </a:xfrm>
          <a:prstGeom prst="rect">
            <a:avLst/>
          </a:prstGeom>
          <a:solidFill>
            <a:srgbClr val="EAB8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8" name="شكل بيضاوي 97">
            <a:extLst>
              <a:ext uri="{FF2B5EF4-FFF2-40B4-BE49-F238E27FC236}">
                <a16:creationId xmlns:a16="http://schemas.microsoft.com/office/drawing/2014/main" id="{155845FF-0440-4881-84C3-46220CF3390A}"/>
              </a:ext>
            </a:extLst>
          </p:cNvPr>
          <p:cNvSpPr/>
          <p:nvPr/>
        </p:nvSpPr>
        <p:spPr>
          <a:xfrm>
            <a:off x="7004195" y="3241990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شكل بيضاوي 98">
            <a:extLst>
              <a:ext uri="{FF2B5EF4-FFF2-40B4-BE49-F238E27FC236}">
                <a16:creationId xmlns:a16="http://schemas.microsoft.com/office/drawing/2014/main" id="{FEE4CE2F-46BD-4CB1-A909-A6FCA5EDF045}"/>
              </a:ext>
            </a:extLst>
          </p:cNvPr>
          <p:cNvSpPr/>
          <p:nvPr/>
        </p:nvSpPr>
        <p:spPr>
          <a:xfrm>
            <a:off x="7066160" y="3726073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0" name="رابط كسهم مستقيم 99">
            <a:extLst>
              <a:ext uri="{FF2B5EF4-FFF2-40B4-BE49-F238E27FC236}">
                <a16:creationId xmlns:a16="http://schemas.microsoft.com/office/drawing/2014/main" id="{80637FA1-D83D-4A1A-B143-2A9DEDA27700}"/>
              </a:ext>
            </a:extLst>
          </p:cNvPr>
          <p:cNvCxnSpPr>
            <a:cxnSpLocks/>
          </p:cNvCxnSpPr>
          <p:nvPr/>
        </p:nvCxnSpPr>
        <p:spPr>
          <a:xfrm>
            <a:off x="7373613" y="3404534"/>
            <a:ext cx="307011" cy="2044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رابط كسهم مستقيم 100">
            <a:extLst>
              <a:ext uri="{FF2B5EF4-FFF2-40B4-BE49-F238E27FC236}">
                <a16:creationId xmlns:a16="http://schemas.microsoft.com/office/drawing/2014/main" id="{2485BFD6-2C82-49D0-AD9E-A41D5553F803}"/>
              </a:ext>
            </a:extLst>
          </p:cNvPr>
          <p:cNvCxnSpPr>
            <a:cxnSpLocks/>
          </p:cNvCxnSpPr>
          <p:nvPr/>
        </p:nvCxnSpPr>
        <p:spPr>
          <a:xfrm flipV="1">
            <a:off x="7410364" y="3681987"/>
            <a:ext cx="290349" cy="1781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6A9BE591-C066-4F9D-9641-E206C413F454}"/>
              </a:ext>
            </a:extLst>
          </p:cNvPr>
          <p:cNvSpPr/>
          <p:nvPr/>
        </p:nvSpPr>
        <p:spPr>
          <a:xfrm>
            <a:off x="7710729" y="3413512"/>
            <a:ext cx="460854" cy="3575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3" name="رابط كسهم مستقيم 102">
            <a:extLst>
              <a:ext uri="{FF2B5EF4-FFF2-40B4-BE49-F238E27FC236}">
                <a16:creationId xmlns:a16="http://schemas.microsoft.com/office/drawing/2014/main" id="{611532C1-AE3D-4D98-8E9E-31E0786236FA}"/>
              </a:ext>
            </a:extLst>
          </p:cNvPr>
          <p:cNvCxnSpPr>
            <a:cxnSpLocks/>
          </p:cNvCxnSpPr>
          <p:nvPr/>
        </p:nvCxnSpPr>
        <p:spPr>
          <a:xfrm flipH="1">
            <a:off x="7449449" y="3782667"/>
            <a:ext cx="546075" cy="6551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مستطيل 103">
            <a:extLst>
              <a:ext uri="{FF2B5EF4-FFF2-40B4-BE49-F238E27FC236}">
                <a16:creationId xmlns:a16="http://schemas.microsoft.com/office/drawing/2014/main" id="{8C8FCCB8-F13C-4ADA-9179-7706457F8F52}"/>
              </a:ext>
            </a:extLst>
          </p:cNvPr>
          <p:cNvSpPr/>
          <p:nvPr/>
        </p:nvSpPr>
        <p:spPr>
          <a:xfrm>
            <a:off x="7131236" y="4265624"/>
            <a:ext cx="276330" cy="344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7B8358D8-FECA-40E2-BCCA-276B49BFAAE5}"/>
              </a:ext>
            </a:extLst>
          </p:cNvPr>
          <p:cNvSpPr txBox="1"/>
          <p:nvPr/>
        </p:nvSpPr>
        <p:spPr>
          <a:xfrm>
            <a:off x="3843971" y="3189532"/>
            <a:ext cx="132375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</a:t>
            </a: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2  3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+ 3   3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3   1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106" name="رابط مستقيم 105">
            <a:extLst>
              <a:ext uri="{FF2B5EF4-FFF2-40B4-BE49-F238E27FC236}">
                <a16:creationId xmlns:a16="http://schemas.microsoft.com/office/drawing/2014/main" id="{3477EFFA-EF88-4E8A-9136-B1DD9BAE37C0}"/>
              </a:ext>
            </a:extLst>
          </p:cNvPr>
          <p:cNvCxnSpPr>
            <a:cxnSpLocks/>
          </p:cNvCxnSpPr>
          <p:nvPr/>
        </p:nvCxnSpPr>
        <p:spPr>
          <a:xfrm flipH="1">
            <a:off x="4033581" y="4759192"/>
            <a:ext cx="843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5040D0B7-3F79-48DE-A184-BEA77C5A4B48}"/>
              </a:ext>
            </a:extLst>
          </p:cNvPr>
          <p:cNvSpPr/>
          <p:nvPr/>
        </p:nvSpPr>
        <p:spPr>
          <a:xfrm>
            <a:off x="5634193" y="3124713"/>
            <a:ext cx="522752" cy="474731"/>
          </a:xfrm>
          <a:prstGeom prst="rect">
            <a:avLst/>
          </a:prstGeom>
          <a:solidFill>
            <a:srgbClr val="EAB8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8" name="شكل بيضاوي 107">
            <a:extLst>
              <a:ext uri="{FF2B5EF4-FFF2-40B4-BE49-F238E27FC236}">
                <a16:creationId xmlns:a16="http://schemas.microsoft.com/office/drawing/2014/main" id="{0C3F3F3A-CC72-441B-8DD1-C659F47F8E67}"/>
              </a:ext>
            </a:extLst>
          </p:cNvPr>
          <p:cNvSpPr/>
          <p:nvPr/>
        </p:nvSpPr>
        <p:spPr>
          <a:xfrm>
            <a:off x="4480464" y="3726073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9" name="شكل بيضاوي 108">
            <a:extLst>
              <a:ext uri="{FF2B5EF4-FFF2-40B4-BE49-F238E27FC236}">
                <a16:creationId xmlns:a16="http://schemas.microsoft.com/office/drawing/2014/main" id="{1665F5B9-D2CC-4009-AC30-99ECDE87B726}"/>
              </a:ext>
            </a:extLst>
          </p:cNvPr>
          <p:cNvSpPr/>
          <p:nvPr/>
        </p:nvSpPr>
        <p:spPr>
          <a:xfrm>
            <a:off x="4480464" y="4222442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0" name="رابط كسهم مستقيم 109">
            <a:extLst>
              <a:ext uri="{FF2B5EF4-FFF2-40B4-BE49-F238E27FC236}">
                <a16:creationId xmlns:a16="http://schemas.microsoft.com/office/drawing/2014/main" id="{5E04E446-0C49-4506-81FB-57CC73BAC9F1}"/>
              </a:ext>
            </a:extLst>
          </p:cNvPr>
          <p:cNvCxnSpPr>
            <a:cxnSpLocks/>
          </p:cNvCxnSpPr>
          <p:nvPr/>
        </p:nvCxnSpPr>
        <p:spPr>
          <a:xfrm>
            <a:off x="4833188" y="3986064"/>
            <a:ext cx="307011" cy="2044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رابط كسهم مستقيم 110">
            <a:extLst>
              <a:ext uri="{FF2B5EF4-FFF2-40B4-BE49-F238E27FC236}">
                <a16:creationId xmlns:a16="http://schemas.microsoft.com/office/drawing/2014/main" id="{F2A09D39-CFC2-4355-AB94-4124CEE3A3C6}"/>
              </a:ext>
            </a:extLst>
          </p:cNvPr>
          <p:cNvCxnSpPr>
            <a:cxnSpLocks/>
          </p:cNvCxnSpPr>
          <p:nvPr/>
        </p:nvCxnSpPr>
        <p:spPr>
          <a:xfrm flipV="1">
            <a:off x="4833188" y="4281609"/>
            <a:ext cx="290349" cy="17819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مستطيل 111">
            <a:extLst>
              <a:ext uri="{FF2B5EF4-FFF2-40B4-BE49-F238E27FC236}">
                <a16:creationId xmlns:a16="http://schemas.microsoft.com/office/drawing/2014/main" id="{1A2A2972-3E4D-477A-A594-93259CC0402A}"/>
              </a:ext>
            </a:extLst>
          </p:cNvPr>
          <p:cNvSpPr/>
          <p:nvPr/>
        </p:nvSpPr>
        <p:spPr>
          <a:xfrm>
            <a:off x="5140199" y="4056100"/>
            <a:ext cx="460854" cy="3575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3" name="رابط كسهم مستقيم 112">
            <a:extLst>
              <a:ext uri="{FF2B5EF4-FFF2-40B4-BE49-F238E27FC236}">
                <a16:creationId xmlns:a16="http://schemas.microsoft.com/office/drawing/2014/main" id="{AE9DA969-38C2-4ECD-884E-CB934F5A1D0C}"/>
              </a:ext>
            </a:extLst>
          </p:cNvPr>
          <p:cNvCxnSpPr>
            <a:cxnSpLocks/>
          </p:cNvCxnSpPr>
          <p:nvPr/>
        </p:nvCxnSpPr>
        <p:spPr>
          <a:xfrm flipH="1" flipV="1">
            <a:off x="4799327" y="3466043"/>
            <a:ext cx="610893" cy="5900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مستطيل 113">
            <a:extLst>
              <a:ext uri="{FF2B5EF4-FFF2-40B4-BE49-F238E27FC236}">
                <a16:creationId xmlns:a16="http://schemas.microsoft.com/office/drawing/2014/main" id="{F75CDDBB-4003-4677-8582-EAACB69D4A52}"/>
              </a:ext>
            </a:extLst>
          </p:cNvPr>
          <p:cNvSpPr/>
          <p:nvPr/>
        </p:nvSpPr>
        <p:spPr>
          <a:xfrm>
            <a:off x="4474691" y="3247905"/>
            <a:ext cx="276330" cy="344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FDD4BDDB-7A1E-422E-A973-ABC85735B645}"/>
              </a:ext>
            </a:extLst>
          </p:cNvPr>
          <p:cNvSpPr txBox="1"/>
          <p:nvPr/>
        </p:nvSpPr>
        <p:spPr>
          <a:xfrm>
            <a:off x="1278432" y="3189532"/>
            <a:ext cx="132375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</a:t>
            </a: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2  4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 8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6  3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116" name="رابط مستقيم 115">
            <a:extLst>
              <a:ext uri="{FF2B5EF4-FFF2-40B4-BE49-F238E27FC236}">
                <a16:creationId xmlns:a16="http://schemas.microsoft.com/office/drawing/2014/main" id="{8FA0F290-0F5B-47DB-98DD-0AB4B0C3A71F}"/>
              </a:ext>
            </a:extLst>
          </p:cNvPr>
          <p:cNvCxnSpPr>
            <a:cxnSpLocks/>
          </p:cNvCxnSpPr>
          <p:nvPr/>
        </p:nvCxnSpPr>
        <p:spPr>
          <a:xfrm flipH="1">
            <a:off x="1468042" y="4759192"/>
            <a:ext cx="843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مستطيل 116">
            <a:extLst>
              <a:ext uri="{FF2B5EF4-FFF2-40B4-BE49-F238E27FC236}">
                <a16:creationId xmlns:a16="http://schemas.microsoft.com/office/drawing/2014/main" id="{3A0827B2-F423-44FC-AC27-8110B793D41D}"/>
              </a:ext>
            </a:extLst>
          </p:cNvPr>
          <p:cNvSpPr/>
          <p:nvPr/>
        </p:nvSpPr>
        <p:spPr>
          <a:xfrm>
            <a:off x="3140312" y="3124713"/>
            <a:ext cx="522752" cy="474731"/>
          </a:xfrm>
          <a:prstGeom prst="rect">
            <a:avLst/>
          </a:prstGeom>
          <a:solidFill>
            <a:srgbClr val="EAB8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8" name="شكل بيضاوي 117">
            <a:extLst>
              <a:ext uri="{FF2B5EF4-FFF2-40B4-BE49-F238E27FC236}">
                <a16:creationId xmlns:a16="http://schemas.microsoft.com/office/drawing/2014/main" id="{A333B761-30A9-4A05-9EE4-5DD534178B89}"/>
              </a:ext>
            </a:extLst>
          </p:cNvPr>
          <p:cNvSpPr/>
          <p:nvPr/>
        </p:nvSpPr>
        <p:spPr>
          <a:xfrm>
            <a:off x="1825947" y="3771086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9" name="شكل بيضاوي 118">
            <a:extLst>
              <a:ext uri="{FF2B5EF4-FFF2-40B4-BE49-F238E27FC236}">
                <a16:creationId xmlns:a16="http://schemas.microsoft.com/office/drawing/2014/main" id="{0BC90E14-FD45-4C60-8414-540509F38E1D}"/>
              </a:ext>
            </a:extLst>
          </p:cNvPr>
          <p:cNvSpPr/>
          <p:nvPr/>
        </p:nvSpPr>
        <p:spPr>
          <a:xfrm>
            <a:off x="1862220" y="3253495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0" name="رابط كسهم مستقيم 119">
            <a:extLst>
              <a:ext uri="{FF2B5EF4-FFF2-40B4-BE49-F238E27FC236}">
                <a16:creationId xmlns:a16="http://schemas.microsoft.com/office/drawing/2014/main" id="{6FEA21B2-1F63-4543-91CE-EEF1673FAD3C}"/>
              </a:ext>
            </a:extLst>
          </p:cNvPr>
          <p:cNvCxnSpPr>
            <a:cxnSpLocks/>
          </p:cNvCxnSpPr>
          <p:nvPr/>
        </p:nvCxnSpPr>
        <p:spPr>
          <a:xfrm>
            <a:off x="2214944" y="3477498"/>
            <a:ext cx="307011" cy="2044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رابط كسهم مستقيم 120">
            <a:extLst>
              <a:ext uri="{FF2B5EF4-FFF2-40B4-BE49-F238E27FC236}">
                <a16:creationId xmlns:a16="http://schemas.microsoft.com/office/drawing/2014/main" id="{A7397A68-F98A-4450-B44C-EF0F54735CA0}"/>
              </a:ext>
            </a:extLst>
          </p:cNvPr>
          <p:cNvCxnSpPr>
            <a:cxnSpLocks/>
          </p:cNvCxnSpPr>
          <p:nvPr/>
        </p:nvCxnSpPr>
        <p:spPr>
          <a:xfrm flipV="1">
            <a:off x="2195449" y="3761071"/>
            <a:ext cx="326506" cy="1674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مستطيل 121">
            <a:extLst>
              <a:ext uri="{FF2B5EF4-FFF2-40B4-BE49-F238E27FC236}">
                <a16:creationId xmlns:a16="http://schemas.microsoft.com/office/drawing/2014/main" id="{236B42E5-028A-46CE-AEA5-5B1FC7025798}"/>
              </a:ext>
            </a:extLst>
          </p:cNvPr>
          <p:cNvSpPr/>
          <p:nvPr/>
        </p:nvSpPr>
        <p:spPr>
          <a:xfrm>
            <a:off x="2547814" y="3540969"/>
            <a:ext cx="460854" cy="3575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3" name="رابط كسهم مستقيم 122">
            <a:extLst>
              <a:ext uri="{FF2B5EF4-FFF2-40B4-BE49-F238E27FC236}">
                <a16:creationId xmlns:a16="http://schemas.microsoft.com/office/drawing/2014/main" id="{A32C33A0-FF5D-4546-B7CA-6D469961B31F}"/>
              </a:ext>
            </a:extLst>
          </p:cNvPr>
          <p:cNvCxnSpPr>
            <a:cxnSpLocks/>
          </p:cNvCxnSpPr>
          <p:nvPr/>
        </p:nvCxnSpPr>
        <p:spPr>
          <a:xfrm flipH="1">
            <a:off x="2156553" y="3921991"/>
            <a:ext cx="639379" cy="5534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مستطيل 123">
            <a:extLst>
              <a:ext uri="{FF2B5EF4-FFF2-40B4-BE49-F238E27FC236}">
                <a16:creationId xmlns:a16="http://schemas.microsoft.com/office/drawing/2014/main" id="{6A4FD235-115E-4216-B00A-F7A293605F36}"/>
              </a:ext>
            </a:extLst>
          </p:cNvPr>
          <p:cNvSpPr/>
          <p:nvPr/>
        </p:nvSpPr>
        <p:spPr>
          <a:xfrm>
            <a:off x="1856673" y="4245745"/>
            <a:ext cx="276330" cy="344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0" name="مستطيل 129">
            <a:extLst>
              <a:ext uri="{FF2B5EF4-FFF2-40B4-BE49-F238E27FC236}">
                <a16:creationId xmlns:a16="http://schemas.microsoft.com/office/drawing/2014/main" id="{A21F4A25-B6E3-4379-9034-5F6FA2E12194}"/>
              </a:ext>
            </a:extLst>
          </p:cNvPr>
          <p:cNvSpPr/>
          <p:nvPr/>
        </p:nvSpPr>
        <p:spPr>
          <a:xfrm rot="5400000">
            <a:off x="7398374" y="4174680"/>
            <a:ext cx="3045602" cy="48072"/>
          </a:xfrm>
          <a:custGeom>
            <a:avLst/>
            <a:gdLst>
              <a:gd name="connsiteX0" fmla="*/ 0 w 3045602"/>
              <a:gd name="connsiteY0" fmla="*/ 0 h 48072"/>
              <a:gd name="connsiteX1" fmla="*/ 507600 w 3045602"/>
              <a:gd name="connsiteY1" fmla="*/ 0 h 48072"/>
              <a:gd name="connsiteX2" fmla="*/ 954289 w 3045602"/>
              <a:gd name="connsiteY2" fmla="*/ 0 h 48072"/>
              <a:gd name="connsiteX3" fmla="*/ 1400977 w 3045602"/>
              <a:gd name="connsiteY3" fmla="*/ 0 h 48072"/>
              <a:gd name="connsiteX4" fmla="*/ 1939033 w 3045602"/>
              <a:gd name="connsiteY4" fmla="*/ 0 h 48072"/>
              <a:gd name="connsiteX5" fmla="*/ 2446634 w 3045602"/>
              <a:gd name="connsiteY5" fmla="*/ 0 h 48072"/>
              <a:gd name="connsiteX6" fmla="*/ 3045602 w 3045602"/>
              <a:gd name="connsiteY6" fmla="*/ 0 h 48072"/>
              <a:gd name="connsiteX7" fmla="*/ 3045602 w 3045602"/>
              <a:gd name="connsiteY7" fmla="*/ 48072 h 48072"/>
              <a:gd name="connsiteX8" fmla="*/ 2477090 w 3045602"/>
              <a:gd name="connsiteY8" fmla="*/ 48072 h 48072"/>
              <a:gd name="connsiteX9" fmla="*/ 1999945 w 3045602"/>
              <a:gd name="connsiteY9" fmla="*/ 48072 h 48072"/>
              <a:gd name="connsiteX10" fmla="*/ 1522801 w 3045602"/>
              <a:gd name="connsiteY10" fmla="*/ 48072 h 48072"/>
              <a:gd name="connsiteX11" fmla="*/ 1045657 w 3045602"/>
              <a:gd name="connsiteY11" fmla="*/ 48072 h 48072"/>
              <a:gd name="connsiteX12" fmla="*/ 629424 w 3045602"/>
              <a:gd name="connsiteY12" fmla="*/ 48072 h 48072"/>
              <a:gd name="connsiteX13" fmla="*/ 0 w 3045602"/>
              <a:gd name="connsiteY13" fmla="*/ 48072 h 48072"/>
              <a:gd name="connsiteX14" fmla="*/ 0 w 3045602"/>
              <a:gd name="connsiteY14" fmla="*/ 0 h 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5602" h="48072" fill="none" extrusionOk="0">
                <a:moveTo>
                  <a:pt x="0" y="0"/>
                </a:moveTo>
                <a:cubicBezTo>
                  <a:pt x="171090" y="-27744"/>
                  <a:pt x="339679" y="39208"/>
                  <a:pt x="507600" y="0"/>
                </a:cubicBezTo>
                <a:cubicBezTo>
                  <a:pt x="675521" y="-39208"/>
                  <a:pt x="857591" y="20455"/>
                  <a:pt x="954289" y="0"/>
                </a:cubicBezTo>
                <a:cubicBezTo>
                  <a:pt x="1050987" y="-20455"/>
                  <a:pt x="1178685" y="29817"/>
                  <a:pt x="1400977" y="0"/>
                </a:cubicBezTo>
                <a:cubicBezTo>
                  <a:pt x="1623269" y="-29817"/>
                  <a:pt x="1683685" y="34556"/>
                  <a:pt x="1939033" y="0"/>
                </a:cubicBezTo>
                <a:cubicBezTo>
                  <a:pt x="2194381" y="-34556"/>
                  <a:pt x="2329227" y="19032"/>
                  <a:pt x="2446634" y="0"/>
                </a:cubicBezTo>
                <a:cubicBezTo>
                  <a:pt x="2564041" y="-19032"/>
                  <a:pt x="2791490" y="58185"/>
                  <a:pt x="3045602" y="0"/>
                </a:cubicBezTo>
                <a:cubicBezTo>
                  <a:pt x="3047621" y="20036"/>
                  <a:pt x="3042271" y="25472"/>
                  <a:pt x="3045602" y="48072"/>
                </a:cubicBezTo>
                <a:cubicBezTo>
                  <a:pt x="2896109" y="74732"/>
                  <a:pt x="2666620" y="306"/>
                  <a:pt x="2477090" y="48072"/>
                </a:cubicBezTo>
                <a:cubicBezTo>
                  <a:pt x="2287560" y="95838"/>
                  <a:pt x="2107338" y="7502"/>
                  <a:pt x="1999945" y="48072"/>
                </a:cubicBezTo>
                <a:cubicBezTo>
                  <a:pt x="1892552" y="88642"/>
                  <a:pt x="1663640" y="10755"/>
                  <a:pt x="1522801" y="48072"/>
                </a:cubicBezTo>
                <a:cubicBezTo>
                  <a:pt x="1381962" y="85389"/>
                  <a:pt x="1235361" y="28213"/>
                  <a:pt x="1045657" y="48072"/>
                </a:cubicBezTo>
                <a:cubicBezTo>
                  <a:pt x="855953" y="67931"/>
                  <a:pt x="722246" y="-1601"/>
                  <a:pt x="629424" y="48072"/>
                </a:cubicBezTo>
                <a:cubicBezTo>
                  <a:pt x="536602" y="97745"/>
                  <a:pt x="277069" y="17815"/>
                  <a:pt x="0" y="48072"/>
                </a:cubicBezTo>
                <a:cubicBezTo>
                  <a:pt x="-2894" y="25235"/>
                  <a:pt x="2325" y="13673"/>
                  <a:pt x="0" y="0"/>
                </a:cubicBezTo>
                <a:close/>
              </a:path>
              <a:path w="3045602" h="48072" stroke="0" extrusionOk="0">
                <a:moveTo>
                  <a:pt x="0" y="0"/>
                </a:moveTo>
                <a:cubicBezTo>
                  <a:pt x="138461" y="-4384"/>
                  <a:pt x="281053" y="23377"/>
                  <a:pt x="477144" y="0"/>
                </a:cubicBezTo>
                <a:cubicBezTo>
                  <a:pt x="673235" y="-23377"/>
                  <a:pt x="825410" y="22557"/>
                  <a:pt x="954289" y="0"/>
                </a:cubicBezTo>
                <a:cubicBezTo>
                  <a:pt x="1083169" y="-22557"/>
                  <a:pt x="1224868" y="15774"/>
                  <a:pt x="1431433" y="0"/>
                </a:cubicBezTo>
                <a:cubicBezTo>
                  <a:pt x="1637998" y="-15774"/>
                  <a:pt x="1762389" y="39532"/>
                  <a:pt x="1878121" y="0"/>
                </a:cubicBezTo>
                <a:cubicBezTo>
                  <a:pt x="1993853" y="-39532"/>
                  <a:pt x="2197528" y="34669"/>
                  <a:pt x="2385722" y="0"/>
                </a:cubicBezTo>
                <a:cubicBezTo>
                  <a:pt x="2573916" y="-34669"/>
                  <a:pt x="2889871" y="34716"/>
                  <a:pt x="3045602" y="0"/>
                </a:cubicBezTo>
                <a:cubicBezTo>
                  <a:pt x="3047440" y="14114"/>
                  <a:pt x="3045490" y="37402"/>
                  <a:pt x="3045602" y="48072"/>
                </a:cubicBezTo>
                <a:cubicBezTo>
                  <a:pt x="2814520" y="60665"/>
                  <a:pt x="2601990" y="18193"/>
                  <a:pt x="2477090" y="48072"/>
                </a:cubicBezTo>
                <a:cubicBezTo>
                  <a:pt x="2352190" y="77951"/>
                  <a:pt x="2147041" y="20241"/>
                  <a:pt x="2060857" y="48072"/>
                </a:cubicBezTo>
                <a:cubicBezTo>
                  <a:pt x="1974673" y="75903"/>
                  <a:pt x="1672628" y="19019"/>
                  <a:pt x="1553257" y="48072"/>
                </a:cubicBezTo>
                <a:cubicBezTo>
                  <a:pt x="1433886" y="77125"/>
                  <a:pt x="1228072" y="-5021"/>
                  <a:pt x="1106569" y="48072"/>
                </a:cubicBezTo>
                <a:cubicBezTo>
                  <a:pt x="985066" y="101165"/>
                  <a:pt x="861346" y="4424"/>
                  <a:pt x="659880" y="48072"/>
                </a:cubicBezTo>
                <a:cubicBezTo>
                  <a:pt x="458414" y="91720"/>
                  <a:pt x="143911" y="-3161"/>
                  <a:pt x="0" y="48072"/>
                </a:cubicBezTo>
                <a:cubicBezTo>
                  <a:pt x="-5495" y="35778"/>
                  <a:pt x="920" y="22793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30505184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1" name="مستطيل 130">
            <a:extLst>
              <a:ext uri="{FF2B5EF4-FFF2-40B4-BE49-F238E27FC236}">
                <a16:creationId xmlns:a16="http://schemas.microsoft.com/office/drawing/2014/main" id="{8BBEDDF5-6F5D-4193-AB55-92AD0B0D1AF3}"/>
              </a:ext>
            </a:extLst>
          </p:cNvPr>
          <p:cNvSpPr/>
          <p:nvPr/>
        </p:nvSpPr>
        <p:spPr>
          <a:xfrm rot="5400000">
            <a:off x="4869989" y="4174680"/>
            <a:ext cx="3045602" cy="48072"/>
          </a:xfrm>
          <a:custGeom>
            <a:avLst/>
            <a:gdLst>
              <a:gd name="connsiteX0" fmla="*/ 0 w 3045602"/>
              <a:gd name="connsiteY0" fmla="*/ 0 h 48072"/>
              <a:gd name="connsiteX1" fmla="*/ 507600 w 3045602"/>
              <a:gd name="connsiteY1" fmla="*/ 0 h 48072"/>
              <a:gd name="connsiteX2" fmla="*/ 954289 w 3045602"/>
              <a:gd name="connsiteY2" fmla="*/ 0 h 48072"/>
              <a:gd name="connsiteX3" fmla="*/ 1400977 w 3045602"/>
              <a:gd name="connsiteY3" fmla="*/ 0 h 48072"/>
              <a:gd name="connsiteX4" fmla="*/ 1939033 w 3045602"/>
              <a:gd name="connsiteY4" fmla="*/ 0 h 48072"/>
              <a:gd name="connsiteX5" fmla="*/ 2446634 w 3045602"/>
              <a:gd name="connsiteY5" fmla="*/ 0 h 48072"/>
              <a:gd name="connsiteX6" fmla="*/ 3045602 w 3045602"/>
              <a:gd name="connsiteY6" fmla="*/ 0 h 48072"/>
              <a:gd name="connsiteX7" fmla="*/ 3045602 w 3045602"/>
              <a:gd name="connsiteY7" fmla="*/ 48072 h 48072"/>
              <a:gd name="connsiteX8" fmla="*/ 2477090 w 3045602"/>
              <a:gd name="connsiteY8" fmla="*/ 48072 h 48072"/>
              <a:gd name="connsiteX9" fmla="*/ 1999945 w 3045602"/>
              <a:gd name="connsiteY9" fmla="*/ 48072 h 48072"/>
              <a:gd name="connsiteX10" fmla="*/ 1522801 w 3045602"/>
              <a:gd name="connsiteY10" fmla="*/ 48072 h 48072"/>
              <a:gd name="connsiteX11" fmla="*/ 1045657 w 3045602"/>
              <a:gd name="connsiteY11" fmla="*/ 48072 h 48072"/>
              <a:gd name="connsiteX12" fmla="*/ 629424 w 3045602"/>
              <a:gd name="connsiteY12" fmla="*/ 48072 h 48072"/>
              <a:gd name="connsiteX13" fmla="*/ 0 w 3045602"/>
              <a:gd name="connsiteY13" fmla="*/ 48072 h 48072"/>
              <a:gd name="connsiteX14" fmla="*/ 0 w 3045602"/>
              <a:gd name="connsiteY14" fmla="*/ 0 h 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5602" h="48072" fill="none" extrusionOk="0">
                <a:moveTo>
                  <a:pt x="0" y="0"/>
                </a:moveTo>
                <a:cubicBezTo>
                  <a:pt x="171090" y="-27744"/>
                  <a:pt x="339679" y="39208"/>
                  <a:pt x="507600" y="0"/>
                </a:cubicBezTo>
                <a:cubicBezTo>
                  <a:pt x="675521" y="-39208"/>
                  <a:pt x="857591" y="20455"/>
                  <a:pt x="954289" y="0"/>
                </a:cubicBezTo>
                <a:cubicBezTo>
                  <a:pt x="1050987" y="-20455"/>
                  <a:pt x="1178685" y="29817"/>
                  <a:pt x="1400977" y="0"/>
                </a:cubicBezTo>
                <a:cubicBezTo>
                  <a:pt x="1623269" y="-29817"/>
                  <a:pt x="1683685" y="34556"/>
                  <a:pt x="1939033" y="0"/>
                </a:cubicBezTo>
                <a:cubicBezTo>
                  <a:pt x="2194381" y="-34556"/>
                  <a:pt x="2329227" y="19032"/>
                  <a:pt x="2446634" y="0"/>
                </a:cubicBezTo>
                <a:cubicBezTo>
                  <a:pt x="2564041" y="-19032"/>
                  <a:pt x="2791490" y="58185"/>
                  <a:pt x="3045602" y="0"/>
                </a:cubicBezTo>
                <a:cubicBezTo>
                  <a:pt x="3047621" y="20036"/>
                  <a:pt x="3042271" y="25472"/>
                  <a:pt x="3045602" y="48072"/>
                </a:cubicBezTo>
                <a:cubicBezTo>
                  <a:pt x="2896109" y="74732"/>
                  <a:pt x="2666620" y="306"/>
                  <a:pt x="2477090" y="48072"/>
                </a:cubicBezTo>
                <a:cubicBezTo>
                  <a:pt x="2287560" y="95838"/>
                  <a:pt x="2107338" y="7502"/>
                  <a:pt x="1999945" y="48072"/>
                </a:cubicBezTo>
                <a:cubicBezTo>
                  <a:pt x="1892552" y="88642"/>
                  <a:pt x="1663640" y="10755"/>
                  <a:pt x="1522801" y="48072"/>
                </a:cubicBezTo>
                <a:cubicBezTo>
                  <a:pt x="1381962" y="85389"/>
                  <a:pt x="1235361" y="28213"/>
                  <a:pt x="1045657" y="48072"/>
                </a:cubicBezTo>
                <a:cubicBezTo>
                  <a:pt x="855953" y="67931"/>
                  <a:pt x="722246" y="-1601"/>
                  <a:pt x="629424" y="48072"/>
                </a:cubicBezTo>
                <a:cubicBezTo>
                  <a:pt x="536602" y="97745"/>
                  <a:pt x="277069" y="17815"/>
                  <a:pt x="0" y="48072"/>
                </a:cubicBezTo>
                <a:cubicBezTo>
                  <a:pt x="-2894" y="25235"/>
                  <a:pt x="2325" y="13673"/>
                  <a:pt x="0" y="0"/>
                </a:cubicBezTo>
                <a:close/>
              </a:path>
              <a:path w="3045602" h="48072" stroke="0" extrusionOk="0">
                <a:moveTo>
                  <a:pt x="0" y="0"/>
                </a:moveTo>
                <a:cubicBezTo>
                  <a:pt x="138461" y="-4384"/>
                  <a:pt x="281053" y="23377"/>
                  <a:pt x="477144" y="0"/>
                </a:cubicBezTo>
                <a:cubicBezTo>
                  <a:pt x="673235" y="-23377"/>
                  <a:pt x="825410" y="22557"/>
                  <a:pt x="954289" y="0"/>
                </a:cubicBezTo>
                <a:cubicBezTo>
                  <a:pt x="1083169" y="-22557"/>
                  <a:pt x="1224868" y="15774"/>
                  <a:pt x="1431433" y="0"/>
                </a:cubicBezTo>
                <a:cubicBezTo>
                  <a:pt x="1637998" y="-15774"/>
                  <a:pt x="1762389" y="39532"/>
                  <a:pt x="1878121" y="0"/>
                </a:cubicBezTo>
                <a:cubicBezTo>
                  <a:pt x="1993853" y="-39532"/>
                  <a:pt x="2197528" y="34669"/>
                  <a:pt x="2385722" y="0"/>
                </a:cubicBezTo>
                <a:cubicBezTo>
                  <a:pt x="2573916" y="-34669"/>
                  <a:pt x="2889871" y="34716"/>
                  <a:pt x="3045602" y="0"/>
                </a:cubicBezTo>
                <a:cubicBezTo>
                  <a:pt x="3047440" y="14114"/>
                  <a:pt x="3045490" y="37402"/>
                  <a:pt x="3045602" y="48072"/>
                </a:cubicBezTo>
                <a:cubicBezTo>
                  <a:pt x="2814520" y="60665"/>
                  <a:pt x="2601990" y="18193"/>
                  <a:pt x="2477090" y="48072"/>
                </a:cubicBezTo>
                <a:cubicBezTo>
                  <a:pt x="2352190" y="77951"/>
                  <a:pt x="2147041" y="20241"/>
                  <a:pt x="2060857" y="48072"/>
                </a:cubicBezTo>
                <a:cubicBezTo>
                  <a:pt x="1974673" y="75903"/>
                  <a:pt x="1672628" y="19019"/>
                  <a:pt x="1553257" y="48072"/>
                </a:cubicBezTo>
                <a:cubicBezTo>
                  <a:pt x="1433886" y="77125"/>
                  <a:pt x="1228072" y="-5021"/>
                  <a:pt x="1106569" y="48072"/>
                </a:cubicBezTo>
                <a:cubicBezTo>
                  <a:pt x="985066" y="101165"/>
                  <a:pt x="861346" y="4424"/>
                  <a:pt x="659880" y="48072"/>
                </a:cubicBezTo>
                <a:cubicBezTo>
                  <a:pt x="458414" y="91720"/>
                  <a:pt x="143911" y="-3161"/>
                  <a:pt x="0" y="48072"/>
                </a:cubicBezTo>
                <a:cubicBezTo>
                  <a:pt x="-5495" y="35778"/>
                  <a:pt x="920" y="22793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30505184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2" name="مستطيل 131">
            <a:extLst>
              <a:ext uri="{FF2B5EF4-FFF2-40B4-BE49-F238E27FC236}">
                <a16:creationId xmlns:a16="http://schemas.microsoft.com/office/drawing/2014/main" id="{BB51DE3F-C1C5-465F-9BDD-F5937566CEED}"/>
              </a:ext>
            </a:extLst>
          </p:cNvPr>
          <p:cNvSpPr/>
          <p:nvPr/>
        </p:nvSpPr>
        <p:spPr>
          <a:xfrm rot="5400000">
            <a:off x="2252157" y="4174680"/>
            <a:ext cx="3045602" cy="48072"/>
          </a:xfrm>
          <a:custGeom>
            <a:avLst/>
            <a:gdLst>
              <a:gd name="connsiteX0" fmla="*/ 0 w 3045602"/>
              <a:gd name="connsiteY0" fmla="*/ 0 h 48072"/>
              <a:gd name="connsiteX1" fmla="*/ 507600 w 3045602"/>
              <a:gd name="connsiteY1" fmla="*/ 0 h 48072"/>
              <a:gd name="connsiteX2" fmla="*/ 954289 w 3045602"/>
              <a:gd name="connsiteY2" fmla="*/ 0 h 48072"/>
              <a:gd name="connsiteX3" fmla="*/ 1400977 w 3045602"/>
              <a:gd name="connsiteY3" fmla="*/ 0 h 48072"/>
              <a:gd name="connsiteX4" fmla="*/ 1939033 w 3045602"/>
              <a:gd name="connsiteY4" fmla="*/ 0 h 48072"/>
              <a:gd name="connsiteX5" fmla="*/ 2446634 w 3045602"/>
              <a:gd name="connsiteY5" fmla="*/ 0 h 48072"/>
              <a:gd name="connsiteX6" fmla="*/ 3045602 w 3045602"/>
              <a:gd name="connsiteY6" fmla="*/ 0 h 48072"/>
              <a:gd name="connsiteX7" fmla="*/ 3045602 w 3045602"/>
              <a:gd name="connsiteY7" fmla="*/ 48072 h 48072"/>
              <a:gd name="connsiteX8" fmla="*/ 2477090 w 3045602"/>
              <a:gd name="connsiteY8" fmla="*/ 48072 h 48072"/>
              <a:gd name="connsiteX9" fmla="*/ 1999945 w 3045602"/>
              <a:gd name="connsiteY9" fmla="*/ 48072 h 48072"/>
              <a:gd name="connsiteX10" fmla="*/ 1522801 w 3045602"/>
              <a:gd name="connsiteY10" fmla="*/ 48072 h 48072"/>
              <a:gd name="connsiteX11" fmla="*/ 1045657 w 3045602"/>
              <a:gd name="connsiteY11" fmla="*/ 48072 h 48072"/>
              <a:gd name="connsiteX12" fmla="*/ 629424 w 3045602"/>
              <a:gd name="connsiteY12" fmla="*/ 48072 h 48072"/>
              <a:gd name="connsiteX13" fmla="*/ 0 w 3045602"/>
              <a:gd name="connsiteY13" fmla="*/ 48072 h 48072"/>
              <a:gd name="connsiteX14" fmla="*/ 0 w 3045602"/>
              <a:gd name="connsiteY14" fmla="*/ 0 h 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5602" h="48072" fill="none" extrusionOk="0">
                <a:moveTo>
                  <a:pt x="0" y="0"/>
                </a:moveTo>
                <a:cubicBezTo>
                  <a:pt x="171090" y="-27744"/>
                  <a:pt x="339679" y="39208"/>
                  <a:pt x="507600" y="0"/>
                </a:cubicBezTo>
                <a:cubicBezTo>
                  <a:pt x="675521" y="-39208"/>
                  <a:pt x="857591" y="20455"/>
                  <a:pt x="954289" y="0"/>
                </a:cubicBezTo>
                <a:cubicBezTo>
                  <a:pt x="1050987" y="-20455"/>
                  <a:pt x="1178685" y="29817"/>
                  <a:pt x="1400977" y="0"/>
                </a:cubicBezTo>
                <a:cubicBezTo>
                  <a:pt x="1623269" y="-29817"/>
                  <a:pt x="1683685" y="34556"/>
                  <a:pt x="1939033" y="0"/>
                </a:cubicBezTo>
                <a:cubicBezTo>
                  <a:pt x="2194381" y="-34556"/>
                  <a:pt x="2329227" y="19032"/>
                  <a:pt x="2446634" y="0"/>
                </a:cubicBezTo>
                <a:cubicBezTo>
                  <a:pt x="2564041" y="-19032"/>
                  <a:pt x="2791490" y="58185"/>
                  <a:pt x="3045602" y="0"/>
                </a:cubicBezTo>
                <a:cubicBezTo>
                  <a:pt x="3047621" y="20036"/>
                  <a:pt x="3042271" y="25472"/>
                  <a:pt x="3045602" y="48072"/>
                </a:cubicBezTo>
                <a:cubicBezTo>
                  <a:pt x="2896109" y="74732"/>
                  <a:pt x="2666620" y="306"/>
                  <a:pt x="2477090" y="48072"/>
                </a:cubicBezTo>
                <a:cubicBezTo>
                  <a:pt x="2287560" y="95838"/>
                  <a:pt x="2107338" y="7502"/>
                  <a:pt x="1999945" y="48072"/>
                </a:cubicBezTo>
                <a:cubicBezTo>
                  <a:pt x="1892552" y="88642"/>
                  <a:pt x="1663640" y="10755"/>
                  <a:pt x="1522801" y="48072"/>
                </a:cubicBezTo>
                <a:cubicBezTo>
                  <a:pt x="1381962" y="85389"/>
                  <a:pt x="1235361" y="28213"/>
                  <a:pt x="1045657" y="48072"/>
                </a:cubicBezTo>
                <a:cubicBezTo>
                  <a:pt x="855953" y="67931"/>
                  <a:pt x="722246" y="-1601"/>
                  <a:pt x="629424" y="48072"/>
                </a:cubicBezTo>
                <a:cubicBezTo>
                  <a:pt x="536602" y="97745"/>
                  <a:pt x="277069" y="17815"/>
                  <a:pt x="0" y="48072"/>
                </a:cubicBezTo>
                <a:cubicBezTo>
                  <a:pt x="-2894" y="25235"/>
                  <a:pt x="2325" y="13673"/>
                  <a:pt x="0" y="0"/>
                </a:cubicBezTo>
                <a:close/>
              </a:path>
              <a:path w="3045602" h="48072" stroke="0" extrusionOk="0">
                <a:moveTo>
                  <a:pt x="0" y="0"/>
                </a:moveTo>
                <a:cubicBezTo>
                  <a:pt x="138461" y="-4384"/>
                  <a:pt x="281053" y="23377"/>
                  <a:pt x="477144" y="0"/>
                </a:cubicBezTo>
                <a:cubicBezTo>
                  <a:pt x="673235" y="-23377"/>
                  <a:pt x="825410" y="22557"/>
                  <a:pt x="954289" y="0"/>
                </a:cubicBezTo>
                <a:cubicBezTo>
                  <a:pt x="1083169" y="-22557"/>
                  <a:pt x="1224868" y="15774"/>
                  <a:pt x="1431433" y="0"/>
                </a:cubicBezTo>
                <a:cubicBezTo>
                  <a:pt x="1637998" y="-15774"/>
                  <a:pt x="1762389" y="39532"/>
                  <a:pt x="1878121" y="0"/>
                </a:cubicBezTo>
                <a:cubicBezTo>
                  <a:pt x="1993853" y="-39532"/>
                  <a:pt x="2197528" y="34669"/>
                  <a:pt x="2385722" y="0"/>
                </a:cubicBezTo>
                <a:cubicBezTo>
                  <a:pt x="2573916" y="-34669"/>
                  <a:pt x="2889871" y="34716"/>
                  <a:pt x="3045602" y="0"/>
                </a:cubicBezTo>
                <a:cubicBezTo>
                  <a:pt x="3047440" y="14114"/>
                  <a:pt x="3045490" y="37402"/>
                  <a:pt x="3045602" y="48072"/>
                </a:cubicBezTo>
                <a:cubicBezTo>
                  <a:pt x="2814520" y="60665"/>
                  <a:pt x="2601990" y="18193"/>
                  <a:pt x="2477090" y="48072"/>
                </a:cubicBezTo>
                <a:cubicBezTo>
                  <a:pt x="2352190" y="77951"/>
                  <a:pt x="2147041" y="20241"/>
                  <a:pt x="2060857" y="48072"/>
                </a:cubicBezTo>
                <a:cubicBezTo>
                  <a:pt x="1974673" y="75903"/>
                  <a:pt x="1672628" y="19019"/>
                  <a:pt x="1553257" y="48072"/>
                </a:cubicBezTo>
                <a:cubicBezTo>
                  <a:pt x="1433886" y="77125"/>
                  <a:pt x="1228072" y="-5021"/>
                  <a:pt x="1106569" y="48072"/>
                </a:cubicBezTo>
                <a:cubicBezTo>
                  <a:pt x="985066" y="101165"/>
                  <a:pt x="861346" y="4424"/>
                  <a:pt x="659880" y="48072"/>
                </a:cubicBezTo>
                <a:cubicBezTo>
                  <a:pt x="458414" y="91720"/>
                  <a:pt x="143911" y="-3161"/>
                  <a:pt x="0" y="48072"/>
                </a:cubicBezTo>
                <a:cubicBezTo>
                  <a:pt x="-5495" y="35778"/>
                  <a:pt x="920" y="22793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30505184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3" name="مستطيل 132">
            <a:extLst>
              <a:ext uri="{FF2B5EF4-FFF2-40B4-BE49-F238E27FC236}">
                <a16:creationId xmlns:a16="http://schemas.microsoft.com/office/drawing/2014/main" id="{F62C7977-00F7-4549-BE68-0432AFBF1A24}"/>
              </a:ext>
            </a:extLst>
          </p:cNvPr>
          <p:cNvSpPr/>
          <p:nvPr/>
        </p:nvSpPr>
        <p:spPr>
          <a:xfrm>
            <a:off x="9976979" y="4040984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134" name="مستطيل 133">
            <a:extLst>
              <a:ext uri="{FF2B5EF4-FFF2-40B4-BE49-F238E27FC236}">
                <a16:creationId xmlns:a16="http://schemas.microsoft.com/office/drawing/2014/main" id="{7F5A2C8C-91ED-4AC9-89AF-C0B197716010}"/>
              </a:ext>
            </a:extLst>
          </p:cNvPr>
          <p:cNvSpPr/>
          <p:nvPr/>
        </p:nvSpPr>
        <p:spPr>
          <a:xfrm>
            <a:off x="9277279" y="4766403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135" name="مستطيل 134">
            <a:extLst>
              <a:ext uri="{FF2B5EF4-FFF2-40B4-BE49-F238E27FC236}">
                <a16:creationId xmlns:a16="http://schemas.microsoft.com/office/drawing/2014/main" id="{214E1673-20A9-487E-88E1-4B16D00D8298}"/>
              </a:ext>
            </a:extLst>
          </p:cNvPr>
          <p:cNvSpPr/>
          <p:nvPr/>
        </p:nvSpPr>
        <p:spPr>
          <a:xfrm>
            <a:off x="8721229" y="2900751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136" name="مستطيل 135">
            <a:extLst>
              <a:ext uri="{FF2B5EF4-FFF2-40B4-BE49-F238E27FC236}">
                <a16:creationId xmlns:a16="http://schemas.microsoft.com/office/drawing/2014/main" id="{340A409A-7F11-48FB-9B3A-CE41DC06893E}"/>
              </a:ext>
            </a:extLst>
          </p:cNvPr>
          <p:cNvSpPr/>
          <p:nvPr/>
        </p:nvSpPr>
        <p:spPr>
          <a:xfrm>
            <a:off x="8848728" y="4780569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137" name="مستطيل 136">
            <a:extLst>
              <a:ext uri="{FF2B5EF4-FFF2-40B4-BE49-F238E27FC236}">
                <a16:creationId xmlns:a16="http://schemas.microsoft.com/office/drawing/2014/main" id="{25299DEC-1704-4285-BB38-E77B7AA97DC0}"/>
              </a:ext>
            </a:extLst>
          </p:cNvPr>
          <p:cNvSpPr/>
          <p:nvPr/>
        </p:nvSpPr>
        <p:spPr>
          <a:xfrm>
            <a:off x="7504323" y="3349577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138" name="مستطيل 137">
            <a:extLst>
              <a:ext uri="{FF2B5EF4-FFF2-40B4-BE49-F238E27FC236}">
                <a16:creationId xmlns:a16="http://schemas.microsoft.com/office/drawing/2014/main" id="{17AC5FD4-428F-4304-AA91-E9278D06EF4A}"/>
              </a:ext>
            </a:extLst>
          </p:cNvPr>
          <p:cNvSpPr/>
          <p:nvPr/>
        </p:nvSpPr>
        <p:spPr>
          <a:xfrm>
            <a:off x="6858656" y="4728223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39" name="مستطيل 138">
            <a:extLst>
              <a:ext uri="{FF2B5EF4-FFF2-40B4-BE49-F238E27FC236}">
                <a16:creationId xmlns:a16="http://schemas.microsoft.com/office/drawing/2014/main" id="{1DB69CD6-3A1B-490F-9F5B-130664992098}"/>
              </a:ext>
            </a:extLst>
          </p:cNvPr>
          <p:cNvSpPr/>
          <p:nvPr/>
        </p:nvSpPr>
        <p:spPr>
          <a:xfrm>
            <a:off x="6400435" y="2860276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140" name="مستطيل 139">
            <a:extLst>
              <a:ext uri="{FF2B5EF4-FFF2-40B4-BE49-F238E27FC236}">
                <a16:creationId xmlns:a16="http://schemas.microsoft.com/office/drawing/2014/main" id="{D1422B46-8FBC-43E4-A6E7-15E57A04ACBA}"/>
              </a:ext>
            </a:extLst>
          </p:cNvPr>
          <p:cNvSpPr/>
          <p:nvPr/>
        </p:nvSpPr>
        <p:spPr>
          <a:xfrm>
            <a:off x="6430105" y="4742389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145" name="مستطيل 144">
            <a:extLst>
              <a:ext uri="{FF2B5EF4-FFF2-40B4-BE49-F238E27FC236}">
                <a16:creationId xmlns:a16="http://schemas.microsoft.com/office/drawing/2014/main" id="{A6ACD26B-34FC-4DFA-A211-621FECC3D900}"/>
              </a:ext>
            </a:extLst>
          </p:cNvPr>
          <p:cNvSpPr/>
          <p:nvPr/>
        </p:nvSpPr>
        <p:spPr>
          <a:xfrm>
            <a:off x="4894110" y="4002804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146" name="مستطيل 145">
            <a:extLst>
              <a:ext uri="{FF2B5EF4-FFF2-40B4-BE49-F238E27FC236}">
                <a16:creationId xmlns:a16="http://schemas.microsoft.com/office/drawing/2014/main" id="{5BF4FBD8-4E1C-4C10-8215-30BB0BBF0842}"/>
              </a:ext>
            </a:extLst>
          </p:cNvPr>
          <p:cNvSpPr/>
          <p:nvPr/>
        </p:nvSpPr>
        <p:spPr>
          <a:xfrm>
            <a:off x="4194410" y="4728223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148" name="مستطيل 147">
            <a:extLst>
              <a:ext uri="{FF2B5EF4-FFF2-40B4-BE49-F238E27FC236}">
                <a16:creationId xmlns:a16="http://schemas.microsoft.com/office/drawing/2014/main" id="{819B0BD0-5E27-4914-A3EB-85CBEBC23F0E}"/>
              </a:ext>
            </a:extLst>
          </p:cNvPr>
          <p:cNvSpPr/>
          <p:nvPr/>
        </p:nvSpPr>
        <p:spPr>
          <a:xfrm>
            <a:off x="3765859" y="4742389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149" name="مستطيل 148">
            <a:extLst>
              <a:ext uri="{FF2B5EF4-FFF2-40B4-BE49-F238E27FC236}">
                <a16:creationId xmlns:a16="http://schemas.microsoft.com/office/drawing/2014/main" id="{A03C14FA-DD74-445A-B71C-DDB1E2F06B02}"/>
              </a:ext>
            </a:extLst>
          </p:cNvPr>
          <p:cNvSpPr/>
          <p:nvPr/>
        </p:nvSpPr>
        <p:spPr>
          <a:xfrm>
            <a:off x="2311840" y="3484050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150" name="مستطيل 149">
            <a:extLst>
              <a:ext uri="{FF2B5EF4-FFF2-40B4-BE49-F238E27FC236}">
                <a16:creationId xmlns:a16="http://schemas.microsoft.com/office/drawing/2014/main" id="{A43D7F2B-0527-46D7-AF7D-DE47A8D8DBEB}"/>
              </a:ext>
            </a:extLst>
          </p:cNvPr>
          <p:cNvSpPr/>
          <p:nvPr/>
        </p:nvSpPr>
        <p:spPr>
          <a:xfrm>
            <a:off x="1495672" y="4727898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151" name="مستطيل 150">
            <a:extLst>
              <a:ext uri="{FF2B5EF4-FFF2-40B4-BE49-F238E27FC236}">
                <a16:creationId xmlns:a16="http://schemas.microsoft.com/office/drawing/2014/main" id="{069C5E21-684F-410B-96A5-3A951A58CBFA}"/>
              </a:ext>
            </a:extLst>
          </p:cNvPr>
          <p:cNvSpPr/>
          <p:nvPr/>
        </p:nvSpPr>
        <p:spPr>
          <a:xfrm>
            <a:off x="1029518" y="2817447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152" name="مستطيل 151">
            <a:extLst>
              <a:ext uri="{FF2B5EF4-FFF2-40B4-BE49-F238E27FC236}">
                <a16:creationId xmlns:a16="http://schemas.microsoft.com/office/drawing/2014/main" id="{341D3192-BAF4-48EA-928F-627D049F945D}"/>
              </a:ext>
            </a:extLst>
          </p:cNvPr>
          <p:cNvSpPr/>
          <p:nvPr/>
        </p:nvSpPr>
        <p:spPr>
          <a:xfrm>
            <a:off x="1157017" y="4697265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56618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5" grpId="0" animBg="1"/>
      <p:bldP spid="146" grpId="0" animBg="1"/>
      <p:bldP spid="148" grpId="0" animBg="1"/>
      <p:bldP spid="149" grpId="0" animBg="1"/>
      <p:bldP spid="150" grpId="0" animBg="1"/>
      <p:bldP spid="151" grpId="0" animBg="1"/>
      <p:bldP spid="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79D70165-D9D0-46C8-928A-1DD468F927D5}"/>
              </a:ext>
            </a:extLst>
          </p:cNvPr>
          <p:cNvSpPr/>
          <p:nvPr/>
        </p:nvSpPr>
        <p:spPr>
          <a:xfrm>
            <a:off x="1171574" y="1041601"/>
            <a:ext cx="10220326" cy="5045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r="4440000" sx="106000" sy="106000" algn="r" rotWithShape="0">
              <a:srgbClr val="EAB8D8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CE6FF6B-F51C-4E08-B268-B303C811AC2D}"/>
              </a:ext>
            </a:extLst>
          </p:cNvPr>
          <p:cNvSpPr/>
          <p:nvPr/>
        </p:nvSpPr>
        <p:spPr>
          <a:xfrm>
            <a:off x="0" y="6802016"/>
            <a:ext cx="12192000" cy="1119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5F639555-61B4-42BB-BA8D-F0D77CA57731}"/>
              </a:ext>
            </a:extLst>
          </p:cNvPr>
          <p:cNvGrpSpPr/>
          <p:nvPr/>
        </p:nvGrpSpPr>
        <p:grpSpPr>
          <a:xfrm>
            <a:off x="0" y="146069"/>
            <a:ext cx="12192000" cy="393209"/>
            <a:chOff x="0" y="146069"/>
            <a:chExt cx="12192000" cy="393209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3742984F-B31D-4A69-A5CB-B8E92762E39A}"/>
                </a:ext>
              </a:extLst>
            </p:cNvPr>
            <p:cNvSpPr/>
            <p:nvPr/>
          </p:nvSpPr>
          <p:spPr>
            <a:xfrm>
              <a:off x="0" y="146069"/>
              <a:ext cx="12192000" cy="393209"/>
            </a:xfrm>
            <a:prstGeom prst="rect">
              <a:avLst/>
            </a:prstGeom>
            <a:solidFill>
              <a:srgbClr val="F2D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69623A0C-23A6-4AF0-8D37-FDC1E0E65B33}"/>
                </a:ext>
              </a:extLst>
            </p:cNvPr>
            <p:cNvSpPr/>
            <p:nvPr/>
          </p:nvSpPr>
          <p:spPr>
            <a:xfrm>
              <a:off x="178675" y="248611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BA97DAB8-6B7D-4878-A6AE-28C7ED9EE72D}"/>
                </a:ext>
              </a:extLst>
            </p:cNvPr>
            <p:cNvSpPr/>
            <p:nvPr/>
          </p:nvSpPr>
          <p:spPr>
            <a:xfrm>
              <a:off x="4276530" y="263290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78EB0F-03BA-4FF1-8E2D-1DA22A613954}"/>
                </a:ext>
              </a:extLst>
            </p:cNvPr>
            <p:cNvSpPr/>
            <p:nvPr/>
          </p:nvSpPr>
          <p:spPr>
            <a:xfrm>
              <a:off x="8374386" y="256595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FCE2A8A4-BF0E-4716-8B48-D924B644F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4" y="909700"/>
            <a:ext cx="1329956" cy="1063965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515A1B6-3ECA-4FE1-BF31-96AFD6033DA8}"/>
              </a:ext>
            </a:extLst>
          </p:cNvPr>
          <p:cNvSpPr txBox="1"/>
          <p:nvPr/>
        </p:nvSpPr>
        <p:spPr>
          <a:xfrm>
            <a:off x="9897028" y="1112092"/>
            <a:ext cx="14402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u="sng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أتدرب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C48A020-F545-4052-8AFF-F6528B25369B}"/>
              </a:ext>
            </a:extLst>
          </p:cNvPr>
          <p:cNvSpPr txBox="1"/>
          <p:nvPr/>
        </p:nvSpPr>
        <p:spPr>
          <a:xfrm>
            <a:off x="2501530" y="1651223"/>
            <a:ext cx="808351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أبحث في منزلة الآحاد عن عددين مجموعهما عشرة ، أو عن عددين متساويين، وأحوطهما ،ثم أجد ناتج الجمع :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36CF22-6E50-4C50-B3F1-48E731BCF1C8}"/>
              </a:ext>
            </a:extLst>
          </p:cNvPr>
          <p:cNvSpPr txBox="1"/>
          <p:nvPr/>
        </p:nvSpPr>
        <p:spPr>
          <a:xfrm>
            <a:off x="8880091" y="3225074"/>
            <a:ext cx="132375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</a:t>
            </a: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5  2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+ 1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5  1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57" name="رابط مستقيم 56">
            <a:extLst>
              <a:ext uri="{FF2B5EF4-FFF2-40B4-BE49-F238E27FC236}">
                <a16:creationId xmlns:a16="http://schemas.microsoft.com/office/drawing/2014/main" id="{FA3800CC-431D-42B0-BBBF-529139DCEC6C}"/>
              </a:ext>
            </a:extLst>
          </p:cNvPr>
          <p:cNvCxnSpPr>
            <a:cxnSpLocks/>
          </p:cNvCxnSpPr>
          <p:nvPr/>
        </p:nvCxnSpPr>
        <p:spPr>
          <a:xfrm flipH="1">
            <a:off x="9069701" y="4794734"/>
            <a:ext cx="843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812FFF6C-0353-4B68-ADF1-D6DC34F83653}"/>
              </a:ext>
            </a:extLst>
          </p:cNvPr>
          <p:cNvSpPr/>
          <p:nvPr/>
        </p:nvSpPr>
        <p:spPr>
          <a:xfrm>
            <a:off x="10670313" y="3160255"/>
            <a:ext cx="522752" cy="474731"/>
          </a:xfrm>
          <a:prstGeom prst="rect">
            <a:avLst/>
          </a:prstGeom>
          <a:solidFill>
            <a:srgbClr val="EAB8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8E2C7D1-1382-470E-B242-6AB976FB2F21}"/>
              </a:ext>
            </a:extLst>
          </p:cNvPr>
          <p:cNvSpPr/>
          <p:nvPr/>
        </p:nvSpPr>
        <p:spPr>
          <a:xfrm>
            <a:off x="9463368" y="3284895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شكل بيضاوي 81">
            <a:extLst>
              <a:ext uri="{FF2B5EF4-FFF2-40B4-BE49-F238E27FC236}">
                <a16:creationId xmlns:a16="http://schemas.microsoft.com/office/drawing/2014/main" id="{F3EA4598-736F-4A7F-AE0C-743171BF1456}"/>
              </a:ext>
            </a:extLst>
          </p:cNvPr>
          <p:cNvSpPr/>
          <p:nvPr/>
        </p:nvSpPr>
        <p:spPr>
          <a:xfrm>
            <a:off x="9516584" y="4257984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D94597E6-0686-4702-9427-67E288086C54}"/>
              </a:ext>
            </a:extLst>
          </p:cNvPr>
          <p:cNvCxnSpPr>
            <a:cxnSpLocks/>
          </p:cNvCxnSpPr>
          <p:nvPr/>
        </p:nvCxnSpPr>
        <p:spPr>
          <a:xfrm>
            <a:off x="9801142" y="3556582"/>
            <a:ext cx="432595" cy="2044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رابط كسهم مستقيم 82">
            <a:extLst>
              <a:ext uri="{FF2B5EF4-FFF2-40B4-BE49-F238E27FC236}">
                <a16:creationId xmlns:a16="http://schemas.microsoft.com/office/drawing/2014/main" id="{A9ABE3A1-CDF8-441B-AF1D-B7D5AC640801}"/>
              </a:ext>
            </a:extLst>
          </p:cNvPr>
          <p:cNvCxnSpPr>
            <a:cxnSpLocks/>
          </p:cNvCxnSpPr>
          <p:nvPr/>
        </p:nvCxnSpPr>
        <p:spPr>
          <a:xfrm flipV="1">
            <a:off x="9869308" y="4198716"/>
            <a:ext cx="392671" cy="2966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52A4A6A5-576E-41AA-A361-1BA0CC10E28E}"/>
              </a:ext>
            </a:extLst>
          </p:cNvPr>
          <p:cNvSpPr/>
          <p:nvPr/>
        </p:nvSpPr>
        <p:spPr>
          <a:xfrm>
            <a:off x="10124187" y="3802372"/>
            <a:ext cx="460854" cy="3575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C8C2A44B-22CF-4D9A-9128-68D4FC9DB913}"/>
              </a:ext>
            </a:extLst>
          </p:cNvPr>
          <p:cNvCxnSpPr>
            <a:cxnSpLocks/>
          </p:cNvCxnSpPr>
          <p:nvPr/>
        </p:nvCxnSpPr>
        <p:spPr>
          <a:xfrm flipH="1">
            <a:off x="9829778" y="4093514"/>
            <a:ext cx="302839" cy="423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مستطيل 83">
            <a:extLst>
              <a:ext uri="{FF2B5EF4-FFF2-40B4-BE49-F238E27FC236}">
                <a16:creationId xmlns:a16="http://schemas.microsoft.com/office/drawing/2014/main" id="{836777BB-5632-4AB4-B2E8-F43486D0A15D}"/>
              </a:ext>
            </a:extLst>
          </p:cNvPr>
          <p:cNvSpPr/>
          <p:nvPr/>
        </p:nvSpPr>
        <p:spPr>
          <a:xfrm>
            <a:off x="9512527" y="3813932"/>
            <a:ext cx="276330" cy="344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261DDA7B-BB10-457A-876D-0029D7E9CDE6}"/>
              </a:ext>
            </a:extLst>
          </p:cNvPr>
          <p:cNvSpPr txBox="1"/>
          <p:nvPr/>
        </p:nvSpPr>
        <p:spPr>
          <a:xfrm>
            <a:off x="6429667" y="3189532"/>
            <a:ext cx="132375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</a:t>
            </a: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1  5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+ 2  1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2  3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96" name="رابط مستقيم 95">
            <a:extLst>
              <a:ext uri="{FF2B5EF4-FFF2-40B4-BE49-F238E27FC236}">
                <a16:creationId xmlns:a16="http://schemas.microsoft.com/office/drawing/2014/main" id="{016C56BF-4354-49CC-8B31-5CB18E289CE6}"/>
              </a:ext>
            </a:extLst>
          </p:cNvPr>
          <p:cNvCxnSpPr>
            <a:cxnSpLocks/>
          </p:cNvCxnSpPr>
          <p:nvPr/>
        </p:nvCxnSpPr>
        <p:spPr>
          <a:xfrm flipH="1">
            <a:off x="6619277" y="4759192"/>
            <a:ext cx="843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مستطيل 96">
            <a:extLst>
              <a:ext uri="{FF2B5EF4-FFF2-40B4-BE49-F238E27FC236}">
                <a16:creationId xmlns:a16="http://schemas.microsoft.com/office/drawing/2014/main" id="{D3026F91-2E76-44C3-BC0F-C1D30129F773}"/>
              </a:ext>
            </a:extLst>
          </p:cNvPr>
          <p:cNvSpPr/>
          <p:nvPr/>
        </p:nvSpPr>
        <p:spPr>
          <a:xfrm>
            <a:off x="8316256" y="3097880"/>
            <a:ext cx="522752" cy="474731"/>
          </a:xfrm>
          <a:prstGeom prst="rect">
            <a:avLst/>
          </a:prstGeom>
          <a:solidFill>
            <a:srgbClr val="EAB8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98" name="شكل بيضاوي 97">
            <a:extLst>
              <a:ext uri="{FF2B5EF4-FFF2-40B4-BE49-F238E27FC236}">
                <a16:creationId xmlns:a16="http://schemas.microsoft.com/office/drawing/2014/main" id="{155845FF-0440-4881-84C3-46220CF3390A}"/>
              </a:ext>
            </a:extLst>
          </p:cNvPr>
          <p:cNvSpPr/>
          <p:nvPr/>
        </p:nvSpPr>
        <p:spPr>
          <a:xfrm>
            <a:off x="7092215" y="4229000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شكل بيضاوي 98">
            <a:extLst>
              <a:ext uri="{FF2B5EF4-FFF2-40B4-BE49-F238E27FC236}">
                <a16:creationId xmlns:a16="http://schemas.microsoft.com/office/drawing/2014/main" id="{FEE4CE2F-46BD-4CB1-A909-A6FCA5EDF045}"/>
              </a:ext>
            </a:extLst>
          </p:cNvPr>
          <p:cNvSpPr/>
          <p:nvPr/>
        </p:nvSpPr>
        <p:spPr>
          <a:xfrm>
            <a:off x="7066160" y="3726073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0" name="رابط كسهم مستقيم 99">
            <a:extLst>
              <a:ext uri="{FF2B5EF4-FFF2-40B4-BE49-F238E27FC236}">
                <a16:creationId xmlns:a16="http://schemas.microsoft.com/office/drawing/2014/main" id="{80637FA1-D83D-4A1A-B143-2A9DEDA27700}"/>
              </a:ext>
            </a:extLst>
          </p:cNvPr>
          <p:cNvCxnSpPr>
            <a:cxnSpLocks/>
          </p:cNvCxnSpPr>
          <p:nvPr/>
        </p:nvCxnSpPr>
        <p:spPr>
          <a:xfrm flipV="1">
            <a:off x="7430294" y="4252671"/>
            <a:ext cx="339588" cy="1710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رابط كسهم مستقيم 100">
            <a:extLst>
              <a:ext uri="{FF2B5EF4-FFF2-40B4-BE49-F238E27FC236}">
                <a16:creationId xmlns:a16="http://schemas.microsoft.com/office/drawing/2014/main" id="{2485BFD6-2C82-49D0-AD9E-A41D5553F803}"/>
              </a:ext>
            </a:extLst>
          </p:cNvPr>
          <p:cNvCxnSpPr>
            <a:cxnSpLocks/>
          </p:cNvCxnSpPr>
          <p:nvPr/>
        </p:nvCxnSpPr>
        <p:spPr>
          <a:xfrm>
            <a:off x="7437314" y="3959345"/>
            <a:ext cx="335519" cy="23544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6A9BE591-C066-4F9D-9641-E206C413F454}"/>
              </a:ext>
            </a:extLst>
          </p:cNvPr>
          <p:cNvSpPr/>
          <p:nvPr/>
        </p:nvSpPr>
        <p:spPr>
          <a:xfrm>
            <a:off x="7792698" y="4066958"/>
            <a:ext cx="460854" cy="3575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3" name="رابط كسهم مستقيم 102">
            <a:extLst>
              <a:ext uri="{FF2B5EF4-FFF2-40B4-BE49-F238E27FC236}">
                <a16:creationId xmlns:a16="http://schemas.microsoft.com/office/drawing/2014/main" id="{611532C1-AE3D-4D98-8E9E-31E0786236FA}"/>
              </a:ext>
            </a:extLst>
          </p:cNvPr>
          <p:cNvCxnSpPr>
            <a:cxnSpLocks/>
          </p:cNvCxnSpPr>
          <p:nvPr/>
        </p:nvCxnSpPr>
        <p:spPr>
          <a:xfrm flipH="1" flipV="1">
            <a:off x="7444939" y="3473154"/>
            <a:ext cx="615877" cy="5938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مستطيل 103">
            <a:extLst>
              <a:ext uri="{FF2B5EF4-FFF2-40B4-BE49-F238E27FC236}">
                <a16:creationId xmlns:a16="http://schemas.microsoft.com/office/drawing/2014/main" id="{8C8FCCB8-F13C-4ADA-9179-7706457F8F52}"/>
              </a:ext>
            </a:extLst>
          </p:cNvPr>
          <p:cNvSpPr/>
          <p:nvPr/>
        </p:nvSpPr>
        <p:spPr>
          <a:xfrm>
            <a:off x="7134223" y="3302715"/>
            <a:ext cx="276330" cy="344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7B8358D8-FECA-40E2-BCCA-276B49BFAAE5}"/>
              </a:ext>
            </a:extLst>
          </p:cNvPr>
          <p:cNvSpPr txBox="1"/>
          <p:nvPr/>
        </p:nvSpPr>
        <p:spPr>
          <a:xfrm>
            <a:off x="3843971" y="3189532"/>
            <a:ext cx="132375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</a:t>
            </a: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1   3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+ 9   1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0   2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106" name="رابط مستقيم 105">
            <a:extLst>
              <a:ext uri="{FF2B5EF4-FFF2-40B4-BE49-F238E27FC236}">
                <a16:creationId xmlns:a16="http://schemas.microsoft.com/office/drawing/2014/main" id="{3477EFFA-EF88-4E8A-9136-B1DD9BAE37C0}"/>
              </a:ext>
            </a:extLst>
          </p:cNvPr>
          <p:cNvCxnSpPr>
            <a:cxnSpLocks/>
          </p:cNvCxnSpPr>
          <p:nvPr/>
        </p:nvCxnSpPr>
        <p:spPr>
          <a:xfrm flipH="1">
            <a:off x="4033581" y="4759192"/>
            <a:ext cx="843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5040D0B7-3F79-48DE-A184-BEA77C5A4B48}"/>
              </a:ext>
            </a:extLst>
          </p:cNvPr>
          <p:cNvSpPr/>
          <p:nvPr/>
        </p:nvSpPr>
        <p:spPr>
          <a:xfrm>
            <a:off x="5762283" y="3124713"/>
            <a:ext cx="522752" cy="474731"/>
          </a:xfrm>
          <a:prstGeom prst="rect">
            <a:avLst/>
          </a:prstGeom>
          <a:solidFill>
            <a:srgbClr val="EAB8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8" name="شكل بيضاوي 107">
            <a:extLst>
              <a:ext uri="{FF2B5EF4-FFF2-40B4-BE49-F238E27FC236}">
                <a16:creationId xmlns:a16="http://schemas.microsoft.com/office/drawing/2014/main" id="{0C3F3F3A-CC72-441B-8DD1-C659F47F8E67}"/>
              </a:ext>
            </a:extLst>
          </p:cNvPr>
          <p:cNvSpPr/>
          <p:nvPr/>
        </p:nvSpPr>
        <p:spPr>
          <a:xfrm>
            <a:off x="4455480" y="3726073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9" name="شكل بيضاوي 108">
            <a:extLst>
              <a:ext uri="{FF2B5EF4-FFF2-40B4-BE49-F238E27FC236}">
                <a16:creationId xmlns:a16="http://schemas.microsoft.com/office/drawing/2014/main" id="{1665F5B9-D2CC-4009-AC30-99ECDE87B726}"/>
              </a:ext>
            </a:extLst>
          </p:cNvPr>
          <p:cNvSpPr/>
          <p:nvPr/>
        </p:nvSpPr>
        <p:spPr>
          <a:xfrm>
            <a:off x="4471455" y="3271563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0" name="رابط كسهم مستقيم 109">
            <a:extLst>
              <a:ext uri="{FF2B5EF4-FFF2-40B4-BE49-F238E27FC236}">
                <a16:creationId xmlns:a16="http://schemas.microsoft.com/office/drawing/2014/main" id="{5E04E446-0C49-4506-81FB-57CC73BAC9F1}"/>
              </a:ext>
            </a:extLst>
          </p:cNvPr>
          <p:cNvCxnSpPr>
            <a:cxnSpLocks/>
            <a:endCxn id="112" idx="1"/>
          </p:cNvCxnSpPr>
          <p:nvPr/>
        </p:nvCxnSpPr>
        <p:spPr>
          <a:xfrm flipV="1">
            <a:off x="4799835" y="3670647"/>
            <a:ext cx="381975" cy="1619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رابط كسهم مستقيم 110">
            <a:extLst>
              <a:ext uri="{FF2B5EF4-FFF2-40B4-BE49-F238E27FC236}">
                <a16:creationId xmlns:a16="http://schemas.microsoft.com/office/drawing/2014/main" id="{F2A09D39-CFC2-4355-AB94-4124CEE3A3C6}"/>
              </a:ext>
            </a:extLst>
          </p:cNvPr>
          <p:cNvCxnSpPr>
            <a:cxnSpLocks/>
          </p:cNvCxnSpPr>
          <p:nvPr/>
        </p:nvCxnSpPr>
        <p:spPr>
          <a:xfrm>
            <a:off x="4833430" y="3480915"/>
            <a:ext cx="341923" cy="988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مستطيل 111">
            <a:extLst>
              <a:ext uri="{FF2B5EF4-FFF2-40B4-BE49-F238E27FC236}">
                <a16:creationId xmlns:a16="http://schemas.microsoft.com/office/drawing/2014/main" id="{1A2A2972-3E4D-477A-A594-93259CC0402A}"/>
              </a:ext>
            </a:extLst>
          </p:cNvPr>
          <p:cNvSpPr/>
          <p:nvPr/>
        </p:nvSpPr>
        <p:spPr>
          <a:xfrm>
            <a:off x="5181810" y="3491860"/>
            <a:ext cx="460854" cy="3575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3" name="رابط كسهم مستقيم 112">
            <a:extLst>
              <a:ext uri="{FF2B5EF4-FFF2-40B4-BE49-F238E27FC236}">
                <a16:creationId xmlns:a16="http://schemas.microsoft.com/office/drawing/2014/main" id="{AE9DA969-38C2-4ECD-884E-CB934F5A1D0C}"/>
              </a:ext>
            </a:extLst>
          </p:cNvPr>
          <p:cNvCxnSpPr>
            <a:cxnSpLocks/>
          </p:cNvCxnSpPr>
          <p:nvPr/>
        </p:nvCxnSpPr>
        <p:spPr>
          <a:xfrm flipH="1">
            <a:off x="4810993" y="3859619"/>
            <a:ext cx="593961" cy="59570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مستطيل 113">
            <a:extLst>
              <a:ext uri="{FF2B5EF4-FFF2-40B4-BE49-F238E27FC236}">
                <a16:creationId xmlns:a16="http://schemas.microsoft.com/office/drawing/2014/main" id="{F75CDDBB-4003-4677-8582-EAACB69D4A52}"/>
              </a:ext>
            </a:extLst>
          </p:cNvPr>
          <p:cNvSpPr/>
          <p:nvPr/>
        </p:nvSpPr>
        <p:spPr>
          <a:xfrm>
            <a:off x="4511089" y="4272327"/>
            <a:ext cx="276330" cy="344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FDD4BDDB-7A1E-422E-A973-ABC85735B645}"/>
              </a:ext>
            </a:extLst>
          </p:cNvPr>
          <p:cNvSpPr txBox="1"/>
          <p:nvPr/>
        </p:nvSpPr>
        <p:spPr>
          <a:xfrm>
            <a:off x="1278432" y="3189532"/>
            <a:ext cx="132375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</a:t>
            </a: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3  1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 3  3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5  4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116" name="رابط مستقيم 115">
            <a:extLst>
              <a:ext uri="{FF2B5EF4-FFF2-40B4-BE49-F238E27FC236}">
                <a16:creationId xmlns:a16="http://schemas.microsoft.com/office/drawing/2014/main" id="{8FA0F290-0F5B-47DB-98DD-0AB4B0C3A71F}"/>
              </a:ext>
            </a:extLst>
          </p:cNvPr>
          <p:cNvCxnSpPr>
            <a:cxnSpLocks/>
          </p:cNvCxnSpPr>
          <p:nvPr/>
        </p:nvCxnSpPr>
        <p:spPr>
          <a:xfrm flipH="1">
            <a:off x="1468042" y="4759192"/>
            <a:ext cx="843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مستطيل 116">
            <a:extLst>
              <a:ext uri="{FF2B5EF4-FFF2-40B4-BE49-F238E27FC236}">
                <a16:creationId xmlns:a16="http://schemas.microsoft.com/office/drawing/2014/main" id="{3A0827B2-F423-44FC-AC27-8110B793D41D}"/>
              </a:ext>
            </a:extLst>
          </p:cNvPr>
          <p:cNvSpPr/>
          <p:nvPr/>
        </p:nvSpPr>
        <p:spPr>
          <a:xfrm>
            <a:off x="3140312" y="3124713"/>
            <a:ext cx="522752" cy="474731"/>
          </a:xfrm>
          <a:prstGeom prst="rect">
            <a:avLst/>
          </a:prstGeom>
          <a:solidFill>
            <a:srgbClr val="EAB8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18" name="شكل بيضاوي 117">
            <a:extLst>
              <a:ext uri="{FF2B5EF4-FFF2-40B4-BE49-F238E27FC236}">
                <a16:creationId xmlns:a16="http://schemas.microsoft.com/office/drawing/2014/main" id="{A333B761-30A9-4A05-9EE4-5DD534178B89}"/>
              </a:ext>
            </a:extLst>
          </p:cNvPr>
          <p:cNvSpPr/>
          <p:nvPr/>
        </p:nvSpPr>
        <p:spPr>
          <a:xfrm>
            <a:off x="1825947" y="3771086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9" name="شكل بيضاوي 118">
            <a:extLst>
              <a:ext uri="{FF2B5EF4-FFF2-40B4-BE49-F238E27FC236}">
                <a16:creationId xmlns:a16="http://schemas.microsoft.com/office/drawing/2014/main" id="{0BC90E14-FD45-4C60-8414-540509F38E1D}"/>
              </a:ext>
            </a:extLst>
          </p:cNvPr>
          <p:cNvSpPr/>
          <p:nvPr/>
        </p:nvSpPr>
        <p:spPr>
          <a:xfrm>
            <a:off x="1862220" y="3253495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0" name="رابط كسهم مستقيم 119">
            <a:extLst>
              <a:ext uri="{FF2B5EF4-FFF2-40B4-BE49-F238E27FC236}">
                <a16:creationId xmlns:a16="http://schemas.microsoft.com/office/drawing/2014/main" id="{6FEA21B2-1F63-4543-91CE-EEF1673FAD3C}"/>
              </a:ext>
            </a:extLst>
          </p:cNvPr>
          <p:cNvCxnSpPr>
            <a:cxnSpLocks/>
          </p:cNvCxnSpPr>
          <p:nvPr/>
        </p:nvCxnSpPr>
        <p:spPr>
          <a:xfrm>
            <a:off x="2214944" y="3477498"/>
            <a:ext cx="307011" cy="2044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رابط كسهم مستقيم 120">
            <a:extLst>
              <a:ext uri="{FF2B5EF4-FFF2-40B4-BE49-F238E27FC236}">
                <a16:creationId xmlns:a16="http://schemas.microsoft.com/office/drawing/2014/main" id="{A7397A68-F98A-4450-B44C-EF0F54735CA0}"/>
              </a:ext>
            </a:extLst>
          </p:cNvPr>
          <p:cNvCxnSpPr>
            <a:cxnSpLocks/>
          </p:cNvCxnSpPr>
          <p:nvPr/>
        </p:nvCxnSpPr>
        <p:spPr>
          <a:xfrm flipV="1">
            <a:off x="2195449" y="3761071"/>
            <a:ext cx="326506" cy="1674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مستطيل 121">
            <a:extLst>
              <a:ext uri="{FF2B5EF4-FFF2-40B4-BE49-F238E27FC236}">
                <a16:creationId xmlns:a16="http://schemas.microsoft.com/office/drawing/2014/main" id="{236B42E5-028A-46CE-AEA5-5B1FC7025798}"/>
              </a:ext>
            </a:extLst>
          </p:cNvPr>
          <p:cNvSpPr/>
          <p:nvPr/>
        </p:nvSpPr>
        <p:spPr>
          <a:xfrm>
            <a:off x="2547814" y="3540969"/>
            <a:ext cx="460854" cy="3575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3" name="رابط كسهم مستقيم 122">
            <a:extLst>
              <a:ext uri="{FF2B5EF4-FFF2-40B4-BE49-F238E27FC236}">
                <a16:creationId xmlns:a16="http://schemas.microsoft.com/office/drawing/2014/main" id="{A32C33A0-FF5D-4546-B7CA-6D469961B31F}"/>
              </a:ext>
            </a:extLst>
          </p:cNvPr>
          <p:cNvCxnSpPr>
            <a:cxnSpLocks/>
          </p:cNvCxnSpPr>
          <p:nvPr/>
        </p:nvCxnSpPr>
        <p:spPr>
          <a:xfrm flipH="1">
            <a:off x="2156553" y="3921991"/>
            <a:ext cx="639379" cy="5534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مستطيل 123">
            <a:extLst>
              <a:ext uri="{FF2B5EF4-FFF2-40B4-BE49-F238E27FC236}">
                <a16:creationId xmlns:a16="http://schemas.microsoft.com/office/drawing/2014/main" id="{6A4FD235-115E-4216-B00A-F7A293605F36}"/>
              </a:ext>
            </a:extLst>
          </p:cNvPr>
          <p:cNvSpPr/>
          <p:nvPr/>
        </p:nvSpPr>
        <p:spPr>
          <a:xfrm>
            <a:off x="1856673" y="4245745"/>
            <a:ext cx="276330" cy="344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0" name="مستطيل 129">
            <a:extLst>
              <a:ext uri="{FF2B5EF4-FFF2-40B4-BE49-F238E27FC236}">
                <a16:creationId xmlns:a16="http://schemas.microsoft.com/office/drawing/2014/main" id="{A21F4A25-B6E3-4379-9034-5F6FA2E12194}"/>
              </a:ext>
            </a:extLst>
          </p:cNvPr>
          <p:cNvSpPr/>
          <p:nvPr/>
        </p:nvSpPr>
        <p:spPr>
          <a:xfrm rot="5400000">
            <a:off x="7398374" y="4174680"/>
            <a:ext cx="3045602" cy="48072"/>
          </a:xfrm>
          <a:custGeom>
            <a:avLst/>
            <a:gdLst>
              <a:gd name="connsiteX0" fmla="*/ 0 w 3045602"/>
              <a:gd name="connsiteY0" fmla="*/ 0 h 48072"/>
              <a:gd name="connsiteX1" fmla="*/ 507600 w 3045602"/>
              <a:gd name="connsiteY1" fmla="*/ 0 h 48072"/>
              <a:gd name="connsiteX2" fmla="*/ 954289 w 3045602"/>
              <a:gd name="connsiteY2" fmla="*/ 0 h 48072"/>
              <a:gd name="connsiteX3" fmla="*/ 1400977 w 3045602"/>
              <a:gd name="connsiteY3" fmla="*/ 0 h 48072"/>
              <a:gd name="connsiteX4" fmla="*/ 1939033 w 3045602"/>
              <a:gd name="connsiteY4" fmla="*/ 0 h 48072"/>
              <a:gd name="connsiteX5" fmla="*/ 2446634 w 3045602"/>
              <a:gd name="connsiteY5" fmla="*/ 0 h 48072"/>
              <a:gd name="connsiteX6" fmla="*/ 3045602 w 3045602"/>
              <a:gd name="connsiteY6" fmla="*/ 0 h 48072"/>
              <a:gd name="connsiteX7" fmla="*/ 3045602 w 3045602"/>
              <a:gd name="connsiteY7" fmla="*/ 48072 h 48072"/>
              <a:gd name="connsiteX8" fmla="*/ 2477090 w 3045602"/>
              <a:gd name="connsiteY8" fmla="*/ 48072 h 48072"/>
              <a:gd name="connsiteX9" fmla="*/ 1999945 w 3045602"/>
              <a:gd name="connsiteY9" fmla="*/ 48072 h 48072"/>
              <a:gd name="connsiteX10" fmla="*/ 1522801 w 3045602"/>
              <a:gd name="connsiteY10" fmla="*/ 48072 h 48072"/>
              <a:gd name="connsiteX11" fmla="*/ 1045657 w 3045602"/>
              <a:gd name="connsiteY11" fmla="*/ 48072 h 48072"/>
              <a:gd name="connsiteX12" fmla="*/ 629424 w 3045602"/>
              <a:gd name="connsiteY12" fmla="*/ 48072 h 48072"/>
              <a:gd name="connsiteX13" fmla="*/ 0 w 3045602"/>
              <a:gd name="connsiteY13" fmla="*/ 48072 h 48072"/>
              <a:gd name="connsiteX14" fmla="*/ 0 w 3045602"/>
              <a:gd name="connsiteY14" fmla="*/ 0 h 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5602" h="48072" fill="none" extrusionOk="0">
                <a:moveTo>
                  <a:pt x="0" y="0"/>
                </a:moveTo>
                <a:cubicBezTo>
                  <a:pt x="171090" y="-27744"/>
                  <a:pt x="339679" y="39208"/>
                  <a:pt x="507600" y="0"/>
                </a:cubicBezTo>
                <a:cubicBezTo>
                  <a:pt x="675521" y="-39208"/>
                  <a:pt x="857591" y="20455"/>
                  <a:pt x="954289" y="0"/>
                </a:cubicBezTo>
                <a:cubicBezTo>
                  <a:pt x="1050987" y="-20455"/>
                  <a:pt x="1178685" y="29817"/>
                  <a:pt x="1400977" y="0"/>
                </a:cubicBezTo>
                <a:cubicBezTo>
                  <a:pt x="1623269" y="-29817"/>
                  <a:pt x="1683685" y="34556"/>
                  <a:pt x="1939033" y="0"/>
                </a:cubicBezTo>
                <a:cubicBezTo>
                  <a:pt x="2194381" y="-34556"/>
                  <a:pt x="2329227" y="19032"/>
                  <a:pt x="2446634" y="0"/>
                </a:cubicBezTo>
                <a:cubicBezTo>
                  <a:pt x="2564041" y="-19032"/>
                  <a:pt x="2791490" y="58185"/>
                  <a:pt x="3045602" y="0"/>
                </a:cubicBezTo>
                <a:cubicBezTo>
                  <a:pt x="3047621" y="20036"/>
                  <a:pt x="3042271" y="25472"/>
                  <a:pt x="3045602" y="48072"/>
                </a:cubicBezTo>
                <a:cubicBezTo>
                  <a:pt x="2896109" y="74732"/>
                  <a:pt x="2666620" y="306"/>
                  <a:pt x="2477090" y="48072"/>
                </a:cubicBezTo>
                <a:cubicBezTo>
                  <a:pt x="2287560" y="95838"/>
                  <a:pt x="2107338" y="7502"/>
                  <a:pt x="1999945" y="48072"/>
                </a:cubicBezTo>
                <a:cubicBezTo>
                  <a:pt x="1892552" y="88642"/>
                  <a:pt x="1663640" y="10755"/>
                  <a:pt x="1522801" y="48072"/>
                </a:cubicBezTo>
                <a:cubicBezTo>
                  <a:pt x="1381962" y="85389"/>
                  <a:pt x="1235361" y="28213"/>
                  <a:pt x="1045657" y="48072"/>
                </a:cubicBezTo>
                <a:cubicBezTo>
                  <a:pt x="855953" y="67931"/>
                  <a:pt x="722246" y="-1601"/>
                  <a:pt x="629424" y="48072"/>
                </a:cubicBezTo>
                <a:cubicBezTo>
                  <a:pt x="536602" y="97745"/>
                  <a:pt x="277069" y="17815"/>
                  <a:pt x="0" y="48072"/>
                </a:cubicBezTo>
                <a:cubicBezTo>
                  <a:pt x="-2894" y="25235"/>
                  <a:pt x="2325" y="13673"/>
                  <a:pt x="0" y="0"/>
                </a:cubicBezTo>
                <a:close/>
              </a:path>
              <a:path w="3045602" h="48072" stroke="0" extrusionOk="0">
                <a:moveTo>
                  <a:pt x="0" y="0"/>
                </a:moveTo>
                <a:cubicBezTo>
                  <a:pt x="138461" y="-4384"/>
                  <a:pt x="281053" y="23377"/>
                  <a:pt x="477144" y="0"/>
                </a:cubicBezTo>
                <a:cubicBezTo>
                  <a:pt x="673235" y="-23377"/>
                  <a:pt x="825410" y="22557"/>
                  <a:pt x="954289" y="0"/>
                </a:cubicBezTo>
                <a:cubicBezTo>
                  <a:pt x="1083169" y="-22557"/>
                  <a:pt x="1224868" y="15774"/>
                  <a:pt x="1431433" y="0"/>
                </a:cubicBezTo>
                <a:cubicBezTo>
                  <a:pt x="1637998" y="-15774"/>
                  <a:pt x="1762389" y="39532"/>
                  <a:pt x="1878121" y="0"/>
                </a:cubicBezTo>
                <a:cubicBezTo>
                  <a:pt x="1993853" y="-39532"/>
                  <a:pt x="2197528" y="34669"/>
                  <a:pt x="2385722" y="0"/>
                </a:cubicBezTo>
                <a:cubicBezTo>
                  <a:pt x="2573916" y="-34669"/>
                  <a:pt x="2889871" y="34716"/>
                  <a:pt x="3045602" y="0"/>
                </a:cubicBezTo>
                <a:cubicBezTo>
                  <a:pt x="3047440" y="14114"/>
                  <a:pt x="3045490" y="37402"/>
                  <a:pt x="3045602" y="48072"/>
                </a:cubicBezTo>
                <a:cubicBezTo>
                  <a:pt x="2814520" y="60665"/>
                  <a:pt x="2601990" y="18193"/>
                  <a:pt x="2477090" y="48072"/>
                </a:cubicBezTo>
                <a:cubicBezTo>
                  <a:pt x="2352190" y="77951"/>
                  <a:pt x="2147041" y="20241"/>
                  <a:pt x="2060857" y="48072"/>
                </a:cubicBezTo>
                <a:cubicBezTo>
                  <a:pt x="1974673" y="75903"/>
                  <a:pt x="1672628" y="19019"/>
                  <a:pt x="1553257" y="48072"/>
                </a:cubicBezTo>
                <a:cubicBezTo>
                  <a:pt x="1433886" y="77125"/>
                  <a:pt x="1228072" y="-5021"/>
                  <a:pt x="1106569" y="48072"/>
                </a:cubicBezTo>
                <a:cubicBezTo>
                  <a:pt x="985066" y="101165"/>
                  <a:pt x="861346" y="4424"/>
                  <a:pt x="659880" y="48072"/>
                </a:cubicBezTo>
                <a:cubicBezTo>
                  <a:pt x="458414" y="91720"/>
                  <a:pt x="143911" y="-3161"/>
                  <a:pt x="0" y="48072"/>
                </a:cubicBezTo>
                <a:cubicBezTo>
                  <a:pt x="-5495" y="35778"/>
                  <a:pt x="920" y="22793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30505184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1" name="مستطيل 130">
            <a:extLst>
              <a:ext uri="{FF2B5EF4-FFF2-40B4-BE49-F238E27FC236}">
                <a16:creationId xmlns:a16="http://schemas.microsoft.com/office/drawing/2014/main" id="{8BBEDDF5-6F5D-4193-AB55-92AD0B0D1AF3}"/>
              </a:ext>
            </a:extLst>
          </p:cNvPr>
          <p:cNvSpPr/>
          <p:nvPr/>
        </p:nvSpPr>
        <p:spPr>
          <a:xfrm rot="5400000">
            <a:off x="4869989" y="4174680"/>
            <a:ext cx="3045602" cy="48072"/>
          </a:xfrm>
          <a:custGeom>
            <a:avLst/>
            <a:gdLst>
              <a:gd name="connsiteX0" fmla="*/ 0 w 3045602"/>
              <a:gd name="connsiteY0" fmla="*/ 0 h 48072"/>
              <a:gd name="connsiteX1" fmla="*/ 507600 w 3045602"/>
              <a:gd name="connsiteY1" fmla="*/ 0 h 48072"/>
              <a:gd name="connsiteX2" fmla="*/ 954289 w 3045602"/>
              <a:gd name="connsiteY2" fmla="*/ 0 h 48072"/>
              <a:gd name="connsiteX3" fmla="*/ 1400977 w 3045602"/>
              <a:gd name="connsiteY3" fmla="*/ 0 h 48072"/>
              <a:gd name="connsiteX4" fmla="*/ 1939033 w 3045602"/>
              <a:gd name="connsiteY4" fmla="*/ 0 h 48072"/>
              <a:gd name="connsiteX5" fmla="*/ 2446634 w 3045602"/>
              <a:gd name="connsiteY5" fmla="*/ 0 h 48072"/>
              <a:gd name="connsiteX6" fmla="*/ 3045602 w 3045602"/>
              <a:gd name="connsiteY6" fmla="*/ 0 h 48072"/>
              <a:gd name="connsiteX7" fmla="*/ 3045602 w 3045602"/>
              <a:gd name="connsiteY7" fmla="*/ 48072 h 48072"/>
              <a:gd name="connsiteX8" fmla="*/ 2477090 w 3045602"/>
              <a:gd name="connsiteY8" fmla="*/ 48072 h 48072"/>
              <a:gd name="connsiteX9" fmla="*/ 1999945 w 3045602"/>
              <a:gd name="connsiteY9" fmla="*/ 48072 h 48072"/>
              <a:gd name="connsiteX10" fmla="*/ 1522801 w 3045602"/>
              <a:gd name="connsiteY10" fmla="*/ 48072 h 48072"/>
              <a:gd name="connsiteX11" fmla="*/ 1045657 w 3045602"/>
              <a:gd name="connsiteY11" fmla="*/ 48072 h 48072"/>
              <a:gd name="connsiteX12" fmla="*/ 629424 w 3045602"/>
              <a:gd name="connsiteY12" fmla="*/ 48072 h 48072"/>
              <a:gd name="connsiteX13" fmla="*/ 0 w 3045602"/>
              <a:gd name="connsiteY13" fmla="*/ 48072 h 48072"/>
              <a:gd name="connsiteX14" fmla="*/ 0 w 3045602"/>
              <a:gd name="connsiteY14" fmla="*/ 0 h 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5602" h="48072" fill="none" extrusionOk="0">
                <a:moveTo>
                  <a:pt x="0" y="0"/>
                </a:moveTo>
                <a:cubicBezTo>
                  <a:pt x="171090" y="-27744"/>
                  <a:pt x="339679" y="39208"/>
                  <a:pt x="507600" y="0"/>
                </a:cubicBezTo>
                <a:cubicBezTo>
                  <a:pt x="675521" y="-39208"/>
                  <a:pt x="857591" y="20455"/>
                  <a:pt x="954289" y="0"/>
                </a:cubicBezTo>
                <a:cubicBezTo>
                  <a:pt x="1050987" y="-20455"/>
                  <a:pt x="1178685" y="29817"/>
                  <a:pt x="1400977" y="0"/>
                </a:cubicBezTo>
                <a:cubicBezTo>
                  <a:pt x="1623269" y="-29817"/>
                  <a:pt x="1683685" y="34556"/>
                  <a:pt x="1939033" y="0"/>
                </a:cubicBezTo>
                <a:cubicBezTo>
                  <a:pt x="2194381" y="-34556"/>
                  <a:pt x="2329227" y="19032"/>
                  <a:pt x="2446634" y="0"/>
                </a:cubicBezTo>
                <a:cubicBezTo>
                  <a:pt x="2564041" y="-19032"/>
                  <a:pt x="2791490" y="58185"/>
                  <a:pt x="3045602" y="0"/>
                </a:cubicBezTo>
                <a:cubicBezTo>
                  <a:pt x="3047621" y="20036"/>
                  <a:pt x="3042271" y="25472"/>
                  <a:pt x="3045602" y="48072"/>
                </a:cubicBezTo>
                <a:cubicBezTo>
                  <a:pt x="2896109" y="74732"/>
                  <a:pt x="2666620" y="306"/>
                  <a:pt x="2477090" y="48072"/>
                </a:cubicBezTo>
                <a:cubicBezTo>
                  <a:pt x="2287560" y="95838"/>
                  <a:pt x="2107338" y="7502"/>
                  <a:pt x="1999945" y="48072"/>
                </a:cubicBezTo>
                <a:cubicBezTo>
                  <a:pt x="1892552" y="88642"/>
                  <a:pt x="1663640" y="10755"/>
                  <a:pt x="1522801" y="48072"/>
                </a:cubicBezTo>
                <a:cubicBezTo>
                  <a:pt x="1381962" y="85389"/>
                  <a:pt x="1235361" y="28213"/>
                  <a:pt x="1045657" y="48072"/>
                </a:cubicBezTo>
                <a:cubicBezTo>
                  <a:pt x="855953" y="67931"/>
                  <a:pt x="722246" y="-1601"/>
                  <a:pt x="629424" y="48072"/>
                </a:cubicBezTo>
                <a:cubicBezTo>
                  <a:pt x="536602" y="97745"/>
                  <a:pt x="277069" y="17815"/>
                  <a:pt x="0" y="48072"/>
                </a:cubicBezTo>
                <a:cubicBezTo>
                  <a:pt x="-2894" y="25235"/>
                  <a:pt x="2325" y="13673"/>
                  <a:pt x="0" y="0"/>
                </a:cubicBezTo>
                <a:close/>
              </a:path>
              <a:path w="3045602" h="48072" stroke="0" extrusionOk="0">
                <a:moveTo>
                  <a:pt x="0" y="0"/>
                </a:moveTo>
                <a:cubicBezTo>
                  <a:pt x="138461" y="-4384"/>
                  <a:pt x="281053" y="23377"/>
                  <a:pt x="477144" y="0"/>
                </a:cubicBezTo>
                <a:cubicBezTo>
                  <a:pt x="673235" y="-23377"/>
                  <a:pt x="825410" y="22557"/>
                  <a:pt x="954289" y="0"/>
                </a:cubicBezTo>
                <a:cubicBezTo>
                  <a:pt x="1083169" y="-22557"/>
                  <a:pt x="1224868" y="15774"/>
                  <a:pt x="1431433" y="0"/>
                </a:cubicBezTo>
                <a:cubicBezTo>
                  <a:pt x="1637998" y="-15774"/>
                  <a:pt x="1762389" y="39532"/>
                  <a:pt x="1878121" y="0"/>
                </a:cubicBezTo>
                <a:cubicBezTo>
                  <a:pt x="1993853" y="-39532"/>
                  <a:pt x="2197528" y="34669"/>
                  <a:pt x="2385722" y="0"/>
                </a:cubicBezTo>
                <a:cubicBezTo>
                  <a:pt x="2573916" y="-34669"/>
                  <a:pt x="2889871" y="34716"/>
                  <a:pt x="3045602" y="0"/>
                </a:cubicBezTo>
                <a:cubicBezTo>
                  <a:pt x="3047440" y="14114"/>
                  <a:pt x="3045490" y="37402"/>
                  <a:pt x="3045602" y="48072"/>
                </a:cubicBezTo>
                <a:cubicBezTo>
                  <a:pt x="2814520" y="60665"/>
                  <a:pt x="2601990" y="18193"/>
                  <a:pt x="2477090" y="48072"/>
                </a:cubicBezTo>
                <a:cubicBezTo>
                  <a:pt x="2352190" y="77951"/>
                  <a:pt x="2147041" y="20241"/>
                  <a:pt x="2060857" y="48072"/>
                </a:cubicBezTo>
                <a:cubicBezTo>
                  <a:pt x="1974673" y="75903"/>
                  <a:pt x="1672628" y="19019"/>
                  <a:pt x="1553257" y="48072"/>
                </a:cubicBezTo>
                <a:cubicBezTo>
                  <a:pt x="1433886" y="77125"/>
                  <a:pt x="1228072" y="-5021"/>
                  <a:pt x="1106569" y="48072"/>
                </a:cubicBezTo>
                <a:cubicBezTo>
                  <a:pt x="985066" y="101165"/>
                  <a:pt x="861346" y="4424"/>
                  <a:pt x="659880" y="48072"/>
                </a:cubicBezTo>
                <a:cubicBezTo>
                  <a:pt x="458414" y="91720"/>
                  <a:pt x="143911" y="-3161"/>
                  <a:pt x="0" y="48072"/>
                </a:cubicBezTo>
                <a:cubicBezTo>
                  <a:pt x="-5495" y="35778"/>
                  <a:pt x="920" y="22793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30505184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2" name="مستطيل 131">
            <a:extLst>
              <a:ext uri="{FF2B5EF4-FFF2-40B4-BE49-F238E27FC236}">
                <a16:creationId xmlns:a16="http://schemas.microsoft.com/office/drawing/2014/main" id="{BB51DE3F-C1C5-465F-9BDD-F5937566CEED}"/>
              </a:ext>
            </a:extLst>
          </p:cNvPr>
          <p:cNvSpPr/>
          <p:nvPr/>
        </p:nvSpPr>
        <p:spPr>
          <a:xfrm rot="5400000">
            <a:off x="2252157" y="4174680"/>
            <a:ext cx="3045602" cy="48072"/>
          </a:xfrm>
          <a:custGeom>
            <a:avLst/>
            <a:gdLst>
              <a:gd name="connsiteX0" fmla="*/ 0 w 3045602"/>
              <a:gd name="connsiteY0" fmla="*/ 0 h 48072"/>
              <a:gd name="connsiteX1" fmla="*/ 507600 w 3045602"/>
              <a:gd name="connsiteY1" fmla="*/ 0 h 48072"/>
              <a:gd name="connsiteX2" fmla="*/ 954289 w 3045602"/>
              <a:gd name="connsiteY2" fmla="*/ 0 h 48072"/>
              <a:gd name="connsiteX3" fmla="*/ 1400977 w 3045602"/>
              <a:gd name="connsiteY3" fmla="*/ 0 h 48072"/>
              <a:gd name="connsiteX4" fmla="*/ 1939033 w 3045602"/>
              <a:gd name="connsiteY4" fmla="*/ 0 h 48072"/>
              <a:gd name="connsiteX5" fmla="*/ 2446634 w 3045602"/>
              <a:gd name="connsiteY5" fmla="*/ 0 h 48072"/>
              <a:gd name="connsiteX6" fmla="*/ 3045602 w 3045602"/>
              <a:gd name="connsiteY6" fmla="*/ 0 h 48072"/>
              <a:gd name="connsiteX7" fmla="*/ 3045602 w 3045602"/>
              <a:gd name="connsiteY7" fmla="*/ 48072 h 48072"/>
              <a:gd name="connsiteX8" fmla="*/ 2477090 w 3045602"/>
              <a:gd name="connsiteY8" fmla="*/ 48072 h 48072"/>
              <a:gd name="connsiteX9" fmla="*/ 1999945 w 3045602"/>
              <a:gd name="connsiteY9" fmla="*/ 48072 h 48072"/>
              <a:gd name="connsiteX10" fmla="*/ 1522801 w 3045602"/>
              <a:gd name="connsiteY10" fmla="*/ 48072 h 48072"/>
              <a:gd name="connsiteX11" fmla="*/ 1045657 w 3045602"/>
              <a:gd name="connsiteY11" fmla="*/ 48072 h 48072"/>
              <a:gd name="connsiteX12" fmla="*/ 629424 w 3045602"/>
              <a:gd name="connsiteY12" fmla="*/ 48072 h 48072"/>
              <a:gd name="connsiteX13" fmla="*/ 0 w 3045602"/>
              <a:gd name="connsiteY13" fmla="*/ 48072 h 48072"/>
              <a:gd name="connsiteX14" fmla="*/ 0 w 3045602"/>
              <a:gd name="connsiteY14" fmla="*/ 0 h 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5602" h="48072" fill="none" extrusionOk="0">
                <a:moveTo>
                  <a:pt x="0" y="0"/>
                </a:moveTo>
                <a:cubicBezTo>
                  <a:pt x="171090" y="-27744"/>
                  <a:pt x="339679" y="39208"/>
                  <a:pt x="507600" y="0"/>
                </a:cubicBezTo>
                <a:cubicBezTo>
                  <a:pt x="675521" y="-39208"/>
                  <a:pt x="857591" y="20455"/>
                  <a:pt x="954289" y="0"/>
                </a:cubicBezTo>
                <a:cubicBezTo>
                  <a:pt x="1050987" y="-20455"/>
                  <a:pt x="1178685" y="29817"/>
                  <a:pt x="1400977" y="0"/>
                </a:cubicBezTo>
                <a:cubicBezTo>
                  <a:pt x="1623269" y="-29817"/>
                  <a:pt x="1683685" y="34556"/>
                  <a:pt x="1939033" y="0"/>
                </a:cubicBezTo>
                <a:cubicBezTo>
                  <a:pt x="2194381" y="-34556"/>
                  <a:pt x="2329227" y="19032"/>
                  <a:pt x="2446634" y="0"/>
                </a:cubicBezTo>
                <a:cubicBezTo>
                  <a:pt x="2564041" y="-19032"/>
                  <a:pt x="2791490" y="58185"/>
                  <a:pt x="3045602" y="0"/>
                </a:cubicBezTo>
                <a:cubicBezTo>
                  <a:pt x="3047621" y="20036"/>
                  <a:pt x="3042271" y="25472"/>
                  <a:pt x="3045602" y="48072"/>
                </a:cubicBezTo>
                <a:cubicBezTo>
                  <a:pt x="2896109" y="74732"/>
                  <a:pt x="2666620" y="306"/>
                  <a:pt x="2477090" y="48072"/>
                </a:cubicBezTo>
                <a:cubicBezTo>
                  <a:pt x="2287560" y="95838"/>
                  <a:pt x="2107338" y="7502"/>
                  <a:pt x="1999945" y="48072"/>
                </a:cubicBezTo>
                <a:cubicBezTo>
                  <a:pt x="1892552" y="88642"/>
                  <a:pt x="1663640" y="10755"/>
                  <a:pt x="1522801" y="48072"/>
                </a:cubicBezTo>
                <a:cubicBezTo>
                  <a:pt x="1381962" y="85389"/>
                  <a:pt x="1235361" y="28213"/>
                  <a:pt x="1045657" y="48072"/>
                </a:cubicBezTo>
                <a:cubicBezTo>
                  <a:pt x="855953" y="67931"/>
                  <a:pt x="722246" y="-1601"/>
                  <a:pt x="629424" y="48072"/>
                </a:cubicBezTo>
                <a:cubicBezTo>
                  <a:pt x="536602" y="97745"/>
                  <a:pt x="277069" y="17815"/>
                  <a:pt x="0" y="48072"/>
                </a:cubicBezTo>
                <a:cubicBezTo>
                  <a:pt x="-2894" y="25235"/>
                  <a:pt x="2325" y="13673"/>
                  <a:pt x="0" y="0"/>
                </a:cubicBezTo>
                <a:close/>
              </a:path>
              <a:path w="3045602" h="48072" stroke="0" extrusionOk="0">
                <a:moveTo>
                  <a:pt x="0" y="0"/>
                </a:moveTo>
                <a:cubicBezTo>
                  <a:pt x="138461" y="-4384"/>
                  <a:pt x="281053" y="23377"/>
                  <a:pt x="477144" y="0"/>
                </a:cubicBezTo>
                <a:cubicBezTo>
                  <a:pt x="673235" y="-23377"/>
                  <a:pt x="825410" y="22557"/>
                  <a:pt x="954289" y="0"/>
                </a:cubicBezTo>
                <a:cubicBezTo>
                  <a:pt x="1083169" y="-22557"/>
                  <a:pt x="1224868" y="15774"/>
                  <a:pt x="1431433" y="0"/>
                </a:cubicBezTo>
                <a:cubicBezTo>
                  <a:pt x="1637998" y="-15774"/>
                  <a:pt x="1762389" y="39532"/>
                  <a:pt x="1878121" y="0"/>
                </a:cubicBezTo>
                <a:cubicBezTo>
                  <a:pt x="1993853" y="-39532"/>
                  <a:pt x="2197528" y="34669"/>
                  <a:pt x="2385722" y="0"/>
                </a:cubicBezTo>
                <a:cubicBezTo>
                  <a:pt x="2573916" y="-34669"/>
                  <a:pt x="2889871" y="34716"/>
                  <a:pt x="3045602" y="0"/>
                </a:cubicBezTo>
                <a:cubicBezTo>
                  <a:pt x="3047440" y="14114"/>
                  <a:pt x="3045490" y="37402"/>
                  <a:pt x="3045602" y="48072"/>
                </a:cubicBezTo>
                <a:cubicBezTo>
                  <a:pt x="2814520" y="60665"/>
                  <a:pt x="2601990" y="18193"/>
                  <a:pt x="2477090" y="48072"/>
                </a:cubicBezTo>
                <a:cubicBezTo>
                  <a:pt x="2352190" y="77951"/>
                  <a:pt x="2147041" y="20241"/>
                  <a:pt x="2060857" y="48072"/>
                </a:cubicBezTo>
                <a:cubicBezTo>
                  <a:pt x="1974673" y="75903"/>
                  <a:pt x="1672628" y="19019"/>
                  <a:pt x="1553257" y="48072"/>
                </a:cubicBezTo>
                <a:cubicBezTo>
                  <a:pt x="1433886" y="77125"/>
                  <a:pt x="1228072" y="-5021"/>
                  <a:pt x="1106569" y="48072"/>
                </a:cubicBezTo>
                <a:cubicBezTo>
                  <a:pt x="985066" y="101165"/>
                  <a:pt x="861346" y="4424"/>
                  <a:pt x="659880" y="48072"/>
                </a:cubicBezTo>
                <a:cubicBezTo>
                  <a:pt x="458414" y="91720"/>
                  <a:pt x="143911" y="-3161"/>
                  <a:pt x="0" y="48072"/>
                </a:cubicBezTo>
                <a:cubicBezTo>
                  <a:pt x="-5495" y="35778"/>
                  <a:pt x="920" y="22793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30505184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E42ACFDE-1A0A-4700-85B6-748C491418B2}"/>
              </a:ext>
            </a:extLst>
          </p:cNvPr>
          <p:cNvSpPr/>
          <p:nvPr/>
        </p:nvSpPr>
        <p:spPr>
          <a:xfrm>
            <a:off x="9927218" y="3762007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FC56771A-2837-48CA-B9D1-B39BBDD036A5}"/>
              </a:ext>
            </a:extLst>
          </p:cNvPr>
          <p:cNvSpPr/>
          <p:nvPr/>
        </p:nvSpPr>
        <p:spPr>
          <a:xfrm>
            <a:off x="9271438" y="4747879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B38C9FFE-B696-4801-A6C2-79E584B55022}"/>
              </a:ext>
            </a:extLst>
          </p:cNvPr>
          <p:cNvSpPr/>
          <p:nvPr/>
        </p:nvSpPr>
        <p:spPr>
          <a:xfrm>
            <a:off x="8715388" y="2882227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1ED83153-C908-4339-84C2-67EEDB4E6913}"/>
              </a:ext>
            </a:extLst>
          </p:cNvPr>
          <p:cNvSpPr/>
          <p:nvPr/>
        </p:nvSpPr>
        <p:spPr>
          <a:xfrm>
            <a:off x="8897139" y="4751346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0790E4BD-8883-4108-BC60-AFE8B7DCBCB6}"/>
              </a:ext>
            </a:extLst>
          </p:cNvPr>
          <p:cNvSpPr/>
          <p:nvPr/>
        </p:nvSpPr>
        <p:spPr>
          <a:xfrm>
            <a:off x="7564220" y="4006235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8F985C4C-0DEE-46B3-A47E-78A9D7C9046A}"/>
              </a:ext>
            </a:extLst>
          </p:cNvPr>
          <p:cNvSpPr/>
          <p:nvPr/>
        </p:nvSpPr>
        <p:spPr>
          <a:xfrm>
            <a:off x="6864520" y="4731654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134B2E50-8125-4D2E-8A00-0EA0BD3DBD08}"/>
              </a:ext>
            </a:extLst>
          </p:cNvPr>
          <p:cNvSpPr/>
          <p:nvPr/>
        </p:nvSpPr>
        <p:spPr>
          <a:xfrm>
            <a:off x="6435969" y="4745820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77" name="مستطيل 76">
            <a:extLst>
              <a:ext uri="{FF2B5EF4-FFF2-40B4-BE49-F238E27FC236}">
                <a16:creationId xmlns:a16="http://schemas.microsoft.com/office/drawing/2014/main" id="{DF0EDD26-3CED-4764-AE1B-199F0282BB5F}"/>
              </a:ext>
            </a:extLst>
          </p:cNvPr>
          <p:cNvSpPr/>
          <p:nvPr/>
        </p:nvSpPr>
        <p:spPr>
          <a:xfrm>
            <a:off x="4975075" y="3468395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78" name="مستطيل 77">
            <a:extLst>
              <a:ext uri="{FF2B5EF4-FFF2-40B4-BE49-F238E27FC236}">
                <a16:creationId xmlns:a16="http://schemas.microsoft.com/office/drawing/2014/main" id="{31F7A9C5-0C23-445E-821B-1F19E741FD7E}"/>
              </a:ext>
            </a:extLst>
          </p:cNvPr>
          <p:cNvSpPr/>
          <p:nvPr/>
        </p:nvSpPr>
        <p:spPr>
          <a:xfrm>
            <a:off x="4141060" y="4700607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79" name="مستطيل 78">
            <a:extLst>
              <a:ext uri="{FF2B5EF4-FFF2-40B4-BE49-F238E27FC236}">
                <a16:creationId xmlns:a16="http://schemas.microsoft.com/office/drawing/2014/main" id="{0E062258-13C1-4A9F-991D-8EAF284C1221}"/>
              </a:ext>
            </a:extLst>
          </p:cNvPr>
          <p:cNvSpPr/>
          <p:nvPr/>
        </p:nvSpPr>
        <p:spPr>
          <a:xfrm>
            <a:off x="3585010" y="2834955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57CE7283-88F6-4BC7-8F1B-FF448D313801}"/>
              </a:ext>
            </a:extLst>
          </p:cNvPr>
          <p:cNvSpPr/>
          <p:nvPr/>
        </p:nvSpPr>
        <p:spPr>
          <a:xfrm>
            <a:off x="3712509" y="4714773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81" name="مستطيل 80">
            <a:extLst>
              <a:ext uri="{FF2B5EF4-FFF2-40B4-BE49-F238E27FC236}">
                <a16:creationId xmlns:a16="http://schemas.microsoft.com/office/drawing/2014/main" id="{8D841FFD-D8D4-430C-BE69-F8E86AA103DA}"/>
              </a:ext>
            </a:extLst>
          </p:cNvPr>
          <p:cNvSpPr/>
          <p:nvPr/>
        </p:nvSpPr>
        <p:spPr>
          <a:xfrm>
            <a:off x="2357458" y="3481425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7FE9E34C-AE2A-471E-BBEA-01E17B57008B}"/>
              </a:ext>
            </a:extLst>
          </p:cNvPr>
          <p:cNvSpPr/>
          <p:nvPr/>
        </p:nvSpPr>
        <p:spPr>
          <a:xfrm>
            <a:off x="1549327" y="4722040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C24627FA-9234-4F13-B03C-FCDB66B80610}"/>
              </a:ext>
            </a:extLst>
          </p:cNvPr>
          <p:cNvSpPr/>
          <p:nvPr/>
        </p:nvSpPr>
        <p:spPr>
          <a:xfrm>
            <a:off x="1056785" y="2835611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CA032DEC-9879-435A-944E-AD44D2ACEA3E}"/>
              </a:ext>
            </a:extLst>
          </p:cNvPr>
          <p:cNvSpPr/>
          <p:nvPr/>
        </p:nvSpPr>
        <p:spPr>
          <a:xfrm>
            <a:off x="1184284" y="4715429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3404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5" grpId="0" animBg="1"/>
      <p:bldP spid="86" grpId="0" animBg="1"/>
      <p:bldP spid="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79D70165-D9D0-46C8-928A-1DD468F927D5}"/>
              </a:ext>
            </a:extLst>
          </p:cNvPr>
          <p:cNvSpPr/>
          <p:nvPr/>
        </p:nvSpPr>
        <p:spPr>
          <a:xfrm>
            <a:off x="1171574" y="1041601"/>
            <a:ext cx="10220326" cy="5045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r="4440000" sx="106000" sy="106000" algn="r" rotWithShape="0">
              <a:srgbClr val="EAB8D8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CE6FF6B-F51C-4E08-B268-B303C811AC2D}"/>
              </a:ext>
            </a:extLst>
          </p:cNvPr>
          <p:cNvSpPr/>
          <p:nvPr/>
        </p:nvSpPr>
        <p:spPr>
          <a:xfrm>
            <a:off x="0" y="6802016"/>
            <a:ext cx="12192000" cy="1119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5F639555-61B4-42BB-BA8D-F0D77CA57731}"/>
              </a:ext>
            </a:extLst>
          </p:cNvPr>
          <p:cNvGrpSpPr/>
          <p:nvPr/>
        </p:nvGrpSpPr>
        <p:grpSpPr>
          <a:xfrm>
            <a:off x="0" y="146069"/>
            <a:ext cx="12192000" cy="393209"/>
            <a:chOff x="0" y="146069"/>
            <a:chExt cx="12192000" cy="393209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3742984F-B31D-4A69-A5CB-B8E92762E39A}"/>
                </a:ext>
              </a:extLst>
            </p:cNvPr>
            <p:cNvSpPr/>
            <p:nvPr/>
          </p:nvSpPr>
          <p:spPr>
            <a:xfrm>
              <a:off x="0" y="146069"/>
              <a:ext cx="12192000" cy="393209"/>
            </a:xfrm>
            <a:prstGeom prst="rect">
              <a:avLst/>
            </a:prstGeom>
            <a:solidFill>
              <a:srgbClr val="F2D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69623A0C-23A6-4AF0-8D37-FDC1E0E65B33}"/>
                </a:ext>
              </a:extLst>
            </p:cNvPr>
            <p:cNvSpPr/>
            <p:nvPr/>
          </p:nvSpPr>
          <p:spPr>
            <a:xfrm>
              <a:off x="178675" y="248611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BA97DAB8-6B7D-4878-A6AE-28C7ED9EE72D}"/>
                </a:ext>
              </a:extLst>
            </p:cNvPr>
            <p:cNvSpPr/>
            <p:nvPr/>
          </p:nvSpPr>
          <p:spPr>
            <a:xfrm>
              <a:off x="4276530" y="263290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78EB0F-03BA-4FF1-8E2D-1DA22A613954}"/>
                </a:ext>
              </a:extLst>
            </p:cNvPr>
            <p:cNvSpPr/>
            <p:nvPr/>
          </p:nvSpPr>
          <p:spPr>
            <a:xfrm>
              <a:off x="8374386" y="256595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FCE2A8A4-BF0E-4716-8B48-D924B644F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4" y="909700"/>
            <a:ext cx="1329956" cy="1063965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515A1B6-3ECA-4FE1-BF31-96AFD6033DA8}"/>
              </a:ext>
            </a:extLst>
          </p:cNvPr>
          <p:cNvSpPr txBox="1"/>
          <p:nvPr/>
        </p:nvSpPr>
        <p:spPr>
          <a:xfrm>
            <a:off x="9897028" y="1112092"/>
            <a:ext cx="14402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u="sng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أتدرب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C48A020-F545-4052-8AFF-F6528B25369B}"/>
              </a:ext>
            </a:extLst>
          </p:cNvPr>
          <p:cNvSpPr txBox="1"/>
          <p:nvPr/>
        </p:nvSpPr>
        <p:spPr>
          <a:xfrm>
            <a:off x="2501530" y="1651223"/>
            <a:ext cx="808351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أبحث في منزلة الآحاد عن عددين مجموعهما عشرة ، أو عن عددين متساويين، وأحوطهما ،ثم أجد ناتج الجمع :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36CF22-6E50-4C50-B3F1-48E731BCF1C8}"/>
              </a:ext>
            </a:extLst>
          </p:cNvPr>
          <p:cNvSpPr txBox="1"/>
          <p:nvPr/>
        </p:nvSpPr>
        <p:spPr>
          <a:xfrm>
            <a:off x="8880091" y="3225074"/>
            <a:ext cx="132375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</a:t>
            </a: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8 1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+ 2  3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3  1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57" name="رابط مستقيم 56">
            <a:extLst>
              <a:ext uri="{FF2B5EF4-FFF2-40B4-BE49-F238E27FC236}">
                <a16:creationId xmlns:a16="http://schemas.microsoft.com/office/drawing/2014/main" id="{FA3800CC-431D-42B0-BBBF-529139DCEC6C}"/>
              </a:ext>
            </a:extLst>
          </p:cNvPr>
          <p:cNvCxnSpPr>
            <a:cxnSpLocks/>
          </p:cNvCxnSpPr>
          <p:nvPr/>
        </p:nvCxnSpPr>
        <p:spPr>
          <a:xfrm flipH="1">
            <a:off x="9069701" y="4794734"/>
            <a:ext cx="843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812FFF6C-0353-4B68-ADF1-D6DC34F83653}"/>
              </a:ext>
            </a:extLst>
          </p:cNvPr>
          <p:cNvSpPr/>
          <p:nvPr/>
        </p:nvSpPr>
        <p:spPr>
          <a:xfrm>
            <a:off x="10670313" y="3160255"/>
            <a:ext cx="522752" cy="474731"/>
          </a:xfrm>
          <a:prstGeom prst="rect">
            <a:avLst/>
          </a:prstGeom>
          <a:solidFill>
            <a:srgbClr val="EAB8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8E2C7D1-1382-470E-B242-6AB976FB2F21}"/>
              </a:ext>
            </a:extLst>
          </p:cNvPr>
          <p:cNvSpPr/>
          <p:nvPr/>
        </p:nvSpPr>
        <p:spPr>
          <a:xfrm>
            <a:off x="9463368" y="3284895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شكل بيضاوي 81">
            <a:extLst>
              <a:ext uri="{FF2B5EF4-FFF2-40B4-BE49-F238E27FC236}">
                <a16:creationId xmlns:a16="http://schemas.microsoft.com/office/drawing/2014/main" id="{F3EA4598-736F-4A7F-AE0C-743171BF1456}"/>
              </a:ext>
            </a:extLst>
          </p:cNvPr>
          <p:cNvSpPr/>
          <p:nvPr/>
        </p:nvSpPr>
        <p:spPr>
          <a:xfrm>
            <a:off x="9508035" y="3772267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D94597E6-0686-4702-9427-67E288086C54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9801142" y="3556582"/>
            <a:ext cx="287324" cy="1198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رابط كسهم مستقيم 82">
            <a:extLst>
              <a:ext uri="{FF2B5EF4-FFF2-40B4-BE49-F238E27FC236}">
                <a16:creationId xmlns:a16="http://schemas.microsoft.com/office/drawing/2014/main" id="{A9ABE3A1-CDF8-441B-AF1D-B7D5AC640801}"/>
              </a:ext>
            </a:extLst>
          </p:cNvPr>
          <p:cNvCxnSpPr>
            <a:cxnSpLocks/>
            <a:stCxn id="82" idx="6"/>
          </p:cNvCxnSpPr>
          <p:nvPr/>
        </p:nvCxnSpPr>
        <p:spPr>
          <a:xfrm flipV="1">
            <a:off x="9852428" y="3770056"/>
            <a:ext cx="236414" cy="19047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52A4A6A5-576E-41AA-A361-1BA0CC10E28E}"/>
              </a:ext>
            </a:extLst>
          </p:cNvPr>
          <p:cNvSpPr/>
          <p:nvPr/>
        </p:nvSpPr>
        <p:spPr>
          <a:xfrm>
            <a:off x="10088466" y="3497674"/>
            <a:ext cx="460854" cy="3575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C8C2A44B-22CF-4D9A-9128-68D4FC9DB913}"/>
              </a:ext>
            </a:extLst>
          </p:cNvPr>
          <p:cNvCxnSpPr>
            <a:cxnSpLocks/>
          </p:cNvCxnSpPr>
          <p:nvPr/>
        </p:nvCxnSpPr>
        <p:spPr>
          <a:xfrm flipH="1">
            <a:off x="9873818" y="3877186"/>
            <a:ext cx="460024" cy="59780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مستطيل 83">
            <a:extLst>
              <a:ext uri="{FF2B5EF4-FFF2-40B4-BE49-F238E27FC236}">
                <a16:creationId xmlns:a16="http://schemas.microsoft.com/office/drawing/2014/main" id="{836777BB-5632-4AB4-B2E8-F43486D0A15D}"/>
              </a:ext>
            </a:extLst>
          </p:cNvPr>
          <p:cNvSpPr/>
          <p:nvPr/>
        </p:nvSpPr>
        <p:spPr>
          <a:xfrm>
            <a:off x="9576098" y="4283130"/>
            <a:ext cx="276330" cy="344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261DDA7B-BB10-457A-876D-0029D7E9CDE6}"/>
              </a:ext>
            </a:extLst>
          </p:cNvPr>
          <p:cNvSpPr txBox="1"/>
          <p:nvPr/>
        </p:nvSpPr>
        <p:spPr>
          <a:xfrm>
            <a:off x="6429667" y="3189532"/>
            <a:ext cx="132375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</a:t>
            </a: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2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+ 5  2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2  4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96" name="رابط مستقيم 95">
            <a:extLst>
              <a:ext uri="{FF2B5EF4-FFF2-40B4-BE49-F238E27FC236}">
                <a16:creationId xmlns:a16="http://schemas.microsoft.com/office/drawing/2014/main" id="{016C56BF-4354-49CC-8B31-5CB18E289CE6}"/>
              </a:ext>
            </a:extLst>
          </p:cNvPr>
          <p:cNvCxnSpPr>
            <a:cxnSpLocks/>
          </p:cNvCxnSpPr>
          <p:nvPr/>
        </p:nvCxnSpPr>
        <p:spPr>
          <a:xfrm flipH="1">
            <a:off x="6619277" y="4759192"/>
            <a:ext cx="843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مستطيل 96">
            <a:extLst>
              <a:ext uri="{FF2B5EF4-FFF2-40B4-BE49-F238E27FC236}">
                <a16:creationId xmlns:a16="http://schemas.microsoft.com/office/drawing/2014/main" id="{D3026F91-2E76-44C3-BC0F-C1D30129F773}"/>
              </a:ext>
            </a:extLst>
          </p:cNvPr>
          <p:cNvSpPr/>
          <p:nvPr/>
        </p:nvSpPr>
        <p:spPr>
          <a:xfrm>
            <a:off x="8316256" y="3097880"/>
            <a:ext cx="522752" cy="474731"/>
          </a:xfrm>
          <a:prstGeom prst="rect">
            <a:avLst/>
          </a:prstGeom>
          <a:solidFill>
            <a:srgbClr val="EAB8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8" name="شكل بيضاوي 97">
            <a:extLst>
              <a:ext uri="{FF2B5EF4-FFF2-40B4-BE49-F238E27FC236}">
                <a16:creationId xmlns:a16="http://schemas.microsoft.com/office/drawing/2014/main" id="{155845FF-0440-4881-84C3-46220CF3390A}"/>
              </a:ext>
            </a:extLst>
          </p:cNvPr>
          <p:cNvSpPr/>
          <p:nvPr/>
        </p:nvSpPr>
        <p:spPr>
          <a:xfrm>
            <a:off x="7092215" y="4229000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شكل بيضاوي 98">
            <a:extLst>
              <a:ext uri="{FF2B5EF4-FFF2-40B4-BE49-F238E27FC236}">
                <a16:creationId xmlns:a16="http://schemas.microsoft.com/office/drawing/2014/main" id="{FEE4CE2F-46BD-4CB1-A909-A6FCA5EDF045}"/>
              </a:ext>
            </a:extLst>
          </p:cNvPr>
          <p:cNvSpPr/>
          <p:nvPr/>
        </p:nvSpPr>
        <p:spPr>
          <a:xfrm>
            <a:off x="7109967" y="3249869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0" name="رابط كسهم مستقيم 99">
            <a:extLst>
              <a:ext uri="{FF2B5EF4-FFF2-40B4-BE49-F238E27FC236}">
                <a16:creationId xmlns:a16="http://schemas.microsoft.com/office/drawing/2014/main" id="{80637FA1-D83D-4A1A-B143-2A9DEDA27700}"/>
              </a:ext>
            </a:extLst>
          </p:cNvPr>
          <p:cNvCxnSpPr>
            <a:cxnSpLocks/>
          </p:cNvCxnSpPr>
          <p:nvPr/>
        </p:nvCxnSpPr>
        <p:spPr>
          <a:xfrm flipV="1">
            <a:off x="7430294" y="4147604"/>
            <a:ext cx="454973" cy="2761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رابط كسهم مستقيم 100">
            <a:extLst>
              <a:ext uri="{FF2B5EF4-FFF2-40B4-BE49-F238E27FC236}">
                <a16:creationId xmlns:a16="http://schemas.microsoft.com/office/drawing/2014/main" id="{2485BFD6-2C82-49D0-AD9E-A41D5553F803}"/>
              </a:ext>
            </a:extLst>
          </p:cNvPr>
          <p:cNvCxnSpPr>
            <a:cxnSpLocks/>
          </p:cNvCxnSpPr>
          <p:nvPr/>
        </p:nvCxnSpPr>
        <p:spPr>
          <a:xfrm>
            <a:off x="7446970" y="3469031"/>
            <a:ext cx="394799" cy="2231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6A9BE591-C066-4F9D-9641-E206C413F454}"/>
              </a:ext>
            </a:extLst>
          </p:cNvPr>
          <p:cNvSpPr/>
          <p:nvPr/>
        </p:nvSpPr>
        <p:spPr>
          <a:xfrm>
            <a:off x="7729545" y="3745017"/>
            <a:ext cx="460854" cy="3575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3" name="رابط كسهم مستقيم 102">
            <a:extLst>
              <a:ext uri="{FF2B5EF4-FFF2-40B4-BE49-F238E27FC236}">
                <a16:creationId xmlns:a16="http://schemas.microsoft.com/office/drawing/2014/main" id="{611532C1-AE3D-4D98-8E9E-31E0786236FA}"/>
              </a:ext>
            </a:extLst>
          </p:cNvPr>
          <p:cNvCxnSpPr>
            <a:cxnSpLocks/>
          </p:cNvCxnSpPr>
          <p:nvPr/>
        </p:nvCxnSpPr>
        <p:spPr>
          <a:xfrm flipH="1">
            <a:off x="7425580" y="4044756"/>
            <a:ext cx="29397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مستطيل 103">
            <a:extLst>
              <a:ext uri="{FF2B5EF4-FFF2-40B4-BE49-F238E27FC236}">
                <a16:creationId xmlns:a16="http://schemas.microsoft.com/office/drawing/2014/main" id="{8C8FCCB8-F13C-4ADA-9179-7706457F8F52}"/>
              </a:ext>
            </a:extLst>
          </p:cNvPr>
          <p:cNvSpPr/>
          <p:nvPr/>
        </p:nvSpPr>
        <p:spPr>
          <a:xfrm>
            <a:off x="7115140" y="3767329"/>
            <a:ext cx="276330" cy="344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7B8358D8-FECA-40E2-BCCA-276B49BFAAE5}"/>
              </a:ext>
            </a:extLst>
          </p:cNvPr>
          <p:cNvSpPr txBox="1"/>
          <p:nvPr/>
        </p:nvSpPr>
        <p:spPr>
          <a:xfrm>
            <a:off x="3843971" y="3189532"/>
            <a:ext cx="132375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</a:t>
            </a: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1   7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+ 0   1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9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106" name="رابط مستقيم 105">
            <a:extLst>
              <a:ext uri="{FF2B5EF4-FFF2-40B4-BE49-F238E27FC236}">
                <a16:creationId xmlns:a16="http://schemas.microsoft.com/office/drawing/2014/main" id="{3477EFFA-EF88-4E8A-9136-B1DD9BAE37C0}"/>
              </a:ext>
            </a:extLst>
          </p:cNvPr>
          <p:cNvCxnSpPr>
            <a:cxnSpLocks/>
          </p:cNvCxnSpPr>
          <p:nvPr/>
        </p:nvCxnSpPr>
        <p:spPr>
          <a:xfrm flipH="1">
            <a:off x="4033581" y="4759192"/>
            <a:ext cx="843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5040D0B7-3F79-48DE-A184-BEA77C5A4B48}"/>
              </a:ext>
            </a:extLst>
          </p:cNvPr>
          <p:cNvSpPr/>
          <p:nvPr/>
        </p:nvSpPr>
        <p:spPr>
          <a:xfrm>
            <a:off x="5762283" y="3124713"/>
            <a:ext cx="522752" cy="474731"/>
          </a:xfrm>
          <a:prstGeom prst="rect">
            <a:avLst/>
          </a:prstGeom>
          <a:solidFill>
            <a:srgbClr val="EAB8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08" name="شكل بيضاوي 107">
            <a:extLst>
              <a:ext uri="{FF2B5EF4-FFF2-40B4-BE49-F238E27FC236}">
                <a16:creationId xmlns:a16="http://schemas.microsoft.com/office/drawing/2014/main" id="{0C3F3F3A-CC72-441B-8DD1-C659F47F8E67}"/>
              </a:ext>
            </a:extLst>
          </p:cNvPr>
          <p:cNvSpPr/>
          <p:nvPr/>
        </p:nvSpPr>
        <p:spPr>
          <a:xfrm>
            <a:off x="4490215" y="4235456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9" name="شكل بيضاوي 108">
            <a:extLst>
              <a:ext uri="{FF2B5EF4-FFF2-40B4-BE49-F238E27FC236}">
                <a16:creationId xmlns:a16="http://schemas.microsoft.com/office/drawing/2014/main" id="{1665F5B9-D2CC-4009-AC30-99ECDE87B726}"/>
              </a:ext>
            </a:extLst>
          </p:cNvPr>
          <p:cNvSpPr/>
          <p:nvPr/>
        </p:nvSpPr>
        <p:spPr>
          <a:xfrm>
            <a:off x="4471455" y="3271563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0" name="رابط كسهم مستقيم 109">
            <a:extLst>
              <a:ext uri="{FF2B5EF4-FFF2-40B4-BE49-F238E27FC236}">
                <a16:creationId xmlns:a16="http://schemas.microsoft.com/office/drawing/2014/main" id="{5E04E446-0C49-4506-81FB-57CC73BAC9F1}"/>
              </a:ext>
            </a:extLst>
          </p:cNvPr>
          <p:cNvCxnSpPr>
            <a:cxnSpLocks/>
          </p:cNvCxnSpPr>
          <p:nvPr/>
        </p:nvCxnSpPr>
        <p:spPr>
          <a:xfrm flipV="1">
            <a:off x="4843524" y="4122674"/>
            <a:ext cx="308927" cy="2919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رابط كسهم مستقيم 110">
            <a:extLst>
              <a:ext uri="{FF2B5EF4-FFF2-40B4-BE49-F238E27FC236}">
                <a16:creationId xmlns:a16="http://schemas.microsoft.com/office/drawing/2014/main" id="{F2A09D39-CFC2-4355-AB94-4124CEE3A3C6}"/>
              </a:ext>
            </a:extLst>
          </p:cNvPr>
          <p:cNvCxnSpPr>
            <a:cxnSpLocks/>
          </p:cNvCxnSpPr>
          <p:nvPr/>
        </p:nvCxnSpPr>
        <p:spPr>
          <a:xfrm>
            <a:off x="4833430" y="3480915"/>
            <a:ext cx="347139" cy="2533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مستطيل 111">
            <a:extLst>
              <a:ext uri="{FF2B5EF4-FFF2-40B4-BE49-F238E27FC236}">
                <a16:creationId xmlns:a16="http://schemas.microsoft.com/office/drawing/2014/main" id="{1A2A2972-3E4D-477A-A594-93259CC0402A}"/>
              </a:ext>
            </a:extLst>
          </p:cNvPr>
          <p:cNvSpPr/>
          <p:nvPr/>
        </p:nvSpPr>
        <p:spPr>
          <a:xfrm>
            <a:off x="5138194" y="3749704"/>
            <a:ext cx="460854" cy="3575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3" name="رابط كسهم مستقيم 112">
            <a:extLst>
              <a:ext uri="{FF2B5EF4-FFF2-40B4-BE49-F238E27FC236}">
                <a16:creationId xmlns:a16="http://schemas.microsoft.com/office/drawing/2014/main" id="{AE9DA969-38C2-4ECD-884E-CB934F5A1D0C}"/>
              </a:ext>
            </a:extLst>
          </p:cNvPr>
          <p:cNvCxnSpPr>
            <a:cxnSpLocks/>
          </p:cNvCxnSpPr>
          <p:nvPr/>
        </p:nvCxnSpPr>
        <p:spPr>
          <a:xfrm flipH="1">
            <a:off x="4793731" y="4050666"/>
            <a:ext cx="35872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مستطيل 113">
            <a:extLst>
              <a:ext uri="{FF2B5EF4-FFF2-40B4-BE49-F238E27FC236}">
                <a16:creationId xmlns:a16="http://schemas.microsoft.com/office/drawing/2014/main" id="{F75CDDBB-4003-4677-8582-EAACB69D4A52}"/>
              </a:ext>
            </a:extLst>
          </p:cNvPr>
          <p:cNvSpPr/>
          <p:nvPr/>
        </p:nvSpPr>
        <p:spPr>
          <a:xfrm>
            <a:off x="4502891" y="3761071"/>
            <a:ext cx="276330" cy="344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FDD4BDDB-7A1E-422E-A973-ABC85735B645}"/>
              </a:ext>
            </a:extLst>
          </p:cNvPr>
          <p:cNvSpPr txBox="1"/>
          <p:nvPr/>
        </p:nvSpPr>
        <p:spPr>
          <a:xfrm>
            <a:off x="1278432" y="3189532"/>
            <a:ext cx="132375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</a:t>
            </a: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3  4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 7  1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0  2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116" name="رابط مستقيم 115">
            <a:extLst>
              <a:ext uri="{FF2B5EF4-FFF2-40B4-BE49-F238E27FC236}">
                <a16:creationId xmlns:a16="http://schemas.microsoft.com/office/drawing/2014/main" id="{8FA0F290-0F5B-47DB-98DD-0AB4B0C3A71F}"/>
              </a:ext>
            </a:extLst>
          </p:cNvPr>
          <p:cNvCxnSpPr>
            <a:cxnSpLocks/>
          </p:cNvCxnSpPr>
          <p:nvPr/>
        </p:nvCxnSpPr>
        <p:spPr>
          <a:xfrm flipH="1">
            <a:off x="1468042" y="4759192"/>
            <a:ext cx="843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مستطيل 116">
            <a:extLst>
              <a:ext uri="{FF2B5EF4-FFF2-40B4-BE49-F238E27FC236}">
                <a16:creationId xmlns:a16="http://schemas.microsoft.com/office/drawing/2014/main" id="{3A0827B2-F423-44FC-AC27-8110B793D41D}"/>
              </a:ext>
            </a:extLst>
          </p:cNvPr>
          <p:cNvSpPr/>
          <p:nvPr/>
        </p:nvSpPr>
        <p:spPr>
          <a:xfrm>
            <a:off x="3140312" y="3124713"/>
            <a:ext cx="522752" cy="474731"/>
          </a:xfrm>
          <a:prstGeom prst="rect">
            <a:avLst/>
          </a:prstGeom>
          <a:solidFill>
            <a:srgbClr val="EAB8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18" name="شكل بيضاوي 117">
            <a:extLst>
              <a:ext uri="{FF2B5EF4-FFF2-40B4-BE49-F238E27FC236}">
                <a16:creationId xmlns:a16="http://schemas.microsoft.com/office/drawing/2014/main" id="{A333B761-30A9-4A05-9EE4-5DD534178B89}"/>
              </a:ext>
            </a:extLst>
          </p:cNvPr>
          <p:cNvSpPr/>
          <p:nvPr/>
        </p:nvSpPr>
        <p:spPr>
          <a:xfrm>
            <a:off x="1825947" y="3771086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9" name="شكل بيضاوي 118">
            <a:extLst>
              <a:ext uri="{FF2B5EF4-FFF2-40B4-BE49-F238E27FC236}">
                <a16:creationId xmlns:a16="http://schemas.microsoft.com/office/drawing/2014/main" id="{0BC90E14-FD45-4C60-8414-540509F38E1D}"/>
              </a:ext>
            </a:extLst>
          </p:cNvPr>
          <p:cNvSpPr/>
          <p:nvPr/>
        </p:nvSpPr>
        <p:spPr>
          <a:xfrm>
            <a:off x="1862220" y="3253495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0" name="رابط كسهم مستقيم 119">
            <a:extLst>
              <a:ext uri="{FF2B5EF4-FFF2-40B4-BE49-F238E27FC236}">
                <a16:creationId xmlns:a16="http://schemas.microsoft.com/office/drawing/2014/main" id="{6FEA21B2-1F63-4543-91CE-EEF1673FAD3C}"/>
              </a:ext>
            </a:extLst>
          </p:cNvPr>
          <p:cNvCxnSpPr>
            <a:cxnSpLocks/>
          </p:cNvCxnSpPr>
          <p:nvPr/>
        </p:nvCxnSpPr>
        <p:spPr>
          <a:xfrm>
            <a:off x="2214944" y="3477498"/>
            <a:ext cx="307011" cy="20448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رابط كسهم مستقيم 120">
            <a:extLst>
              <a:ext uri="{FF2B5EF4-FFF2-40B4-BE49-F238E27FC236}">
                <a16:creationId xmlns:a16="http://schemas.microsoft.com/office/drawing/2014/main" id="{A7397A68-F98A-4450-B44C-EF0F54735CA0}"/>
              </a:ext>
            </a:extLst>
          </p:cNvPr>
          <p:cNvCxnSpPr>
            <a:cxnSpLocks/>
          </p:cNvCxnSpPr>
          <p:nvPr/>
        </p:nvCxnSpPr>
        <p:spPr>
          <a:xfrm flipV="1">
            <a:off x="2195449" y="3761071"/>
            <a:ext cx="326506" cy="16742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مستطيل 121">
            <a:extLst>
              <a:ext uri="{FF2B5EF4-FFF2-40B4-BE49-F238E27FC236}">
                <a16:creationId xmlns:a16="http://schemas.microsoft.com/office/drawing/2014/main" id="{236B42E5-028A-46CE-AEA5-5B1FC7025798}"/>
              </a:ext>
            </a:extLst>
          </p:cNvPr>
          <p:cNvSpPr/>
          <p:nvPr/>
        </p:nvSpPr>
        <p:spPr>
          <a:xfrm>
            <a:off x="2547814" y="3540969"/>
            <a:ext cx="460854" cy="3575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3" name="رابط كسهم مستقيم 122">
            <a:extLst>
              <a:ext uri="{FF2B5EF4-FFF2-40B4-BE49-F238E27FC236}">
                <a16:creationId xmlns:a16="http://schemas.microsoft.com/office/drawing/2014/main" id="{A32C33A0-FF5D-4546-B7CA-6D469961B31F}"/>
              </a:ext>
            </a:extLst>
          </p:cNvPr>
          <p:cNvCxnSpPr>
            <a:cxnSpLocks/>
          </p:cNvCxnSpPr>
          <p:nvPr/>
        </p:nvCxnSpPr>
        <p:spPr>
          <a:xfrm flipH="1">
            <a:off x="2156553" y="3921991"/>
            <a:ext cx="639379" cy="55345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مستطيل 123">
            <a:extLst>
              <a:ext uri="{FF2B5EF4-FFF2-40B4-BE49-F238E27FC236}">
                <a16:creationId xmlns:a16="http://schemas.microsoft.com/office/drawing/2014/main" id="{6A4FD235-115E-4216-B00A-F7A293605F36}"/>
              </a:ext>
            </a:extLst>
          </p:cNvPr>
          <p:cNvSpPr/>
          <p:nvPr/>
        </p:nvSpPr>
        <p:spPr>
          <a:xfrm>
            <a:off x="1856673" y="4245745"/>
            <a:ext cx="276330" cy="344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0" name="مستطيل 129">
            <a:extLst>
              <a:ext uri="{FF2B5EF4-FFF2-40B4-BE49-F238E27FC236}">
                <a16:creationId xmlns:a16="http://schemas.microsoft.com/office/drawing/2014/main" id="{A21F4A25-B6E3-4379-9034-5F6FA2E12194}"/>
              </a:ext>
            </a:extLst>
          </p:cNvPr>
          <p:cNvSpPr/>
          <p:nvPr/>
        </p:nvSpPr>
        <p:spPr>
          <a:xfrm rot="5400000">
            <a:off x="7398374" y="4174680"/>
            <a:ext cx="3045602" cy="48072"/>
          </a:xfrm>
          <a:custGeom>
            <a:avLst/>
            <a:gdLst>
              <a:gd name="connsiteX0" fmla="*/ 0 w 3045602"/>
              <a:gd name="connsiteY0" fmla="*/ 0 h 48072"/>
              <a:gd name="connsiteX1" fmla="*/ 507600 w 3045602"/>
              <a:gd name="connsiteY1" fmla="*/ 0 h 48072"/>
              <a:gd name="connsiteX2" fmla="*/ 954289 w 3045602"/>
              <a:gd name="connsiteY2" fmla="*/ 0 h 48072"/>
              <a:gd name="connsiteX3" fmla="*/ 1400977 w 3045602"/>
              <a:gd name="connsiteY3" fmla="*/ 0 h 48072"/>
              <a:gd name="connsiteX4" fmla="*/ 1939033 w 3045602"/>
              <a:gd name="connsiteY4" fmla="*/ 0 h 48072"/>
              <a:gd name="connsiteX5" fmla="*/ 2446634 w 3045602"/>
              <a:gd name="connsiteY5" fmla="*/ 0 h 48072"/>
              <a:gd name="connsiteX6" fmla="*/ 3045602 w 3045602"/>
              <a:gd name="connsiteY6" fmla="*/ 0 h 48072"/>
              <a:gd name="connsiteX7" fmla="*/ 3045602 w 3045602"/>
              <a:gd name="connsiteY7" fmla="*/ 48072 h 48072"/>
              <a:gd name="connsiteX8" fmla="*/ 2477090 w 3045602"/>
              <a:gd name="connsiteY8" fmla="*/ 48072 h 48072"/>
              <a:gd name="connsiteX9" fmla="*/ 1999945 w 3045602"/>
              <a:gd name="connsiteY9" fmla="*/ 48072 h 48072"/>
              <a:gd name="connsiteX10" fmla="*/ 1522801 w 3045602"/>
              <a:gd name="connsiteY10" fmla="*/ 48072 h 48072"/>
              <a:gd name="connsiteX11" fmla="*/ 1045657 w 3045602"/>
              <a:gd name="connsiteY11" fmla="*/ 48072 h 48072"/>
              <a:gd name="connsiteX12" fmla="*/ 629424 w 3045602"/>
              <a:gd name="connsiteY12" fmla="*/ 48072 h 48072"/>
              <a:gd name="connsiteX13" fmla="*/ 0 w 3045602"/>
              <a:gd name="connsiteY13" fmla="*/ 48072 h 48072"/>
              <a:gd name="connsiteX14" fmla="*/ 0 w 3045602"/>
              <a:gd name="connsiteY14" fmla="*/ 0 h 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5602" h="48072" fill="none" extrusionOk="0">
                <a:moveTo>
                  <a:pt x="0" y="0"/>
                </a:moveTo>
                <a:cubicBezTo>
                  <a:pt x="171090" y="-27744"/>
                  <a:pt x="339679" y="39208"/>
                  <a:pt x="507600" y="0"/>
                </a:cubicBezTo>
                <a:cubicBezTo>
                  <a:pt x="675521" y="-39208"/>
                  <a:pt x="857591" y="20455"/>
                  <a:pt x="954289" y="0"/>
                </a:cubicBezTo>
                <a:cubicBezTo>
                  <a:pt x="1050987" y="-20455"/>
                  <a:pt x="1178685" y="29817"/>
                  <a:pt x="1400977" y="0"/>
                </a:cubicBezTo>
                <a:cubicBezTo>
                  <a:pt x="1623269" y="-29817"/>
                  <a:pt x="1683685" y="34556"/>
                  <a:pt x="1939033" y="0"/>
                </a:cubicBezTo>
                <a:cubicBezTo>
                  <a:pt x="2194381" y="-34556"/>
                  <a:pt x="2329227" y="19032"/>
                  <a:pt x="2446634" y="0"/>
                </a:cubicBezTo>
                <a:cubicBezTo>
                  <a:pt x="2564041" y="-19032"/>
                  <a:pt x="2791490" y="58185"/>
                  <a:pt x="3045602" y="0"/>
                </a:cubicBezTo>
                <a:cubicBezTo>
                  <a:pt x="3047621" y="20036"/>
                  <a:pt x="3042271" y="25472"/>
                  <a:pt x="3045602" y="48072"/>
                </a:cubicBezTo>
                <a:cubicBezTo>
                  <a:pt x="2896109" y="74732"/>
                  <a:pt x="2666620" y="306"/>
                  <a:pt x="2477090" y="48072"/>
                </a:cubicBezTo>
                <a:cubicBezTo>
                  <a:pt x="2287560" y="95838"/>
                  <a:pt x="2107338" y="7502"/>
                  <a:pt x="1999945" y="48072"/>
                </a:cubicBezTo>
                <a:cubicBezTo>
                  <a:pt x="1892552" y="88642"/>
                  <a:pt x="1663640" y="10755"/>
                  <a:pt x="1522801" y="48072"/>
                </a:cubicBezTo>
                <a:cubicBezTo>
                  <a:pt x="1381962" y="85389"/>
                  <a:pt x="1235361" y="28213"/>
                  <a:pt x="1045657" y="48072"/>
                </a:cubicBezTo>
                <a:cubicBezTo>
                  <a:pt x="855953" y="67931"/>
                  <a:pt x="722246" y="-1601"/>
                  <a:pt x="629424" y="48072"/>
                </a:cubicBezTo>
                <a:cubicBezTo>
                  <a:pt x="536602" y="97745"/>
                  <a:pt x="277069" y="17815"/>
                  <a:pt x="0" y="48072"/>
                </a:cubicBezTo>
                <a:cubicBezTo>
                  <a:pt x="-2894" y="25235"/>
                  <a:pt x="2325" y="13673"/>
                  <a:pt x="0" y="0"/>
                </a:cubicBezTo>
                <a:close/>
              </a:path>
              <a:path w="3045602" h="48072" stroke="0" extrusionOk="0">
                <a:moveTo>
                  <a:pt x="0" y="0"/>
                </a:moveTo>
                <a:cubicBezTo>
                  <a:pt x="138461" y="-4384"/>
                  <a:pt x="281053" y="23377"/>
                  <a:pt x="477144" y="0"/>
                </a:cubicBezTo>
                <a:cubicBezTo>
                  <a:pt x="673235" y="-23377"/>
                  <a:pt x="825410" y="22557"/>
                  <a:pt x="954289" y="0"/>
                </a:cubicBezTo>
                <a:cubicBezTo>
                  <a:pt x="1083169" y="-22557"/>
                  <a:pt x="1224868" y="15774"/>
                  <a:pt x="1431433" y="0"/>
                </a:cubicBezTo>
                <a:cubicBezTo>
                  <a:pt x="1637998" y="-15774"/>
                  <a:pt x="1762389" y="39532"/>
                  <a:pt x="1878121" y="0"/>
                </a:cubicBezTo>
                <a:cubicBezTo>
                  <a:pt x="1993853" y="-39532"/>
                  <a:pt x="2197528" y="34669"/>
                  <a:pt x="2385722" y="0"/>
                </a:cubicBezTo>
                <a:cubicBezTo>
                  <a:pt x="2573916" y="-34669"/>
                  <a:pt x="2889871" y="34716"/>
                  <a:pt x="3045602" y="0"/>
                </a:cubicBezTo>
                <a:cubicBezTo>
                  <a:pt x="3047440" y="14114"/>
                  <a:pt x="3045490" y="37402"/>
                  <a:pt x="3045602" y="48072"/>
                </a:cubicBezTo>
                <a:cubicBezTo>
                  <a:pt x="2814520" y="60665"/>
                  <a:pt x="2601990" y="18193"/>
                  <a:pt x="2477090" y="48072"/>
                </a:cubicBezTo>
                <a:cubicBezTo>
                  <a:pt x="2352190" y="77951"/>
                  <a:pt x="2147041" y="20241"/>
                  <a:pt x="2060857" y="48072"/>
                </a:cubicBezTo>
                <a:cubicBezTo>
                  <a:pt x="1974673" y="75903"/>
                  <a:pt x="1672628" y="19019"/>
                  <a:pt x="1553257" y="48072"/>
                </a:cubicBezTo>
                <a:cubicBezTo>
                  <a:pt x="1433886" y="77125"/>
                  <a:pt x="1228072" y="-5021"/>
                  <a:pt x="1106569" y="48072"/>
                </a:cubicBezTo>
                <a:cubicBezTo>
                  <a:pt x="985066" y="101165"/>
                  <a:pt x="861346" y="4424"/>
                  <a:pt x="659880" y="48072"/>
                </a:cubicBezTo>
                <a:cubicBezTo>
                  <a:pt x="458414" y="91720"/>
                  <a:pt x="143911" y="-3161"/>
                  <a:pt x="0" y="48072"/>
                </a:cubicBezTo>
                <a:cubicBezTo>
                  <a:pt x="-5495" y="35778"/>
                  <a:pt x="920" y="22793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30505184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1" name="مستطيل 130">
            <a:extLst>
              <a:ext uri="{FF2B5EF4-FFF2-40B4-BE49-F238E27FC236}">
                <a16:creationId xmlns:a16="http://schemas.microsoft.com/office/drawing/2014/main" id="{8BBEDDF5-6F5D-4193-AB55-92AD0B0D1AF3}"/>
              </a:ext>
            </a:extLst>
          </p:cNvPr>
          <p:cNvSpPr/>
          <p:nvPr/>
        </p:nvSpPr>
        <p:spPr>
          <a:xfrm rot="5400000">
            <a:off x="4869989" y="4174680"/>
            <a:ext cx="3045602" cy="48072"/>
          </a:xfrm>
          <a:custGeom>
            <a:avLst/>
            <a:gdLst>
              <a:gd name="connsiteX0" fmla="*/ 0 w 3045602"/>
              <a:gd name="connsiteY0" fmla="*/ 0 h 48072"/>
              <a:gd name="connsiteX1" fmla="*/ 507600 w 3045602"/>
              <a:gd name="connsiteY1" fmla="*/ 0 h 48072"/>
              <a:gd name="connsiteX2" fmla="*/ 954289 w 3045602"/>
              <a:gd name="connsiteY2" fmla="*/ 0 h 48072"/>
              <a:gd name="connsiteX3" fmla="*/ 1400977 w 3045602"/>
              <a:gd name="connsiteY3" fmla="*/ 0 h 48072"/>
              <a:gd name="connsiteX4" fmla="*/ 1939033 w 3045602"/>
              <a:gd name="connsiteY4" fmla="*/ 0 h 48072"/>
              <a:gd name="connsiteX5" fmla="*/ 2446634 w 3045602"/>
              <a:gd name="connsiteY5" fmla="*/ 0 h 48072"/>
              <a:gd name="connsiteX6" fmla="*/ 3045602 w 3045602"/>
              <a:gd name="connsiteY6" fmla="*/ 0 h 48072"/>
              <a:gd name="connsiteX7" fmla="*/ 3045602 w 3045602"/>
              <a:gd name="connsiteY7" fmla="*/ 48072 h 48072"/>
              <a:gd name="connsiteX8" fmla="*/ 2477090 w 3045602"/>
              <a:gd name="connsiteY8" fmla="*/ 48072 h 48072"/>
              <a:gd name="connsiteX9" fmla="*/ 1999945 w 3045602"/>
              <a:gd name="connsiteY9" fmla="*/ 48072 h 48072"/>
              <a:gd name="connsiteX10" fmla="*/ 1522801 w 3045602"/>
              <a:gd name="connsiteY10" fmla="*/ 48072 h 48072"/>
              <a:gd name="connsiteX11" fmla="*/ 1045657 w 3045602"/>
              <a:gd name="connsiteY11" fmla="*/ 48072 h 48072"/>
              <a:gd name="connsiteX12" fmla="*/ 629424 w 3045602"/>
              <a:gd name="connsiteY12" fmla="*/ 48072 h 48072"/>
              <a:gd name="connsiteX13" fmla="*/ 0 w 3045602"/>
              <a:gd name="connsiteY13" fmla="*/ 48072 h 48072"/>
              <a:gd name="connsiteX14" fmla="*/ 0 w 3045602"/>
              <a:gd name="connsiteY14" fmla="*/ 0 h 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5602" h="48072" fill="none" extrusionOk="0">
                <a:moveTo>
                  <a:pt x="0" y="0"/>
                </a:moveTo>
                <a:cubicBezTo>
                  <a:pt x="171090" y="-27744"/>
                  <a:pt x="339679" y="39208"/>
                  <a:pt x="507600" y="0"/>
                </a:cubicBezTo>
                <a:cubicBezTo>
                  <a:pt x="675521" y="-39208"/>
                  <a:pt x="857591" y="20455"/>
                  <a:pt x="954289" y="0"/>
                </a:cubicBezTo>
                <a:cubicBezTo>
                  <a:pt x="1050987" y="-20455"/>
                  <a:pt x="1178685" y="29817"/>
                  <a:pt x="1400977" y="0"/>
                </a:cubicBezTo>
                <a:cubicBezTo>
                  <a:pt x="1623269" y="-29817"/>
                  <a:pt x="1683685" y="34556"/>
                  <a:pt x="1939033" y="0"/>
                </a:cubicBezTo>
                <a:cubicBezTo>
                  <a:pt x="2194381" y="-34556"/>
                  <a:pt x="2329227" y="19032"/>
                  <a:pt x="2446634" y="0"/>
                </a:cubicBezTo>
                <a:cubicBezTo>
                  <a:pt x="2564041" y="-19032"/>
                  <a:pt x="2791490" y="58185"/>
                  <a:pt x="3045602" y="0"/>
                </a:cubicBezTo>
                <a:cubicBezTo>
                  <a:pt x="3047621" y="20036"/>
                  <a:pt x="3042271" y="25472"/>
                  <a:pt x="3045602" y="48072"/>
                </a:cubicBezTo>
                <a:cubicBezTo>
                  <a:pt x="2896109" y="74732"/>
                  <a:pt x="2666620" y="306"/>
                  <a:pt x="2477090" y="48072"/>
                </a:cubicBezTo>
                <a:cubicBezTo>
                  <a:pt x="2287560" y="95838"/>
                  <a:pt x="2107338" y="7502"/>
                  <a:pt x="1999945" y="48072"/>
                </a:cubicBezTo>
                <a:cubicBezTo>
                  <a:pt x="1892552" y="88642"/>
                  <a:pt x="1663640" y="10755"/>
                  <a:pt x="1522801" y="48072"/>
                </a:cubicBezTo>
                <a:cubicBezTo>
                  <a:pt x="1381962" y="85389"/>
                  <a:pt x="1235361" y="28213"/>
                  <a:pt x="1045657" y="48072"/>
                </a:cubicBezTo>
                <a:cubicBezTo>
                  <a:pt x="855953" y="67931"/>
                  <a:pt x="722246" y="-1601"/>
                  <a:pt x="629424" y="48072"/>
                </a:cubicBezTo>
                <a:cubicBezTo>
                  <a:pt x="536602" y="97745"/>
                  <a:pt x="277069" y="17815"/>
                  <a:pt x="0" y="48072"/>
                </a:cubicBezTo>
                <a:cubicBezTo>
                  <a:pt x="-2894" y="25235"/>
                  <a:pt x="2325" y="13673"/>
                  <a:pt x="0" y="0"/>
                </a:cubicBezTo>
                <a:close/>
              </a:path>
              <a:path w="3045602" h="48072" stroke="0" extrusionOk="0">
                <a:moveTo>
                  <a:pt x="0" y="0"/>
                </a:moveTo>
                <a:cubicBezTo>
                  <a:pt x="138461" y="-4384"/>
                  <a:pt x="281053" y="23377"/>
                  <a:pt x="477144" y="0"/>
                </a:cubicBezTo>
                <a:cubicBezTo>
                  <a:pt x="673235" y="-23377"/>
                  <a:pt x="825410" y="22557"/>
                  <a:pt x="954289" y="0"/>
                </a:cubicBezTo>
                <a:cubicBezTo>
                  <a:pt x="1083169" y="-22557"/>
                  <a:pt x="1224868" y="15774"/>
                  <a:pt x="1431433" y="0"/>
                </a:cubicBezTo>
                <a:cubicBezTo>
                  <a:pt x="1637998" y="-15774"/>
                  <a:pt x="1762389" y="39532"/>
                  <a:pt x="1878121" y="0"/>
                </a:cubicBezTo>
                <a:cubicBezTo>
                  <a:pt x="1993853" y="-39532"/>
                  <a:pt x="2197528" y="34669"/>
                  <a:pt x="2385722" y="0"/>
                </a:cubicBezTo>
                <a:cubicBezTo>
                  <a:pt x="2573916" y="-34669"/>
                  <a:pt x="2889871" y="34716"/>
                  <a:pt x="3045602" y="0"/>
                </a:cubicBezTo>
                <a:cubicBezTo>
                  <a:pt x="3047440" y="14114"/>
                  <a:pt x="3045490" y="37402"/>
                  <a:pt x="3045602" y="48072"/>
                </a:cubicBezTo>
                <a:cubicBezTo>
                  <a:pt x="2814520" y="60665"/>
                  <a:pt x="2601990" y="18193"/>
                  <a:pt x="2477090" y="48072"/>
                </a:cubicBezTo>
                <a:cubicBezTo>
                  <a:pt x="2352190" y="77951"/>
                  <a:pt x="2147041" y="20241"/>
                  <a:pt x="2060857" y="48072"/>
                </a:cubicBezTo>
                <a:cubicBezTo>
                  <a:pt x="1974673" y="75903"/>
                  <a:pt x="1672628" y="19019"/>
                  <a:pt x="1553257" y="48072"/>
                </a:cubicBezTo>
                <a:cubicBezTo>
                  <a:pt x="1433886" y="77125"/>
                  <a:pt x="1228072" y="-5021"/>
                  <a:pt x="1106569" y="48072"/>
                </a:cubicBezTo>
                <a:cubicBezTo>
                  <a:pt x="985066" y="101165"/>
                  <a:pt x="861346" y="4424"/>
                  <a:pt x="659880" y="48072"/>
                </a:cubicBezTo>
                <a:cubicBezTo>
                  <a:pt x="458414" y="91720"/>
                  <a:pt x="143911" y="-3161"/>
                  <a:pt x="0" y="48072"/>
                </a:cubicBezTo>
                <a:cubicBezTo>
                  <a:pt x="-5495" y="35778"/>
                  <a:pt x="920" y="22793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30505184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2" name="مستطيل 131">
            <a:extLst>
              <a:ext uri="{FF2B5EF4-FFF2-40B4-BE49-F238E27FC236}">
                <a16:creationId xmlns:a16="http://schemas.microsoft.com/office/drawing/2014/main" id="{BB51DE3F-C1C5-465F-9BDD-F5937566CEED}"/>
              </a:ext>
            </a:extLst>
          </p:cNvPr>
          <p:cNvSpPr/>
          <p:nvPr/>
        </p:nvSpPr>
        <p:spPr>
          <a:xfrm rot="5400000">
            <a:off x="2252157" y="4174680"/>
            <a:ext cx="3045602" cy="48072"/>
          </a:xfrm>
          <a:custGeom>
            <a:avLst/>
            <a:gdLst>
              <a:gd name="connsiteX0" fmla="*/ 0 w 3045602"/>
              <a:gd name="connsiteY0" fmla="*/ 0 h 48072"/>
              <a:gd name="connsiteX1" fmla="*/ 507600 w 3045602"/>
              <a:gd name="connsiteY1" fmla="*/ 0 h 48072"/>
              <a:gd name="connsiteX2" fmla="*/ 954289 w 3045602"/>
              <a:gd name="connsiteY2" fmla="*/ 0 h 48072"/>
              <a:gd name="connsiteX3" fmla="*/ 1400977 w 3045602"/>
              <a:gd name="connsiteY3" fmla="*/ 0 h 48072"/>
              <a:gd name="connsiteX4" fmla="*/ 1939033 w 3045602"/>
              <a:gd name="connsiteY4" fmla="*/ 0 h 48072"/>
              <a:gd name="connsiteX5" fmla="*/ 2446634 w 3045602"/>
              <a:gd name="connsiteY5" fmla="*/ 0 h 48072"/>
              <a:gd name="connsiteX6" fmla="*/ 3045602 w 3045602"/>
              <a:gd name="connsiteY6" fmla="*/ 0 h 48072"/>
              <a:gd name="connsiteX7" fmla="*/ 3045602 w 3045602"/>
              <a:gd name="connsiteY7" fmla="*/ 48072 h 48072"/>
              <a:gd name="connsiteX8" fmla="*/ 2477090 w 3045602"/>
              <a:gd name="connsiteY8" fmla="*/ 48072 h 48072"/>
              <a:gd name="connsiteX9" fmla="*/ 1999945 w 3045602"/>
              <a:gd name="connsiteY9" fmla="*/ 48072 h 48072"/>
              <a:gd name="connsiteX10" fmla="*/ 1522801 w 3045602"/>
              <a:gd name="connsiteY10" fmla="*/ 48072 h 48072"/>
              <a:gd name="connsiteX11" fmla="*/ 1045657 w 3045602"/>
              <a:gd name="connsiteY11" fmla="*/ 48072 h 48072"/>
              <a:gd name="connsiteX12" fmla="*/ 629424 w 3045602"/>
              <a:gd name="connsiteY12" fmla="*/ 48072 h 48072"/>
              <a:gd name="connsiteX13" fmla="*/ 0 w 3045602"/>
              <a:gd name="connsiteY13" fmla="*/ 48072 h 48072"/>
              <a:gd name="connsiteX14" fmla="*/ 0 w 3045602"/>
              <a:gd name="connsiteY14" fmla="*/ 0 h 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5602" h="48072" fill="none" extrusionOk="0">
                <a:moveTo>
                  <a:pt x="0" y="0"/>
                </a:moveTo>
                <a:cubicBezTo>
                  <a:pt x="171090" y="-27744"/>
                  <a:pt x="339679" y="39208"/>
                  <a:pt x="507600" y="0"/>
                </a:cubicBezTo>
                <a:cubicBezTo>
                  <a:pt x="675521" y="-39208"/>
                  <a:pt x="857591" y="20455"/>
                  <a:pt x="954289" y="0"/>
                </a:cubicBezTo>
                <a:cubicBezTo>
                  <a:pt x="1050987" y="-20455"/>
                  <a:pt x="1178685" y="29817"/>
                  <a:pt x="1400977" y="0"/>
                </a:cubicBezTo>
                <a:cubicBezTo>
                  <a:pt x="1623269" y="-29817"/>
                  <a:pt x="1683685" y="34556"/>
                  <a:pt x="1939033" y="0"/>
                </a:cubicBezTo>
                <a:cubicBezTo>
                  <a:pt x="2194381" y="-34556"/>
                  <a:pt x="2329227" y="19032"/>
                  <a:pt x="2446634" y="0"/>
                </a:cubicBezTo>
                <a:cubicBezTo>
                  <a:pt x="2564041" y="-19032"/>
                  <a:pt x="2791490" y="58185"/>
                  <a:pt x="3045602" y="0"/>
                </a:cubicBezTo>
                <a:cubicBezTo>
                  <a:pt x="3047621" y="20036"/>
                  <a:pt x="3042271" y="25472"/>
                  <a:pt x="3045602" y="48072"/>
                </a:cubicBezTo>
                <a:cubicBezTo>
                  <a:pt x="2896109" y="74732"/>
                  <a:pt x="2666620" y="306"/>
                  <a:pt x="2477090" y="48072"/>
                </a:cubicBezTo>
                <a:cubicBezTo>
                  <a:pt x="2287560" y="95838"/>
                  <a:pt x="2107338" y="7502"/>
                  <a:pt x="1999945" y="48072"/>
                </a:cubicBezTo>
                <a:cubicBezTo>
                  <a:pt x="1892552" y="88642"/>
                  <a:pt x="1663640" y="10755"/>
                  <a:pt x="1522801" y="48072"/>
                </a:cubicBezTo>
                <a:cubicBezTo>
                  <a:pt x="1381962" y="85389"/>
                  <a:pt x="1235361" y="28213"/>
                  <a:pt x="1045657" y="48072"/>
                </a:cubicBezTo>
                <a:cubicBezTo>
                  <a:pt x="855953" y="67931"/>
                  <a:pt x="722246" y="-1601"/>
                  <a:pt x="629424" y="48072"/>
                </a:cubicBezTo>
                <a:cubicBezTo>
                  <a:pt x="536602" y="97745"/>
                  <a:pt x="277069" y="17815"/>
                  <a:pt x="0" y="48072"/>
                </a:cubicBezTo>
                <a:cubicBezTo>
                  <a:pt x="-2894" y="25235"/>
                  <a:pt x="2325" y="13673"/>
                  <a:pt x="0" y="0"/>
                </a:cubicBezTo>
                <a:close/>
              </a:path>
              <a:path w="3045602" h="48072" stroke="0" extrusionOk="0">
                <a:moveTo>
                  <a:pt x="0" y="0"/>
                </a:moveTo>
                <a:cubicBezTo>
                  <a:pt x="138461" y="-4384"/>
                  <a:pt x="281053" y="23377"/>
                  <a:pt x="477144" y="0"/>
                </a:cubicBezTo>
                <a:cubicBezTo>
                  <a:pt x="673235" y="-23377"/>
                  <a:pt x="825410" y="22557"/>
                  <a:pt x="954289" y="0"/>
                </a:cubicBezTo>
                <a:cubicBezTo>
                  <a:pt x="1083169" y="-22557"/>
                  <a:pt x="1224868" y="15774"/>
                  <a:pt x="1431433" y="0"/>
                </a:cubicBezTo>
                <a:cubicBezTo>
                  <a:pt x="1637998" y="-15774"/>
                  <a:pt x="1762389" y="39532"/>
                  <a:pt x="1878121" y="0"/>
                </a:cubicBezTo>
                <a:cubicBezTo>
                  <a:pt x="1993853" y="-39532"/>
                  <a:pt x="2197528" y="34669"/>
                  <a:pt x="2385722" y="0"/>
                </a:cubicBezTo>
                <a:cubicBezTo>
                  <a:pt x="2573916" y="-34669"/>
                  <a:pt x="2889871" y="34716"/>
                  <a:pt x="3045602" y="0"/>
                </a:cubicBezTo>
                <a:cubicBezTo>
                  <a:pt x="3047440" y="14114"/>
                  <a:pt x="3045490" y="37402"/>
                  <a:pt x="3045602" y="48072"/>
                </a:cubicBezTo>
                <a:cubicBezTo>
                  <a:pt x="2814520" y="60665"/>
                  <a:pt x="2601990" y="18193"/>
                  <a:pt x="2477090" y="48072"/>
                </a:cubicBezTo>
                <a:cubicBezTo>
                  <a:pt x="2352190" y="77951"/>
                  <a:pt x="2147041" y="20241"/>
                  <a:pt x="2060857" y="48072"/>
                </a:cubicBezTo>
                <a:cubicBezTo>
                  <a:pt x="1974673" y="75903"/>
                  <a:pt x="1672628" y="19019"/>
                  <a:pt x="1553257" y="48072"/>
                </a:cubicBezTo>
                <a:cubicBezTo>
                  <a:pt x="1433886" y="77125"/>
                  <a:pt x="1228072" y="-5021"/>
                  <a:pt x="1106569" y="48072"/>
                </a:cubicBezTo>
                <a:cubicBezTo>
                  <a:pt x="985066" y="101165"/>
                  <a:pt x="861346" y="4424"/>
                  <a:pt x="659880" y="48072"/>
                </a:cubicBezTo>
                <a:cubicBezTo>
                  <a:pt x="458414" y="91720"/>
                  <a:pt x="143911" y="-3161"/>
                  <a:pt x="0" y="48072"/>
                </a:cubicBezTo>
                <a:cubicBezTo>
                  <a:pt x="-5495" y="35778"/>
                  <a:pt x="920" y="22793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30505184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0E172A01-2652-44A0-BD80-B4F3541384F2}"/>
              </a:ext>
            </a:extLst>
          </p:cNvPr>
          <p:cNvSpPr/>
          <p:nvPr/>
        </p:nvSpPr>
        <p:spPr>
          <a:xfrm>
            <a:off x="9869706" y="3447452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3AB5EF10-C7B0-47A0-81BC-DC274A47512E}"/>
              </a:ext>
            </a:extLst>
          </p:cNvPr>
          <p:cNvSpPr/>
          <p:nvPr/>
        </p:nvSpPr>
        <p:spPr>
          <a:xfrm>
            <a:off x="9277279" y="4766403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136D79BC-AC40-43B0-B655-FDEF882B052B}"/>
              </a:ext>
            </a:extLst>
          </p:cNvPr>
          <p:cNvSpPr/>
          <p:nvPr/>
        </p:nvSpPr>
        <p:spPr>
          <a:xfrm>
            <a:off x="8721229" y="2900751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7A90D54A-E6B7-4C83-83A6-6940649F3159}"/>
              </a:ext>
            </a:extLst>
          </p:cNvPr>
          <p:cNvSpPr/>
          <p:nvPr/>
        </p:nvSpPr>
        <p:spPr>
          <a:xfrm>
            <a:off x="8848728" y="4780569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BEA70F88-5BFF-4E26-83EB-D53AEFD5453F}"/>
              </a:ext>
            </a:extLst>
          </p:cNvPr>
          <p:cNvSpPr/>
          <p:nvPr/>
        </p:nvSpPr>
        <p:spPr>
          <a:xfrm>
            <a:off x="7491278" y="3704591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A43ED1D7-BE96-44EE-9891-725BE779D011}"/>
              </a:ext>
            </a:extLst>
          </p:cNvPr>
          <p:cNvSpPr/>
          <p:nvPr/>
        </p:nvSpPr>
        <p:spPr>
          <a:xfrm>
            <a:off x="6829808" y="4735845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85102077-0901-4E6A-946E-0941CA34622A}"/>
              </a:ext>
            </a:extLst>
          </p:cNvPr>
          <p:cNvSpPr/>
          <p:nvPr/>
        </p:nvSpPr>
        <p:spPr>
          <a:xfrm>
            <a:off x="6401257" y="4750011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77" name="مستطيل 76">
            <a:extLst>
              <a:ext uri="{FF2B5EF4-FFF2-40B4-BE49-F238E27FC236}">
                <a16:creationId xmlns:a16="http://schemas.microsoft.com/office/drawing/2014/main" id="{0C3813D3-08F3-432F-A2A5-598A20C3E509}"/>
              </a:ext>
            </a:extLst>
          </p:cNvPr>
          <p:cNvSpPr/>
          <p:nvPr/>
        </p:nvSpPr>
        <p:spPr>
          <a:xfrm>
            <a:off x="4883157" y="3703097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78" name="مستطيل 77">
            <a:extLst>
              <a:ext uri="{FF2B5EF4-FFF2-40B4-BE49-F238E27FC236}">
                <a16:creationId xmlns:a16="http://schemas.microsoft.com/office/drawing/2014/main" id="{B4F35655-B602-4AAE-91EC-F582B6B66B47}"/>
              </a:ext>
            </a:extLst>
          </p:cNvPr>
          <p:cNvSpPr/>
          <p:nvPr/>
        </p:nvSpPr>
        <p:spPr>
          <a:xfrm>
            <a:off x="4182633" y="4689637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79" name="مستطيل 78">
            <a:extLst>
              <a:ext uri="{FF2B5EF4-FFF2-40B4-BE49-F238E27FC236}">
                <a16:creationId xmlns:a16="http://schemas.microsoft.com/office/drawing/2014/main" id="{9FDAA193-75D4-4F36-985E-C0A87FE00C55}"/>
              </a:ext>
            </a:extLst>
          </p:cNvPr>
          <p:cNvSpPr/>
          <p:nvPr/>
        </p:nvSpPr>
        <p:spPr>
          <a:xfrm>
            <a:off x="3647371" y="2787131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47BA1769-CAEF-470E-87D0-3C583EF44438}"/>
              </a:ext>
            </a:extLst>
          </p:cNvPr>
          <p:cNvSpPr/>
          <p:nvPr/>
        </p:nvSpPr>
        <p:spPr>
          <a:xfrm>
            <a:off x="3774870" y="4666949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81" name="مستطيل 80">
            <a:extLst>
              <a:ext uri="{FF2B5EF4-FFF2-40B4-BE49-F238E27FC236}">
                <a16:creationId xmlns:a16="http://schemas.microsoft.com/office/drawing/2014/main" id="{FBA92D20-2F5B-4D15-9678-D91E6409112D}"/>
              </a:ext>
            </a:extLst>
          </p:cNvPr>
          <p:cNvSpPr/>
          <p:nvPr/>
        </p:nvSpPr>
        <p:spPr>
          <a:xfrm>
            <a:off x="2329049" y="3474379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FBFFD5DE-4063-4AC3-AB9F-8442160FBDA9}"/>
              </a:ext>
            </a:extLst>
          </p:cNvPr>
          <p:cNvSpPr/>
          <p:nvPr/>
        </p:nvSpPr>
        <p:spPr>
          <a:xfrm>
            <a:off x="1593157" y="4666949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90D90C50-9C05-4E76-AC21-5DF8509DCB6E}"/>
              </a:ext>
            </a:extLst>
          </p:cNvPr>
          <p:cNvSpPr/>
          <p:nvPr/>
        </p:nvSpPr>
        <p:spPr>
          <a:xfrm>
            <a:off x="1136035" y="2864355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45E257EE-638B-48BD-B899-2457B2A6283A}"/>
              </a:ext>
            </a:extLst>
          </p:cNvPr>
          <p:cNvSpPr/>
          <p:nvPr/>
        </p:nvSpPr>
        <p:spPr>
          <a:xfrm>
            <a:off x="1164606" y="4681115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52646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5" grpId="0" animBg="1"/>
      <p:bldP spid="86" grpId="0" animBg="1"/>
      <p:bldP spid="8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>
            <a:extLst>
              <a:ext uri="{FF2B5EF4-FFF2-40B4-BE49-F238E27FC236}">
                <a16:creationId xmlns:a16="http://schemas.microsoft.com/office/drawing/2014/main" id="{79D70165-D9D0-46C8-928A-1DD468F927D5}"/>
              </a:ext>
            </a:extLst>
          </p:cNvPr>
          <p:cNvSpPr/>
          <p:nvPr/>
        </p:nvSpPr>
        <p:spPr>
          <a:xfrm>
            <a:off x="1171574" y="1041601"/>
            <a:ext cx="10220326" cy="50459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215900" dir="4440000" sx="106000" sy="106000" algn="r" rotWithShape="0">
              <a:srgbClr val="EAB8D8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1CE6FF6B-F51C-4E08-B268-B303C811AC2D}"/>
              </a:ext>
            </a:extLst>
          </p:cNvPr>
          <p:cNvSpPr/>
          <p:nvPr/>
        </p:nvSpPr>
        <p:spPr>
          <a:xfrm>
            <a:off x="0" y="6802016"/>
            <a:ext cx="12192000" cy="1119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5F639555-61B4-42BB-BA8D-F0D77CA57731}"/>
              </a:ext>
            </a:extLst>
          </p:cNvPr>
          <p:cNvGrpSpPr/>
          <p:nvPr/>
        </p:nvGrpSpPr>
        <p:grpSpPr>
          <a:xfrm>
            <a:off x="0" y="146069"/>
            <a:ext cx="12192000" cy="393209"/>
            <a:chOff x="0" y="146069"/>
            <a:chExt cx="12192000" cy="393209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3742984F-B31D-4A69-A5CB-B8E92762E39A}"/>
                </a:ext>
              </a:extLst>
            </p:cNvPr>
            <p:cNvSpPr/>
            <p:nvPr/>
          </p:nvSpPr>
          <p:spPr>
            <a:xfrm>
              <a:off x="0" y="146069"/>
              <a:ext cx="12192000" cy="393209"/>
            </a:xfrm>
            <a:prstGeom prst="rect">
              <a:avLst/>
            </a:prstGeom>
            <a:solidFill>
              <a:srgbClr val="F2D2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69623A0C-23A6-4AF0-8D37-FDC1E0E65B33}"/>
                </a:ext>
              </a:extLst>
            </p:cNvPr>
            <p:cNvSpPr/>
            <p:nvPr/>
          </p:nvSpPr>
          <p:spPr>
            <a:xfrm>
              <a:off x="178675" y="248611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BA97DAB8-6B7D-4878-A6AE-28C7ED9EE72D}"/>
                </a:ext>
              </a:extLst>
            </p:cNvPr>
            <p:cNvSpPr/>
            <p:nvPr/>
          </p:nvSpPr>
          <p:spPr>
            <a:xfrm>
              <a:off x="4276530" y="263290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B478EB0F-03BA-4FF1-8E2D-1DA22A613954}"/>
                </a:ext>
              </a:extLst>
            </p:cNvPr>
            <p:cNvSpPr/>
            <p:nvPr/>
          </p:nvSpPr>
          <p:spPr>
            <a:xfrm>
              <a:off x="8374386" y="256595"/>
              <a:ext cx="3638939" cy="1587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FCE2A8A4-BF0E-4716-8B48-D924B644F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4" y="909700"/>
            <a:ext cx="1329956" cy="1063965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id="{2515A1B6-3ECA-4FE1-BF31-96AFD6033DA8}"/>
              </a:ext>
            </a:extLst>
          </p:cNvPr>
          <p:cNvSpPr txBox="1"/>
          <p:nvPr/>
        </p:nvSpPr>
        <p:spPr>
          <a:xfrm>
            <a:off x="9897028" y="1112092"/>
            <a:ext cx="144029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u="sng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التقويم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C48A020-F545-4052-8AFF-F6528B25369B}"/>
              </a:ext>
            </a:extLst>
          </p:cNvPr>
          <p:cNvSpPr txBox="1"/>
          <p:nvPr/>
        </p:nvSpPr>
        <p:spPr>
          <a:xfrm>
            <a:off x="2501530" y="1651223"/>
            <a:ext cx="808351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أبحث في منزلة الآحاد عن عددين مجموعهما عشرة ، أو عن عددين متساويين، وأحوطهما ،ثم أجد ناتج الجمع :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36CF22-6E50-4C50-B3F1-48E731BCF1C8}"/>
              </a:ext>
            </a:extLst>
          </p:cNvPr>
          <p:cNvSpPr txBox="1"/>
          <p:nvPr/>
        </p:nvSpPr>
        <p:spPr>
          <a:xfrm>
            <a:off x="8880091" y="3225074"/>
            <a:ext cx="132375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</a:t>
            </a: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4 3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+ 3  1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57" name="رابط مستقيم 56">
            <a:extLst>
              <a:ext uri="{FF2B5EF4-FFF2-40B4-BE49-F238E27FC236}">
                <a16:creationId xmlns:a16="http://schemas.microsoft.com/office/drawing/2014/main" id="{FA3800CC-431D-42B0-BBBF-529139DCEC6C}"/>
              </a:ext>
            </a:extLst>
          </p:cNvPr>
          <p:cNvCxnSpPr>
            <a:cxnSpLocks/>
          </p:cNvCxnSpPr>
          <p:nvPr/>
        </p:nvCxnSpPr>
        <p:spPr>
          <a:xfrm flipH="1">
            <a:off x="9069701" y="4794734"/>
            <a:ext cx="843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812FFF6C-0353-4B68-ADF1-D6DC34F83653}"/>
              </a:ext>
            </a:extLst>
          </p:cNvPr>
          <p:cNvSpPr/>
          <p:nvPr/>
        </p:nvSpPr>
        <p:spPr>
          <a:xfrm>
            <a:off x="10670313" y="3160255"/>
            <a:ext cx="522752" cy="474731"/>
          </a:xfrm>
          <a:prstGeom prst="rect">
            <a:avLst/>
          </a:prstGeom>
          <a:solidFill>
            <a:srgbClr val="EAB8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18E2C7D1-1382-470E-B242-6AB976FB2F21}"/>
              </a:ext>
            </a:extLst>
          </p:cNvPr>
          <p:cNvSpPr/>
          <p:nvPr/>
        </p:nvSpPr>
        <p:spPr>
          <a:xfrm>
            <a:off x="9491600" y="4244591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شكل بيضاوي 81">
            <a:extLst>
              <a:ext uri="{FF2B5EF4-FFF2-40B4-BE49-F238E27FC236}">
                <a16:creationId xmlns:a16="http://schemas.microsoft.com/office/drawing/2014/main" id="{F3EA4598-736F-4A7F-AE0C-743171BF1456}"/>
              </a:ext>
            </a:extLst>
          </p:cNvPr>
          <p:cNvSpPr/>
          <p:nvPr/>
        </p:nvSpPr>
        <p:spPr>
          <a:xfrm>
            <a:off x="9508035" y="3772267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" name="رابط كسهم مستقيم 6">
            <a:extLst>
              <a:ext uri="{FF2B5EF4-FFF2-40B4-BE49-F238E27FC236}">
                <a16:creationId xmlns:a16="http://schemas.microsoft.com/office/drawing/2014/main" id="{D94597E6-0686-4702-9427-67E288086C54}"/>
              </a:ext>
            </a:extLst>
          </p:cNvPr>
          <p:cNvCxnSpPr>
            <a:cxnSpLocks/>
          </p:cNvCxnSpPr>
          <p:nvPr/>
        </p:nvCxnSpPr>
        <p:spPr>
          <a:xfrm flipV="1">
            <a:off x="9837265" y="4317690"/>
            <a:ext cx="316589" cy="9787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رابط كسهم مستقيم 82">
            <a:extLst>
              <a:ext uri="{FF2B5EF4-FFF2-40B4-BE49-F238E27FC236}">
                <a16:creationId xmlns:a16="http://schemas.microsoft.com/office/drawing/2014/main" id="{A9ABE3A1-CDF8-441B-AF1D-B7D5AC640801}"/>
              </a:ext>
            </a:extLst>
          </p:cNvPr>
          <p:cNvCxnSpPr>
            <a:cxnSpLocks/>
            <a:stCxn id="82" idx="6"/>
          </p:cNvCxnSpPr>
          <p:nvPr/>
        </p:nvCxnSpPr>
        <p:spPr>
          <a:xfrm>
            <a:off x="9852428" y="3960526"/>
            <a:ext cx="288659" cy="1870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52A4A6A5-576E-41AA-A361-1BA0CC10E28E}"/>
              </a:ext>
            </a:extLst>
          </p:cNvPr>
          <p:cNvSpPr/>
          <p:nvPr/>
        </p:nvSpPr>
        <p:spPr>
          <a:xfrm>
            <a:off x="10159672" y="4065804"/>
            <a:ext cx="460854" cy="3575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28" name="رابط كسهم مستقيم 27">
            <a:extLst>
              <a:ext uri="{FF2B5EF4-FFF2-40B4-BE49-F238E27FC236}">
                <a16:creationId xmlns:a16="http://schemas.microsoft.com/office/drawing/2014/main" id="{C8C2A44B-22CF-4D9A-9128-68D4FC9DB913}"/>
              </a:ext>
            </a:extLst>
          </p:cNvPr>
          <p:cNvCxnSpPr>
            <a:cxnSpLocks/>
          </p:cNvCxnSpPr>
          <p:nvPr/>
        </p:nvCxnSpPr>
        <p:spPr>
          <a:xfrm flipH="1" flipV="1">
            <a:off x="9798126" y="3490005"/>
            <a:ext cx="625741" cy="56211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مستطيل 83">
            <a:extLst>
              <a:ext uri="{FF2B5EF4-FFF2-40B4-BE49-F238E27FC236}">
                <a16:creationId xmlns:a16="http://schemas.microsoft.com/office/drawing/2014/main" id="{836777BB-5632-4AB4-B2E8-F43486D0A15D}"/>
              </a:ext>
            </a:extLst>
          </p:cNvPr>
          <p:cNvSpPr/>
          <p:nvPr/>
        </p:nvSpPr>
        <p:spPr>
          <a:xfrm>
            <a:off x="9479607" y="3317808"/>
            <a:ext cx="276330" cy="344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261DDA7B-BB10-457A-876D-0029D7E9CDE6}"/>
              </a:ext>
            </a:extLst>
          </p:cNvPr>
          <p:cNvSpPr txBox="1"/>
          <p:nvPr/>
        </p:nvSpPr>
        <p:spPr>
          <a:xfrm>
            <a:off x="6429667" y="3189532"/>
            <a:ext cx="132375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</a:t>
            </a: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4  3 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+ 8  1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6  2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96" name="رابط مستقيم 95">
            <a:extLst>
              <a:ext uri="{FF2B5EF4-FFF2-40B4-BE49-F238E27FC236}">
                <a16:creationId xmlns:a16="http://schemas.microsoft.com/office/drawing/2014/main" id="{016C56BF-4354-49CC-8B31-5CB18E289CE6}"/>
              </a:ext>
            </a:extLst>
          </p:cNvPr>
          <p:cNvCxnSpPr>
            <a:cxnSpLocks/>
          </p:cNvCxnSpPr>
          <p:nvPr/>
        </p:nvCxnSpPr>
        <p:spPr>
          <a:xfrm flipH="1">
            <a:off x="6619277" y="4759192"/>
            <a:ext cx="843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مستطيل 96">
            <a:extLst>
              <a:ext uri="{FF2B5EF4-FFF2-40B4-BE49-F238E27FC236}">
                <a16:creationId xmlns:a16="http://schemas.microsoft.com/office/drawing/2014/main" id="{D3026F91-2E76-44C3-BC0F-C1D30129F773}"/>
              </a:ext>
            </a:extLst>
          </p:cNvPr>
          <p:cNvSpPr/>
          <p:nvPr/>
        </p:nvSpPr>
        <p:spPr>
          <a:xfrm>
            <a:off x="8316256" y="3097880"/>
            <a:ext cx="522752" cy="474731"/>
          </a:xfrm>
          <a:prstGeom prst="rect">
            <a:avLst/>
          </a:prstGeom>
          <a:solidFill>
            <a:srgbClr val="EAB8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98" name="شكل بيضاوي 97">
            <a:extLst>
              <a:ext uri="{FF2B5EF4-FFF2-40B4-BE49-F238E27FC236}">
                <a16:creationId xmlns:a16="http://schemas.microsoft.com/office/drawing/2014/main" id="{155845FF-0440-4881-84C3-46220CF3390A}"/>
              </a:ext>
            </a:extLst>
          </p:cNvPr>
          <p:cNvSpPr/>
          <p:nvPr/>
        </p:nvSpPr>
        <p:spPr>
          <a:xfrm>
            <a:off x="7092215" y="4229000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9" name="شكل بيضاوي 98">
            <a:extLst>
              <a:ext uri="{FF2B5EF4-FFF2-40B4-BE49-F238E27FC236}">
                <a16:creationId xmlns:a16="http://schemas.microsoft.com/office/drawing/2014/main" id="{FEE4CE2F-46BD-4CB1-A909-A6FCA5EDF045}"/>
              </a:ext>
            </a:extLst>
          </p:cNvPr>
          <p:cNvSpPr/>
          <p:nvPr/>
        </p:nvSpPr>
        <p:spPr>
          <a:xfrm>
            <a:off x="7109967" y="3249869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0" name="رابط كسهم مستقيم 99">
            <a:extLst>
              <a:ext uri="{FF2B5EF4-FFF2-40B4-BE49-F238E27FC236}">
                <a16:creationId xmlns:a16="http://schemas.microsoft.com/office/drawing/2014/main" id="{80637FA1-D83D-4A1A-B143-2A9DEDA27700}"/>
              </a:ext>
            </a:extLst>
          </p:cNvPr>
          <p:cNvCxnSpPr>
            <a:cxnSpLocks/>
          </p:cNvCxnSpPr>
          <p:nvPr/>
        </p:nvCxnSpPr>
        <p:spPr>
          <a:xfrm flipV="1">
            <a:off x="7430294" y="4147604"/>
            <a:ext cx="454973" cy="27611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رابط كسهم مستقيم 100">
            <a:extLst>
              <a:ext uri="{FF2B5EF4-FFF2-40B4-BE49-F238E27FC236}">
                <a16:creationId xmlns:a16="http://schemas.microsoft.com/office/drawing/2014/main" id="{2485BFD6-2C82-49D0-AD9E-A41D5553F803}"/>
              </a:ext>
            </a:extLst>
          </p:cNvPr>
          <p:cNvCxnSpPr>
            <a:cxnSpLocks/>
          </p:cNvCxnSpPr>
          <p:nvPr/>
        </p:nvCxnSpPr>
        <p:spPr>
          <a:xfrm>
            <a:off x="7446970" y="3469031"/>
            <a:ext cx="394799" cy="2231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مستطيل 101">
            <a:extLst>
              <a:ext uri="{FF2B5EF4-FFF2-40B4-BE49-F238E27FC236}">
                <a16:creationId xmlns:a16="http://schemas.microsoft.com/office/drawing/2014/main" id="{6A9BE591-C066-4F9D-9641-E206C413F454}"/>
              </a:ext>
            </a:extLst>
          </p:cNvPr>
          <p:cNvSpPr/>
          <p:nvPr/>
        </p:nvSpPr>
        <p:spPr>
          <a:xfrm>
            <a:off x="7729545" y="3745017"/>
            <a:ext cx="460854" cy="3575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3" name="رابط كسهم مستقيم 102">
            <a:extLst>
              <a:ext uri="{FF2B5EF4-FFF2-40B4-BE49-F238E27FC236}">
                <a16:creationId xmlns:a16="http://schemas.microsoft.com/office/drawing/2014/main" id="{611532C1-AE3D-4D98-8E9E-31E0786236FA}"/>
              </a:ext>
            </a:extLst>
          </p:cNvPr>
          <p:cNvCxnSpPr>
            <a:cxnSpLocks/>
          </p:cNvCxnSpPr>
          <p:nvPr/>
        </p:nvCxnSpPr>
        <p:spPr>
          <a:xfrm flipH="1">
            <a:off x="7425580" y="4044756"/>
            <a:ext cx="29397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مستطيل 103">
            <a:extLst>
              <a:ext uri="{FF2B5EF4-FFF2-40B4-BE49-F238E27FC236}">
                <a16:creationId xmlns:a16="http://schemas.microsoft.com/office/drawing/2014/main" id="{8C8FCCB8-F13C-4ADA-9179-7706457F8F52}"/>
              </a:ext>
            </a:extLst>
          </p:cNvPr>
          <p:cNvSpPr/>
          <p:nvPr/>
        </p:nvSpPr>
        <p:spPr>
          <a:xfrm>
            <a:off x="7115140" y="3767329"/>
            <a:ext cx="276330" cy="344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7B8358D8-FECA-40E2-BCCA-276B49BFAAE5}"/>
              </a:ext>
            </a:extLst>
          </p:cNvPr>
          <p:cNvSpPr txBox="1"/>
          <p:nvPr/>
        </p:nvSpPr>
        <p:spPr>
          <a:xfrm>
            <a:off x="3843971" y="3189532"/>
            <a:ext cx="132375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</a:t>
            </a: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5   1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+ 9   4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5   1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106" name="رابط مستقيم 105">
            <a:extLst>
              <a:ext uri="{FF2B5EF4-FFF2-40B4-BE49-F238E27FC236}">
                <a16:creationId xmlns:a16="http://schemas.microsoft.com/office/drawing/2014/main" id="{3477EFFA-EF88-4E8A-9136-B1DD9BAE37C0}"/>
              </a:ext>
            </a:extLst>
          </p:cNvPr>
          <p:cNvCxnSpPr>
            <a:cxnSpLocks/>
          </p:cNvCxnSpPr>
          <p:nvPr/>
        </p:nvCxnSpPr>
        <p:spPr>
          <a:xfrm flipH="1">
            <a:off x="4033581" y="4759192"/>
            <a:ext cx="843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مستطيل 106">
            <a:extLst>
              <a:ext uri="{FF2B5EF4-FFF2-40B4-BE49-F238E27FC236}">
                <a16:creationId xmlns:a16="http://schemas.microsoft.com/office/drawing/2014/main" id="{5040D0B7-3F79-48DE-A184-BEA77C5A4B48}"/>
              </a:ext>
            </a:extLst>
          </p:cNvPr>
          <p:cNvSpPr/>
          <p:nvPr/>
        </p:nvSpPr>
        <p:spPr>
          <a:xfrm>
            <a:off x="5762283" y="3124713"/>
            <a:ext cx="522752" cy="474731"/>
          </a:xfrm>
          <a:prstGeom prst="rect">
            <a:avLst/>
          </a:prstGeom>
          <a:solidFill>
            <a:srgbClr val="EAB8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08" name="شكل بيضاوي 107">
            <a:extLst>
              <a:ext uri="{FF2B5EF4-FFF2-40B4-BE49-F238E27FC236}">
                <a16:creationId xmlns:a16="http://schemas.microsoft.com/office/drawing/2014/main" id="{0C3F3F3A-CC72-441B-8DD1-C659F47F8E67}"/>
              </a:ext>
            </a:extLst>
          </p:cNvPr>
          <p:cNvSpPr/>
          <p:nvPr/>
        </p:nvSpPr>
        <p:spPr>
          <a:xfrm>
            <a:off x="4490215" y="4235456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9" name="شكل بيضاوي 108">
            <a:extLst>
              <a:ext uri="{FF2B5EF4-FFF2-40B4-BE49-F238E27FC236}">
                <a16:creationId xmlns:a16="http://schemas.microsoft.com/office/drawing/2014/main" id="{1665F5B9-D2CC-4009-AC30-99ECDE87B726}"/>
              </a:ext>
            </a:extLst>
          </p:cNvPr>
          <p:cNvSpPr/>
          <p:nvPr/>
        </p:nvSpPr>
        <p:spPr>
          <a:xfrm>
            <a:off x="4471455" y="3271563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0" name="رابط كسهم مستقيم 109">
            <a:extLst>
              <a:ext uri="{FF2B5EF4-FFF2-40B4-BE49-F238E27FC236}">
                <a16:creationId xmlns:a16="http://schemas.microsoft.com/office/drawing/2014/main" id="{5E04E446-0C49-4506-81FB-57CC73BAC9F1}"/>
              </a:ext>
            </a:extLst>
          </p:cNvPr>
          <p:cNvCxnSpPr>
            <a:cxnSpLocks/>
          </p:cNvCxnSpPr>
          <p:nvPr/>
        </p:nvCxnSpPr>
        <p:spPr>
          <a:xfrm flipV="1">
            <a:off x="4843524" y="4122674"/>
            <a:ext cx="308927" cy="29192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رابط كسهم مستقيم 110">
            <a:extLst>
              <a:ext uri="{FF2B5EF4-FFF2-40B4-BE49-F238E27FC236}">
                <a16:creationId xmlns:a16="http://schemas.microsoft.com/office/drawing/2014/main" id="{F2A09D39-CFC2-4355-AB94-4124CEE3A3C6}"/>
              </a:ext>
            </a:extLst>
          </p:cNvPr>
          <p:cNvCxnSpPr>
            <a:cxnSpLocks/>
          </p:cNvCxnSpPr>
          <p:nvPr/>
        </p:nvCxnSpPr>
        <p:spPr>
          <a:xfrm>
            <a:off x="4833430" y="3480915"/>
            <a:ext cx="347139" cy="2533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مستطيل 111">
            <a:extLst>
              <a:ext uri="{FF2B5EF4-FFF2-40B4-BE49-F238E27FC236}">
                <a16:creationId xmlns:a16="http://schemas.microsoft.com/office/drawing/2014/main" id="{1A2A2972-3E4D-477A-A594-93259CC0402A}"/>
              </a:ext>
            </a:extLst>
          </p:cNvPr>
          <p:cNvSpPr/>
          <p:nvPr/>
        </p:nvSpPr>
        <p:spPr>
          <a:xfrm>
            <a:off x="5138194" y="3749704"/>
            <a:ext cx="460854" cy="3575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3" name="رابط كسهم مستقيم 112">
            <a:extLst>
              <a:ext uri="{FF2B5EF4-FFF2-40B4-BE49-F238E27FC236}">
                <a16:creationId xmlns:a16="http://schemas.microsoft.com/office/drawing/2014/main" id="{AE9DA969-38C2-4ECD-884E-CB934F5A1D0C}"/>
              </a:ext>
            </a:extLst>
          </p:cNvPr>
          <p:cNvCxnSpPr>
            <a:cxnSpLocks/>
          </p:cNvCxnSpPr>
          <p:nvPr/>
        </p:nvCxnSpPr>
        <p:spPr>
          <a:xfrm flipH="1">
            <a:off x="4793731" y="4050666"/>
            <a:ext cx="35872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مستطيل 113">
            <a:extLst>
              <a:ext uri="{FF2B5EF4-FFF2-40B4-BE49-F238E27FC236}">
                <a16:creationId xmlns:a16="http://schemas.microsoft.com/office/drawing/2014/main" id="{F75CDDBB-4003-4677-8582-EAACB69D4A52}"/>
              </a:ext>
            </a:extLst>
          </p:cNvPr>
          <p:cNvSpPr/>
          <p:nvPr/>
        </p:nvSpPr>
        <p:spPr>
          <a:xfrm>
            <a:off x="4502891" y="3761071"/>
            <a:ext cx="276330" cy="344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5" name="مربع نص 114">
            <a:extLst>
              <a:ext uri="{FF2B5EF4-FFF2-40B4-BE49-F238E27FC236}">
                <a16:creationId xmlns:a16="http://schemas.microsoft.com/office/drawing/2014/main" id="{FDD4BDDB-7A1E-422E-A973-ABC85735B645}"/>
              </a:ext>
            </a:extLst>
          </p:cNvPr>
          <p:cNvSpPr txBox="1"/>
          <p:nvPr/>
        </p:nvSpPr>
        <p:spPr>
          <a:xfrm>
            <a:off x="1278432" y="3189532"/>
            <a:ext cx="132375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  </a:t>
            </a: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2  3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+  5  1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b="1" dirty="0">
                <a:solidFill>
                  <a:prstClr val="black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 8  3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cxnSp>
        <p:nvCxnSpPr>
          <p:cNvPr id="116" name="رابط مستقيم 115">
            <a:extLst>
              <a:ext uri="{FF2B5EF4-FFF2-40B4-BE49-F238E27FC236}">
                <a16:creationId xmlns:a16="http://schemas.microsoft.com/office/drawing/2014/main" id="{8FA0F290-0F5B-47DB-98DD-0AB4B0C3A71F}"/>
              </a:ext>
            </a:extLst>
          </p:cNvPr>
          <p:cNvCxnSpPr>
            <a:cxnSpLocks/>
          </p:cNvCxnSpPr>
          <p:nvPr/>
        </p:nvCxnSpPr>
        <p:spPr>
          <a:xfrm flipH="1">
            <a:off x="1468042" y="4759192"/>
            <a:ext cx="8437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مستطيل 116">
            <a:extLst>
              <a:ext uri="{FF2B5EF4-FFF2-40B4-BE49-F238E27FC236}">
                <a16:creationId xmlns:a16="http://schemas.microsoft.com/office/drawing/2014/main" id="{3A0827B2-F423-44FC-AC27-8110B793D41D}"/>
              </a:ext>
            </a:extLst>
          </p:cNvPr>
          <p:cNvSpPr/>
          <p:nvPr/>
        </p:nvSpPr>
        <p:spPr>
          <a:xfrm>
            <a:off x="3140312" y="3124713"/>
            <a:ext cx="522752" cy="474731"/>
          </a:xfrm>
          <a:prstGeom prst="rect">
            <a:avLst/>
          </a:prstGeom>
          <a:solidFill>
            <a:srgbClr val="EAB8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18" name="شكل بيضاوي 117">
            <a:extLst>
              <a:ext uri="{FF2B5EF4-FFF2-40B4-BE49-F238E27FC236}">
                <a16:creationId xmlns:a16="http://schemas.microsoft.com/office/drawing/2014/main" id="{A333B761-30A9-4A05-9EE4-5DD534178B89}"/>
              </a:ext>
            </a:extLst>
          </p:cNvPr>
          <p:cNvSpPr/>
          <p:nvPr/>
        </p:nvSpPr>
        <p:spPr>
          <a:xfrm>
            <a:off x="1808095" y="4229000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9" name="شكل بيضاوي 118">
            <a:extLst>
              <a:ext uri="{FF2B5EF4-FFF2-40B4-BE49-F238E27FC236}">
                <a16:creationId xmlns:a16="http://schemas.microsoft.com/office/drawing/2014/main" id="{0BC90E14-FD45-4C60-8414-540509F38E1D}"/>
              </a:ext>
            </a:extLst>
          </p:cNvPr>
          <p:cNvSpPr/>
          <p:nvPr/>
        </p:nvSpPr>
        <p:spPr>
          <a:xfrm>
            <a:off x="1862220" y="3253495"/>
            <a:ext cx="344393" cy="37651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0" name="رابط كسهم مستقيم 119">
            <a:extLst>
              <a:ext uri="{FF2B5EF4-FFF2-40B4-BE49-F238E27FC236}">
                <a16:creationId xmlns:a16="http://schemas.microsoft.com/office/drawing/2014/main" id="{6FEA21B2-1F63-4543-91CE-EEF1673FAD3C}"/>
              </a:ext>
            </a:extLst>
          </p:cNvPr>
          <p:cNvCxnSpPr>
            <a:cxnSpLocks/>
          </p:cNvCxnSpPr>
          <p:nvPr/>
        </p:nvCxnSpPr>
        <p:spPr>
          <a:xfrm>
            <a:off x="2214944" y="3477498"/>
            <a:ext cx="378783" cy="29476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رابط كسهم مستقيم 120">
            <a:extLst>
              <a:ext uri="{FF2B5EF4-FFF2-40B4-BE49-F238E27FC236}">
                <a16:creationId xmlns:a16="http://schemas.microsoft.com/office/drawing/2014/main" id="{A7397A68-F98A-4450-B44C-EF0F54735CA0}"/>
              </a:ext>
            </a:extLst>
          </p:cNvPr>
          <p:cNvCxnSpPr>
            <a:cxnSpLocks/>
          </p:cNvCxnSpPr>
          <p:nvPr/>
        </p:nvCxnSpPr>
        <p:spPr>
          <a:xfrm flipV="1">
            <a:off x="2174155" y="4199246"/>
            <a:ext cx="363830" cy="26793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مستطيل 121">
            <a:extLst>
              <a:ext uri="{FF2B5EF4-FFF2-40B4-BE49-F238E27FC236}">
                <a16:creationId xmlns:a16="http://schemas.microsoft.com/office/drawing/2014/main" id="{236B42E5-028A-46CE-AEA5-5B1FC7025798}"/>
              </a:ext>
            </a:extLst>
          </p:cNvPr>
          <p:cNvSpPr/>
          <p:nvPr/>
        </p:nvSpPr>
        <p:spPr>
          <a:xfrm>
            <a:off x="2511793" y="3821197"/>
            <a:ext cx="460854" cy="357574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23" name="رابط كسهم مستقيم 122">
            <a:extLst>
              <a:ext uri="{FF2B5EF4-FFF2-40B4-BE49-F238E27FC236}">
                <a16:creationId xmlns:a16="http://schemas.microsoft.com/office/drawing/2014/main" id="{A32C33A0-FF5D-4546-B7CA-6D469961B31F}"/>
              </a:ext>
            </a:extLst>
          </p:cNvPr>
          <p:cNvCxnSpPr>
            <a:cxnSpLocks/>
          </p:cNvCxnSpPr>
          <p:nvPr/>
        </p:nvCxnSpPr>
        <p:spPr>
          <a:xfrm flipH="1">
            <a:off x="2177644" y="4057980"/>
            <a:ext cx="350079" cy="117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مستطيل 123">
            <a:extLst>
              <a:ext uri="{FF2B5EF4-FFF2-40B4-BE49-F238E27FC236}">
                <a16:creationId xmlns:a16="http://schemas.microsoft.com/office/drawing/2014/main" id="{6A4FD235-115E-4216-B00A-F7A293605F36}"/>
              </a:ext>
            </a:extLst>
          </p:cNvPr>
          <p:cNvSpPr/>
          <p:nvPr/>
        </p:nvSpPr>
        <p:spPr>
          <a:xfrm>
            <a:off x="1865005" y="3788329"/>
            <a:ext cx="276330" cy="34439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0" name="مستطيل 129">
            <a:extLst>
              <a:ext uri="{FF2B5EF4-FFF2-40B4-BE49-F238E27FC236}">
                <a16:creationId xmlns:a16="http://schemas.microsoft.com/office/drawing/2014/main" id="{A21F4A25-B6E3-4379-9034-5F6FA2E12194}"/>
              </a:ext>
            </a:extLst>
          </p:cNvPr>
          <p:cNvSpPr/>
          <p:nvPr/>
        </p:nvSpPr>
        <p:spPr>
          <a:xfrm rot="5400000">
            <a:off x="7398374" y="4174680"/>
            <a:ext cx="3045602" cy="48072"/>
          </a:xfrm>
          <a:custGeom>
            <a:avLst/>
            <a:gdLst>
              <a:gd name="connsiteX0" fmla="*/ 0 w 3045602"/>
              <a:gd name="connsiteY0" fmla="*/ 0 h 48072"/>
              <a:gd name="connsiteX1" fmla="*/ 507600 w 3045602"/>
              <a:gd name="connsiteY1" fmla="*/ 0 h 48072"/>
              <a:gd name="connsiteX2" fmla="*/ 954289 w 3045602"/>
              <a:gd name="connsiteY2" fmla="*/ 0 h 48072"/>
              <a:gd name="connsiteX3" fmla="*/ 1400977 w 3045602"/>
              <a:gd name="connsiteY3" fmla="*/ 0 h 48072"/>
              <a:gd name="connsiteX4" fmla="*/ 1939033 w 3045602"/>
              <a:gd name="connsiteY4" fmla="*/ 0 h 48072"/>
              <a:gd name="connsiteX5" fmla="*/ 2446634 w 3045602"/>
              <a:gd name="connsiteY5" fmla="*/ 0 h 48072"/>
              <a:gd name="connsiteX6" fmla="*/ 3045602 w 3045602"/>
              <a:gd name="connsiteY6" fmla="*/ 0 h 48072"/>
              <a:gd name="connsiteX7" fmla="*/ 3045602 w 3045602"/>
              <a:gd name="connsiteY7" fmla="*/ 48072 h 48072"/>
              <a:gd name="connsiteX8" fmla="*/ 2477090 w 3045602"/>
              <a:gd name="connsiteY8" fmla="*/ 48072 h 48072"/>
              <a:gd name="connsiteX9" fmla="*/ 1999945 w 3045602"/>
              <a:gd name="connsiteY9" fmla="*/ 48072 h 48072"/>
              <a:gd name="connsiteX10" fmla="*/ 1522801 w 3045602"/>
              <a:gd name="connsiteY10" fmla="*/ 48072 h 48072"/>
              <a:gd name="connsiteX11" fmla="*/ 1045657 w 3045602"/>
              <a:gd name="connsiteY11" fmla="*/ 48072 h 48072"/>
              <a:gd name="connsiteX12" fmla="*/ 629424 w 3045602"/>
              <a:gd name="connsiteY12" fmla="*/ 48072 h 48072"/>
              <a:gd name="connsiteX13" fmla="*/ 0 w 3045602"/>
              <a:gd name="connsiteY13" fmla="*/ 48072 h 48072"/>
              <a:gd name="connsiteX14" fmla="*/ 0 w 3045602"/>
              <a:gd name="connsiteY14" fmla="*/ 0 h 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5602" h="48072" fill="none" extrusionOk="0">
                <a:moveTo>
                  <a:pt x="0" y="0"/>
                </a:moveTo>
                <a:cubicBezTo>
                  <a:pt x="171090" y="-27744"/>
                  <a:pt x="339679" y="39208"/>
                  <a:pt x="507600" y="0"/>
                </a:cubicBezTo>
                <a:cubicBezTo>
                  <a:pt x="675521" y="-39208"/>
                  <a:pt x="857591" y="20455"/>
                  <a:pt x="954289" y="0"/>
                </a:cubicBezTo>
                <a:cubicBezTo>
                  <a:pt x="1050987" y="-20455"/>
                  <a:pt x="1178685" y="29817"/>
                  <a:pt x="1400977" y="0"/>
                </a:cubicBezTo>
                <a:cubicBezTo>
                  <a:pt x="1623269" y="-29817"/>
                  <a:pt x="1683685" y="34556"/>
                  <a:pt x="1939033" y="0"/>
                </a:cubicBezTo>
                <a:cubicBezTo>
                  <a:pt x="2194381" y="-34556"/>
                  <a:pt x="2329227" y="19032"/>
                  <a:pt x="2446634" y="0"/>
                </a:cubicBezTo>
                <a:cubicBezTo>
                  <a:pt x="2564041" y="-19032"/>
                  <a:pt x="2791490" y="58185"/>
                  <a:pt x="3045602" y="0"/>
                </a:cubicBezTo>
                <a:cubicBezTo>
                  <a:pt x="3047621" y="20036"/>
                  <a:pt x="3042271" y="25472"/>
                  <a:pt x="3045602" y="48072"/>
                </a:cubicBezTo>
                <a:cubicBezTo>
                  <a:pt x="2896109" y="74732"/>
                  <a:pt x="2666620" y="306"/>
                  <a:pt x="2477090" y="48072"/>
                </a:cubicBezTo>
                <a:cubicBezTo>
                  <a:pt x="2287560" y="95838"/>
                  <a:pt x="2107338" y="7502"/>
                  <a:pt x="1999945" y="48072"/>
                </a:cubicBezTo>
                <a:cubicBezTo>
                  <a:pt x="1892552" y="88642"/>
                  <a:pt x="1663640" y="10755"/>
                  <a:pt x="1522801" y="48072"/>
                </a:cubicBezTo>
                <a:cubicBezTo>
                  <a:pt x="1381962" y="85389"/>
                  <a:pt x="1235361" y="28213"/>
                  <a:pt x="1045657" y="48072"/>
                </a:cubicBezTo>
                <a:cubicBezTo>
                  <a:pt x="855953" y="67931"/>
                  <a:pt x="722246" y="-1601"/>
                  <a:pt x="629424" y="48072"/>
                </a:cubicBezTo>
                <a:cubicBezTo>
                  <a:pt x="536602" y="97745"/>
                  <a:pt x="277069" y="17815"/>
                  <a:pt x="0" y="48072"/>
                </a:cubicBezTo>
                <a:cubicBezTo>
                  <a:pt x="-2894" y="25235"/>
                  <a:pt x="2325" y="13673"/>
                  <a:pt x="0" y="0"/>
                </a:cubicBezTo>
                <a:close/>
              </a:path>
              <a:path w="3045602" h="48072" stroke="0" extrusionOk="0">
                <a:moveTo>
                  <a:pt x="0" y="0"/>
                </a:moveTo>
                <a:cubicBezTo>
                  <a:pt x="138461" y="-4384"/>
                  <a:pt x="281053" y="23377"/>
                  <a:pt x="477144" y="0"/>
                </a:cubicBezTo>
                <a:cubicBezTo>
                  <a:pt x="673235" y="-23377"/>
                  <a:pt x="825410" y="22557"/>
                  <a:pt x="954289" y="0"/>
                </a:cubicBezTo>
                <a:cubicBezTo>
                  <a:pt x="1083169" y="-22557"/>
                  <a:pt x="1224868" y="15774"/>
                  <a:pt x="1431433" y="0"/>
                </a:cubicBezTo>
                <a:cubicBezTo>
                  <a:pt x="1637998" y="-15774"/>
                  <a:pt x="1762389" y="39532"/>
                  <a:pt x="1878121" y="0"/>
                </a:cubicBezTo>
                <a:cubicBezTo>
                  <a:pt x="1993853" y="-39532"/>
                  <a:pt x="2197528" y="34669"/>
                  <a:pt x="2385722" y="0"/>
                </a:cubicBezTo>
                <a:cubicBezTo>
                  <a:pt x="2573916" y="-34669"/>
                  <a:pt x="2889871" y="34716"/>
                  <a:pt x="3045602" y="0"/>
                </a:cubicBezTo>
                <a:cubicBezTo>
                  <a:pt x="3047440" y="14114"/>
                  <a:pt x="3045490" y="37402"/>
                  <a:pt x="3045602" y="48072"/>
                </a:cubicBezTo>
                <a:cubicBezTo>
                  <a:pt x="2814520" y="60665"/>
                  <a:pt x="2601990" y="18193"/>
                  <a:pt x="2477090" y="48072"/>
                </a:cubicBezTo>
                <a:cubicBezTo>
                  <a:pt x="2352190" y="77951"/>
                  <a:pt x="2147041" y="20241"/>
                  <a:pt x="2060857" y="48072"/>
                </a:cubicBezTo>
                <a:cubicBezTo>
                  <a:pt x="1974673" y="75903"/>
                  <a:pt x="1672628" y="19019"/>
                  <a:pt x="1553257" y="48072"/>
                </a:cubicBezTo>
                <a:cubicBezTo>
                  <a:pt x="1433886" y="77125"/>
                  <a:pt x="1228072" y="-5021"/>
                  <a:pt x="1106569" y="48072"/>
                </a:cubicBezTo>
                <a:cubicBezTo>
                  <a:pt x="985066" y="101165"/>
                  <a:pt x="861346" y="4424"/>
                  <a:pt x="659880" y="48072"/>
                </a:cubicBezTo>
                <a:cubicBezTo>
                  <a:pt x="458414" y="91720"/>
                  <a:pt x="143911" y="-3161"/>
                  <a:pt x="0" y="48072"/>
                </a:cubicBezTo>
                <a:cubicBezTo>
                  <a:pt x="-5495" y="35778"/>
                  <a:pt x="920" y="22793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30505184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1" name="مستطيل 130">
            <a:extLst>
              <a:ext uri="{FF2B5EF4-FFF2-40B4-BE49-F238E27FC236}">
                <a16:creationId xmlns:a16="http://schemas.microsoft.com/office/drawing/2014/main" id="{8BBEDDF5-6F5D-4193-AB55-92AD0B0D1AF3}"/>
              </a:ext>
            </a:extLst>
          </p:cNvPr>
          <p:cNvSpPr/>
          <p:nvPr/>
        </p:nvSpPr>
        <p:spPr>
          <a:xfrm rot="5400000">
            <a:off x="4869989" y="4174680"/>
            <a:ext cx="3045602" cy="48072"/>
          </a:xfrm>
          <a:custGeom>
            <a:avLst/>
            <a:gdLst>
              <a:gd name="connsiteX0" fmla="*/ 0 w 3045602"/>
              <a:gd name="connsiteY0" fmla="*/ 0 h 48072"/>
              <a:gd name="connsiteX1" fmla="*/ 507600 w 3045602"/>
              <a:gd name="connsiteY1" fmla="*/ 0 h 48072"/>
              <a:gd name="connsiteX2" fmla="*/ 954289 w 3045602"/>
              <a:gd name="connsiteY2" fmla="*/ 0 h 48072"/>
              <a:gd name="connsiteX3" fmla="*/ 1400977 w 3045602"/>
              <a:gd name="connsiteY3" fmla="*/ 0 h 48072"/>
              <a:gd name="connsiteX4" fmla="*/ 1939033 w 3045602"/>
              <a:gd name="connsiteY4" fmla="*/ 0 h 48072"/>
              <a:gd name="connsiteX5" fmla="*/ 2446634 w 3045602"/>
              <a:gd name="connsiteY5" fmla="*/ 0 h 48072"/>
              <a:gd name="connsiteX6" fmla="*/ 3045602 w 3045602"/>
              <a:gd name="connsiteY6" fmla="*/ 0 h 48072"/>
              <a:gd name="connsiteX7" fmla="*/ 3045602 w 3045602"/>
              <a:gd name="connsiteY7" fmla="*/ 48072 h 48072"/>
              <a:gd name="connsiteX8" fmla="*/ 2477090 w 3045602"/>
              <a:gd name="connsiteY8" fmla="*/ 48072 h 48072"/>
              <a:gd name="connsiteX9" fmla="*/ 1999945 w 3045602"/>
              <a:gd name="connsiteY9" fmla="*/ 48072 h 48072"/>
              <a:gd name="connsiteX10" fmla="*/ 1522801 w 3045602"/>
              <a:gd name="connsiteY10" fmla="*/ 48072 h 48072"/>
              <a:gd name="connsiteX11" fmla="*/ 1045657 w 3045602"/>
              <a:gd name="connsiteY11" fmla="*/ 48072 h 48072"/>
              <a:gd name="connsiteX12" fmla="*/ 629424 w 3045602"/>
              <a:gd name="connsiteY12" fmla="*/ 48072 h 48072"/>
              <a:gd name="connsiteX13" fmla="*/ 0 w 3045602"/>
              <a:gd name="connsiteY13" fmla="*/ 48072 h 48072"/>
              <a:gd name="connsiteX14" fmla="*/ 0 w 3045602"/>
              <a:gd name="connsiteY14" fmla="*/ 0 h 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5602" h="48072" fill="none" extrusionOk="0">
                <a:moveTo>
                  <a:pt x="0" y="0"/>
                </a:moveTo>
                <a:cubicBezTo>
                  <a:pt x="171090" y="-27744"/>
                  <a:pt x="339679" y="39208"/>
                  <a:pt x="507600" y="0"/>
                </a:cubicBezTo>
                <a:cubicBezTo>
                  <a:pt x="675521" y="-39208"/>
                  <a:pt x="857591" y="20455"/>
                  <a:pt x="954289" y="0"/>
                </a:cubicBezTo>
                <a:cubicBezTo>
                  <a:pt x="1050987" y="-20455"/>
                  <a:pt x="1178685" y="29817"/>
                  <a:pt x="1400977" y="0"/>
                </a:cubicBezTo>
                <a:cubicBezTo>
                  <a:pt x="1623269" y="-29817"/>
                  <a:pt x="1683685" y="34556"/>
                  <a:pt x="1939033" y="0"/>
                </a:cubicBezTo>
                <a:cubicBezTo>
                  <a:pt x="2194381" y="-34556"/>
                  <a:pt x="2329227" y="19032"/>
                  <a:pt x="2446634" y="0"/>
                </a:cubicBezTo>
                <a:cubicBezTo>
                  <a:pt x="2564041" y="-19032"/>
                  <a:pt x="2791490" y="58185"/>
                  <a:pt x="3045602" y="0"/>
                </a:cubicBezTo>
                <a:cubicBezTo>
                  <a:pt x="3047621" y="20036"/>
                  <a:pt x="3042271" y="25472"/>
                  <a:pt x="3045602" y="48072"/>
                </a:cubicBezTo>
                <a:cubicBezTo>
                  <a:pt x="2896109" y="74732"/>
                  <a:pt x="2666620" y="306"/>
                  <a:pt x="2477090" y="48072"/>
                </a:cubicBezTo>
                <a:cubicBezTo>
                  <a:pt x="2287560" y="95838"/>
                  <a:pt x="2107338" y="7502"/>
                  <a:pt x="1999945" y="48072"/>
                </a:cubicBezTo>
                <a:cubicBezTo>
                  <a:pt x="1892552" y="88642"/>
                  <a:pt x="1663640" y="10755"/>
                  <a:pt x="1522801" y="48072"/>
                </a:cubicBezTo>
                <a:cubicBezTo>
                  <a:pt x="1381962" y="85389"/>
                  <a:pt x="1235361" y="28213"/>
                  <a:pt x="1045657" y="48072"/>
                </a:cubicBezTo>
                <a:cubicBezTo>
                  <a:pt x="855953" y="67931"/>
                  <a:pt x="722246" y="-1601"/>
                  <a:pt x="629424" y="48072"/>
                </a:cubicBezTo>
                <a:cubicBezTo>
                  <a:pt x="536602" y="97745"/>
                  <a:pt x="277069" y="17815"/>
                  <a:pt x="0" y="48072"/>
                </a:cubicBezTo>
                <a:cubicBezTo>
                  <a:pt x="-2894" y="25235"/>
                  <a:pt x="2325" y="13673"/>
                  <a:pt x="0" y="0"/>
                </a:cubicBezTo>
                <a:close/>
              </a:path>
              <a:path w="3045602" h="48072" stroke="0" extrusionOk="0">
                <a:moveTo>
                  <a:pt x="0" y="0"/>
                </a:moveTo>
                <a:cubicBezTo>
                  <a:pt x="138461" y="-4384"/>
                  <a:pt x="281053" y="23377"/>
                  <a:pt x="477144" y="0"/>
                </a:cubicBezTo>
                <a:cubicBezTo>
                  <a:pt x="673235" y="-23377"/>
                  <a:pt x="825410" y="22557"/>
                  <a:pt x="954289" y="0"/>
                </a:cubicBezTo>
                <a:cubicBezTo>
                  <a:pt x="1083169" y="-22557"/>
                  <a:pt x="1224868" y="15774"/>
                  <a:pt x="1431433" y="0"/>
                </a:cubicBezTo>
                <a:cubicBezTo>
                  <a:pt x="1637998" y="-15774"/>
                  <a:pt x="1762389" y="39532"/>
                  <a:pt x="1878121" y="0"/>
                </a:cubicBezTo>
                <a:cubicBezTo>
                  <a:pt x="1993853" y="-39532"/>
                  <a:pt x="2197528" y="34669"/>
                  <a:pt x="2385722" y="0"/>
                </a:cubicBezTo>
                <a:cubicBezTo>
                  <a:pt x="2573916" y="-34669"/>
                  <a:pt x="2889871" y="34716"/>
                  <a:pt x="3045602" y="0"/>
                </a:cubicBezTo>
                <a:cubicBezTo>
                  <a:pt x="3047440" y="14114"/>
                  <a:pt x="3045490" y="37402"/>
                  <a:pt x="3045602" y="48072"/>
                </a:cubicBezTo>
                <a:cubicBezTo>
                  <a:pt x="2814520" y="60665"/>
                  <a:pt x="2601990" y="18193"/>
                  <a:pt x="2477090" y="48072"/>
                </a:cubicBezTo>
                <a:cubicBezTo>
                  <a:pt x="2352190" y="77951"/>
                  <a:pt x="2147041" y="20241"/>
                  <a:pt x="2060857" y="48072"/>
                </a:cubicBezTo>
                <a:cubicBezTo>
                  <a:pt x="1974673" y="75903"/>
                  <a:pt x="1672628" y="19019"/>
                  <a:pt x="1553257" y="48072"/>
                </a:cubicBezTo>
                <a:cubicBezTo>
                  <a:pt x="1433886" y="77125"/>
                  <a:pt x="1228072" y="-5021"/>
                  <a:pt x="1106569" y="48072"/>
                </a:cubicBezTo>
                <a:cubicBezTo>
                  <a:pt x="985066" y="101165"/>
                  <a:pt x="861346" y="4424"/>
                  <a:pt x="659880" y="48072"/>
                </a:cubicBezTo>
                <a:cubicBezTo>
                  <a:pt x="458414" y="91720"/>
                  <a:pt x="143911" y="-3161"/>
                  <a:pt x="0" y="48072"/>
                </a:cubicBezTo>
                <a:cubicBezTo>
                  <a:pt x="-5495" y="35778"/>
                  <a:pt x="920" y="22793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30505184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32" name="مستطيل 131">
            <a:extLst>
              <a:ext uri="{FF2B5EF4-FFF2-40B4-BE49-F238E27FC236}">
                <a16:creationId xmlns:a16="http://schemas.microsoft.com/office/drawing/2014/main" id="{BB51DE3F-C1C5-465F-9BDD-F5937566CEED}"/>
              </a:ext>
            </a:extLst>
          </p:cNvPr>
          <p:cNvSpPr/>
          <p:nvPr/>
        </p:nvSpPr>
        <p:spPr>
          <a:xfrm rot="5400000">
            <a:off x="2252157" y="4174680"/>
            <a:ext cx="3045602" cy="48072"/>
          </a:xfrm>
          <a:custGeom>
            <a:avLst/>
            <a:gdLst>
              <a:gd name="connsiteX0" fmla="*/ 0 w 3045602"/>
              <a:gd name="connsiteY0" fmla="*/ 0 h 48072"/>
              <a:gd name="connsiteX1" fmla="*/ 507600 w 3045602"/>
              <a:gd name="connsiteY1" fmla="*/ 0 h 48072"/>
              <a:gd name="connsiteX2" fmla="*/ 954289 w 3045602"/>
              <a:gd name="connsiteY2" fmla="*/ 0 h 48072"/>
              <a:gd name="connsiteX3" fmla="*/ 1400977 w 3045602"/>
              <a:gd name="connsiteY3" fmla="*/ 0 h 48072"/>
              <a:gd name="connsiteX4" fmla="*/ 1939033 w 3045602"/>
              <a:gd name="connsiteY4" fmla="*/ 0 h 48072"/>
              <a:gd name="connsiteX5" fmla="*/ 2446634 w 3045602"/>
              <a:gd name="connsiteY5" fmla="*/ 0 h 48072"/>
              <a:gd name="connsiteX6" fmla="*/ 3045602 w 3045602"/>
              <a:gd name="connsiteY6" fmla="*/ 0 h 48072"/>
              <a:gd name="connsiteX7" fmla="*/ 3045602 w 3045602"/>
              <a:gd name="connsiteY7" fmla="*/ 48072 h 48072"/>
              <a:gd name="connsiteX8" fmla="*/ 2477090 w 3045602"/>
              <a:gd name="connsiteY8" fmla="*/ 48072 h 48072"/>
              <a:gd name="connsiteX9" fmla="*/ 1999945 w 3045602"/>
              <a:gd name="connsiteY9" fmla="*/ 48072 h 48072"/>
              <a:gd name="connsiteX10" fmla="*/ 1522801 w 3045602"/>
              <a:gd name="connsiteY10" fmla="*/ 48072 h 48072"/>
              <a:gd name="connsiteX11" fmla="*/ 1045657 w 3045602"/>
              <a:gd name="connsiteY11" fmla="*/ 48072 h 48072"/>
              <a:gd name="connsiteX12" fmla="*/ 629424 w 3045602"/>
              <a:gd name="connsiteY12" fmla="*/ 48072 h 48072"/>
              <a:gd name="connsiteX13" fmla="*/ 0 w 3045602"/>
              <a:gd name="connsiteY13" fmla="*/ 48072 h 48072"/>
              <a:gd name="connsiteX14" fmla="*/ 0 w 3045602"/>
              <a:gd name="connsiteY14" fmla="*/ 0 h 48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45602" h="48072" fill="none" extrusionOk="0">
                <a:moveTo>
                  <a:pt x="0" y="0"/>
                </a:moveTo>
                <a:cubicBezTo>
                  <a:pt x="171090" y="-27744"/>
                  <a:pt x="339679" y="39208"/>
                  <a:pt x="507600" y="0"/>
                </a:cubicBezTo>
                <a:cubicBezTo>
                  <a:pt x="675521" y="-39208"/>
                  <a:pt x="857591" y="20455"/>
                  <a:pt x="954289" y="0"/>
                </a:cubicBezTo>
                <a:cubicBezTo>
                  <a:pt x="1050987" y="-20455"/>
                  <a:pt x="1178685" y="29817"/>
                  <a:pt x="1400977" y="0"/>
                </a:cubicBezTo>
                <a:cubicBezTo>
                  <a:pt x="1623269" y="-29817"/>
                  <a:pt x="1683685" y="34556"/>
                  <a:pt x="1939033" y="0"/>
                </a:cubicBezTo>
                <a:cubicBezTo>
                  <a:pt x="2194381" y="-34556"/>
                  <a:pt x="2329227" y="19032"/>
                  <a:pt x="2446634" y="0"/>
                </a:cubicBezTo>
                <a:cubicBezTo>
                  <a:pt x="2564041" y="-19032"/>
                  <a:pt x="2791490" y="58185"/>
                  <a:pt x="3045602" y="0"/>
                </a:cubicBezTo>
                <a:cubicBezTo>
                  <a:pt x="3047621" y="20036"/>
                  <a:pt x="3042271" y="25472"/>
                  <a:pt x="3045602" y="48072"/>
                </a:cubicBezTo>
                <a:cubicBezTo>
                  <a:pt x="2896109" y="74732"/>
                  <a:pt x="2666620" y="306"/>
                  <a:pt x="2477090" y="48072"/>
                </a:cubicBezTo>
                <a:cubicBezTo>
                  <a:pt x="2287560" y="95838"/>
                  <a:pt x="2107338" y="7502"/>
                  <a:pt x="1999945" y="48072"/>
                </a:cubicBezTo>
                <a:cubicBezTo>
                  <a:pt x="1892552" y="88642"/>
                  <a:pt x="1663640" y="10755"/>
                  <a:pt x="1522801" y="48072"/>
                </a:cubicBezTo>
                <a:cubicBezTo>
                  <a:pt x="1381962" y="85389"/>
                  <a:pt x="1235361" y="28213"/>
                  <a:pt x="1045657" y="48072"/>
                </a:cubicBezTo>
                <a:cubicBezTo>
                  <a:pt x="855953" y="67931"/>
                  <a:pt x="722246" y="-1601"/>
                  <a:pt x="629424" y="48072"/>
                </a:cubicBezTo>
                <a:cubicBezTo>
                  <a:pt x="536602" y="97745"/>
                  <a:pt x="277069" y="17815"/>
                  <a:pt x="0" y="48072"/>
                </a:cubicBezTo>
                <a:cubicBezTo>
                  <a:pt x="-2894" y="25235"/>
                  <a:pt x="2325" y="13673"/>
                  <a:pt x="0" y="0"/>
                </a:cubicBezTo>
                <a:close/>
              </a:path>
              <a:path w="3045602" h="48072" stroke="0" extrusionOk="0">
                <a:moveTo>
                  <a:pt x="0" y="0"/>
                </a:moveTo>
                <a:cubicBezTo>
                  <a:pt x="138461" y="-4384"/>
                  <a:pt x="281053" y="23377"/>
                  <a:pt x="477144" y="0"/>
                </a:cubicBezTo>
                <a:cubicBezTo>
                  <a:pt x="673235" y="-23377"/>
                  <a:pt x="825410" y="22557"/>
                  <a:pt x="954289" y="0"/>
                </a:cubicBezTo>
                <a:cubicBezTo>
                  <a:pt x="1083169" y="-22557"/>
                  <a:pt x="1224868" y="15774"/>
                  <a:pt x="1431433" y="0"/>
                </a:cubicBezTo>
                <a:cubicBezTo>
                  <a:pt x="1637998" y="-15774"/>
                  <a:pt x="1762389" y="39532"/>
                  <a:pt x="1878121" y="0"/>
                </a:cubicBezTo>
                <a:cubicBezTo>
                  <a:pt x="1993853" y="-39532"/>
                  <a:pt x="2197528" y="34669"/>
                  <a:pt x="2385722" y="0"/>
                </a:cubicBezTo>
                <a:cubicBezTo>
                  <a:pt x="2573916" y="-34669"/>
                  <a:pt x="2889871" y="34716"/>
                  <a:pt x="3045602" y="0"/>
                </a:cubicBezTo>
                <a:cubicBezTo>
                  <a:pt x="3047440" y="14114"/>
                  <a:pt x="3045490" y="37402"/>
                  <a:pt x="3045602" y="48072"/>
                </a:cubicBezTo>
                <a:cubicBezTo>
                  <a:pt x="2814520" y="60665"/>
                  <a:pt x="2601990" y="18193"/>
                  <a:pt x="2477090" y="48072"/>
                </a:cubicBezTo>
                <a:cubicBezTo>
                  <a:pt x="2352190" y="77951"/>
                  <a:pt x="2147041" y="20241"/>
                  <a:pt x="2060857" y="48072"/>
                </a:cubicBezTo>
                <a:cubicBezTo>
                  <a:pt x="1974673" y="75903"/>
                  <a:pt x="1672628" y="19019"/>
                  <a:pt x="1553257" y="48072"/>
                </a:cubicBezTo>
                <a:cubicBezTo>
                  <a:pt x="1433886" y="77125"/>
                  <a:pt x="1228072" y="-5021"/>
                  <a:pt x="1106569" y="48072"/>
                </a:cubicBezTo>
                <a:cubicBezTo>
                  <a:pt x="985066" y="101165"/>
                  <a:pt x="861346" y="4424"/>
                  <a:pt x="659880" y="48072"/>
                </a:cubicBezTo>
                <a:cubicBezTo>
                  <a:pt x="458414" y="91720"/>
                  <a:pt x="143911" y="-3161"/>
                  <a:pt x="0" y="48072"/>
                </a:cubicBezTo>
                <a:cubicBezTo>
                  <a:pt x="-5495" y="35778"/>
                  <a:pt x="920" y="22793"/>
                  <a:pt x="0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  <a:extLst>
              <a:ext uri="{C807C97D-BFC1-408E-A445-0C87EB9F89A2}">
                <ask:lineSketchStyleProps xmlns:ask="http://schemas.microsoft.com/office/drawing/2018/sketchyshapes" sd="305051845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4B2F5C41-D2DC-4A06-A913-4C58265358F0}"/>
              </a:ext>
            </a:extLst>
          </p:cNvPr>
          <p:cNvSpPr/>
          <p:nvPr/>
        </p:nvSpPr>
        <p:spPr>
          <a:xfrm>
            <a:off x="9985869" y="4018559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64" name="مستطيل 63">
            <a:extLst>
              <a:ext uri="{FF2B5EF4-FFF2-40B4-BE49-F238E27FC236}">
                <a16:creationId xmlns:a16="http://schemas.microsoft.com/office/drawing/2014/main" id="{BF92CCA0-4A90-4408-A3FD-51850753EEFD}"/>
              </a:ext>
            </a:extLst>
          </p:cNvPr>
          <p:cNvSpPr/>
          <p:nvPr/>
        </p:nvSpPr>
        <p:spPr>
          <a:xfrm>
            <a:off x="9286169" y="4743978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FEEF633C-09C6-4B76-88A7-EA47F30DA781}"/>
              </a:ext>
            </a:extLst>
          </p:cNvPr>
          <p:cNvSpPr/>
          <p:nvPr/>
        </p:nvSpPr>
        <p:spPr>
          <a:xfrm>
            <a:off x="8730119" y="2878326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A1A02A23-92FC-42EF-94F9-1DB9C127A7C2}"/>
              </a:ext>
            </a:extLst>
          </p:cNvPr>
          <p:cNvSpPr/>
          <p:nvPr/>
        </p:nvSpPr>
        <p:spPr>
          <a:xfrm>
            <a:off x="8857618" y="4758144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2267B4BD-8586-4EB9-BC82-5BEC76CBE312}"/>
              </a:ext>
            </a:extLst>
          </p:cNvPr>
          <p:cNvSpPr/>
          <p:nvPr/>
        </p:nvSpPr>
        <p:spPr>
          <a:xfrm>
            <a:off x="7483710" y="3681197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5AE34FA6-D577-4B36-80D6-02215FE9C165}"/>
              </a:ext>
            </a:extLst>
          </p:cNvPr>
          <p:cNvSpPr/>
          <p:nvPr/>
        </p:nvSpPr>
        <p:spPr>
          <a:xfrm>
            <a:off x="6847098" y="4692877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FA01C587-D79C-4F84-998C-985038F7AD0F}"/>
              </a:ext>
            </a:extLst>
          </p:cNvPr>
          <p:cNvSpPr/>
          <p:nvPr/>
        </p:nvSpPr>
        <p:spPr>
          <a:xfrm>
            <a:off x="6291048" y="2827225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9547F43A-850D-41E4-BFB2-98741BD3C953}"/>
              </a:ext>
            </a:extLst>
          </p:cNvPr>
          <p:cNvSpPr/>
          <p:nvPr/>
        </p:nvSpPr>
        <p:spPr>
          <a:xfrm>
            <a:off x="6418547" y="4707043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5195481E-B450-49D1-8F0D-59ED38A3105B}"/>
              </a:ext>
            </a:extLst>
          </p:cNvPr>
          <p:cNvSpPr/>
          <p:nvPr/>
        </p:nvSpPr>
        <p:spPr>
          <a:xfrm>
            <a:off x="4899575" y="3710659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A636804E-3DE2-4876-8191-B4B9AC864027}"/>
              </a:ext>
            </a:extLst>
          </p:cNvPr>
          <p:cNvSpPr/>
          <p:nvPr/>
        </p:nvSpPr>
        <p:spPr>
          <a:xfrm>
            <a:off x="4154869" y="4716732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9704BAE7-E5B8-408B-BC0A-5BB02B7C99AD}"/>
              </a:ext>
            </a:extLst>
          </p:cNvPr>
          <p:cNvSpPr/>
          <p:nvPr/>
        </p:nvSpPr>
        <p:spPr>
          <a:xfrm>
            <a:off x="3635714" y="2813059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FF63CF62-DC7D-4AE2-B4CA-3D5783F7EB78}"/>
              </a:ext>
            </a:extLst>
          </p:cNvPr>
          <p:cNvSpPr/>
          <p:nvPr/>
        </p:nvSpPr>
        <p:spPr>
          <a:xfrm>
            <a:off x="3763213" y="4692877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</a:t>
            </a: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4930568A-EEA3-4AC6-B70F-88BEF438FD29}"/>
              </a:ext>
            </a:extLst>
          </p:cNvPr>
          <p:cNvSpPr/>
          <p:nvPr/>
        </p:nvSpPr>
        <p:spPr>
          <a:xfrm>
            <a:off x="2266355" y="3735801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D3804A91-A479-4D12-839E-02747683AAC9}"/>
              </a:ext>
            </a:extLst>
          </p:cNvPr>
          <p:cNvSpPr/>
          <p:nvPr/>
        </p:nvSpPr>
        <p:spPr>
          <a:xfrm>
            <a:off x="1602604" y="4713587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77" name="مستطيل 76">
            <a:extLst>
              <a:ext uri="{FF2B5EF4-FFF2-40B4-BE49-F238E27FC236}">
                <a16:creationId xmlns:a16="http://schemas.microsoft.com/office/drawing/2014/main" id="{88D7BD41-7F0F-4251-ADD6-D0B15A57037D}"/>
              </a:ext>
            </a:extLst>
          </p:cNvPr>
          <p:cNvSpPr/>
          <p:nvPr/>
        </p:nvSpPr>
        <p:spPr>
          <a:xfrm>
            <a:off x="1046554" y="2847935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78" name="مستطيل 77">
            <a:extLst>
              <a:ext uri="{FF2B5EF4-FFF2-40B4-BE49-F238E27FC236}">
                <a16:creationId xmlns:a16="http://schemas.microsoft.com/office/drawing/2014/main" id="{3123EE32-16A6-4FF2-B211-FBC6231E4A1B}"/>
              </a:ext>
            </a:extLst>
          </p:cNvPr>
          <p:cNvSpPr/>
          <p:nvPr/>
        </p:nvSpPr>
        <p:spPr>
          <a:xfrm>
            <a:off x="1174053" y="4727753"/>
            <a:ext cx="870656" cy="49973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71877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14320925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TM03457464[[fn=المقسوم]]</Template>
  <TotalTime>6209</TotalTime>
  <Words>480</Words>
  <Application>Microsoft Office PowerPoint</Application>
  <PresentationFormat>شاشة عريضة</PresentationFormat>
  <Paragraphs>198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رياضيات</dc:title>
  <dc:creator>صالح علي زيدي الزبيدي</dc:creator>
  <cp:lastModifiedBy>Mubarkah -- --</cp:lastModifiedBy>
  <cp:revision>23</cp:revision>
  <dcterms:created xsi:type="dcterms:W3CDTF">2021-12-18T06:43:07Z</dcterms:created>
  <dcterms:modified xsi:type="dcterms:W3CDTF">2022-12-18T21:41:54Z</dcterms:modified>
</cp:coreProperties>
</file>