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36D"/>
    <a:srgbClr val="859588"/>
    <a:srgbClr val="FEF1EC"/>
    <a:srgbClr val="FEE3D8"/>
    <a:srgbClr val="D9ECF7"/>
    <a:srgbClr val="9C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A467DF-C6CF-42CA-8B0E-1EE855FE2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69F7C98-4CAC-46A4-9272-C142660D0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8F28D45-B50D-4E20-A0B0-266F3B0C0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C29AF7-3327-4D92-AF1E-A7E2B29B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F69042-BF14-41BA-AB84-052364A8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667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232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3327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4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30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870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076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5280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8863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149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391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825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054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580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3807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1980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766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976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84175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6657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166894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97120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878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595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217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25297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15907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2819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BB78230-1CBB-4CB7-AF59-096E2F7B1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CA3CD4-B535-4803-8CF6-909B41A17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27F982-66C2-45A9-98F4-D63D4915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BC255DB-7A78-4AE2-A6D2-DB998010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6C02A1-D13A-4F2B-87DB-6C5E2D54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8199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6A1B81-97D1-4BBD-9A61-E4907991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B5C214-F83E-4EF7-BE0E-706536DD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A2B052C-C0EF-4098-B9FA-519DD2371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F06DEF1-26AD-4323-9ED5-94004F430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5376D01-B44E-45F5-AF40-ADEC574D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95BE851-C266-43E9-B691-86CDD61E4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50218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C5386C-3E86-4BC7-85B2-6B47EB24B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390BABD-315A-4EBE-B1DE-2D8227539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84E65A-3EF4-4389-AF5C-798E07313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88C4CE-9DA0-4762-938C-D18FCF0618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9C765A1-B2C6-4A1F-B73A-AC4ED750D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BF30E47-4B16-4067-AAAE-19A8628EF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6330096-0937-49B5-AEED-D0BD40D3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69C8D-1D93-4FD4-B014-8C6FA745A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1743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5BFE81-16CD-4D4B-BFBB-C986EA5C8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00301E6-1882-4A7F-A132-66706C30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FB2F83F-37CD-4E03-B024-C513CA84A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C457933-FBC2-4403-941B-BC9882D6D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290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209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8958271-5D11-48C3-8594-CBCF4C00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F2292F4-3881-4023-B497-3021D54A2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62E40A-D064-4F96-B610-7F9F4435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1956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2D691E-E942-4981-A7C0-D40FCDDEF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100A57-5903-415E-8126-90AA6D97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49506E2-C00A-4194-A0F0-474FB2BDA9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FDDF1ED-1843-4563-BFCA-41798B004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006F994-510C-4531-B15E-CF818C9D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AF6E287-B23E-4B5C-AFFF-CB869942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53000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839AFC3-B0EC-484F-8024-71ED74203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CB57B77-5034-429E-91EA-AF8FF862F8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D879BC-FED2-46A4-A5BE-AD040EFB1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A8F58D8-D088-4412-9A9D-EA440B02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EACE176-32CA-4389-A6CC-5ACA6E91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BFF6C80-5765-4644-91BD-BC00489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417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86B0EF-6DFB-4791-88D0-F23FAB99D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291509F-F16E-4D19-93E2-B9FA6B341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20254F4-EA6C-48C5-A473-7A1BB0B33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DB631A8-72A6-4877-9DEF-B647732F7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A2C31-A63F-4700-BF6C-B0BB12B0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0363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F7F15BC-4B29-4C69-B3B0-907B24D35D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E4FE800-0C1E-492C-97F2-85B93BA44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12FBF0-749F-4602-9E84-39FA8826C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6BE2D84-5C27-445E-9313-203CC233A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FCC7C7-D5AD-4375-8FD5-882626E50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67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4481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022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700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61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C9ADC2-9A05-422C-BC86-6A46B16F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4D6757F-537F-4422-938C-28471B6FD3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C563D25-D1D3-41AA-8991-FAD2CA112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06B8596-D6AF-4923-9991-CE614B44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024B239-C9F8-4D97-BBA6-BC761AA9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3468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7D488D1-DE3A-441D-8418-25683722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56EACB6-7278-4F64-B05D-7C41EA36D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15AC8A9-9D16-4A4A-B52E-939A221589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07C8-FECE-4804-A85B-24B640BEE714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2DF46A7-0BE8-47A2-9C2E-E38BAF865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4625F3D-90D6-413E-8207-FDED68E47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05340-5FCB-458C-A851-36A5F42FBA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366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3" r:id="rId12"/>
    <p:sldLayoutId id="2147483682" r:id="rId13"/>
    <p:sldLayoutId id="2147483681" r:id="rId14"/>
    <p:sldLayoutId id="2147483680" r:id="rId15"/>
    <p:sldLayoutId id="2147483679" r:id="rId16"/>
    <p:sldLayoutId id="2147483678" r:id="rId17"/>
    <p:sldLayoutId id="2147483677" r:id="rId18"/>
    <p:sldLayoutId id="2147483676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69" r:id="rId26"/>
    <p:sldLayoutId id="2147483668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60" r:id="rId35"/>
    <p:sldLayoutId id="2147483651" r:id="rId36"/>
    <p:sldLayoutId id="2147483652" r:id="rId37"/>
    <p:sldLayoutId id="2147483653" r:id="rId38"/>
    <p:sldLayoutId id="2147483654" r:id="rId39"/>
    <p:sldLayoutId id="2147483655" r:id="rId40"/>
    <p:sldLayoutId id="2147483656" r:id="rId41"/>
    <p:sldLayoutId id="2147483657" r:id="rId42"/>
    <p:sldLayoutId id="2147483658" r:id="rId43"/>
    <p:sldLayoutId id="2147483659" r:id="rId4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D49983B-72B4-4F56-B0DE-6DC194B7F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3" t="15543" b="12456"/>
          <a:stretch/>
        </p:blipFill>
        <p:spPr>
          <a:xfrm>
            <a:off x="190499" y="3143250"/>
            <a:ext cx="3432968" cy="3429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C9BC8FA-F93F-4245-8B7D-22A5114D06E5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69" y="4952819"/>
            <a:ext cx="1359024" cy="10872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FC711EF4-6ED4-4687-9F46-06A89900156A}"/>
              </a:ext>
            </a:extLst>
          </p:cNvPr>
          <p:cNvSpPr txBox="1"/>
          <p:nvPr/>
        </p:nvSpPr>
        <p:spPr>
          <a:xfrm>
            <a:off x="7153372" y="1365053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ثاني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1D8AF24-E09C-4EF5-9587-48760F2B4B76}"/>
              </a:ext>
            </a:extLst>
          </p:cNvPr>
          <p:cNvSpPr txBox="1"/>
          <p:nvPr/>
        </p:nvSpPr>
        <p:spPr>
          <a:xfrm>
            <a:off x="4848273" y="4598876"/>
            <a:ext cx="505413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rgbClr val="859588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C18743A-77F6-42FA-BADC-5E482AB2FB7F}"/>
              </a:ext>
            </a:extLst>
          </p:cNvPr>
          <p:cNvSpPr txBox="1"/>
          <p:nvPr/>
        </p:nvSpPr>
        <p:spPr>
          <a:xfrm>
            <a:off x="4314814" y="379084"/>
            <a:ext cx="385763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cap="none" spc="0" normalizeH="0" baseline="0" noProof="0" dirty="0">
                <a:ln>
                  <a:noFill/>
                </a:ln>
                <a:solidFill>
                  <a:srgbClr val="CB836D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 </a:t>
            </a:r>
          </a:p>
        </p:txBody>
      </p:sp>
    </p:spTree>
    <p:extLst>
      <p:ext uri="{BB962C8B-B14F-4D97-AF65-F5344CB8AC3E}">
        <p14:creationId xmlns:p14="http://schemas.microsoft.com/office/powerpoint/2010/main" val="8883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035931-CE0A-421C-8476-69C97C0B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 r="47333" b="18222"/>
          <a:stretch/>
        </p:blipFill>
        <p:spPr>
          <a:xfrm>
            <a:off x="156845" y="3831301"/>
            <a:ext cx="3972560" cy="27028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BD089B-024A-494B-827F-B40DF26DB44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46" y="998621"/>
            <a:ext cx="4018681" cy="3214947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E2177397-7579-4C0D-B870-555C50BFD5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4523311" y="704553"/>
            <a:ext cx="6678090" cy="5300790"/>
          </a:xfrm>
          <a:prstGeom prst="rect">
            <a:avLst/>
          </a:prstGeom>
        </p:spPr>
      </p:pic>
      <p:sp>
        <p:nvSpPr>
          <p:cNvPr id="51" name="مربع نص 50">
            <a:extLst>
              <a:ext uri="{FF2B5EF4-FFF2-40B4-BE49-F238E27FC236}">
                <a16:creationId xmlns:a16="http://schemas.microsoft.com/office/drawing/2014/main" id="{4DA911AC-26E6-449F-A6D5-269BAA554E58}"/>
              </a:ext>
            </a:extLst>
          </p:cNvPr>
          <p:cNvSpPr txBox="1"/>
          <p:nvPr/>
        </p:nvSpPr>
        <p:spPr>
          <a:xfrm>
            <a:off x="5867343" y="1408268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CB836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r>
              <a:rPr lang="ar-SA" sz="4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ctr"/>
            <a:r>
              <a:rPr lang="ar-SA" sz="4400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52" name="صورة 51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D911A9D0-68D6-4852-B5D0-C0AD7187C8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74" y="3081685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83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C12103-B5E2-49FB-A467-5223D364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88" y="4631146"/>
            <a:ext cx="2777062" cy="15620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235806-1C6F-435A-BA74-0B72A8FE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44" y="5552894"/>
            <a:ext cx="1359024" cy="10872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2EAC576-B917-45F7-8AA3-080BDFA327FA}"/>
              </a:ext>
            </a:extLst>
          </p:cNvPr>
          <p:cNvSpPr txBox="1"/>
          <p:nvPr/>
        </p:nvSpPr>
        <p:spPr>
          <a:xfrm>
            <a:off x="8639174" y="280036"/>
            <a:ext cx="31908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cap="none" spc="0" normalizeH="0" baseline="0" noProof="0" dirty="0">
                <a:ln>
                  <a:noFill/>
                </a:ln>
                <a:solidFill>
                  <a:srgbClr val="CB836D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pic>
        <p:nvPicPr>
          <p:cNvPr id="12" name="صورة 11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DBE83ED7-5A49-4010-BA72-8385B9A7BB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8" t="25251" r="67250" b="26453"/>
          <a:stretch/>
        </p:blipFill>
        <p:spPr>
          <a:xfrm>
            <a:off x="675923" y="999385"/>
            <a:ext cx="5032339" cy="5193858"/>
          </a:xfrm>
          <a:prstGeom prst="rect">
            <a:avLst/>
          </a:prstGeom>
        </p:spPr>
      </p:pic>
      <p:pic>
        <p:nvPicPr>
          <p:cNvPr id="13" name="صورة 12" descr="صورة تحتوي على صورة ظلية&#10;&#10;تم إنشاء الوصف تلقائياً">
            <a:extLst>
              <a:ext uri="{FF2B5EF4-FFF2-40B4-BE49-F238E27FC236}">
                <a16:creationId xmlns:a16="http://schemas.microsoft.com/office/drawing/2014/main" id="{81402EFD-5855-4E5C-B416-9C3E8573A8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17" t="24000" r="35916" b="23556"/>
          <a:stretch/>
        </p:blipFill>
        <p:spPr>
          <a:xfrm>
            <a:off x="4657987" y="-118893"/>
            <a:ext cx="5252720" cy="531275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BA11691-AFA6-4584-AB6A-614046465A1E}"/>
              </a:ext>
            </a:extLst>
          </p:cNvPr>
          <p:cNvSpPr txBox="1"/>
          <p:nvPr/>
        </p:nvSpPr>
        <p:spPr>
          <a:xfrm>
            <a:off x="6587576" y="1715354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4  1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9C3FD6F7-E9F5-4E7B-9797-BE250390BAB2}"/>
              </a:ext>
            </a:extLst>
          </p:cNvPr>
          <p:cNvCxnSpPr>
            <a:cxnSpLocks/>
          </p:cNvCxnSpPr>
          <p:nvPr/>
        </p:nvCxnSpPr>
        <p:spPr>
          <a:xfrm flipH="1">
            <a:off x="6777186" y="3285014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7B230D4A-56E9-4125-80EB-351E902C1B0C}"/>
              </a:ext>
            </a:extLst>
          </p:cNvPr>
          <p:cNvSpPr/>
          <p:nvPr/>
        </p:nvSpPr>
        <p:spPr>
          <a:xfrm>
            <a:off x="7224069" y="22518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id="{3B427BFC-1BF0-42C8-A7E9-925ABD7B2740}"/>
              </a:ext>
            </a:extLst>
          </p:cNvPr>
          <p:cNvSpPr/>
          <p:nvPr/>
        </p:nvSpPr>
        <p:spPr>
          <a:xfrm>
            <a:off x="7224069" y="2748264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id="{5F04630B-9EA2-4E66-A2D9-B5E1C28B1440}"/>
              </a:ext>
            </a:extLst>
          </p:cNvPr>
          <p:cNvCxnSpPr>
            <a:cxnSpLocks/>
          </p:cNvCxnSpPr>
          <p:nvPr/>
        </p:nvCxnSpPr>
        <p:spPr>
          <a:xfrm>
            <a:off x="7576793" y="2511886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كسهم مستقيم 19">
            <a:extLst>
              <a:ext uri="{FF2B5EF4-FFF2-40B4-BE49-F238E27FC236}">
                <a16:creationId xmlns:a16="http://schemas.microsoft.com/office/drawing/2014/main" id="{55BD34E5-8371-4D0E-BD0B-BCFFB17AFD9D}"/>
              </a:ext>
            </a:extLst>
          </p:cNvPr>
          <p:cNvCxnSpPr>
            <a:cxnSpLocks/>
          </p:cNvCxnSpPr>
          <p:nvPr/>
        </p:nvCxnSpPr>
        <p:spPr>
          <a:xfrm flipV="1">
            <a:off x="7576793" y="2807431"/>
            <a:ext cx="290349" cy="178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96A5D5C9-96DB-4CFB-8462-A7EA328D3DC3}"/>
              </a:ext>
            </a:extLst>
          </p:cNvPr>
          <p:cNvSpPr/>
          <p:nvPr/>
        </p:nvSpPr>
        <p:spPr>
          <a:xfrm>
            <a:off x="7883804" y="2581922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2" name="رابط كسهم مستقيم 21">
            <a:extLst>
              <a:ext uri="{FF2B5EF4-FFF2-40B4-BE49-F238E27FC236}">
                <a16:creationId xmlns:a16="http://schemas.microsoft.com/office/drawing/2014/main" id="{C6A37C31-CAB9-4091-9191-B184A4E1192C}"/>
              </a:ext>
            </a:extLst>
          </p:cNvPr>
          <p:cNvCxnSpPr>
            <a:cxnSpLocks/>
          </p:cNvCxnSpPr>
          <p:nvPr/>
        </p:nvCxnSpPr>
        <p:spPr>
          <a:xfrm flipH="1" flipV="1">
            <a:off x="7576793" y="2014420"/>
            <a:ext cx="577032" cy="567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BBE0679-C9E3-4E28-B140-E46F043E9922}"/>
              </a:ext>
            </a:extLst>
          </p:cNvPr>
          <p:cNvSpPr/>
          <p:nvPr/>
        </p:nvSpPr>
        <p:spPr>
          <a:xfrm>
            <a:off x="7218296" y="1784126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5E88AB94-11BE-4046-98A2-35C47ECABE7E}"/>
              </a:ext>
            </a:extLst>
          </p:cNvPr>
          <p:cNvSpPr/>
          <p:nvPr/>
        </p:nvSpPr>
        <p:spPr>
          <a:xfrm>
            <a:off x="7684464" y="2531264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AF9A3F1A-452A-48B2-861C-9A9C148FD78C}"/>
              </a:ext>
            </a:extLst>
          </p:cNvPr>
          <p:cNvSpPr/>
          <p:nvPr/>
        </p:nvSpPr>
        <p:spPr>
          <a:xfrm>
            <a:off x="6984764" y="325668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B4577E0-447F-447E-A1E5-8BCB38ACD0E0}"/>
              </a:ext>
            </a:extLst>
          </p:cNvPr>
          <p:cNvSpPr/>
          <p:nvPr/>
        </p:nvSpPr>
        <p:spPr>
          <a:xfrm>
            <a:off x="6428714" y="139103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B6B953D4-F875-4C50-8871-DAFFE550676F}"/>
              </a:ext>
            </a:extLst>
          </p:cNvPr>
          <p:cNvSpPr/>
          <p:nvPr/>
        </p:nvSpPr>
        <p:spPr>
          <a:xfrm>
            <a:off x="6556213" y="327084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0BD3946-2A87-4B0A-9123-18521F07B5C2}"/>
              </a:ext>
            </a:extLst>
          </p:cNvPr>
          <p:cNvSpPr txBox="1"/>
          <p:nvPr/>
        </p:nvSpPr>
        <p:spPr>
          <a:xfrm>
            <a:off x="2604112" y="2954007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2  4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 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6  3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483BB5CB-D9F5-48F7-989D-0FEBC0F3F486}"/>
              </a:ext>
            </a:extLst>
          </p:cNvPr>
          <p:cNvCxnSpPr>
            <a:cxnSpLocks/>
          </p:cNvCxnSpPr>
          <p:nvPr/>
        </p:nvCxnSpPr>
        <p:spPr>
          <a:xfrm flipH="1">
            <a:off x="2793722" y="4523667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00810DD7-4C44-4FC6-B2C0-97C5F33899D6}"/>
              </a:ext>
            </a:extLst>
          </p:cNvPr>
          <p:cNvSpPr/>
          <p:nvPr/>
        </p:nvSpPr>
        <p:spPr>
          <a:xfrm>
            <a:off x="3151627" y="3535561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F5E0E73E-110B-4218-AC00-3EECF398FB4B}"/>
              </a:ext>
            </a:extLst>
          </p:cNvPr>
          <p:cNvSpPr/>
          <p:nvPr/>
        </p:nvSpPr>
        <p:spPr>
          <a:xfrm>
            <a:off x="3187900" y="3017970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2" name="رابط كسهم مستقيم 31">
            <a:extLst>
              <a:ext uri="{FF2B5EF4-FFF2-40B4-BE49-F238E27FC236}">
                <a16:creationId xmlns:a16="http://schemas.microsoft.com/office/drawing/2014/main" id="{6BCC0F8D-1E4F-45B5-9C13-0710C168028C}"/>
              </a:ext>
            </a:extLst>
          </p:cNvPr>
          <p:cNvCxnSpPr>
            <a:cxnSpLocks/>
          </p:cNvCxnSpPr>
          <p:nvPr/>
        </p:nvCxnSpPr>
        <p:spPr>
          <a:xfrm>
            <a:off x="3540624" y="3241973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كسهم مستقيم 32">
            <a:extLst>
              <a:ext uri="{FF2B5EF4-FFF2-40B4-BE49-F238E27FC236}">
                <a16:creationId xmlns:a16="http://schemas.microsoft.com/office/drawing/2014/main" id="{33B01FB4-2BC9-483B-9C2D-F2F88EC8F930}"/>
              </a:ext>
            </a:extLst>
          </p:cNvPr>
          <p:cNvCxnSpPr>
            <a:cxnSpLocks/>
          </p:cNvCxnSpPr>
          <p:nvPr/>
        </p:nvCxnSpPr>
        <p:spPr>
          <a:xfrm flipV="1">
            <a:off x="3521129" y="3525546"/>
            <a:ext cx="326506" cy="16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F639A768-8BE2-40DA-81B5-3AF2E6F8D557}"/>
              </a:ext>
            </a:extLst>
          </p:cNvPr>
          <p:cNvSpPr/>
          <p:nvPr/>
        </p:nvSpPr>
        <p:spPr>
          <a:xfrm>
            <a:off x="3873494" y="3305444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5" name="رابط كسهم مستقيم 34">
            <a:extLst>
              <a:ext uri="{FF2B5EF4-FFF2-40B4-BE49-F238E27FC236}">
                <a16:creationId xmlns:a16="http://schemas.microsoft.com/office/drawing/2014/main" id="{B81FF905-CED7-4B7E-95BF-2BE200F33D68}"/>
              </a:ext>
            </a:extLst>
          </p:cNvPr>
          <p:cNvCxnSpPr>
            <a:cxnSpLocks/>
          </p:cNvCxnSpPr>
          <p:nvPr/>
        </p:nvCxnSpPr>
        <p:spPr>
          <a:xfrm flipH="1">
            <a:off x="3482233" y="3686466"/>
            <a:ext cx="639379" cy="553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A46569FC-EBA5-4F32-A135-FA2CC0BB8CDB}"/>
              </a:ext>
            </a:extLst>
          </p:cNvPr>
          <p:cNvSpPr/>
          <p:nvPr/>
        </p:nvSpPr>
        <p:spPr>
          <a:xfrm>
            <a:off x="3182353" y="4010220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D0FA2096-A9C7-44E1-9899-712A2471CF90}"/>
              </a:ext>
            </a:extLst>
          </p:cNvPr>
          <p:cNvSpPr/>
          <p:nvPr/>
        </p:nvSpPr>
        <p:spPr>
          <a:xfrm>
            <a:off x="3637520" y="324852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21D35F6-6CFC-463C-B49F-ED40C6891BB4}"/>
              </a:ext>
            </a:extLst>
          </p:cNvPr>
          <p:cNvSpPr/>
          <p:nvPr/>
        </p:nvSpPr>
        <p:spPr>
          <a:xfrm>
            <a:off x="2821352" y="449237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CFF963E0-D69B-4C19-BBB1-36F44EE67FE0}"/>
              </a:ext>
            </a:extLst>
          </p:cNvPr>
          <p:cNvSpPr/>
          <p:nvPr/>
        </p:nvSpPr>
        <p:spPr>
          <a:xfrm>
            <a:off x="2355198" y="2581922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F90B5607-FB54-46D2-B765-0991858EBF3D}"/>
              </a:ext>
            </a:extLst>
          </p:cNvPr>
          <p:cNvSpPr/>
          <p:nvPr/>
        </p:nvSpPr>
        <p:spPr>
          <a:xfrm>
            <a:off x="2482697" y="4461740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3070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035931-CE0A-421C-8476-69C97C0B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 r="47333" b="18222"/>
          <a:stretch/>
        </p:blipFill>
        <p:spPr>
          <a:xfrm>
            <a:off x="156845" y="3831301"/>
            <a:ext cx="3972560" cy="27028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BD089B-024A-494B-827F-B40DF26DB44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5" y="3287691"/>
            <a:ext cx="1359024" cy="108722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2F7114B-C68F-40ED-B020-A75C0C66FCC2}"/>
              </a:ext>
            </a:extLst>
          </p:cNvPr>
          <p:cNvSpPr txBox="1"/>
          <p:nvPr/>
        </p:nvSpPr>
        <p:spPr>
          <a:xfrm>
            <a:off x="7703867" y="736335"/>
            <a:ext cx="29622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u="none" strike="noStrike" kern="1200" cap="none" spc="0" normalizeH="0" baseline="0" noProof="0" dirty="0">
                <a:ln>
                  <a:noFill/>
                </a:ln>
                <a:solidFill>
                  <a:srgbClr val="CB836D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966C3EF-364A-4BA3-B771-A3A443F20536}"/>
              </a:ext>
            </a:extLst>
          </p:cNvPr>
          <p:cNvSpPr txBox="1"/>
          <p:nvPr/>
        </p:nvSpPr>
        <p:spPr>
          <a:xfrm>
            <a:off x="4594722" y="1777778"/>
            <a:ext cx="405611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>
                  <a:noFill/>
                </a:ln>
                <a:solidFill>
                  <a:srgbClr val="859588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استقصاء</a:t>
            </a:r>
            <a:r>
              <a:rPr kumimoji="0" lang="ar-SA" sz="4400" b="1" i="0" u="none" strike="noStrike" kern="1200" cap="none" spc="0" normalizeH="0" noProof="0" dirty="0">
                <a:ln>
                  <a:noFill/>
                </a:ln>
                <a:solidFill>
                  <a:srgbClr val="859588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حل المسألة </a:t>
            </a:r>
            <a:endParaRPr kumimoji="0" lang="ar-SA" sz="6600" b="1" i="0" u="none" strike="noStrike" kern="1200" cap="none" spc="0" normalizeH="0" baseline="0" noProof="0" dirty="0">
              <a:ln>
                <a:noFill/>
              </a:ln>
              <a:solidFill>
                <a:srgbClr val="859588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F74682-1BE0-49E5-851F-60CA7A4B621E}"/>
              </a:ext>
            </a:extLst>
          </p:cNvPr>
          <p:cNvSpPr txBox="1"/>
          <p:nvPr/>
        </p:nvSpPr>
        <p:spPr>
          <a:xfrm>
            <a:off x="7928750" y="2979525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i="0" strike="noStrike" kern="1200" cap="none" spc="0" normalizeH="0" baseline="0" noProof="0" dirty="0">
                <a:ln>
                  <a:noFill/>
                </a:ln>
                <a:solidFill>
                  <a:srgbClr val="CB836D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6600" i="0" strike="noStrike" kern="1200" cap="none" spc="0" normalizeH="0" baseline="0" noProof="0" dirty="0">
              <a:ln>
                <a:noFill/>
              </a:ln>
              <a:solidFill>
                <a:srgbClr val="CB836D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35BE943-03D0-4AC7-8040-238BDABC19FF}"/>
              </a:ext>
            </a:extLst>
          </p:cNvPr>
          <p:cNvSpPr txBox="1"/>
          <p:nvPr/>
        </p:nvSpPr>
        <p:spPr>
          <a:xfrm>
            <a:off x="3703256" y="4020968"/>
            <a:ext cx="583904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859588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أختار خطة مناسبة لأحل المسألة .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859588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5" name="نجمة: 4 نقاط 14">
            <a:extLst>
              <a:ext uri="{FF2B5EF4-FFF2-40B4-BE49-F238E27FC236}">
                <a16:creationId xmlns:a16="http://schemas.microsoft.com/office/drawing/2014/main" id="{9E90E7C7-5839-4A9C-8AEE-80CD1266B165}"/>
              </a:ext>
            </a:extLst>
          </p:cNvPr>
          <p:cNvSpPr/>
          <p:nvPr/>
        </p:nvSpPr>
        <p:spPr>
          <a:xfrm>
            <a:off x="10666142" y="868228"/>
            <a:ext cx="443017" cy="505653"/>
          </a:xfrm>
          <a:custGeom>
            <a:avLst/>
            <a:gdLst>
              <a:gd name="connsiteX0" fmla="*/ 0 w 443017"/>
              <a:gd name="connsiteY0" fmla="*/ 252827 h 505653"/>
              <a:gd name="connsiteX1" fmla="*/ 152845 w 443017"/>
              <a:gd name="connsiteY1" fmla="*/ 174455 h 505653"/>
              <a:gd name="connsiteX2" fmla="*/ 221509 w 443017"/>
              <a:gd name="connsiteY2" fmla="*/ 0 h 505653"/>
              <a:gd name="connsiteX3" fmla="*/ 290172 w 443017"/>
              <a:gd name="connsiteY3" fmla="*/ 174455 h 505653"/>
              <a:gd name="connsiteX4" fmla="*/ 443017 w 443017"/>
              <a:gd name="connsiteY4" fmla="*/ 252827 h 505653"/>
              <a:gd name="connsiteX5" fmla="*/ 290172 w 443017"/>
              <a:gd name="connsiteY5" fmla="*/ 331198 h 505653"/>
              <a:gd name="connsiteX6" fmla="*/ 221509 w 443017"/>
              <a:gd name="connsiteY6" fmla="*/ 505653 h 505653"/>
              <a:gd name="connsiteX7" fmla="*/ 152845 w 443017"/>
              <a:gd name="connsiteY7" fmla="*/ 331198 h 505653"/>
              <a:gd name="connsiteX8" fmla="*/ 0 w 443017"/>
              <a:gd name="connsiteY8" fmla="*/ 252827 h 5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7" h="505653" fill="none" extrusionOk="0">
                <a:moveTo>
                  <a:pt x="0" y="252827"/>
                </a:moveTo>
                <a:cubicBezTo>
                  <a:pt x="32630" y="222952"/>
                  <a:pt x="114719" y="209424"/>
                  <a:pt x="152845" y="174455"/>
                </a:cubicBezTo>
                <a:cubicBezTo>
                  <a:pt x="179015" y="145702"/>
                  <a:pt x="201463" y="13662"/>
                  <a:pt x="221509" y="0"/>
                </a:cubicBezTo>
                <a:cubicBezTo>
                  <a:pt x="264181" y="80313"/>
                  <a:pt x="279316" y="142010"/>
                  <a:pt x="290172" y="174455"/>
                </a:cubicBezTo>
                <a:cubicBezTo>
                  <a:pt x="334428" y="211853"/>
                  <a:pt x="398197" y="221374"/>
                  <a:pt x="443017" y="252827"/>
                </a:cubicBezTo>
                <a:cubicBezTo>
                  <a:pt x="406255" y="261485"/>
                  <a:pt x="328397" y="310379"/>
                  <a:pt x="290172" y="331198"/>
                </a:cubicBezTo>
                <a:cubicBezTo>
                  <a:pt x="261700" y="406530"/>
                  <a:pt x="237961" y="447640"/>
                  <a:pt x="221509" y="505653"/>
                </a:cubicBezTo>
                <a:cubicBezTo>
                  <a:pt x="211354" y="442720"/>
                  <a:pt x="150563" y="366391"/>
                  <a:pt x="152845" y="331198"/>
                </a:cubicBezTo>
                <a:cubicBezTo>
                  <a:pt x="119691" y="311987"/>
                  <a:pt x="26404" y="283244"/>
                  <a:pt x="0" y="252827"/>
                </a:cubicBezTo>
                <a:close/>
              </a:path>
              <a:path w="443017" h="505653" stroke="0" extrusionOk="0">
                <a:moveTo>
                  <a:pt x="0" y="252827"/>
                </a:moveTo>
                <a:cubicBezTo>
                  <a:pt x="39680" y="236783"/>
                  <a:pt x="116872" y="206545"/>
                  <a:pt x="152845" y="174455"/>
                </a:cubicBezTo>
                <a:cubicBezTo>
                  <a:pt x="155062" y="140336"/>
                  <a:pt x="201630" y="85084"/>
                  <a:pt x="221509" y="0"/>
                </a:cubicBezTo>
                <a:cubicBezTo>
                  <a:pt x="244094" y="67011"/>
                  <a:pt x="270093" y="132506"/>
                  <a:pt x="290172" y="174455"/>
                </a:cubicBezTo>
                <a:cubicBezTo>
                  <a:pt x="305258" y="191203"/>
                  <a:pt x="400938" y="232943"/>
                  <a:pt x="443017" y="252827"/>
                </a:cubicBezTo>
                <a:cubicBezTo>
                  <a:pt x="380530" y="280458"/>
                  <a:pt x="317776" y="324560"/>
                  <a:pt x="290172" y="331198"/>
                </a:cubicBezTo>
                <a:cubicBezTo>
                  <a:pt x="293206" y="355797"/>
                  <a:pt x="223408" y="481921"/>
                  <a:pt x="221509" y="505653"/>
                </a:cubicBezTo>
                <a:cubicBezTo>
                  <a:pt x="212305" y="474142"/>
                  <a:pt x="155019" y="376935"/>
                  <a:pt x="152845" y="331198"/>
                </a:cubicBezTo>
                <a:cubicBezTo>
                  <a:pt x="111664" y="313518"/>
                  <a:pt x="42760" y="260078"/>
                  <a:pt x="0" y="252827"/>
                </a:cubicBezTo>
                <a:close/>
              </a:path>
            </a:pathLst>
          </a:custGeom>
          <a:solidFill>
            <a:srgbClr val="8595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91421656">
                  <a:prstGeom prst="star4">
                    <a:avLst>
                      <a:gd name="adj" fmla="val 2191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نجمة: 4 نقاط 15">
            <a:extLst>
              <a:ext uri="{FF2B5EF4-FFF2-40B4-BE49-F238E27FC236}">
                <a16:creationId xmlns:a16="http://schemas.microsoft.com/office/drawing/2014/main" id="{1EA1E792-8B76-4CD0-8C44-C0478088B1A3}"/>
              </a:ext>
            </a:extLst>
          </p:cNvPr>
          <p:cNvSpPr/>
          <p:nvPr/>
        </p:nvSpPr>
        <p:spPr>
          <a:xfrm>
            <a:off x="10666141" y="3018950"/>
            <a:ext cx="443017" cy="505653"/>
          </a:xfrm>
          <a:custGeom>
            <a:avLst/>
            <a:gdLst>
              <a:gd name="connsiteX0" fmla="*/ 0 w 443017"/>
              <a:gd name="connsiteY0" fmla="*/ 252827 h 505653"/>
              <a:gd name="connsiteX1" fmla="*/ 152845 w 443017"/>
              <a:gd name="connsiteY1" fmla="*/ 174455 h 505653"/>
              <a:gd name="connsiteX2" fmla="*/ 221509 w 443017"/>
              <a:gd name="connsiteY2" fmla="*/ 0 h 505653"/>
              <a:gd name="connsiteX3" fmla="*/ 290172 w 443017"/>
              <a:gd name="connsiteY3" fmla="*/ 174455 h 505653"/>
              <a:gd name="connsiteX4" fmla="*/ 443017 w 443017"/>
              <a:gd name="connsiteY4" fmla="*/ 252827 h 505653"/>
              <a:gd name="connsiteX5" fmla="*/ 290172 w 443017"/>
              <a:gd name="connsiteY5" fmla="*/ 331198 h 505653"/>
              <a:gd name="connsiteX6" fmla="*/ 221509 w 443017"/>
              <a:gd name="connsiteY6" fmla="*/ 505653 h 505653"/>
              <a:gd name="connsiteX7" fmla="*/ 152845 w 443017"/>
              <a:gd name="connsiteY7" fmla="*/ 331198 h 505653"/>
              <a:gd name="connsiteX8" fmla="*/ 0 w 443017"/>
              <a:gd name="connsiteY8" fmla="*/ 252827 h 5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7" h="505653" fill="none" extrusionOk="0">
                <a:moveTo>
                  <a:pt x="0" y="252827"/>
                </a:moveTo>
                <a:cubicBezTo>
                  <a:pt x="32630" y="222952"/>
                  <a:pt x="114719" y="209424"/>
                  <a:pt x="152845" y="174455"/>
                </a:cubicBezTo>
                <a:cubicBezTo>
                  <a:pt x="179015" y="145702"/>
                  <a:pt x="201463" y="13662"/>
                  <a:pt x="221509" y="0"/>
                </a:cubicBezTo>
                <a:cubicBezTo>
                  <a:pt x="264181" y="80313"/>
                  <a:pt x="279316" y="142010"/>
                  <a:pt x="290172" y="174455"/>
                </a:cubicBezTo>
                <a:cubicBezTo>
                  <a:pt x="334428" y="211853"/>
                  <a:pt x="398197" y="221374"/>
                  <a:pt x="443017" y="252827"/>
                </a:cubicBezTo>
                <a:cubicBezTo>
                  <a:pt x="406255" y="261485"/>
                  <a:pt x="328397" y="310379"/>
                  <a:pt x="290172" y="331198"/>
                </a:cubicBezTo>
                <a:cubicBezTo>
                  <a:pt x="261700" y="406530"/>
                  <a:pt x="237961" y="447640"/>
                  <a:pt x="221509" y="505653"/>
                </a:cubicBezTo>
                <a:cubicBezTo>
                  <a:pt x="211354" y="442720"/>
                  <a:pt x="150563" y="366391"/>
                  <a:pt x="152845" y="331198"/>
                </a:cubicBezTo>
                <a:cubicBezTo>
                  <a:pt x="119691" y="311987"/>
                  <a:pt x="26404" y="283244"/>
                  <a:pt x="0" y="252827"/>
                </a:cubicBezTo>
                <a:close/>
              </a:path>
              <a:path w="443017" h="505653" stroke="0" extrusionOk="0">
                <a:moveTo>
                  <a:pt x="0" y="252827"/>
                </a:moveTo>
                <a:cubicBezTo>
                  <a:pt x="39680" y="236783"/>
                  <a:pt x="116872" y="206545"/>
                  <a:pt x="152845" y="174455"/>
                </a:cubicBezTo>
                <a:cubicBezTo>
                  <a:pt x="155062" y="140336"/>
                  <a:pt x="201630" y="85084"/>
                  <a:pt x="221509" y="0"/>
                </a:cubicBezTo>
                <a:cubicBezTo>
                  <a:pt x="244094" y="67011"/>
                  <a:pt x="270093" y="132506"/>
                  <a:pt x="290172" y="174455"/>
                </a:cubicBezTo>
                <a:cubicBezTo>
                  <a:pt x="305258" y="191203"/>
                  <a:pt x="400938" y="232943"/>
                  <a:pt x="443017" y="252827"/>
                </a:cubicBezTo>
                <a:cubicBezTo>
                  <a:pt x="380530" y="280458"/>
                  <a:pt x="317776" y="324560"/>
                  <a:pt x="290172" y="331198"/>
                </a:cubicBezTo>
                <a:cubicBezTo>
                  <a:pt x="293206" y="355797"/>
                  <a:pt x="223408" y="481921"/>
                  <a:pt x="221509" y="505653"/>
                </a:cubicBezTo>
                <a:cubicBezTo>
                  <a:pt x="212305" y="474142"/>
                  <a:pt x="155019" y="376935"/>
                  <a:pt x="152845" y="331198"/>
                </a:cubicBezTo>
                <a:cubicBezTo>
                  <a:pt x="111664" y="313518"/>
                  <a:pt x="42760" y="260078"/>
                  <a:pt x="0" y="252827"/>
                </a:cubicBezTo>
                <a:close/>
              </a:path>
            </a:pathLst>
          </a:custGeom>
          <a:solidFill>
            <a:srgbClr val="8595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91421656">
                  <a:prstGeom prst="star4">
                    <a:avLst>
                      <a:gd name="adj" fmla="val 2191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11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F01D74-4F27-412A-94A9-FD4B14B1B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4"/>
          <a:stretch/>
        </p:blipFill>
        <p:spPr>
          <a:xfrm>
            <a:off x="9355593" y="3429000"/>
            <a:ext cx="2752725" cy="3429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799DC7-E475-4D5E-AEDF-E2DE1ADD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769" y="5495744"/>
            <a:ext cx="1359024" cy="10872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C03C2FA3-BDC2-4063-A962-FA00F5E5929C}"/>
              </a:ext>
            </a:extLst>
          </p:cNvPr>
          <p:cNvSpPr txBox="1"/>
          <p:nvPr/>
        </p:nvSpPr>
        <p:spPr>
          <a:xfrm>
            <a:off x="9229754" y="1493958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B836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أفهم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14D1A01-0EDB-419C-8EF9-6F54886E0734}"/>
              </a:ext>
            </a:extLst>
          </p:cNvPr>
          <p:cNvSpPr txBox="1"/>
          <p:nvPr/>
        </p:nvSpPr>
        <p:spPr>
          <a:xfrm>
            <a:off x="6902720" y="4190381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B836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أحل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0132DE3-8326-474F-8129-615F71A23BCD}"/>
              </a:ext>
            </a:extLst>
          </p:cNvPr>
          <p:cNvSpPr txBox="1"/>
          <p:nvPr/>
        </p:nvSpPr>
        <p:spPr>
          <a:xfrm>
            <a:off x="2810783" y="4119056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B836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أتحقق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01735876-F731-4DDA-80BA-B8B2EE01DEA1}"/>
              </a:ext>
            </a:extLst>
          </p:cNvPr>
          <p:cNvSpPr/>
          <p:nvPr/>
        </p:nvSpPr>
        <p:spPr>
          <a:xfrm>
            <a:off x="5164875" y="4948041"/>
            <a:ext cx="2765717" cy="532974"/>
          </a:xfrm>
          <a:prstGeom prst="roundRect">
            <a:avLst>
              <a:gd name="adj" fmla="val 50000"/>
            </a:avLst>
          </a:prstGeom>
          <a:solidFill>
            <a:srgbClr val="FEE3D8"/>
          </a:solidFill>
          <a:ln w="28575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تنفيذ الخطة التي تم اخترتها 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2CA73169-829C-4F49-A4D6-B0D53388C348}"/>
              </a:ext>
            </a:extLst>
          </p:cNvPr>
          <p:cNvSpPr/>
          <p:nvPr/>
        </p:nvSpPr>
        <p:spPr>
          <a:xfrm>
            <a:off x="1052400" y="4912329"/>
            <a:ext cx="2765717" cy="532974"/>
          </a:xfrm>
          <a:prstGeom prst="roundRect">
            <a:avLst>
              <a:gd name="adj" fmla="val 50000"/>
            </a:avLst>
          </a:prstGeom>
          <a:solidFill>
            <a:srgbClr val="FEE3D8"/>
          </a:solidFill>
          <a:ln w="28575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التأكد من صحة الحل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A96C9D0-405B-4407-A4C7-F950D43F14E5}"/>
              </a:ext>
            </a:extLst>
          </p:cNvPr>
          <p:cNvSpPr txBox="1"/>
          <p:nvPr/>
        </p:nvSpPr>
        <p:spPr>
          <a:xfrm>
            <a:off x="6443931" y="325834"/>
            <a:ext cx="2923343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ar-SA" sz="3600" b="1" dirty="0">
                <a:solidFill>
                  <a:srgbClr val="CB836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خطوات حل المسألة </a:t>
            </a: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A8D70B88-84A7-4121-8F8A-EF4D5DC2FCB4}"/>
              </a:ext>
            </a:extLst>
          </p:cNvPr>
          <p:cNvSpPr/>
          <p:nvPr/>
        </p:nvSpPr>
        <p:spPr>
          <a:xfrm>
            <a:off x="6892516" y="1897537"/>
            <a:ext cx="2764549" cy="1539863"/>
          </a:xfrm>
          <a:prstGeom prst="roundRect">
            <a:avLst>
              <a:gd name="adj" fmla="val 28969"/>
            </a:avLst>
          </a:prstGeom>
          <a:solidFill>
            <a:srgbClr val="FEE3D8"/>
          </a:solidFill>
          <a:ln w="28575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المعطيات </a:t>
            </a:r>
          </a:p>
          <a:p>
            <a:pPr marL="342900" indent="-342900" algn="ctr">
              <a:buFontTx/>
              <a:buChar char="-"/>
            </a:pPr>
            <a:endParaRPr lang="ar-SA" sz="2400" b="1" dirty="0">
              <a:solidFill>
                <a:srgbClr val="859588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342900" indent="-342900" algn="ctr">
              <a:buFontTx/>
              <a:buChar char="-"/>
            </a:pPr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المطلوب</a:t>
            </a:r>
          </a:p>
        </p:txBody>
      </p:sp>
      <p:sp>
        <p:nvSpPr>
          <p:cNvPr id="23" name="نجمة: 4 نقاط 22">
            <a:extLst>
              <a:ext uri="{FF2B5EF4-FFF2-40B4-BE49-F238E27FC236}">
                <a16:creationId xmlns:a16="http://schemas.microsoft.com/office/drawing/2014/main" id="{45399AA4-E5CA-4C03-9129-AFE15643A49C}"/>
              </a:ext>
            </a:extLst>
          </p:cNvPr>
          <p:cNvSpPr/>
          <p:nvPr/>
        </p:nvSpPr>
        <p:spPr>
          <a:xfrm>
            <a:off x="10395875" y="1493958"/>
            <a:ext cx="443017" cy="505653"/>
          </a:xfrm>
          <a:custGeom>
            <a:avLst/>
            <a:gdLst>
              <a:gd name="connsiteX0" fmla="*/ 0 w 443017"/>
              <a:gd name="connsiteY0" fmla="*/ 252827 h 505653"/>
              <a:gd name="connsiteX1" fmla="*/ 152845 w 443017"/>
              <a:gd name="connsiteY1" fmla="*/ 174455 h 505653"/>
              <a:gd name="connsiteX2" fmla="*/ 221509 w 443017"/>
              <a:gd name="connsiteY2" fmla="*/ 0 h 505653"/>
              <a:gd name="connsiteX3" fmla="*/ 290172 w 443017"/>
              <a:gd name="connsiteY3" fmla="*/ 174455 h 505653"/>
              <a:gd name="connsiteX4" fmla="*/ 443017 w 443017"/>
              <a:gd name="connsiteY4" fmla="*/ 252827 h 505653"/>
              <a:gd name="connsiteX5" fmla="*/ 290172 w 443017"/>
              <a:gd name="connsiteY5" fmla="*/ 331198 h 505653"/>
              <a:gd name="connsiteX6" fmla="*/ 221509 w 443017"/>
              <a:gd name="connsiteY6" fmla="*/ 505653 h 505653"/>
              <a:gd name="connsiteX7" fmla="*/ 152845 w 443017"/>
              <a:gd name="connsiteY7" fmla="*/ 331198 h 505653"/>
              <a:gd name="connsiteX8" fmla="*/ 0 w 443017"/>
              <a:gd name="connsiteY8" fmla="*/ 252827 h 5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7" h="505653" fill="none" extrusionOk="0">
                <a:moveTo>
                  <a:pt x="0" y="252827"/>
                </a:moveTo>
                <a:cubicBezTo>
                  <a:pt x="32630" y="222952"/>
                  <a:pt x="114719" y="209424"/>
                  <a:pt x="152845" y="174455"/>
                </a:cubicBezTo>
                <a:cubicBezTo>
                  <a:pt x="179015" y="145702"/>
                  <a:pt x="201463" y="13662"/>
                  <a:pt x="221509" y="0"/>
                </a:cubicBezTo>
                <a:cubicBezTo>
                  <a:pt x="264181" y="80313"/>
                  <a:pt x="279316" y="142010"/>
                  <a:pt x="290172" y="174455"/>
                </a:cubicBezTo>
                <a:cubicBezTo>
                  <a:pt x="334428" y="211853"/>
                  <a:pt x="398197" y="221374"/>
                  <a:pt x="443017" y="252827"/>
                </a:cubicBezTo>
                <a:cubicBezTo>
                  <a:pt x="406255" y="261485"/>
                  <a:pt x="328397" y="310379"/>
                  <a:pt x="290172" y="331198"/>
                </a:cubicBezTo>
                <a:cubicBezTo>
                  <a:pt x="261700" y="406530"/>
                  <a:pt x="237961" y="447640"/>
                  <a:pt x="221509" y="505653"/>
                </a:cubicBezTo>
                <a:cubicBezTo>
                  <a:pt x="211354" y="442720"/>
                  <a:pt x="150563" y="366391"/>
                  <a:pt x="152845" y="331198"/>
                </a:cubicBezTo>
                <a:cubicBezTo>
                  <a:pt x="119691" y="311987"/>
                  <a:pt x="26404" y="283244"/>
                  <a:pt x="0" y="252827"/>
                </a:cubicBezTo>
                <a:close/>
              </a:path>
              <a:path w="443017" h="505653" stroke="0" extrusionOk="0">
                <a:moveTo>
                  <a:pt x="0" y="252827"/>
                </a:moveTo>
                <a:cubicBezTo>
                  <a:pt x="39680" y="236783"/>
                  <a:pt x="116872" y="206545"/>
                  <a:pt x="152845" y="174455"/>
                </a:cubicBezTo>
                <a:cubicBezTo>
                  <a:pt x="155062" y="140336"/>
                  <a:pt x="201630" y="85084"/>
                  <a:pt x="221509" y="0"/>
                </a:cubicBezTo>
                <a:cubicBezTo>
                  <a:pt x="244094" y="67011"/>
                  <a:pt x="270093" y="132506"/>
                  <a:pt x="290172" y="174455"/>
                </a:cubicBezTo>
                <a:cubicBezTo>
                  <a:pt x="305258" y="191203"/>
                  <a:pt x="400938" y="232943"/>
                  <a:pt x="443017" y="252827"/>
                </a:cubicBezTo>
                <a:cubicBezTo>
                  <a:pt x="380530" y="280458"/>
                  <a:pt x="317776" y="324560"/>
                  <a:pt x="290172" y="331198"/>
                </a:cubicBezTo>
                <a:cubicBezTo>
                  <a:pt x="293206" y="355797"/>
                  <a:pt x="223408" y="481921"/>
                  <a:pt x="221509" y="505653"/>
                </a:cubicBezTo>
                <a:cubicBezTo>
                  <a:pt x="212305" y="474142"/>
                  <a:pt x="155019" y="376935"/>
                  <a:pt x="152845" y="331198"/>
                </a:cubicBezTo>
                <a:cubicBezTo>
                  <a:pt x="111664" y="313518"/>
                  <a:pt x="42760" y="260078"/>
                  <a:pt x="0" y="252827"/>
                </a:cubicBezTo>
                <a:close/>
              </a:path>
            </a:pathLst>
          </a:custGeom>
          <a:solidFill>
            <a:srgbClr val="8595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91421656">
                  <a:prstGeom prst="star4">
                    <a:avLst>
                      <a:gd name="adj" fmla="val 2191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4 نقاط 24">
            <a:extLst>
              <a:ext uri="{FF2B5EF4-FFF2-40B4-BE49-F238E27FC236}">
                <a16:creationId xmlns:a16="http://schemas.microsoft.com/office/drawing/2014/main" id="{FD46F485-2BEF-4F3A-948C-B59D98E3B958}"/>
              </a:ext>
            </a:extLst>
          </p:cNvPr>
          <p:cNvSpPr/>
          <p:nvPr/>
        </p:nvSpPr>
        <p:spPr>
          <a:xfrm>
            <a:off x="8053135" y="4109967"/>
            <a:ext cx="443017" cy="505653"/>
          </a:xfrm>
          <a:custGeom>
            <a:avLst/>
            <a:gdLst>
              <a:gd name="connsiteX0" fmla="*/ 0 w 443017"/>
              <a:gd name="connsiteY0" fmla="*/ 252827 h 505653"/>
              <a:gd name="connsiteX1" fmla="*/ 152845 w 443017"/>
              <a:gd name="connsiteY1" fmla="*/ 174455 h 505653"/>
              <a:gd name="connsiteX2" fmla="*/ 221509 w 443017"/>
              <a:gd name="connsiteY2" fmla="*/ 0 h 505653"/>
              <a:gd name="connsiteX3" fmla="*/ 290172 w 443017"/>
              <a:gd name="connsiteY3" fmla="*/ 174455 h 505653"/>
              <a:gd name="connsiteX4" fmla="*/ 443017 w 443017"/>
              <a:gd name="connsiteY4" fmla="*/ 252827 h 505653"/>
              <a:gd name="connsiteX5" fmla="*/ 290172 w 443017"/>
              <a:gd name="connsiteY5" fmla="*/ 331198 h 505653"/>
              <a:gd name="connsiteX6" fmla="*/ 221509 w 443017"/>
              <a:gd name="connsiteY6" fmla="*/ 505653 h 505653"/>
              <a:gd name="connsiteX7" fmla="*/ 152845 w 443017"/>
              <a:gd name="connsiteY7" fmla="*/ 331198 h 505653"/>
              <a:gd name="connsiteX8" fmla="*/ 0 w 443017"/>
              <a:gd name="connsiteY8" fmla="*/ 252827 h 5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7" h="505653" fill="none" extrusionOk="0">
                <a:moveTo>
                  <a:pt x="0" y="252827"/>
                </a:moveTo>
                <a:cubicBezTo>
                  <a:pt x="32630" y="222952"/>
                  <a:pt x="114719" y="209424"/>
                  <a:pt x="152845" y="174455"/>
                </a:cubicBezTo>
                <a:cubicBezTo>
                  <a:pt x="179015" y="145702"/>
                  <a:pt x="201463" y="13662"/>
                  <a:pt x="221509" y="0"/>
                </a:cubicBezTo>
                <a:cubicBezTo>
                  <a:pt x="264181" y="80313"/>
                  <a:pt x="279316" y="142010"/>
                  <a:pt x="290172" y="174455"/>
                </a:cubicBezTo>
                <a:cubicBezTo>
                  <a:pt x="334428" y="211853"/>
                  <a:pt x="398197" y="221374"/>
                  <a:pt x="443017" y="252827"/>
                </a:cubicBezTo>
                <a:cubicBezTo>
                  <a:pt x="406255" y="261485"/>
                  <a:pt x="328397" y="310379"/>
                  <a:pt x="290172" y="331198"/>
                </a:cubicBezTo>
                <a:cubicBezTo>
                  <a:pt x="261700" y="406530"/>
                  <a:pt x="237961" y="447640"/>
                  <a:pt x="221509" y="505653"/>
                </a:cubicBezTo>
                <a:cubicBezTo>
                  <a:pt x="211354" y="442720"/>
                  <a:pt x="150563" y="366391"/>
                  <a:pt x="152845" y="331198"/>
                </a:cubicBezTo>
                <a:cubicBezTo>
                  <a:pt x="119691" y="311987"/>
                  <a:pt x="26404" y="283244"/>
                  <a:pt x="0" y="252827"/>
                </a:cubicBezTo>
                <a:close/>
              </a:path>
              <a:path w="443017" h="505653" stroke="0" extrusionOk="0">
                <a:moveTo>
                  <a:pt x="0" y="252827"/>
                </a:moveTo>
                <a:cubicBezTo>
                  <a:pt x="39680" y="236783"/>
                  <a:pt x="116872" y="206545"/>
                  <a:pt x="152845" y="174455"/>
                </a:cubicBezTo>
                <a:cubicBezTo>
                  <a:pt x="155062" y="140336"/>
                  <a:pt x="201630" y="85084"/>
                  <a:pt x="221509" y="0"/>
                </a:cubicBezTo>
                <a:cubicBezTo>
                  <a:pt x="244094" y="67011"/>
                  <a:pt x="270093" y="132506"/>
                  <a:pt x="290172" y="174455"/>
                </a:cubicBezTo>
                <a:cubicBezTo>
                  <a:pt x="305258" y="191203"/>
                  <a:pt x="400938" y="232943"/>
                  <a:pt x="443017" y="252827"/>
                </a:cubicBezTo>
                <a:cubicBezTo>
                  <a:pt x="380530" y="280458"/>
                  <a:pt x="317776" y="324560"/>
                  <a:pt x="290172" y="331198"/>
                </a:cubicBezTo>
                <a:cubicBezTo>
                  <a:pt x="293206" y="355797"/>
                  <a:pt x="223408" y="481921"/>
                  <a:pt x="221509" y="505653"/>
                </a:cubicBezTo>
                <a:cubicBezTo>
                  <a:pt x="212305" y="474142"/>
                  <a:pt x="155019" y="376935"/>
                  <a:pt x="152845" y="331198"/>
                </a:cubicBezTo>
                <a:cubicBezTo>
                  <a:pt x="111664" y="313518"/>
                  <a:pt x="42760" y="260078"/>
                  <a:pt x="0" y="252827"/>
                </a:cubicBezTo>
                <a:close/>
              </a:path>
            </a:pathLst>
          </a:custGeom>
          <a:solidFill>
            <a:srgbClr val="8595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91421656">
                  <a:prstGeom prst="star4">
                    <a:avLst>
                      <a:gd name="adj" fmla="val 2191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نجمة: 4 نقاط 25">
            <a:extLst>
              <a:ext uri="{FF2B5EF4-FFF2-40B4-BE49-F238E27FC236}">
                <a16:creationId xmlns:a16="http://schemas.microsoft.com/office/drawing/2014/main" id="{BD36AE28-C337-482C-89FC-300DD99562B7}"/>
              </a:ext>
            </a:extLst>
          </p:cNvPr>
          <p:cNvSpPr/>
          <p:nvPr/>
        </p:nvSpPr>
        <p:spPr>
          <a:xfrm>
            <a:off x="3968660" y="4109967"/>
            <a:ext cx="443017" cy="505653"/>
          </a:xfrm>
          <a:custGeom>
            <a:avLst/>
            <a:gdLst>
              <a:gd name="connsiteX0" fmla="*/ 0 w 443017"/>
              <a:gd name="connsiteY0" fmla="*/ 252827 h 505653"/>
              <a:gd name="connsiteX1" fmla="*/ 152845 w 443017"/>
              <a:gd name="connsiteY1" fmla="*/ 174455 h 505653"/>
              <a:gd name="connsiteX2" fmla="*/ 221509 w 443017"/>
              <a:gd name="connsiteY2" fmla="*/ 0 h 505653"/>
              <a:gd name="connsiteX3" fmla="*/ 290172 w 443017"/>
              <a:gd name="connsiteY3" fmla="*/ 174455 h 505653"/>
              <a:gd name="connsiteX4" fmla="*/ 443017 w 443017"/>
              <a:gd name="connsiteY4" fmla="*/ 252827 h 505653"/>
              <a:gd name="connsiteX5" fmla="*/ 290172 w 443017"/>
              <a:gd name="connsiteY5" fmla="*/ 331198 h 505653"/>
              <a:gd name="connsiteX6" fmla="*/ 221509 w 443017"/>
              <a:gd name="connsiteY6" fmla="*/ 505653 h 505653"/>
              <a:gd name="connsiteX7" fmla="*/ 152845 w 443017"/>
              <a:gd name="connsiteY7" fmla="*/ 331198 h 505653"/>
              <a:gd name="connsiteX8" fmla="*/ 0 w 443017"/>
              <a:gd name="connsiteY8" fmla="*/ 252827 h 5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7" h="505653" fill="none" extrusionOk="0">
                <a:moveTo>
                  <a:pt x="0" y="252827"/>
                </a:moveTo>
                <a:cubicBezTo>
                  <a:pt x="32630" y="222952"/>
                  <a:pt x="114719" y="209424"/>
                  <a:pt x="152845" y="174455"/>
                </a:cubicBezTo>
                <a:cubicBezTo>
                  <a:pt x="179015" y="145702"/>
                  <a:pt x="201463" y="13662"/>
                  <a:pt x="221509" y="0"/>
                </a:cubicBezTo>
                <a:cubicBezTo>
                  <a:pt x="264181" y="80313"/>
                  <a:pt x="279316" y="142010"/>
                  <a:pt x="290172" y="174455"/>
                </a:cubicBezTo>
                <a:cubicBezTo>
                  <a:pt x="334428" y="211853"/>
                  <a:pt x="398197" y="221374"/>
                  <a:pt x="443017" y="252827"/>
                </a:cubicBezTo>
                <a:cubicBezTo>
                  <a:pt x="406255" y="261485"/>
                  <a:pt x="328397" y="310379"/>
                  <a:pt x="290172" y="331198"/>
                </a:cubicBezTo>
                <a:cubicBezTo>
                  <a:pt x="261700" y="406530"/>
                  <a:pt x="237961" y="447640"/>
                  <a:pt x="221509" y="505653"/>
                </a:cubicBezTo>
                <a:cubicBezTo>
                  <a:pt x="211354" y="442720"/>
                  <a:pt x="150563" y="366391"/>
                  <a:pt x="152845" y="331198"/>
                </a:cubicBezTo>
                <a:cubicBezTo>
                  <a:pt x="119691" y="311987"/>
                  <a:pt x="26404" y="283244"/>
                  <a:pt x="0" y="252827"/>
                </a:cubicBezTo>
                <a:close/>
              </a:path>
              <a:path w="443017" h="505653" stroke="0" extrusionOk="0">
                <a:moveTo>
                  <a:pt x="0" y="252827"/>
                </a:moveTo>
                <a:cubicBezTo>
                  <a:pt x="39680" y="236783"/>
                  <a:pt x="116872" y="206545"/>
                  <a:pt x="152845" y="174455"/>
                </a:cubicBezTo>
                <a:cubicBezTo>
                  <a:pt x="155062" y="140336"/>
                  <a:pt x="201630" y="85084"/>
                  <a:pt x="221509" y="0"/>
                </a:cubicBezTo>
                <a:cubicBezTo>
                  <a:pt x="244094" y="67011"/>
                  <a:pt x="270093" y="132506"/>
                  <a:pt x="290172" y="174455"/>
                </a:cubicBezTo>
                <a:cubicBezTo>
                  <a:pt x="305258" y="191203"/>
                  <a:pt x="400938" y="232943"/>
                  <a:pt x="443017" y="252827"/>
                </a:cubicBezTo>
                <a:cubicBezTo>
                  <a:pt x="380530" y="280458"/>
                  <a:pt x="317776" y="324560"/>
                  <a:pt x="290172" y="331198"/>
                </a:cubicBezTo>
                <a:cubicBezTo>
                  <a:pt x="293206" y="355797"/>
                  <a:pt x="223408" y="481921"/>
                  <a:pt x="221509" y="505653"/>
                </a:cubicBezTo>
                <a:cubicBezTo>
                  <a:pt x="212305" y="474142"/>
                  <a:pt x="155019" y="376935"/>
                  <a:pt x="152845" y="331198"/>
                </a:cubicBezTo>
                <a:cubicBezTo>
                  <a:pt x="111664" y="313518"/>
                  <a:pt x="42760" y="260078"/>
                  <a:pt x="0" y="252827"/>
                </a:cubicBezTo>
                <a:close/>
              </a:path>
            </a:pathLst>
          </a:custGeom>
          <a:solidFill>
            <a:srgbClr val="8595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91421656">
                  <a:prstGeom prst="star4">
                    <a:avLst>
                      <a:gd name="adj" fmla="val 2191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E42CFF09-4C9E-4E99-AB5D-A7ED3AF4101F}"/>
              </a:ext>
            </a:extLst>
          </p:cNvPr>
          <p:cNvSpPr/>
          <p:nvPr/>
        </p:nvSpPr>
        <p:spPr>
          <a:xfrm flipV="1">
            <a:off x="6290064" y="948385"/>
            <a:ext cx="3367001" cy="52831"/>
          </a:xfrm>
          <a:custGeom>
            <a:avLst/>
            <a:gdLst>
              <a:gd name="connsiteX0" fmla="*/ 0 w 3367001"/>
              <a:gd name="connsiteY0" fmla="*/ 8805 h 52831"/>
              <a:gd name="connsiteX1" fmla="*/ 8805 w 3367001"/>
              <a:gd name="connsiteY1" fmla="*/ 0 h 52831"/>
              <a:gd name="connsiteX2" fmla="*/ 712177 w 3367001"/>
              <a:gd name="connsiteY2" fmla="*/ 0 h 52831"/>
              <a:gd name="connsiteX3" fmla="*/ 1281574 w 3367001"/>
              <a:gd name="connsiteY3" fmla="*/ 0 h 52831"/>
              <a:gd name="connsiteX4" fmla="*/ 1951452 w 3367001"/>
              <a:gd name="connsiteY4" fmla="*/ 0 h 52831"/>
              <a:gd name="connsiteX5" fmla="*/ 2621330 w 3367001"/>
              <a:gd name="connsiteY5" fmla="*/ 0 h 52831"/>
              <a:gd name="connsiteX6" fmla="*/ 3358196 w 3367001"/>
              <a:gd name="connsiteY6" fmla="*/ 0 h 52831"/>
              <a:gd name="connsiteX7" fmla="*/ 3367001 w 3367001"/>
              <a:gd name="connsiteY7" fmla="*/ 8805 h 52831"/>
              <a:gd name="connsiteX8" fmla="*/ 3367001 w 3367001"/>
              <a:gd name="connsiteY8" fmla="*/ 44026 h 52831"/>
              <a:gd name="connsiteX9" fmla="*/ 3358196 w 3367001"/>
              <a:gd name="connsiteY9" fmla="*/ 52831 h 52831"/>
              <a:gd name="connsiteX10" fmla="*/ 2755306 w 3367001"/>
              <a:gd name="connsiteY10" fmla="*/ 52831 h 52831"/>
              <a:gd name="connsiteX11" fmla="*/ 2085427 w 3367001"/>
              <a:gd name="connsiteY11" fmla="*/ 52831 h 52831"/>
              <a:gd name="connsiteX12" fmla="*/ 1482537 w 3367001"/>
              <a:gd name="connsiteY12" fmla="*/ 52831 h 52831"/>
              <a:gd name="connsiteX13" fmla="*/ 879647 w 3367001"/>
              <a:gd name="connsiteY13" fmla="*/ 52831 h 52831"/>
              <a:gd name="connsiteX14" fmla="*/ 8805 w 3367001"/>
              <a:gd name="connsiteY14" fmla="*/ 52831 h 52831"/>
              <a:gd name="connsiteX15" fmla="*/ 0 w 3367001"/>
              <a:gd name="connsiteY15" fmla="*/ 44026 h 52831"/>
              <a:gd name="connsiteX16" fmla="*/ 0 w 3367001"/>
              <a:gd name="connsiteY16" fmla="*/ 8805 h 5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67001" h="52831" fill="none" extrusionOk="0">
                <a:moveTo>
                  <a:pt x="0" y="8805"/>
                </a:moveTo>
                <a:cubicBezTo>
                  <a:pt x="140" y="4438"/>
                  <a:pt x="3690" y="347"/>
                  <a:pt x="8805" y="0"/>
                </a:cubicBezTo>
                <a:cubicBezTo>
                  <a:pt x="357202" y="25654"/>
                  <a:pt x="417621" y="30518"/>
                  <a:pt x="712177" y="0"/>
                </a:cubicBezTo>
                <a:cubicBezTo>
                  <a:pt x="1006733" y="-30518"/>
                  <a:pt x="1008268" y="-16555"/>
                  <a:pt x="1281574" y="0"/>
                </a:cubicBezTo>
                <a:cubicBezTo>
                  <a:pt x="1554880" y="16555"/>
                  <a:pt x="1798014" y="-32358"/>
                  <a:pt x="1951452" y="0"/>
                </a:cubicBezTo>
                <a:cubicBezTo>
                  <a:pt x="2104890" y="32358"/>
                  <a:pt x="2355844" y="-7156"/>
                  <a:pt x="2621330" y="0"/>
                </a:cubicBezTo>
                <a:cubicBezTo>
                  <a:pt x="2886816" y="7156"/>
                  <a:pt x="3112120" y="12198"/>
                  <a:pt x="3358196" y="0"/>
                </a:cubicBezTo>
                <a:cubicBezTo>
                  <a:pt x="3362420" y="555"/>
                  <a:pt x="3367890" y="4762"/>
                  <a:pt x="3367001" y="8805"/>
                </a:cubicBezTo>
                <a:cubicBezTo>
                  <a:pt x="3368733" y="19835"/>
                  <a:pt x="3368184" y="30161"/>
                  <a:pt x="3367001" y="44026"/>
                </a:cubicBezTo>
                <a:cubicBezTo>
                  <a:pt x="3367142" y="48891"/>
                  <a:pt x="3362788" y="52659"/>
                  <a:pt x="3358196" y="52831"/>
                </a:cubicBezTo>
                <a:cubicBezTo>
                  <a:pt x="3163220" y="42263"/>
                  <a:pt x="2928969" y="58193"/>
                  <a:pt x="2755306" y="52831"/>
                </a:cubicBezTo>
                <a:cubicBezTo>
                  <a:pt x="2581643" y="47470"/>
                  <a:pt x="2248124" y="43044"/>
                  <a:pt x="2085427" y="52831"/>
                </a:cubicBezTo>
                <a:cubicBezTo>
                  <a:pt x="1922730" y="62618"/>
                  <a:pt x="1713346" y="76017"/>
                  <a:pt x="1482537" y="52831"/>
                </a:cubicBezTo>
                <a:cubicBezTo>
                  <a:pt x="1251728" y="29646"/>
                  <a:pt x="1069337" y="48812"/>
                  <a:pt x="879647" y="52831"/>
                </a:cubicBezTo>
                <a:cubicBezTo>
                  <a:pt x="689957" y="56851"/>
                  <a:pt x="209864" y="73911"/>
                  <a:pt x="8805" y="52831"/>
                </a:cubicBezTo>
                <a:cubicBezTo>
                  <a:pt x="3731" y="52002"/>
                  <a:pt x="254" y="49336"/>
                  <a:pt x="0" y="44026"/>
                </a:cubicBezTo>
                <a:cubicBezTo>
                  <a:pt x="330" y="32967"/>
                  <a:pt x="688" y="19194"/>
                  <a:pt x="0" y="8805"/>
                </a:cubicBezTo>
                <a:close/>
              </a:path>
              <a:path w="3367001" h="52831" stroke="0" extrusionOk="0">
                <a:moveTo>
                  <a:pt x="0" y="8805"/>
                </a:moveTo>
                <a:cubicBezTo>
                  <a:pt x="38" y="3621"/>
                  <a:pt x="5057" y="-84"/>
                  <a:pt x="8805" y="0"/>
                </a:cubicBezTo>
                <a:cubicBezTo>
                  <a:pt x="215535" y="-21200"/>
                  <a:pt x="382572" y="-6975"/>
                  <a:pt x="645189" y="0"/>
                </a:cubicBezTo>
                <a:cubicBezTo>
                  <a:pt x="907806" y="6975"/>
                  <a:pt x="1072223" y="-18106"/>
                  <a:pt x="1281574" y="0"/>
                </a:cubicBezTo>
                <a:cubicBezTo>
                  <a:pt x="1490926" y="18106"/>
                  <a:pt x="1710100" y="25984"/>
                  <a:pt x="1884464" y="0"/>
                </a:cubicBezTo>
                <a:cubicBezTo>
                  <a:pt x="2058828" y="-25984"/>
                  <a:pt x="2316344" y="24022"/>
                  <a:pt x="2621330" y="0"/>
                </a:cubicBezTo>
                <a:cubicBezTo>
                  <a:pt x="2926316" y="-24022"/>
                  <a:pt x="3092124" y="-24881"/>
                  <a:pt x="3358196" y="0"/>
                </a:cubicBezTo>
                <a:cubicBezTo>
                  <a:pt x="3363317" y="590"/>
                  <a:pt x="3366197" y="3538"/>
                  <a:pt x="3367001" y="8805"/>
                </a:cubicBezTo>
                <a:cubicBezTo>
                  <a:pt x="3366120" y="22211"/>
                  <a:pt x="3366211" y="31447"/>
                  <a:pt x="3367001" y="44026"/>
                </a:cubicBezTo>
                <a:cubicBezTo>
                  <a:pt x="3366622" y="49202"/>
                  <a:pt x="3363625" y="53113"/>
                  <a:pt x="3358196" y="52831"/>
                </a:cubicBezTo>
                <a:cubicBezTo>
                  <a:pt x="3204381" y="77960"/>
                  <a:pt x="2924121" y="35563"/>
                  <a:pt x="2688318" y="52831"/>
                </a:cubicBezTo>
                <a:cubicBezTo>
                  <a:pt x="2452515" y="70099"/>
                  <a:pt x="2320782" y="57337"/>
                  <a:pt x="2085427" y="52831"/>
                </a:cubicBezTo>
                <a:cubicBezTo>
                  <a:pt x="1850072" y="48325"/>
                  <a:pt x="1637103" y="46145"/>
                  <a:pt x="1482537" y="52831"/>
                </a:cubicBezTo>
                <a:cubicBezTo>
                  <a:pt x="1327971" y="59518"/>
                  <a:pt x="982964" y="30521"/>
                  <a:pt x="779165" y="52831"/>
                </a:cubicBezTo>
                <a:cubicBezTo>
                  <a:pt x="575366" y="75141"/>
                  <a:pt x="346900" y="47327"/>
                  <a:pt x="8805" y="52831"/>
                </a:cubicBezTo>
                <a:cubicBezTo>
                  <a:pt x="4062" y="52563"/>
                  <a:pt x="77" y="49129"/>
                  <a:pt x="0" y="44026"/>
                </a:cubicBezTo>
                <a:cubicBezTo>
                  <a:pt x="134" y="26830"/>
                  <a:pt x="470" y="17247"/>
                  <a:pt x="0" y="8805"/>
                </a:cubicBezTo>
                <a:close/>
              </a:path>
            </a:pathLst>
          </a:custGeom>
          <a:solidFill>
            <a:srgbClr val="CB836D"/>
          </a:solidFill>
          <a:ln w="38100">
            <a:solidFill>
              <a:srgbClr val="CB836D"/>
            </a:solidFill>
            <a:extLst>
              <a:ext uri="{C807C97D-BFC1-408E-A445-0C87EB9F89A2}">
                <ask:lineSketchStyleProps xmlns:ask="http://schemas.microsoft.com/office/drawing/2018/sketchyshapes" sd="1055449977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C22B1D25-90E7-4B68-BCB3-F614B10C4C02}"/>
              </a:ext>
            </a:extLst>
          </p:cNvPr>
          <p:cNvSpPr txBox="1"/>
          <p:nvPr/>
        </p:nvSpPr>
        <p:spPr>
          <a:xfrm>
            <a:off x="3912233" y="1478292"/>
            <a:ext cx="11661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rgbClr val="CB836D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أخطط</a:t>
            </a:r>
          </a:p>
        </p:txBody>
      </p:sp>
      <p:sp>
        <p:nvSpPr>
          <p:cNvPr id="28" name="مستطيل: زوايا مستديرة 27">
            <a:extLst>
              <a:ext uri="{FF2B5EF4-FFF2-40B4-BE49-F238E27FC236}">
                <a16:creationId xmlns:a16="http://schemas.microsoft.com/office/drawing/2014/main" id="{811233C5-8C37-44ED-9727-1346B9AE8EC8}"/>
              </a:ext>
            </a:extLst>
          </p:cNvPr>
          <p:cNvSpPr/>
          <p:nvPr/>
        </p:nvSpPr>
        <p:spPr>
          <a:xfrm>
            <a:off x="1539223" y="1927237"/>
            <a:ext cx="2764549" cy="1539863"/>
          </a:xfrm>
          <a:prstGeom prst="roundRect">
            <a:avLst>
              <a:gd name="adj" fmla="val 28969"/>
            </a:avLst>
          </a:prstGeom>
          <a:solidFill>
            <a:srgbClr val="FEE3D8"/>
          </a:solidFill>
          <a:ln w="28575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Tx/>
              <a:buChar char="-"/>
            </a:pPr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أخمن و أتحقق</a:t>
            </a:r>
          </a:p>
          <a:p>
            <a:pPr marL="342900" indent="-342900" algn="ctr">
              <a:buFontTx/>
              <a:buChar char="-"/>
            </a:pPr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أمثلها.</a:t>
            </a:r>
          </a:p>
          <a:p>
            <a:pPr marL="342900" indent="-342900" algn="ctr">
              <a:buFontTx/>
              <a:buChar char="-"/>
            </a:pPr>
            <a:r>
              <a:rPr lang="ar-SA" sz="2400" b="1" dirty="0"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أكتب جملة عددية .</a:t>
            </a:r>
          </a:p>
        </p:txBody>
      </p:sp>
      <p:sp>
        <p:nvSpPr>
          <p:cNvPr id="29" name="نجمة: 4 نقاط 28">
            <a:extLst>
              <a:ext uri="{FF2B5EF4-FFF2-40B4-BE49-F238E27FC236}">
                <a16:creationId xmlns:a16="http://schemas.microsoft.com/office/drawing/2014/main" id="{1CA7D632-5C88-4E6C-BE5F-A083DFCCDEF8}"/>
              </a:ext>
            </a:extLst>
          </p:cNvPr>
          <p:cNvSpPr/>
          <p:nvPr/>
        </p:nvSpPr>
        <p:spPr>
          <a:xfrm>
            <a:off x="5077976" y="1478292"/>
            <a:ext cx="443017" cy="505653"/>
          </a:xfrm>
          <a:custGeom>
            <a:avLst/>
            <a:gdLst>
              <a:gd name="connsiteX0" fmla="*/ 0 w 443017"/>
              <a:gd name="connsiteY0" fmla="*/ 252827 h 505653"/>
              <a:gd name="connsiteX1" fmla="*/ 152845 w 443017"/>
              <a:gd name="connsiteY1" fmla="*/ 174455 h 505653"/>
              <a:gd name="connsiteX2" fmla="*/ 221509 w 443017"/>
              <a:gd name="connsiteY2" fmla="*/ 0 h 505653"/>
              <a:gd name="connsiteX3" fmla="*/ 290172 w 443017"/>
              <a:gd name="connsiteY3" fmla="*/ 174455 h 505653"/>
              <a:gd name="connsiteX4" fmla="*/ 443017 w 443017"/>
              <a:gd name="connsiteY4" fmla="*/ 252827 h 505653"/>
              <a:gd name="connsiteX5" fmla="*/ 290172 w 443017"/>
              <a:gd name="connsiteY5" fmla="*/ 331198 h 505653"/>
              <a:gd name="connsiteX6" fmla="*/ 221509 w 443017"/>
              <a:gd name="connsiteY6" fmla="*/ 505653 h 505653"/>
              <a:gd name="connsiteX7" fmla="*/ 152845 w 443017"/>
              <a:gd name="connsiteY7" fmla="*/ 331198 h 505653"/>
              <a:gd name="connsiteX8" fmla="*/ 0 w 443017"/>
              <a:gd name="connsiteY8" fmla="*/ 252827 h 505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3017" h="505653" fill="none" extrusionOk="0">
                <a:moveTo>
                  <a:pt x="0" y="252827"/>
                </a:moveTo>
                <a:cubicBezTo>
                  <a:pt x="32630" y="222952"/>
                  <a:pt x="114719" y="209424"/>
                  <a:pt x="152845" y="174455"/>
                </a:cubicBezTo>
                <a:cubicBezTo>
                  <a:pt x="179015" y="145702"/>
                  <a:pt x="201463" y="13662"/>
                  <a:pt x="221509" y="0"/>
                </a:cubicBezTo>
                <a:cubicBezTo>
                  <a:pt x="264181" y="80313"/>
                  <a:pt x="279316" y="142010"/>
                  <a:pt x="290172" y="174455"/>
                </a:cubicBezTo>
                <a:cubicBezTo>
                  <a:pt x="334428" y="211853"/>
                  <a:pt x="398197" y="221374"/>
                  <a:pt x="443017" y="252827"/>
                </a:cubicBezTo>
                <a:cubicBezTo>
                  <a:pt x="406255" y="261485"/>
                  <a:pt x="328397" y="310379"/>
                  <a:pt x="290172" y="331198"/>
                </a:cubicBezTo>
                <a:cubicBezTo>
                  <a:pt x="261700" y="406530"/>
                  <a:pt x="237961" y="447640"/>
                  <a:pt x="221509" y="505653"/>
                </a:cubicBezTo>
                <a:cubicBezTo>
                  <a:pt x="211354" y="442720"/>
                  <a:pt x="150563" y="366391"/>
                  <a:pt x="152845" y="331198"/>
                </a:cubicBezTo>
                <a:cubicBezTo>
                  <a:pt x="119691" y="311987"/>
                  <a:pt x="26404" y="283244"/>
                  <a:pt x="0" y="252827"/>
                </a:cubicBezTo>
                <a:close/>
              </a:path>
              <a:path w="443017" h="505653" stroke="0" extrusionOk="0">
                <a:moveTo>
                  <a:pt x="0" y="252827"/>
                </a:moveTo>
                <a:cubicBezTo>
                  <a:pt x="39680" y="236783"/>
                  <a:pt x="116872" y="206545"/>
                  <a:pt x="152845" y="174455"/>
                </a:cubicBezTo>
                <a:cubicBezTo>
                  <a:pt x="155062" y="140336"/>
                  <a:pt x="201630" y="85084"/>
                  <a:pt x="221509" y="0"/>
                </a:cubicBezTo>
                <a:cubicBezTo>
                  <a:pt x="244094" y="67011"/>
                  <a:pt x="270093" y="132506"/>
                  <a:pt x="290172" y="174455"/>
                </a:cubicBezTo>
                <a:cubicBezTo>
                  <a:pt x="305258" y="191203"/>
                  <a:pt x="400938" y="232943"/>
                  <a:pt x="443017" y="252827"/>
                </a:cubicBezTo>
                <a:cubicBezTo>
                  <a:pt x="380530" y="280458"/>
                  <a:pt x="317776" y="324560"/>
                  <a:pt x="290172" y="331198"/>
                </a:cubicBezTo>
                <a:cubicBezTo>
                  <a:pt x="293206" y="355797"/>
                  <a:pt x="223408" y="481921"/>
                  <a:pt x="221509" y="505653"/>
                </a:cubicBezTo>
                <a:cubicBezTo>
                  <a:pt x="212305" y="474142"/>
                  <a:pt x="155019" y="376935"/>
                  <a:pt x="152845" y="331198"/>
                </a:cubicBezTo>
                <a:cubicBezTo>
                  <a:pt x="111664" y="313518"/>
                  <a:pt x="42760" y="260078"/>
                  <a:pt x="0" y="252827"/>
                </a:cubicBezTo>
                <a:close/>
              </a:path>
            </a:pathLst>
          </a:custGeom>
          <a:solidFill>
            <a:srgbClr val="859588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4191421656">
                  <a:prstGeom prst="star4">
                    <a:avLst>
                      <a:gd name="adj" fmla="val 21919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32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 animBg="1"/>
      <p:bldP spid="18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D49983B-72B4-4F56-B0DE-6DC194B7F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3" t="15543" b="12456"/>
          <a:stretch/>
        </p:blipFill>
        <p:spPr>
          <a:xfrm>
            <a:off x="161924" y="3168636"/>
            <a:ext cx="3432968" cy="3429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F84F14-5A3C-4E5D-835A-F381E473F30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69" y="4952819"/>
            <a:ext cx="1359024" cy="1087220"/>
          </a:xfrm>
          <a:prstGeom prst="rect">
            <a:avLst/>
          </a:prstGeom>
        </p:spPr>
      </p:pic>
      <p:sp>
        <p:nvSpPr>
          <p:cNvPr id="2" name="فقاعة الكلام: بيضاوية 1">
            <a:extLst>
              <a:ext uri="{FF2B5EF4-FFF2-40B4-BE49-F238E27FC236}">
                <a16:creationId xmlns:a16="http://schemas.microsoft.com/office/drawing/2014/main" id="{A8DB55B4-E3E4-4F34-BD36-6C06E95C3A52}"/>
              </a:ext>
            </a:extLst>
          </p:cNvPr>
          <p:cNvSpPr/>
          <p:nvPr/>
        </p:nvSpPr>
        <p:spPr>
          <a:xfrm>
            <a:off x="6284306" y="95250"/>
            <a:ext cx="3962400" cy="1914525"/>
          </a:xfrm>
          <a:prstGeom prst="wedgeEllipseCallout">
            <a:avLst>
              <a:gd name="adj1" fmla="val -68745"/>
              <a:gd name="adj2" fmla="val 12594"/>
            </a:avLst>
          </a:prstGeom>
          <a:solidFill>
            <a:srgbClr val="FEF1EC"/>
          </a:solidFill>
          <a:ln w="3810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F317525-705A-4136-AFD4-07459927B587}"/>
              </a:ext>
            </a:extLst>
          </p:cNvPr>
          <p:cNvSpPr txBox="1"/>
          <p:nvPr/>
        </p:nvSpPr>
        <p:spPr>
          <a:xfrm>
            <a:off x="6284306" y="632608"/>
            <a:ext cx="378142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أفكر في عددين مجموعهما 16 ، و الفرق بينهما 4 . ما هذان العددان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AF6CA45-8947-40AF-986A-95B381AB4250}"/>
              </a:ext>
            </a:extLst>
          </p:cNvPr>
          <p:cNvSpPr txBox="1"/>
          <p:nvPr/>
        </p:nvSpPr>
        <p:spPr>
          <a:xfrm>
            <a:off x="7045155" y="2063609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9828B1C2-611A-409B-A9D1-464397C317BF}"/>
              </a:ext>
            </a:extLst>
          </p:cNvPr>
          <p:cNvGrpSpPr/>
          <p:nvPr/>
        </p:nvGrpSpPr>
        <p:grpSpPr>
          <a:xfrm>
            <a:off x="10463576" y="1962240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664045CE-D7F7-49DD-AD3F-8D8B09A9A806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EBB4032B-8823-45EA-991E-BBFFBBFB56AC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62932916-725C-47CC-B557-2F92784C81CA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0EE80A31-715D-4A07-94B4-8B6FD689D462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F270366-5790-4094-A8DC-63BF3B395B95}"/>
              </a:ext>
            </a:extLst>
          </p:cNvPr>
          <p:cNvSpPr txBox="1"/>
          <p:nvPr/>
        </p:nvSpPr>
        <p:spPr>
          <a:xfrm>
            <a:off x="6983573" y="3064736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  تخمين 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BE769691-DB54-4955-806E-5F00E7C0F069}"/>
              </a:ext>
            </a:extLst>
          </p:cNvPr>
          <p:cNvGrpSpPr/>
          <p:nvPr/>
        </p:nvGrpSpPr>
        <p:grpSpPr>
          <a:xfrm>
            <a:off x="10525126" y="2927562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3E37F5C3-3EB3-4F70-A997-B7F161834280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66C7198E-9CDD-44E3-8873-4978CF4A5395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EE5F817D-FC26-43C6-B092-D3DA8A2257C6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8EEFD6DC-2400-4D4E-B401-6F11857D8A4C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798D00E5-9448-4132-A72A-89F0413F91CE}"/>
              </a:ext>
            </a:extLst>
          </p:cNvPr>
          <p:cNvGrpSpPr/>
          <p:nvPr/>
        </p:nvGrpSpPr>
        <p:grpSpPr>
          <a:xfrm>
            <a:off x="10519775" y="3812212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95D4A9A8-E6E2-46C9-AC40-8AC8915FA0E1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A4AEF5E8-29E9-4CAF-8018-74C6C9381905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056ACC18-CCBA-40E9-920C-FDCDEB798305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9D56FC2D-2529-4517-BC79-04AFA146023D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047902F0-2B48-4115-9635-DB7544AB635C}"/>
              </a:ext>
            </a:extLst>
          </p:cNvPr>
          <p:cNvSpPr txBox="1"/>
          <p:nvPr/>
        </p:nvSpPr>
        <p:spPr>
          <a:xfrm>
            <a:off x="791077" y="3013501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CAF66882-6D6E-4822-8AED-6ADAF5427767}"/>
              </a:ext>
            </a:extLst>
          </p:cNvPr>
          <p:cNvGrpSpPr/>
          <p:nvPr/>
        </p:nvGrpSpPr>
        <p:grpSpPr>
          <a:xfrm>
            <a:off x="4254361" y="2961737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35" name="مجموعة 34">
              <a:extLst>
                <a:ext uri="{FF2B5EF4-FFF2-40B4-BE49-F238E27FC236}">
                  <a16:creationId xmlns:a16="http://schemas.microsoft.com/office/drawing/2014/main" id="{7DC31B64-30AB-4588-8D87-20CBDBC1361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37" name="مستطيل: زوايا مستديرة 36">
                <a:extLst>
                  <a:ext uri="{FF2B5EF4-FFF2-40B4-BE49-F238E27FC236}">
                    <a16:creationId xmlns:a16="http://schemas.microsoft.com/office/drawing/2014/main" id="{923FC3E8-132C-4CE2-964D-F226F472A7E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8" name="مستطيل: زوايا مستديرة 37">
                <a:extLst>
                  <a:ext uri="{FF2B5EF4-FFF2-40B4-BE49-F238E27FC236}">
                    <a16:creationId xmlns:a16="http://schemas.microsoft.com/office/drawing/2014/main" id="{9411FF8E-C64F-484E-8E6C-B985AD9846C8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6" name="مستطيل 35">
              <a:extLst>
                <a:ext uri="{FF2B5EF4-FFF2-40B4-BE49-F238E27FC236}">
                  <a16:creationId xmlns:a16="http://schemas.microsoft.com/office/drawing/2014/main" id="{D7BA023F-D291-46CD-8D46-FCB57B51BAED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40" name="صورة 39">
            <a:extLst>
              <a:ext uri="{FF2B5EF4-FFF2-40B4-BE49-F238E27FC236}">
                <a16:creationId xmlns:a16="http://schemas.microsoft.com/office/drawing/2014/main" id="{BF8A0AA5-68B1-4CDF-96FE-4ED85D8E1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1111" y="456128"/>
            <a:ext cx="1086525" cy="15789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96C2290C-1CE4-4097-9AE2-627A087ABBC1}"/>
              </a:ext>
            </a:extLst>
          </p:cNvPr>
          <p:cNvCxnSpPr/>
          <p:nvPr/>
        </p:nvCxnSpPr>
        <p:spPr>
          <a:xfrm flipH="1">
            <a:off x="7038091" y="1057273"/>
            <a:ext cx="2114944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5E177C13-C150-4239-BD51-22E30204A9E7}"/>
              </a:ext>
            </a:extLst>
          </p:cNvPr>
          <p:cNvCxnSpPr>
            <a:cxnSpLocks/>
          </p:cNvCxnSpPr>
          <p:nvPr/>
        </p:nvCxnSpPr>
        <p:spPr>
          <a:xfrm flipH="1">
            <a:off x="8477250" y="1476373"/>
            <a:ext cx="1482227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مستطيل: زوايا مستديرة 44">
            <a:extLst>
              <a:ext uri="{FF2B5EF4-FFF2-40B4-BE49-F238E27FC236}">
                <a16:creationId xmlns:a16="http://schemas.microsoft.com/office/drawing/2014/main" id="{3AF3184B-7AB0-4704-B095-4B7B18AD9876}"/>
              </a:ext>
            </a:extLst>
          </p:cNvPr>
          <p:cNvSpPr/>
          <p:nvPr/>
        </p:nvSpPr>
        <p:spPr>
          <a:xfrm>
            <a:off x="6648450" y="1128008"/>
            <a:ext cx="1722546" cy="365645"/>
          </a:xfrm>
          <a:prstGeom prst="roundRect">
            <a:avLst/>
          </a:prstGeom>
          <a:noFill/>
          <a:ln w="1905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9" name="صورة 48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04E4A08E-446E-48E0-84E7-D94C106485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8562544" y="5202085"/>
            <a:ext cx="425705" cy="1099025"/>
          </a:xfrm>
          <a:prstGeom prst="rect">
            <a:avLst/>
          </a:prstGeom>
        </p:spPr>
      </p:pic>
      <p:pic>
        <p:nvPicPr>
          <p:cNvPr id="50" name="صورة 49">
            <a:extLst>
              <a:ext uri="{FF2B5EF4-FFF2-40B4-BE49-F238E27FC236}">
                <a16:creationId xmlns:a16="http://schemas.microsoft.com/office/drawing/2014/main" id="{BF43E8C0-AB34-4C5C-BF54-63299E7619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8478337" y="4012710"/>
            <a:ext cx="425705" cy="1280319"/>
          </a:xfrm>
          <a:prstGeom prst="rect">
            <a:avLst/>
          </a:prstGeom>
        </p:spPr>
      </p:pic>
      <p:pic>
        <p:nvPicPr>
          <p:cNvPr id="51" name="صورة 50">
            <a:extLst>
              <a:ext uri="{FF2B5EF4-FFF2-40B4-BE49-F238E27FC236}">
                <a16:creationId xmlns:a16="http://schemas.microsoft.com/office/drawing/2014/main" id="{75B1BCD6-3D88-453A-9CEF-8416D89EC9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8703115" y="4012710"/>
            <a:ext cx="425705" cy="1280319"/>
          </a:xfrm>
          <a:prstGeom prst="rect">
            <a:avLst/>
          </a:prstGeom>
        </p:spPr>
      </p:pic>
      <p:pic>
        <p:nvPicPr>
          <p:cNvPr id="52" name="صورة 51">
            <a:extLst>
              <a:ext uri="{FF2B5EF4-FFF2-40B4-BE49-F238E27FC236}">
                <a16:creationId xmlns:a16="http://schemas.microsoft.com/office/drawing/2014/main" id="{48EAB597-EA1C-45A6-B030-73E4A51B84C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8911938" y="4012710"/>
            <a:ext cx="425705" cy="1280319"/>
          </a:xfrm>
          <a:prstGeom prst="rect">
            <a:avLst/>
          </a:prstGeom>
        </p:spPr>
      </p:pic>
      <p:pic>
        <p:nvPicPr>
          <p:cNvPr id="53" name="صورة 52">
            <a:extLst>
              <a:ext uri="{FF2B5EF4-FFF2-40B4-BE49-F238E27FC236}">
                <a16:creationId xmlns:a16="http://schemas.microsoft.com/office/drawing/2014/main" id="{BEDE7B39-6A97-46CA-9FE3-5BB7C166A62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100638" y="4012710"/>
            <a:ext cx="425705" cy="1280319"/>
          </a:xfrm>
          <a:prstGeom prst="rect">
            <a:avLst/>
          </a:prstGeom>
        </p:spPr>
      </p:pic>
      <p:pic>
        <p:nvPicPr>
          <p:cNvPr id="54" name="صورة 53">
            <a:extLst>
              <a:ext uri="{FF2B5EF4-FFF2-40B4-BE49-F238E27FC236}">
                <a16:creationId xmlns:a16="http://schemas.microsoft.com/office/drawing/2014/main" id="{328980F8-37B3-4A7B-9B73-5819C5F610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309701" y="4012710"/>
            <a:ext cx="425705" cy="1280319"/>
          </a:xfrm>
          <a:prstGeom prst="rect">
            <a:avLst/>
          </a:prstGeom>
        </p:spPr>
      </p:pic>
      <p:pic>
        <p:nvPicPr>
          <p:cNvPr id="55" name="صورة 54">
            <a:extLst>
              <a:ext uri="{FF2B5EF4-FFF2-40B4-BE49-F238E27FC236}">
                <a16:creationId xmlns:a16="http://schemas.microsoft.com/office/drawing/2014/main" id="{EBE0F34F-DCA2-4702-ADBC-A90629CD13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534479" y="4012710"/>
            <a:ext cx="425705" cy="1280319"/>
          </a:xfrm>
          <a:prstGeom prst="rect">
            <a:avLst/>
          </a:prstGeom>
        </p:spPr>
      </p:pic>
      <p:pic>
        <p:nvPicPr>
          <p:cNvPr id="56" name="صورة 55">
            <a:extLst>
              <a:ext uri="{FF2B5EF4-FFF2-40B4-BE49-F238E27FC236}">
                <a16:creationId xmlns:a16="http://schemas.microsoft.com/office/drawing/2014/main" id="{61446DD6-27FD-4A8E-A075-EED1514A94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743302" y="4012710"/>
            <a:ext cx="425705" cy="1280319"/>
          </a:xfrm>
          <a:prstGeom prst="rect">
            <a:avLst/>
          </a:prstGeom>
        </p:spPr>
      </p:pic>
      <p:pic>
        <p:nvPicPr>
          <p:cNvPr id="57" name="صورة 56">
            <a:extLst>
              <a:ext uri="{FF2B5EF4-FFF2-40B4-BE49-F238E27FC236}">
                <a16:creationId xmlns:a16="http://schemas.microsoft.com/office/drawing/2014/main" id="{9A764AE0-67E4-4CC1-BCA7-302175DF3EF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932002" y="4012710"/>
            <a:ext cx="425705" cy="1280319"/>
          </a:xfrm>
          <a:prstGeom prst="rect">
            <a:avLst/>
          </a:prstGeom>
        </p:spPr>
      </p:pic>
      <p:pic>
        <p:nvPicPr>
          <p:cNvPr id="58" name="صورة 57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CDC7C79C-BCB8-4B81-8666-F538314986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8761475" y="5214924"/>
            <a:ext cx="425705" cy="1099025"/>
          </a:xfrm>
          <a:prstGeom prst="rect">
            <a:avLst/>
          </a:prstGeom>
        </p:spPr>
      </p:pic>
      <p:pic>
        <p:nvPicPr>
          <p:cNvPr id="59" name="صورة 58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8D43AD72-7A27-48EF-A593-CEA14DE927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8950175" y="5210646"/>
            <a:ext cx="425705" cy="1099025"/>
          </a:xfrm>
          <a:prstGeom prst="rect">
            <a:avLst/>
          </a:prstGeom>
        </p:spPr>
      </p:pic>
      <p:pic>
        <p:nvPicPr>
          <p:cNvPr id="60" name="صورة 59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BE8E3E59-7A0E-4EA2-A9F0-0880D20BF82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170577" y="5208504"/>
            <a:ext cx="425705" cy="1099025"/>
          </a:xfrm>
          <a:prstGeom prst="rect">
            <a:avLst/>
          </a:prstGeom>
        </p:spPr>
      </p:pic>
      <p:pic>
        <p:nvPicPr>
          <p:cNvPr id="61" name="صورة 60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46386396-5DD0-4A79-A71D-F4CD4FAC44E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376765" y="5190565"/>
            <a:ext cx="425705" cy="1099025"/>
          </a:xfrm>
          <a:prstGeom prst="rect">
            <a:avLst/>
          </a:prstGeom>
        </p:spPr>
      </p:pic>
      <p:pic>
        <p:nvPicPr>
          <p:cNvPr id="62" name="صورة 61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56B3AD44-02F5-4C86-A3A0-61E37C49C2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575696" y="5203404"/>
            <a:ext cx="425705" cy="1099025"/>
          </a:xfrm>
          <a:prstGeom prst="rect">
            <a:avLst/>
          </a:prstGeom>
        </p:spPr>
      </p:pic>
      <p:pic>
        <p:nvPicPr>
          <p:cNvPr id="63" name="صورة 62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C9C614E3-F99E-47BA-A52A-DEE7FFC256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764396" y="5199126"/>
            <a:ext cx="425705" cy="1099025"/>
          </a:xfrm>
          <a:prstGeom prst="rect">
            <a:avLst/>
          </a:prstGeom>
        </p:spPr>
      </p:pic>
      <p:pic>
        <p:nvPicPr>
          <p:cNvPr id="64" name="صورة 63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23D7FC74-991C-448E-A63E-10F8657886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984798" y="5196984"/>
            <a:ext cx="425705" cy="1099025"/>
          </a:xfrm>
          <a:prstGeom prst="rect">
            <a:avLst/>
          </a:prstGeom>
        </p:spPr>
      </p:pic>
      <p:sp>
        <p:nvSpPr>
          <p:cNvPr id="65" name="مستطيل 64">
            <a:extLst>
              <a:ext uri="{FF2B5EF4-FFF2-40B4-BE49-F238E27FC236}">
                <a16:creationId xmlns:a16="http://schemas.microsoft.com/office/drawing/2014/main" id="{EC487E2E-2A7F-4ACD-8DAB-B3CC69C7EBA8}"/>
              </a:ext>
            </a:extLst>
          </p:cNvPr>
          <p:cNvSpPr/>
          <p:nvPr/>
        </p:nvSpPr>
        <p:spPr>
          <a:xfrm>
            <a:off x="7343336" y="4443823"/>
            <a:ext cx="1192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B836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 + 8 =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D7979D18-DB86-4A11-8E2D-6E67767A058A}"/>
              </a:ext>
            </a:extLst>
          </p:cNvPr>
          <p:cNvSpPr/>
          <p:nvPr/>
        </p:nvSpPr>
        <p:spPr>
          <a:xfrm>
            <a:off x="6856288" y="4443823"/>
            <a:ext cx="556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8595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4E1937A4-8051-4D8F-A288-E847BF57A60E}"/>
              </a:ext>
            </a:extLst>
          </p:cNvPr>
          <p:cNvSpPr/>
          <p:nvPr/>
        </p:nvSpPr>
        <p:spPr>
          <a:xfrm>
            <a:off x="7361453" y="4901533"/>
            <a:ext cx="119295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B836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8 - 8 =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4B3960E4-5DC8-4007-9B4A-83F4DC4C620C}"/>
              </a:ext>
            </a:extLst>
          </p:cNvPr>
          <p:cNvSpPr/>
          <p:nvPr/>
        </p:nvSpPr>
        <p:spPr>
          <a:xfrm>
            <a:off x="6968654" y="4850614"/>
            <a:ext cx="3706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8595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ED7DB380-BBEA-4BF1-A8C1-5310FE2844D3}"/>
              </a:ext>
            </a:extLst>
          </p:cNvPr>
          <p:cNvSpPr/>
          <p:nvPr/>
        </p:nvSpPr>
        <p:spPr>
          <a:xfrm>
            <a:off x="6314736" y="4396198"/>
            <a:ext cx="588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0" name="شكل بيضاوي 69">
            <a:extLst>
              <a:ext uri="{FF2B5EF4-FFF2-40B4-BE49-F238E27FC236}">
                <a16:creationId xmlns:a16="http://schemas.microsoft.com/office/drawing/2014/main" id="{E30DABEA-A081-43E8-BD81-358ADE147E83}"/>
              </a:ext>
            </a:extLst>
          </p:cNvPr>
          <p:cNvSpPr/>
          <p:nvPr/>
        </p:nvSpPr>
        <p:spPr>
          <a:xfrm>
            <a:off x="6933975" y="4443823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1" name="شكل بيضاوي 70">
            <a:extLst>
              <a:ext uri="{FF2B5EF4-FFF2-40B4-BE49-F238E27FC236}">
                <a16:creationId xmlns:a16="http://schemas.microsoft.com/office/drawing/2014/main" id="{5B1A0D0D-323B-461B-B43A-2603FA3E3A61}"/>
              </a:ext>
            </a:extLst>
          </p:cNvPr>
          <p:cNvSpPr/>
          <p:nvPr/>
        </p:nvSpPr>
        <p:spPr>
          <a:xfrm>
            <a:off x="7096124" y="641545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2" name="شكل بيضاوي 71">
            <a:extLst>
              <a:ext uri="{FF2B5EF4-FFF2-40B4-BE49-F238E27FC236}">
                <a16:creationId xmlns:a16="http://schemas.microsoft.com/office/drawing/2014/main" id="{8D82C196-5E8D-4A8C-81F2-F3AAA373D878}"/>
              </a:ext>
            </a:extLst>
          </p:cNvPr>
          <p:cNvSpPr/>
          <p:nvPr/>
        </p:nvSpPr>
        <p:spPr>
          <a:xfrm>
            <a:off x="6932699" y="4901533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" name="شكل بيضاوي 72">
            <a:extLst>
              <a:ext uri="{FF2B5EF4-FFF2-40B4-BE49-F238E27FC236}">
                <a16:creationId xmlns:a16="http://schemas.microsoft.com/office/drawing/2014/main" id="{FF84A41B-19DC-45AA-BB4E-D8CF14195CD0}"/>
              </a:ext>
            </a:extLst>
          </p:cNvPr>
          <p:cNvSpPr/>
          <p:nvPr/>
        </p:nvSpPr>
        <p:spPr>
          <a:xfrm>
            <a:off x="8466410" y="1080497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628EFD27-E965-421A-B551-65B38AD40EBB}"/>
              </a:ext>
            </a:extLst>
          </p:cNvPr>
          <p:cNvSpPr/>
          <p:nvPr/>
        </p:nvSpPr>
        <p:spPr>
          <a:xfrm>
            <a:off x="6352338" y="4897225"/>
            <a:ext cx="5100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</a:t>
            </a:r>
            <a:endParaRPr lang="ar-SA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A94F038C-8D74-43B2-9CA8-B0281AE7C7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8512342" y="3972654"/>
            <a:ext cx="425705" cy="1280319"/>
          </a:xfrm>
          <a:prstGeom prst="rect">
            <a:avLst/>
          </a:prstGeom>
        </p:spPr>
      </p:pic>
      <p:pic>
        <p:nvPicPr>
          <p:cNvPr id="76" name="صورة 75">
            <a:extLst>
              <a:ext uri="{FF2B5EF4-FFF2-40B4-BE49-F238E27FC236}">
                <a16:creationId xmlns:a16="http://schemas.microsoft.com/office/drawing/2014/main" id="{970EE2B2-0525-402D-944A-356546487E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8682126" y="3971813"/>
            <a:ext cx="425705" cy="1280319"/>
          </a:xfrm>
          <a:prstGeom prst="rect">
            <a:avLst/>
          </a:prstGeom>
        </p:spPr>
      </p:pic>
      <p:pic>
        <p:nvPicPr>
          <p:cNvPr id="77" name="صورة 76">
            <a:extLst>
              <a:ext uri="{FF2B5EF4-FFF2-40B4-BE49-F238E27FC236}">
                <a16:creationId xmlns:a16="http://schemas.microsoft.com/office/drawing/2014/main" id="{2D4B2606-41D1-4D78-8BB0-93D5823312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8863007" y="3981746"/>
            <a:ext cx="425705" cy="1280319"/>
          </a:xfrm>
          <a:prstGeom prst="rect">
            <a:avLst/>
          </a:prstGeom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3E70BAB7-0308-4E17-9E92-A557DBF8891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032791" y="3980905"/>
            <a:ext cx="425705" cy="1280319"/>
          </a:xfrm>
          <a:prstGeom prst="rect">
            <a:avLst/>
          </a:prstGeom>
        </p:spPr>
      </p:pic>
      <p:pic>
        <p:nvPicPr>
          <p:cNvPr id="79" name="صورة 78">
            <a:extLst>
              <a:ext uri="{FF2B5EF4-FFF2-40B4-BE49-F238E27FC236}">
                <a16:creationId xmlns:a16="http://schemas.microsoft.com/office/drawing/2014/main" id="{A1752B6A-509F-4977-8B60-83EE110E37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197173" y="3981746"/>
            <a:ext cx="425705" cy="1280319"/>
          </a:xfrm>
          <a:prstGeom prst="rect">
            <a:avLst/>
          </a:prstGeom>
        </p:spPr>
      </p:pic>
      <p:pic>
        <p:nvPicPr>
          <p:cNvPr id="80" name="صورة 79">
            <a:extLst>
              <a:ext uri="{FF2B5EF4-FFF2-40B4-BE49-F238E27FC236}">
                <a16:creationId xmlns:a16="http://schemas.microsoft.com/office/drawing/2014/main" id="{30B20BAF-798C-4320-98A6-2FFEC10C51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366957" y="3980905"/>
            <a:ext cx="425705" cy="1280319"/>
          </a:xfrm>
          <a:prstGeom prst="rect">
            <a:avLst/>
          </a:prstGeom>
        </p:spPr>
      </p:pic>
      <p:pic>
        <p:nvPicPr>
          <p:cNvPr id="81" name="صورة 80">
            <a:extLst>
              <a:ext uri="{FF2B5EF4-FFF2-40B4-BE49-F238E27FC236}">
                <a16:creationId xmlns:a16="http://schemas.microsoft.com/office/drawing/2014/main" id="{4A798210-688A-462C-A606-98602ED4C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528263" y="3980905"/>
            <a:ext cx="425705" cy="1280319"/>
          </a:xfrm>
          <a:prstGeom prst="rect">
            <a:avLst/>
          </a:prstGeom>
        </p:spPr>
      </p:pic>
      <p:pic>
        <p:nvPicPr>
          <p:cNvPr id="82" name="صورة 81">
            <a:extLst>
              <a:ext uri="{FF2B5EF4-FFF2-40B4-BE49-F238E27FC236}">
                <a16:creationId xmlns:a16="http://schemas.microsoft.com/office/drawing/2014/main" id="{4C6F9364-63AA-4119-8E6E-4EAAF434C1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698047" y="3980064"/>
            <a:ext cx="425705" cy="1280319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FD225B80-48AC-40A9-B852-4C42A0F402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9851142" y="3992253"/>
            <a:ext cx="425705" cy="1280319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B0CE8802-3941-435F-BCA8-AD5528ABB8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55" t="20915" r="27595" b="23750"/>
          <a:stretch/>
        </p:blipFill>
        <p:spPr>
          <a:xfrm>
            <a:off x="10020926" y="3991412"/>
            <a:ext cx="425705" cy="1280319"/>
          </a:xfrm>
          <a:prstGeom prst="rect">
            <a:avLst/>
          </a:prstGeom>
        </p:spPr>
      </p:pic>
      <p:pic>
        <p:nvPicPr>
          <p:cNvPr id="85" name="صورة 84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4C16E6D5-17D2-44D7-A509-A577822E1DA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8573607" y="5216285"/>
            <a:ext cx="425705" cy="1099025"/>
          </a:xfrm>
          <a:prstGeom prst="rect">
            <a:avLst/>
          </a:prstGeom>
        </p:spPr>
      </p:pic>
      <p:pic>
        <p:nvPicPr>
          <p:cNvPr id="86" name="صورة 85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A0F1A45F-0DEB-407D-AF64-75EDB6F4B2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8739865" y="5215477"/>
            <a:ext cx="425705" cy="1099025"/>
          </a:xfrm>
          <a:prstGeom prst="rect">
            <a:avLst/>
          </a:prstGeom>
        </p:spPr>
      </p:pic>
      <p:pic>
        <p:nvPicPr>
          <p:cNvPr id="87" name="صورة 86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D70A65F9-84D3-41FA-869B-DFA3DB93D10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8897686" y="5206638"/>
            <a:ext cx="425705" cy="1099025"/>
          </a:xfrm>
          <a:prstGeom prst="rect">
            <a:avLst/>
          </a:prstGeom>
        </p:spPr>
      </p:pic>
      <p:pic>
        <p:nvPicPr>
          <p:cNvPr id="88" name="صورة 87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1DDBAF6D-4D71-4E8C-885F-08A819A7AD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063944" y="5205830"/>
            <a:ext cx="425705" cy="1099025"/>
          </a:xfrm>
          <a:prstGeom prst="rect">
            <a:avLst/>
          </a:prstGeom>
        </p:spPr>
      </p:pic>
      <p:pic>
        <p:nvPicPr>
          <p:cNvPr id="89" name="صورة 88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8F5CC50F-A69B-4479-93E6-1DE3D05CC3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227463" y="5205830"/>
            <a:ext cx="425705" cy="1099025"/>
          </a:xfrm>
          <a:prstGeom prst="rect">
            <a:avLst/>
          </a:prstGeom>
        </p:spPr>
      </p:pic>
      <p:pic>
        <p:nvPicPr>
          <p:cNvPr id="90" name="صورة 89" descr="صورة تحتوي على المباراة&#10;&#10;تم إنشاء الوصف تلقائياً">
            <a:extLst>
              <a:ext uri="{FF2B5EF4-FFF2-40B4-BE49-F238E27FC236}">
                <a16:creationId xmlns:a16="http://schemas.microsoft.com/office/drawing/2014/main" id="{F6EB07FF-37CE-48E5-A00F-A9B6C3B231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1" t="26667" r="44140" b="25833"/>
          <a:stretch/>
        </p:blipFill>
        <p:spPr>
          <a:xfrm>
            <a:off x="9393721" y="5205022"/>
            <a:ext cx="425705" cy="1099025"/>
          </a:xfrm>
          <a:prstGeom prst="rect">
            <a:avLst/>
          </a:prstGeom>
        </p:spPr>
      </p:pic>
      <p:sp>
        <p:nvSpPr>
          <p:cNvPr id="91" name="مستطيل 90">
            <a:extLst>
              <a:ext uri="{FF2B5EF4-FFF2-40B4-BE49-F238E27FC236}">
                <a16:creationId xmlns:a16="http://schemas.microsoft.com/office/drawing/2014/main" id="{0D9525D1-EF80-4221-A5A5-45B73EBB27B3}"/>
              </a:ext>
            </a:extLst>
          </p:cNvPr>
          <p:cNvSpPr/>
          <p:nvPr/>
        </p:nvSpPr>
        <p:spPr>
          <a:xfrm>
            <a:off x="7365521" y="4440041"/>
            <a:ext cx="1378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B836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+ 6 =</a:t>
            </a:r>
          </a:p>
        </p:txBody>
      </p:sp>
      <p:sp>
        <p:nvSpPr>
          <p:cNvPr id="92" name="مستطيل 91">
            <a:extLst>
              <a:ext uri="{FF2B5EF4-FFF2-40B4-BE49-F238E27FC236}">
                <a16:creationId xmlns:a16="http://schemas.microsoft.com/office/drawing/2014/main" id="{BA238AA0-3DE7-4ABA-B840-685579997C2A}"/>
              </a:ext>
            </a:extLst>
          </p:cNvPr>
          <p:cNvSpPr/>
          <p:nvPr/>
        </p:nvSpPr>
        <p:spPr>
          <a:xfrm>
            <a:off x="6874405" y="4438780"/>
            <a:ext cx="5565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8595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16</a:t>
            </a:r>
          </a:p>
        </p:txBody>
      </p:sp>
      <p:sp>
        <p:nvSpPr>
          <p:cNvPr id="93" name="مستطيل 92">
            <a:extLst>
              <a:ext uri="{FF2B5EF4-FFF2-40B4-BE49-F238E27FC236}">
                <a16:creationId xmlns:a16="http://schemas.microsoft.com/office/drawing/2014/main" id="{C9D87C4C-DCA9-423B-95BA-DDB187D964F3}"/>
              </a:ext>
            </a:extLst>
          </p:cNvPr>
          <p:cNvSpPr/>
          <p:nvPr/>
        </p:nvSpPr>
        <p:spPr>
          <a:xfrm>
            <a:off x="7361444" y="4899553"/>
            <a:ext cx="13789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CB836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10 - 6 =</a:t>
            </a:r>
          </a:p>
        </p:txBody>
      </p:sp>
      <p:sp>
        <p:nvSpPr>
          <p:cNvPr id="94" name="مستطيل 93">
            <a:extLst>
              <a:ext uri="{FF2B5EF4-FFF2-40B4-BE49-F238E27FC236}">
                <a16:creationId xmlns:a16="http://schemas.microsoft.com/office/drawing/2014/main" id="{5F22D768-A2B6-446E-ACB4-29B1DF7AFFC2}"/>
              </a:ext>
            </a:extLst>
          </p:cNvPr>
          <p:cNvSpPr/>
          <p:nvPr/>
        </p:nvSpPr>
        <p:spPr>
          <a:xfrm>
            <a:off x="7009127" y="4871031"/>
            <a:ext cx="29327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rgbClr val="85958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95" name="مستطيل 94">
            <a:extLst>
              <a:ext uri="{FF2B5EF4-FFF2-40B4-BE49-F238E27FC236}">
                <a16:creationId xmlns:a16="http://schemas.microsoft.com/office/drawing/2014/main" id="{814456C6-889F-4493-A696-3716AFA28C71}"/>
              </a:ext>
            </a:extLst>
          </p:cNvPr>
          <p:cNvSpPr/>
          <p:nvPr/>
        </p:nvSpPr>
        <p:spPr>
          <a:xfrm>
            <a:off x="6325959" y="4394933"/>
            <a:ext cx="5886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6" name="شكل بيضاوي 95">
            <a:extLst>
              <a:ext uri="{FF2B5EF4-FFF2-40B4-BE49-F238E27FC236}">
                <a16:creationId xmlns:a16="http://schemas.microsoft.com/office/drawing/2014/main" id="{C463826B-A70D-43B7-99C6-D2DD2FC4E52D}"/>
              </a:ext>
            </a:extLst>
          </p:cNvPr>
          <p:cNvSpPr/>
          <p:nvPr/>
        </p:nvSpPr>
        <p:spPr>
          <a:xfrm>
            <a:off x="6929458" y="4443823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EC00E1EC-DBEA-4237-8056-BBACA0265F3F}"/>
              </a:ext>
            </a:extLst>
          </p:cNvPr>
          <p:cNvSpPr/>
          <p:nvPr/>
        </p:nvSpPr>
        <p:spPr>
          <a:xfrm>
            <a:off x="6921276" y="4897225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6CE2205E-DDFC-449E-8812-37A0295293EA}"/>
              </a:ext>
            </a:extLst>
          </p:cNvPr>
          <p:cNvSpPr/>
          <p:nvPr/>
        </p:nvSpPr>
        <p:spPr>
          <a:xfrm>
            <a:off x="6361193" y="4895960"/>
            <a:ext cx="5886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</a:t>
            </a:r>
            <a:endParaRPr lang="ar-SA" sz="4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DDAFF7B6-79E7-4088-BCCF-ED51F1BB4067}"/>
              </a:ext>
            </a:extLst>
          </p:cNvPr>
          <p:cNvSpPr/>
          <p:nvPr/>
        </p:nvSpPr>
        <p:spPr>
          <a:xfrm>
            <a:off x="7096124" y="630840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0" name="شكل بيضاوي 99">
            <a:extLst>
              <a:ext uri="{FF2B5EF4-FFF2-40B4-BE49-F238E27FC236}">
                <a16:creationId xmlns:a16="http://schemas.microsoft.com/office/drawing/2014/main" id="{572007E6-099F-45F8-AA44-12375A24811A}"/>
              </a:ext>
            </a:extLst>
          </p:cNvPr>
          <p:cNvSpPr/>
          <p:nvPr/>
        </p:nvSpPr>
        <p:spPr>
          <a:xfrm>
            <a:off x="8466410" y="1080496"/>
            <a:ext cx="409361" cy="4067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524D1D5E-C042-4B62-BC3E-81FA35970F31}"/>
              </a:ext>
            </a:extLst>
          </p:cNvPr>
          <p:cNvSpPr txBox="1"/>
          <p:nvPr/>
        </p:nvSpPr>
        <p:spPr>
          <a:xfrm>
            <a:off x="6112726" y="5447910"/>
            <a:ext cx="21880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العددان هما   10 و 6 </a:t>
            </a:r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002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6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5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4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796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79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73" decel="50000" autoRev="1" fill="hold">
                                          <p:stCondLst>
                                            <p:cond delay="79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38" fill="hold">
                                          <p:stCondLst>
                                            <p:cond delay="15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>
                      <p:stCondLst>
                        <p:cond delay="indefinite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1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>
                      <p:stCondLst>
                        <p:cond delay="indefinite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45" grpId="0" animBg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/>
      <p:bldP spid="74" grpId="1"/>
      <p:bldP spid="91" grpId="0"/>
      <p:bldP spid="92" grpId="0"/>
      <p:bldP spid="93" grpId="0"/>
      <p:bldP spid="94" grpId="0"/>
      <p:bldP spid="95" grpId="0"/>
      <p:bldP spid="96" grpId="0" animBg="1"/>
      <p:bldP spid="97" grpId="0" animBg="1"/>
      <p:bldP spid="98" grpId="0"/>
      <p:bldP spid="99" grpId="0" animBg="1"/>
      <p:bldP spid="100" grpId="0" animBg="1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EC12103-B5E2-49FB-A467-5223D364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88" y="4631146"/>
            <a:ext cx="2777062" cy="156209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235806-1C6F-435A-BA74-0B72A8FE1A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944" y="5552894"/>
            <a:ext cx="1359024" cy="108722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32EAC576-B917-45F7-8AA3-080BDFA327FA}"/>
              </a:ext>
            </a:extLst>
          </p:cNvPr>
          <p:cNvSpPr txBox="1"/>
          <p:nvPr/>
        </p:nvSpPr>
        <p:spPr>
          <a:xfrm>
            <a:off x="5257065" y="184063"/>
            <a:ext cx="34969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rgbClr val="CB836D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أختار خطة ، ثم أحل المسألة :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87347A7-1646-4ADA-9384-478BB9CD3ADD}"/>
              </a:ext>
            </a:extLst>
          </p:cNvPr>
          <p:cNvSpPr/>
          <p:nvPr/>
        </p:nvSpPr>
        <p:spPr>
          <a:xfrm>
            <a:off x="11332250" y="980820"/>
            <a:ext cx="522752" cy="474731"/>
          </a:xfrm>
          <a:prstGeom prst="rect">
            <a:avLst/>
          </a:prstGeom>
          <a:solidFill>
            <a:srgbClr val="8595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3019239-F409-43AD-A061-B0FBBC5A56C2}"/>
              </a:ext>
            </a:extLst>
          </p:cNvPr>
          <p:cNvSpPr txBox="1"/>
          <p:nvPr/>
        </p:nvSpPr>
        <p:spPr>
          <a:xfrm>
            <a:off x="3011648" y="953524"/>
            <a:ext cx="820966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رسم بكر 17 صورة ، ورسم زياد أكثر مما رسم بكر بصورتين . كم صورة رسم زياد؟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D70CD12-241A-49EA-89BD-CF15A874D1B7}"/>
              </a:ext>
            </a:extLst>
          </p:cNvPr>
          <p:cNvSpPr txBox="1"/>
          <p:nvPr/>
        </p:nvSpPr>
        <p:spPr>
          <a:xfrm>
            <a:off x="7026637" y="1858552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D8C9B00D-AB16-4112-A0D2-F017A7B1F8FC}"/>
              </a:ext>
            </a:extLst>
          </p:cNvPr>
          <p:cNvGrpSpPr/>
          <p:nvPr/>
        </p:nvGrpSpPr>
        <p:grpSpPr>
          <a:xfrm>
            <a:off x="10398487" y="1807830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1" name="مجموعة 10">
              <a:extLst>
                <a:ext uri="{FF2B5EF4-FFF2-40B4-BE49-F238E27FC236}">
                  <a16:creationId xmlns:a16="http://schemas.microsoft.com/office/drawing/2014/main" id="{D7114E6F-7C9F-4DC7-8C03-C6CC9ED89DDD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0A6585EE-516F-44F5-8ABE-66E593CA2BAF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مستطيل: زوايا مستديرة 13">
                <a:extLst>
                  <a:ext uri="{FF2B5EF4-FFF2-40B4-BE49-F238E27FC236}">
                    <a16:creationId xmlns:a16="http://schemas.microsoft.com/office/drawing/2014/main" id="{8F724272-A11E-4B4F-B716-71609B4D89ED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F7A37780-7B65-461D-AE39-1EB03B9C1CD4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ED01B19-02BE-4BBE-A330-7754898DC7C7}"/>
              </a:ext>
            </a:extLst>
          </p:cNvPr>
          <p:cNvSpPr txBox="1"/>
          <p:nvPr/>
        </p:nvSpPr>
        <p:spPr>
          <a:xfrm>
            <a:off x="735506" y="2013558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أكتب جملة عددية ( أجمع )</a:t>
            </a: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82DBA1C-3936-43F3-A295-409A8CBE56CA}"/>
              </a:ext>
            </a:extLst>
          </p:cNvPr>
          <p:cNvGrpSpPr/>
          <p:nvPr/>
        </p:nvGrpSpPr>
        <p:grpSpPr>
          <a:xfrm>
            <a:off x="4292479" y="1967987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17" name="مجموعة 16">
              <a:extLst>
                <a:ext uri="{FF2B5EF4-FFF2-40B4-BE49-F238E27FC236}">
                  <a16:creationId xmlns:a16="http://schemas.microsoft.com/office/drawing/2014/main" id="{5D0AD168-F612-4B12-B338-D0BE2A47C56D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787683C5-FFE6-4D6C-81C3-41CC6FCDFB63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0" name="مستطيل: زوايا مستديرة 19">
                <a:extLst>
                  <a:ext uri="{FF2B5EF4-FFF2-40B4-BE49-F238E27FC236}">
                    <a16:creationId xmlns:a16="http://schemas.microsoft.com/office/drawing/2014/main" id="{284E62E6-2FAB-439A-90D3-E5F8F4A30BE4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93EEBE4A-CC43-4FD4-B026-3FC8022DEF9A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266CFD14-F8E7-41D6-8035-91781366FBAD}"/>
              </a:ext>
            </a:extLst>
          </p:cNvPr>
          <p:cNvSpPr txBox="1"/>
          <p:nvPr/>
        </p:nvSpPr>
        <p:spPr>
          <a:xfrm>
            <a:off x="7005558" y="3021784"/>
            <a:ext cx="421575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5B6E77C-F6F4-49B2-B142-822CF89F518B}"/>
              </a:ext>
            </a:extLst>
          </p:cNvPr>
          <p:cNvGrpSpPr/>
          <p:nvPr/>
        </p:nvGrpSpPr>
        <p:grpSpPr>
          <a:xfrm>
            <a:off x="10408234" y="2952445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B4DEACC5-86DF-4961-9D78-4B319D058B1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EB12C905-5B00-4FDC-88C0-6C736047B0F7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6" name="مستطيل: زوايا مستديرة 25">
                <a:extLst>
                  <a:ext uri="{FF2B5EF4-FFF2-40B4-BE49-F238E27FC236}">
                    <a16:creationId xmlns:a16="http://schemas.microsoft.com/office/drawing/2014/main" id="{05695F63-04B3-4FFE-9FD4-3F8FB837F1F3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194000ED-9EF0-4872-9D0C-72888752FC64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2EA80EED-ED39-45AD-9292-E7FBD7CF5ED0}"/>
              </a:ext>
            </a:extLst>
          </p:cNvPr>
          <p:cNvSpPr/>
          <p:nvPr/>
        </p:nvSpPr>
        <p:spPr>
          <a:xfrm>
            <a:off x="8408232" y="3044279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7   1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11979EC0-4399-4C1D-B90F-F98BF115F9BB}"/>
              </a:ext>
            </a:extLst>
          </p:cNvPr>
          <p:cNvSpPr/>
          <p:nvPr/>
        </p:nvSpPr>
        <p:spPr>
          <a:xfrm>
            <a:off x="9762764" y="3519184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A5F9E3F-45DA-4563-96AA-04FC947B631A}"/>
              </a:ext>
            </a:extLst>
          </p:cNvPr>
          <p:cNvSpPr/>
          <p:nvPr/>
        </p:nvSpPr>
        <p:spPr>
          <a:xfrm>
            <a:off x="9164113" y="3654307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76A574C-3EE4-4394-A94F-15A855D709FC}"/>
              </a:ext>
            </a:extLst>
          </p:cNvPr>
          <p:cNvSpPr/>
          <p:nvPr/>
        </p:nvSpPr>
        <p:spPr>
          <a:xfrm>
            <a:off x="9202790" y="4288430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C204123-B915-467B-888F-2BCF7B91205F}"/>
              </a:ext>
            </a:extLst>
          </p:cNvPr>
          <p:cNvSpPr/>
          <p:nvPr/>
        </p:nvSpPr>
        <p:spPr>
          <a:xfrm>
            <a:off x="8548242" y="4288430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7D533E95-01E8-4BFE-99F8-C46B456E1952}"/>
              </a:ext>
            </a:extLst>
          </p:cNvPr>
          <p:cNvSpPr txBox="1"/>
          <p:nvPr/>
        </p:nvSpPr>
        <p:spPr>
          <a:xfrm>
            <a:off x="808391" y="3871909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35" name="مجموعة 34">
            <a:extLst>
              <a:ext uri="{FF2B5EF4-FFF2-40B4-BE49-F238E27FC236}">
                <a16:creationId xmlns:a16="http://schemas.microsoft.com/office/drawing/2014/main" id="{5DC54D06-03B8-44A7-8AB6-9BFFA3418CE2}"/>
              </a:ext>
            </a:extLst>
          </p:cNvPr>
          <p:cNvGrpSpPr/>
          <p:nvPr/>
        </p:nvGrpSpPr>
        <p:grpSpPr>
          <a:xfrm>
            <a:off x="4292479" y="3506727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36" name="مجموعة 35">
              <a:extLst>
                <a:ext uri="{FF2B5EF4-FFF2-40B4-BE49-F238E27FC236}">
                  <a16:creationId xmlns:a16="http://schemas.microsoft.com/office/drawing/2014/main" id="{BA0E79D7-A5BE-4189-9EC6-EA1810D462A3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38" name="مستطيل: زوايا مستديرة 37">
                <a:extLst>
                  <a:ext uri="{FF2B5EF4-FFF2-40B4-BE49-F238E27FC236}">
                    <a16:creationId xmlns:a16="http://schemas.microsoft.com/office/drawing/2014/main" id="{7B89CA96-6853-49CD-A570-926587792AC3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9" name="مستطيل: زوايا مستديرة 38">
                <a:extLst>
                  <a:ext uri="{FF2B5EF4-FFF2-40B4-BE49-F238E27FC236}">
                    <a16:creationId xmlns:a16="http://schemas.microsoft.com/office/drawing/2014/main" id="{E4182D90-7C36-4551-9F72-2AFD364D25D6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7" name="مستطيل 36">
              <a:extLst>
                <a:ext uri="{FF2B5EF4-FFF2-40B4-BE49-F238E27FC236}">
                  <a16:creationId xmlns:a16="http://schemas.microsoft.com/office/drawing/2014/main" id="{2C4989D1-DECC-4B22-A51F-301E40688D5D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B932C40A-A16E-4D29-B8E7-9BEA1DD5841E}"/>
              </a:ext>
            </a:extLst>
          </p:cNvPr>
          <p:cNvCxnSpPr>
            <a:cxnSpLocks/>
          </p:cNvCxnSpPr>
          <p:nvPr/>
        </p:nvCxnSpPr>
        <p:spPr>
          <a:xfrm flipH="1">
            <a:off x="9281588" y="1363273"/>
            <a:ext cx="102910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: زوايا مستديرة 40">
            <a:extLst>
              <a:ext uri="{FF2B5EF4-FFF2-40B4-BE49-F238E27FC236}">
                <a16:creationId xmlns:a16="http://schemas.microsoft.com/office/drawing/2014/main" id="{02E8F7B6-DA33-4A4C-B643-64DDE464F5D1}"/>
              </a:ext>
            </a:extLst>
          </p:cNvPr>
          <p:cNvSpPr/>
          <p:nvPr/>
        </p:nvSpPr>
        <p:spPr>
          <a:xfrm>
            <a:off x="3137483" y="970379"/>
            <a:ext cx="2164879" cy="474729"/>
          </a:xfrm>
          <a:prstGeom prst="roundRect">
            <a:avLst/>
          </a:prstGeom>
          <a:noFill/>
          <a:ln w="1905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3306C22F-6166-40FE-9E51-8D3DC2F55174}"/>
              </a:ext>
            </a:extLst>
          </p:cNvPr>
          <p:cNvCxnSpPr>
            <a:cxnSpLocks/>
          </p:cNvCxnSpPr>
          <p:nvPr/>
        </p:nvCxnSpPr>
        <p:spPr>
          <a:xfrm flipH="1">
            <a:off x="5385754" y="1373183"/>
            <a:ext cx="3022479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913D65AF-40DB-4BEF-83B4-A0B2D402B171}"/>
              </a:ext>
            </a:extLst>
          </p:cNvPr>
          <p:cNvCxnSpPr/>
          <p:nvPr/>
        </p:nvCxnSpPr>
        <p:spPr>
          <a:xfrm>
            <a:off x="8322142" y="4354519"/>
            <a:ext cx="1624748" cy="0"/>
          </a:xfrm>
          <a:prstGeom prst="line">
            <a:avLst/>
          </a:prstGeom>
          <a:ln w="28575">
            <a:solidFill>
              <a:srgbClr val="859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3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34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035931-CE0A-421C-8476-69C97C0B9F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74" r="47333" b="18222"/>
          <a:stretch/>
        </p:blipFill>
        <p:spPr>
          <a:xfrm>
            <a:off x="156845" y="3831301"/>
            <a:ext cx="3972560" cy="270284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1BD089B-024A-494B-827F-B40DF26DB44E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03" y="3354948"/>
            <a:ext cx="1359024" cy="108722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E46DE3BB-E011-4D64-9155-9403763A38DC}"/>
              </a:ext>
            </a:extLst>
          </p:cNvPr>
          <p:cNvSpPr/>
          <p:nvPr/>
        </p:nvSpPr>
        <p:spPr>
          <a:xfrm>
            <a:off x="10854078" y="275135"/>
            <a:ext cx="522752" cy="474731"/>
          </a:xfrm>
          <a:prstGeom prst="rect">
            <a:avLst/>
          </a:prstGeom>
          <a:solidFill>
            <a:srgbClr val="8595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DE67312-BB4C-48EB-AFDB-7F8102A0D6AB}"/>
              </a:ext>
            </a:extLst>
          </p:cNvPr>
          <p:cNvSpPr txBox="1"/>
          <p:nvPr/>
        </p:nvSpPr>
        <p:spPr>
          <a:xfrm>
            <a:off x="637563" y="214011"/>
            <a:ext cx="1010558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جمعت رباب وصديقتها سمية 45 بطاقة ملونة . وجمعت سميرة وصديقتها هيام العدد نفسه من البطاقات . ما مجموع البطاقات التي جمعتها الفتيات الأربع؟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8687692-6B6C-4BDF-AC8A-DAF0F1701224}"/>
              </a:ext>
            </a:extLst>
          </p:cNvPr>
          <p:cNvSpPr txBox="1"/>
          <p:nvPr/>
        </p:nvSpPr>
        <p:spPr>
          <a:xfrm>
            <a:off x="6573632" y="1586916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D3C0B29-6D50-4FD1-98F7-82C00D0081FF}"/>
              </a:ext>
            </a:extLst>
          </p:cNvPr>
          <p:cNvGrpSpPr/>
          <p:nvPr/>
        </p:nvGrpSpPr>
        <p:grpSpPr>
          <a:xfrm>
            <a:off x="9945482" y="1536194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83ADCCDB-59C9-42FA-8038-18067F5CE1A6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20" name="مستطيل: زوايا مستديرة 19">
                <a:extLst>
                  <a:ext uri="{FF2B5EF4-FFF2-40B4-BE49-F238E27FC236}">
                    <a16:creationId xmlns:a16="http://schemas.microsoft.com/office/drawing/2014/main" id="{5813F5FA-357E-417F-9E3B-1685D5DA5F1F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مستطيل: زوايا مستديرة 20">
                <a:extLst>
                  <a:ext uri="{FF2B5EF4-FFF2-40B4-BE49-F238E27FC236}">
                    <a16:creationId xmlns:a16="http://schemas.microsoft.com/office/drawing/2014/main" id="{96F650FB-BFDC-456D-A84F-DD7B1E79E3D2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35E71444-1127-4697-BC05-7D2FB02A068F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20D265B-B2DF-421B-9DDB-7DDD6F15C6B4}"/>
              </a:ext>
            </a:extLst>
          </p:cNvPr>
          <p:cNvSpPr txBox="1"/>
          <p:nvPr/>
        </p:nvSpPr>
        <p:spPr>
          <a:xfrm>
            <a:off x="282501" y="1741922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أكتب جملة عددية ( أجمع )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B62839F0-D81E-4E64-AB2C-C24921EAF815}"/>
              </a:ext>
            </a:extLst>
          </p:cNvPr>
          <p:cNvGrpSpPr/>
          <p:nvPr/>
        </p:nvGrpSpPr>
        <p:grpSpPr>
          <a:xfrm>
            <a:off x="3839474" y="1696351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24" name="مجموعة 23">
              <a:extLst>
                <a:ext uri="{FF2B5EF4-FFF2-40B4-BE49-F238E27FC236}">
                  <a16:creationId xmlns:a16="http://schemas.microsoft.com/office/drawing/2014/main" id="{53276308-49F5-431B-B8C7-67F092E504F7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26" name="مستطيل: زوايا مستديرة 25">
                <a:extLst>
                  <a:ext uri="{FF2B5EF4-FFF2-40B4-BE49-F238E27FC236}">
                    <a16:creationId xmlns:a16="http://schemas.microsoft.com/office/drawing/2014/main" id="{BCF52E2A-DBE5-41FC-A39D-EBCD25F8D640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7" name="مستطيل: زوايا مستديرة 26">
                <a:extLst>
                  <a:ext uri="{FF2B5EF4-FFF2-40B4-BE49-F238E27FC236}">
                    <a16:creationId xmlns:a16="http://schemas.microsoft.com/office/drawing/2014/main" id="{E6C62D63-E1B1-4CC1-BCF6-E15A43AE56BD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5" name="مستطيل 24">
              <a:extLst>
                <a:ext uri="{FF2B5EF4-FFF2-40B4-BE49-F238E27FC236}">
                  <a16:creationId xmlns:a16="http://schemas.microsoft.com/office/drawing/2014/main" id="{3F201787-8638-4CAB-8BE3-57AFEAAE6E51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BE92FAF-428B-4C45-844E-34ED712D0D03}"/>
              </a:ext>
            </a:extLst>
          </p:cNvPr>
          <p:cNvSpPr txBox="1"/>
          <p:nvPr/>
        </p:nvSpPr>
        <p:spPr>
          <a:xfrm>
            <a:off x="6552553" y="2750148"/>
            <a:ext cx="421575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F763D0CF-3607-4B82-96A1-76C037895A4B}"/>
              </a:ext>
            </a:extLst>
          </p:cNvPr>
          <p:cNvGrpSpPr/>
          <p:nvPr/>
        </p:nvGrpSpPr>
        <p:grpSpPr>
          <a:xfrm>
            <a:off x="9955229" y="2680809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30" name="مجموعة 29">
              <a:extLst>
                <a:ext uri="{FF2B5EF4-FFF2-40B4-BE49-F238E27FC236}">
                  <a16:creationId xmlns:a16="http://schemas.microsoft.com/office/drawing/2014/main" id="{A78EE83A-43C1-4A08-AC8B-B19CF8AA0A2D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32" name="مستطيل: زوايا مستديرة 31">
                <a:extLst>
                  <a:ext uri="{FF2B5EF4-FFF2-40B4-BE49-F238E27FC236}">
                    <a16:creationId xmlns:a16="http://schemas.microsoft.com/office/drawing/2014/main" id="{34A6197A-B895-4616-8607-FEEDC28B574F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3" name="مستطيل: زوايا مستديرة 32">
                <a:extLst>
                  <a:ext uri="{FF2B5EF4-FFF2-40B4-BE49-F238E27FC236}">
                    <a16:creationId xmlns:a16="http://schemas.microsoft.com/office/drawing/2014/main" id="{8C6F0F7F-002D-4E76-8CC8-E3A458C65798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1" name="مستطيل 30">
              <a:extLst>
                <a:ext uri="{FF2B5EF4-FFF2-40B4-BE49-F238E27FC236}">
                  <a16:creationId xmlns:a16="http://schemas.microsoft.com/office/drawing/2014/main" id="{C5880111-A699-4DB6-A7D6-356C84748A6B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48771629-2099-431C-B820-EE7CE30679D4}"/>
              </a:ext>
            </a:extLst>
          </p:cNvPr>
          <p:cNvSpPr/>
          <p:nvPr/>
        </p:nvSpPr>
        <p:spPr>
          <a:xfrm>
            <a:off x="7955227" y="2772643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5   4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B424FCFD-47DF-4FAA-9E2D-BDA755269E10}"/>
              </a:ext>
            </a:extLst>
          </p:cNvPr>
          <p:cNvSpPr/>
          <p:nvPr/>
        </p:nvSpPr>
        <p:spPr>
          <a:xfrm>
            <a:off x="9309759" y="3247548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385BAA0F-414A-4C86-8821-013F5A521F48}"/>
              </a:ext>
            </a:extLst>
          </p:cNvPr>
          <p:cNvSpPr/>
          <p:nvPr/>
        </p:nvSpPr>
        <p:spPr>
          <a:xfrm>
            <a:off x="7869136" y="3382671"/>
            <a:ext cx="12879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5   4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EA290398-38DE-414D-B458-839952CA270D}"/>
              </a:ext>
            </a:extLst>
          </p:cNvPr>
          <p:cNvSpPr/>
          <p:nvPr/>
        </p:nvSpPr>
        <p:spPr>
          <a:xfrm>
            <a:off x="8749785" y="4016794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5F437AA-3B1B-4A4F-9452-6BA2D07F189B}"/>
              </a:ext>
            </a:extLst>
          </p:cNvPr>
          <p:cNvSpPr/>
          <p:nvPr/>
        </p:nvSpPr>
        <p:spPr>
          <a:xfrm>
            <a:off x="7900936" y="2397194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7A13C9D-870F-41D5-AD9D-6793596027C4}"/>
              </a:ext>
            </a:extLst>
          </p:cNvPr>
          <p:cNvSpPr txBox="1"/>
          <p:nvPr/>
        </p:nvSpPr>
        <p:spPr>
          <a:xfrm>
            <a:off x="6478195" y="5026356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BD481EDC-AA9F-406A-930F-7C33BEE9AD29}"/>
              </a:ext>
            </a:extLst>
          </p:cNvPr>
          <p:cNvGrpSpPr/>
          <p:nvPr/>
        </p:nvGrpSpPr>
        <p:grpSpPr>
          <a:xfrm>
            <a:off x="9962283" y="4661174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41" name="مجموعة 40">
              <a:extLst>
                <a:ext uri="{FF2B5EF4-FFF2-40B4-BE49-F238E27FC236}">
                  <a16:creationId xmlns:a16="http://schemas.microsoft.com/office/drawing/2014/main" id="{AA1FACE5-ADDA-47FE-92A6-CBF35DA48CCD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43" name="مستطيل: زوايا مستديرة 42">
                <a:extLst>
                  <a:ext uri="{FF2B5EF4-FFF2-40B4-BE49-F238E27FC236}">
                    <a16:creationId xmlns:a16="http://schemas.microsoft.com/office/drawing/2014/main" id="{7D0FEC0D-1C35-44EE-BCA2-61EA77137AE8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4" name="مستطيل: زوايا مستديرة 43">
                <a:extLst>
                  <a:ext uri="{FF2B5EF4-FFF2-40B4-BE49-F238E27FC236}">
                    <a16:creationId xmlns:a16="http://schemas.microsoft.com/office/drawing/2014/main" id="{A7CEBE66-CBB4-4774-8837-43FEBB74F301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42" name="مستطيل 41">
              <a:extLst>
                <a:ext uri="{FF2B5EF4-FFF2-40B4-BE49-F238E27FC236}">
                  <a16:creationId xmlns:a16="http://schemas.microsoft.com/office/drawing/2014/main" id="{96FBBC86-F232-4512-AD8C-9B8B48A038E4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8ED88B4B-31A7-4CC1-AFF3-DF533F3E5B80}"/>
              </a:ext>
            </a:extLst>
          </p:cNvPr>
          <p:cNvCxnSpPr>
            <a:cxnSpLocks/>
          </p:cNvCxnSpPr>
          <p:nvPr/>
        </p:nvCxnSpPr>
        <p:spPr>
          <a:xfrm flipH="1">
            <a:off x="7040970" y="582087"/>
            <a:ext cx="102910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ستطيل: زوايا مستديرة 45">
            <a:extLst>
              <a:ext uri="{FF2B5EF4-FFF2-40B4-BE49-F238E27FC236}">
                <a16:creationId xmlns:a16="http://schemas.microsoft.com/office/drawing/2014/main" id="{752FECBE-D2F5-487F-9BD8-8221863024CA}"/>
              </a:ext>
            </a:extLst>
          </p:cNvPr>
          <p:cNvSpPr/>
          <p:nvPr/>
        </p:nvSpPr>
        <p:spPr>
          <a:xfrm>
            <a:off x="6299003" y="693207"/>
            <a:ext cx="4434043" cy="396648"/>
          </a:xfrm>
          <a:prstGeom prst="roundRect">
            <a:avLst/>
          </a:prstGeom>
          <a:noFill/>
          <a:ln w="1905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CA025F75-FB5B-4A7F-BD25-7502A18ACC15}"/>
              </a:ext>
            </a:extLst>
          </p:cNvPr>
          <p:cNvCxnSpPr>
            <a:cxnSpLocks/>
          </p:cNvCxnSpPr>
          <p:nvPr/>
        </p:nvCxnSpPr>
        <p:spPr>
          <a:xfrm flipH="1">
            <a:off x="2189549" y="582087"/>
            <a:ext cx="146805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168F7948-F7BD-4C88-AD2E-586DD776B0A6}"/>
              </a:ext>
            </a:extLst>
          </p:cNvPr>
          <p:cNvCxnSpPr/>
          <p:nvPr/>
        </p:nvCxnSpPr>
        <p:spPr>
          <a:xfrm>
            <a:off x="7869137" y="4082883"/>
            <a:ext cx="1624748" cy="0"/>
          </a:xfrm>
          <a:prstGeom prst="line">
            <a:avLst/>
          </a:prstGeom>
          <a:ln w="28575">
            <a:solidFill>
              <a:srgbClr val="859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7A393EDD-F631-446D-BA77-D65613028C66}"/>
              </a:ext>
            </a:extLst>
          </p:cNvPr>
          <p:cNvSpPr/>
          <p:nvPr/>
        </p:nvSpPr>
        <p:spPr>
          <a:xfrm>
            <a:off x="8104315" y="4007512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1617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8" grpId="0" animBg="1"/>
      <p:bldP spid="39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F01D74-4F27-412A-94A9-FD4B14B1B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4"/>
          <a:stretch/>
        </p:blipFill>
        <p:spPr>
          <a:xfrm>
            <a:off x="9409678" y="3463655"/>
            <a:ext cx="2752725" cy="3429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D799DC7-E475-4D5E-AEDF-E2DE1ADD7C9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76" y="5606549"/>
            <a:ext cx="1359024" cy="108722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E02E761-4966-4949-ADBA-D78CE601764B}"/>
              </a:ext>
            </a:extLst>
          </p:cNvPr>
          <p:cNvSpPr/>
          <p:nvPr/>
        </p:nvSpPr>
        <p:spPr>
          <a:xfrm>
            <a:off x="10845362" y="387054"/>
            <a:ext cx="522752" cy="474731"/>
          </a:xfrm>
          <a:prstGeom prst="rect">
            <a:avLst/>
          </a:prstGeom>
          <a:solidFill>
            <a:srgbClr val="8595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75833F2-64F2-4F22-9B54-0D3D800A1C68}"/>
              </a:ext>
            </a:extLst>
          </p:cNvPr>
          <p:cNvSpPr txBox="1"/>
          <p:nvPr/>
        </p:nvSpPr>
        <p:spPr>
          <a:xfrm>
            <a:off x="321504" y="359758"/>
            <a:ext cx="1041292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طلب المعلم من سعيد أن يرتب مكعباته ويضعها في حقيبته . فإذا كان عند سعيد 50 مكعباً أحمر ، و 20 مكعباً أزرق ، و 30 مكعباً أصفر ، فما عدد المكعبات التي عند سعيد ؟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24D644A-2857-48CB-9398-BEE4FE5F859A}"/>
              </a:ext>
            </a:extLst>
          </p:cNvPr>
          <p:cNvSpPr txBox="1"/>
          <p:nvPr/>
        </p:nvSpPr>
        <p:spPr>
          <a:xfrm>
            <a:off x="6518671" y="1841844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221729B-11C3-488E-BFB7-3A1F971183A7}"/>
              </a:ext>
            </a:extLst>
          </p:cNvPr>
          <p:cNvGrpSpPr/>
          <p:nvPr/>
        </p:nvGrpSpPr>
        <p:grpSpPr>
          <a:xfrm>
            <a:off x="9890521" y="1791122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0" name="مجموعة 9">
              <a:extLst>
                <a:ext uri="{FF2B5EF4-FFF2-40B4-BE49-F238E27FC236}">
                  <a16:creationId xmlns:a16="http://schemas.microsoft.com/office/drawing/2014/main" id="{B536BA30-0D2E-4FF2-BCFD-68E82A84A6A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2" name="مستطيل: زوايا مستديرة 11">
                <a:extLst>
                  <a:ext uri="{FF2B5EF4-FFF2-40B4-BE49-F238E27FC236}">
                    <a16:creationId xmlns:a16="http://schemas.microsoft.com/office/drawing/2014/main" id="{66C9E4DC-A958-49ED-AE29-8169362B1269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3" name="مستطيل: زوايا مستديرة 12">
                <a:extLst>
                  <a:ext uri="{FF2B5EF4-FFF2-40B4-BE49-F238E27FC236}">
                    <a16:creationId xmlns:a16="http://schemas.microsoft.com/office/drawing/2014/main" id="{1A85B9E6-5F20-4B81-B00D-DB0596BF6CEF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1FF3AB3F-E7EE-4C66-8A06-420C172DD8B5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43ECD04-C68D-4AFC-8158-7D0496FF8EAF}"/>
              </a:ext>
            </a:extLst>
          </p:cNvPr>
          <p:cNvSpPr txBox="1"/>
          <p:nvPr/>
        </p:nvSpPr>
        <p:spPr>
          <a:xfrm>
            <a:off x="227540" y="1996850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أكتب جملة عددية ( أجمع )</a:t>
            </a: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2D6FB861-0CF0-44AD-928A-F199FC2097E5}"/>
              </a:ext>
            </a:extLst>
          </p:cNvPr>
          <p:cNvGrpSpPr/>
          <p:nvPr/>
        </p:nvGrpSpPr>
        <p:grpSpPr>
          <a:xfrm>
            <a:off x="3784513" y="1951279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E5F6A002-022F-424B-ACAA-526138CF4915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8" name="مستطيل: زوايا مستديرة 17">
                <a:extLst>
                  <a:ext uri="{FF2B5EF4-FFF2-40B4-BE49-F238E27FC236}">
                    <a16:creationId xmlns:a16="http://schemas.microsoft.com/office/drawing/2014/main" id="{9620C8D6-9A65-404E-A015-B9632E9FB838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9" name="مستطيل: زوايا مستديرة 18">
                <a:extLst>
                  <a:ext uri="{FF2B5EF4-FFF2-40B4-BE49-F238E27FC236}">
                    <a16:creationId xmlns:a16="http://schemas.microsoft.com/office/drawing/2014/main" id="{DE4F08DA-5A46-4B56-822A-104AF7F6CB9A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0BF64048-317D-4799-BFFA-ABB982E8F3FE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769C205-F414-4BD9-84FF-FA174403D3A2}"/>
              </a:ext>
            </a:extLst>
          </p:cNvPr>
          <p:cNvSpPr txBox="1"/>
          <p:nvPr/>
        </p:nvSpPr>
        <p:spPr>
          <a:xfrm>
            <a:off x="6497592" y="3005076"/>
            <a:ext cx="421575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F8669D3-9508-451D-8D77-14E2085A388E}"/>
              </a:ext>
            </a:extLst>
          </p:cNvPr>
          <p:cNvGrpSpPr/>
          <p:nvPr/>
        </p:nvGrpSpPr>
        <p:grpSpPr>
          <a:xfrm>
            <a:off x="9900268" y="2935737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B27409CF-F9BC-4F55-B065-602B2F777E7F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24" name="مستطيل: زوايا مستديرة 23">
                <a:extLst>
                  <a:ext uri="{FF2B5EF4-FFF2-40B4-BE49-F238E27FC236}">
                    <a16:creationId xmlns:a16="http://schemas.microsoft.com/office/drawing/2014/main" id="{71106C13-BA51-4AC4-91CF-5AD392F9F00C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5" name="مستطيل: زوايا مستديرة 24">
                <a:extLst>
                  <a:ext uri="{FF2B5EF4-FFF2-40B4-BE49-F238E27FC236}">
                    <a16:creationId xmlns:a16="http://schemas.microsoft.com/office/drawing/2014/main" id="{6862A956-89C6-4C42-95BB-5E4A14FD0D41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23" name="مستطيل 22">
              <a:extLst>
                <a:ext uri="{FF2B5EF4-FFF2-40B4-BE49-F238E27FC236}">
                  <a16:creationId xmlns:a16="http://schemas.microsoft.com/office/drawing/2014/main" id="{B454BF04-297C-4EC6-826B-1AC43FFDFA19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147E-0F08-42FC-827E-95BD141D9003}"/>
              </a:ext>
            </a:extLst>
          </p:cNvPr>
          <p:cNvSpPr/>
          <p:nvPr/>
        </p:nvSpPr>
        <p:spPr>
          <a:xfrm>
            <a:off x="7900266" y="3027571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0   5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8F584261-9449-4CFA-B49A-7550CC97A6CD}"/>
              </a:ext>
            </a:extLst>
          </p:cNvPr>
          <p:cNvSpPr/>
          <p:nvPr/>
        </p:nvSpPr>
        <p:spPr>
          <a:xfrm>
            <a:off x="9254798" y="3502476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5248A030-9F32-4067-A10A-801714D98357}"/>
              </a:ext>
            </a:extLst>
          </p:cNvPr>
          <p:cNvSpPr/>
          <p:nvPr/>
        </p:nvSpPr>
        <p:spPr>
          <a:xfrm>
            <a:off x="7953430" y="3615728"/>
            <a:ext cx="112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0   2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38DC9B2E-2A51-4991-A10E-8F943E003DCD}"/>
              </a:ext>
            </a:extLst>
          </p:cNvPr>
          <p:cNvSpPr/>
          <p:nvPr/>
        </p:nvSpPr>
        <p:spPr>
          <a:xfrm>
            <a:off x="8581371" y="4748155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AA96DFC-43AD-4919-8802-E68EC01104CB}"/>
              </a:ext>
            </a:extLst>
          </p:cNvPr>
          <p:cNvSpPr/>
          <p:nvPr/>
        </p:nvSpPr>
        <p:spPr>
          <a:xfrm>
            <a:off x="8020206" y="4762784"/>
            <a:ext cx="7072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dirty="0">
                <a:ln/>
                <a:solidFill>
                  <a:srgbClr val="859588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4400" cap="none" spc="0" dirty="0">
              <a:ln/>
              <a:solidFill>
                <a:srgbClr val="859588"/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96BD6CEF-A9DB-4D82-93AE-A37AF5F5B9DF}"/>
              </a:ext>
            </a:extLst>
          </p:cNvPr>
          <p:cNvSpPr txBox="1"/>
          <p:nvPr/>
        </p:nvSpPr>
        <p:spPr>
          <a:xfrm>
            <a:off x="300425" y="3855201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3141FE35-0D8F-4420-A494-48214F3A3B0D}"/>
              </a:ext>
            </a:extLst>
          </p:cNvPr>
          <p:cNvGrpSpPr/>
          <p:nvPr/>
        </p:nvGrpSpPr>
        <p:grpSpPr>
          <a:xfrm>
            <a:off x="3784513" y="3490019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33" name="مجموعة 32">
              <a:extLst>
                <a:ext uri="{FF2B5EF4-FFF2-40B4-BE49-F238E27FC236}">
                  <a16:creationId xmlns:a16="http://schemas.microsoft.com/office/drawing/2014/main" id="{F453C727-8301-404C-8FBF-93CE4B4F15B6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35" name="مستطيل: زوايا مستديرة 34">
                <a:extLst>
                  <a:ext uri="{FF2B5EF4-FFF2-40B4-BE49-F238E27FC236}">
                    <a16:creationId xmlns:a16="http://schemas.microsoft.com/office/drawing/2014/main" id="{8FC0C260-4D73-4E26-95E1-3350A63EFD60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6" name="مستطيل: زوايا مستديرة 35">
                <a:extLst>
                  <a:ext uri="{FF2B5EF4-FFF2-40B4-BE49-F238E27FC236}">
                    <a16:creationId xmlns:a16="http://schemas.microsoft.com/office/drawing/2014/main" id="{448184BA-5ABD-48E1-82A5-4B045C1DF8A5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ACFDCC88-028A-4740-9A28-0C4598AF8A9A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28E726D0-B072-455E-AAFD-5D8B26F7CBBA}"/>
              </a:ext>
            </a:extLst>
          </p:cNvPr>
          <p:cNvCxnSpPr>
            <a:cxnSpLocks/>
          </p:cNvCxnSpPr>
          <p:nvPr/>
        </p:nvCxnSpPr>
        <p:spPr>
          <a:xfrm flipH="1">
            <a:off x="2002014" y="769507"/>
            <a:ext cx="102910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: زوايا مستديرة 37">
            <a:extLst>
              <a:ext uri="{FF2B5EF4-FFF2-40B4-BE49-F238E27FC236}">
                <a16:creationId xmlns:a16="http://schemas.microsoft.com/office/drawing/2014/main" id="{98849B2B-9EE8-437C-9D4A-0CDF08C70952}"/>
              </a:ext>
            </a:extLst>
          </p:cNvPr>
          <p:cNvSpPr/>
          <p:nvPr/>
        </p:nvSpPr>
        <p:spPr>
          <a:xfrm>
            <a:off x="3784513" y="806044"/>
            <a:ext cx="3459435" cy="456550"/>
          </a:xfrm>
          <a:prstGeom prst="roundRect">
            <a:avLst/>
          </a:prstGeom>
          <a:noFill/>
          <a:ln w="1905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E5ECE0C8-AE09-461C-B089-22C4D0E66114}"/>
              </a:ext>
            </a:extLst>
          </p:cNvPr>
          <p:cNvCxnSpPr>
            <a:cxnSpLocks/>
          </p:cNvCxnSpPr>
          <p:nvPr/>
        </p:nvCxnSpPr>
        <p:spPr>
          <a:xfrm flipH="1">
            <a:off x="534390" y="769507"/>
            <a:ext cx="97685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D9B4DDCC-63A9-4E73-B7D0-A3C0CB77DC89}"/>
              </a:ext>
            </a:extLst>
          </p:cNvPr>
          <p:cNvCxnSpPr/>
          <p:nvPr/>
        </p:nvCxnSpPr>
        <p:spPr>
          <a:xfrm>
            <a:off x="7754099" y="4814613"/>
            <a:ext cx="1624748" cy="0"/>
          </a:xfrm>
          <a:prstGeom prst="line">
            <a:avLst/>
          </a:prstGeom>
          <a:ln w="28575">
            <a:solidFill>
              <a:srgbClr val="859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A6F06ED8-5CC1-42CC-BEC8-67B77B008AAF}"/>
              </a:ext>
            </a:extLst>
          </p:cNvPr>
          <p:cNvCxnSpPr>
            <a:cxnSpLocks/>
          </p:cNvCxnSpPr>
          <p:nvPr/>
        </p:nvCxnSpPr>
        <p:spPr>
          <a:xfrm flipH="1">
            <a:off x="7505205" y="1171289"/>
            <a:ext cx="1515881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43827319-E507-41DB-B27C-AE2DFE2672D0}"/>
              </a:ext>
            </a:extLst>
          </p:cNvPr>
          <p:cNvSpPr/>
          <p:nvPr/>
        </p:nvSpPr>
        <p:spPr>
          <a:xfrm>
            <a:off x="7960626" y="4174627"/>
            <a:ext cx="112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0   3</a:t>
            </a:r>
          </a:p>
        </p:txBody>
      </p:sp>
    </p:spTree>
    <p:extLst>
      <p:ext uri="{BB962C8B-B14F-4D97-AF65-F5344CB8AC3E}">
        <p14:creationId xmlns:p14="http://schemas.microsoft.com/office/powerpoint/2010/main" val="212681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0" grpId="0" animBg="1"/>
      <p:bldP spid="31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3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FD49983B-72B4-4F56-B0DE-6DC194B7F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3" t="15543" b="12456"/>
          <a:stretch/>
        </p:blipFill>
        <p:spPr>
          <a:xfrm>
            <a:off x="161924" y="3168636"/>
            <a:ext cx="3432968" cy="3429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F84F14-5A3C-4E5D-835A-F381E473F30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69" y="4952819"/>
            <a:ext cx="1359024" cy="1087220"/>
          </a:xfrm>
          <a:prstGeom prst="rect">
            <a:avLst/>
          </a:prstGeom>
        </p:spPr>
      </p:pic>
      <p:sp>
        <p:nvSpPr>
          <p:cNvPr id="143" name="مستطيل 142">
            <a:extLst>
              <a:ext uri="{FF2B5EF4-FFF2-40B4-BE49-F238E27FC236}">
                <a16:creationId xmlns:a16="http://schemas.microsoft.com/office/drawing/2014/main" id="{4E835DA9-E298-45CA-B857-354AEEFF2D04}"/>
              </a:ext>
            </a:extLst>
          </p:cNvPr>
          <p:cNvSpPr/>
          <p:nvPr/>
        </p:nvSpPr>
        <p:spPr>
          <a:xfrm>
            <a:off x="10661593" y="515419"/>
            <a:ext cx="522752" cy="474731"/>
          </a:xfrm>
          <a:prstGeom prst="rect">
            <a:avLst/>
          </a:prstGeom>
          <a:solidFill>
            <a:srgbClr val="85958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مربع نص 143">
            <a:extLst>
              <a:ext uri="{FF2B5EF4-FFF2-40B4-BE49-F238E27FC236}">
                <a16:creationId xmlns:a16="http://schemas.microsoft.com/office/drawing/2014/main" id="{DB6922AA-8E84-4912-8A26-5C0B92BCB546}"/>
              </a:ext>
            </a:extLst>
          </p:cNvPr>
          <p:cNvSpPr txBox="1"/>
          <p:nvPr/>
        </p:nvSpPr>
        <p:spPr>
          <a:xfrm>
            <a:off x="137735" y="488123"/>
            <a:ext cx="1041292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مدرستنا 30 كرة قدم ، و 30 كرة طائرة . ما مجموع الكرات في مدرستنا ؟</a:t>
            </a:r>
          </a:p>
        </p:txBody>
      </p:sp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62ADE242-F7D1-4342-ABEB-62F685DB0359}"/>
              </a:ext>
            </a:extLst>
          </p:cNvPr>
          <p:cNvSpPr txBox="1"/>
          <p:nvPr/>
        </p:nvSpPr>
        <p:spPr>
          <a:xfrm>
            <a:off x="4689135" y="1266291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ما معطيات في المسألة ؟ أضع خطاً تحتها.</a:t>
            </a:r>
          </a:p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ما المطلوب في المسألة ؟ أحوطه .</a:t>
            </a:r>
          </a:p>
        </p:txBody>
      </p: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D8C6F9DF-EAC2-48AF-AD97-429B323CB356}"/>
              </a:ext>
            </a:extLst>
          </p:cNvPr>
          <p:cNvGrpSpPr/>
          <p:nvPr/>
        </p:nvGrpSpPr>
        <p:grpSpPr>
          <a:xfrm>
            <a:off x="8060985" y="1215569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47" name="مجموعة 146">
              <a:extLst>
                <a:ext uri="{FF2B5EF4-FFF2-40B4-BE49-F238E27FC236}">
                  <a16:creationId xmlns:a16="http://schemas.microsoft.com/office/drawing/2014/main" id="{DC9A2323-F920-412E-9365-1B6B4171205F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49" name="مستطيل: زوايا مستديرة 148">
                <a:extLst>
                  <a:ext uri="{FF2B5EF4-FFF2-40B4-BE49-F238E27FC236}">
                    <a16:creationId xmlns:a16="http://schemas.microsoft.com/office/drawing/2014/main" id="{E23C4EE7-EFD7-4DC0-9C89-9BD1DD448365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0" name="مستطيل: زوايا مستديرة 149">
                <a:extLst>
                  <a:ext uri="{FF2B5EF4-FFF2-40B4-BE49-F238E27FC236}">
                    <a16:creationId xmlns:a16="http://schemas.microsoft.com/office/drawing/2014/main" id="{AD5A0B0F-8BAA-476A-B96C-97A27E194060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48" name="مستطيل 147">
              <a:extLst>
                <a:ext uri="{FF2B5EF4-FFF2-40B4-BE49-F238E27FC236}">
                  <a16:creationId xmlns:a16="http://schemas.microsoft.com/office/drawing/2014/main" id="{03DF2F9E-D263-43DE-A270-B67D98BFBE90}"/>
                </a:ext>
              </a:extLst>
            </p:cNvPr>
            <p:cNvSpPr/>
            <p:nvPr/>
          </p:nvSpPr>
          <p:spPr>
            <a:xfrm>
              <a:off x="7823217" y="2669361"/>
              <a:ext cx="1229955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أفهم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E82983F7-F318-4957-9CED-34A563694EDB}"/>
              </a:ext>
            </a:extLst>
          </p:cNvPr>
          <p:cNvSpPr txBox="1"/>
          <p:nvPr/>
        </p:nvSpPr>
        <p:spPr>
          <a:xfrm>
            <a:off x="4504012" y="2384781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كيف سأحل المسألة 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أكتب جملة عددية ( أجمع )</a:t>
            </a:r>
          </a:p>
        </p:txBody>
      </p:sp>
      <p:grpSp>
        <p:nvGrpSpPr>
          <p:cNvPr id="152" name="مجموعة 151">
            <a:extLst>
              <a:ext uri="{FF2B5EF4-FFF2-40B4-BE49-F238E27FC236}">
                <a16:creationId xmlns:a16="http://schemas.microsoft.com/office/drawing/2014/main" id="{9763DA9C-6566-4868-9E6D-DD44227653A6}"/>
              </a:ext>
            </a:extLst>
          </p:cNvPr>
          <p:cNvGrpSpPr/>
          <p:nvPr/>
        </p:nvGrpSpPr>
        <p:grpSpPr>
          <a:xfrm>
            <a:off x="8060985" y="2339210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153" name="مجموعة 152">
              <a:extLst>
                <a:ext uri="{FF2B5EF4-FFF2-40B4-BE49-F238E27FC236}">
                  <a16:creationId xmlns:a16="http://schemas.microsoft.com/office/drawing/2014/main" id="{759A90AD-3444-42F0-8B0A-E34DD0B74AA7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55" name="مستطيل: زوايا مستديرة 154">
                <a:extLst>
                  <a:ext uri="{FF2B5EF4-FFF2-40B4-BE49-F238E27FC236}">
                    <a16:creationId xmlns:a16="http://schemas.microsoft.com/office/drawing/2014/main" id="{9BF718BA-9BB9-4D23-8B1D-544038F0CB79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56" name="مستطيل: زوايا مستديرة 155">
                <a:extLst>
                  <a:ext uri="{FF2B5EF4-FFF2-40B4-BE49-F238E27FC236}">
                    <a16:creationId xmlns:a16="http://schemas.microsoft.com/office/drawing/2014/main" id="{F7B9619D-19B5-466B-8E07-74786FB67685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54" name="مستطيل 153">
              <a:extLst>
                <a:ext uri="{FF2B5EF4-FFF2-40B4-BE49-F238E27FC236}">
                  <a16:creationId xmlns:a16="http://schemas.microsoft.com/office/drawing/2014/main" id="{40A70950-DD54-42E5-B596-E2D7900E313D}"/>
                </a:ext>
              </a:extLst>
            </p:cNvPr>
            <p:cNvSpPr/>
            <p:nvPr/>
          </p:nvSpPr>
          <p:spPr>
            <a:xfrm>
              <a:off x="7637693" y="2669361"/>
              <a:ext cx="1601007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أخطط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57" name="مربع نص 156">
            <a:extLst>
              <a:ext uri="{FF2B5EF4-FFF2-40B4-BE49-F238E27FC236}">
                <a16:creationId xmlns:a16="http://schemas.microsoft.com/office/drawing/2014/main" id="{EEC72F56-85EA-4E1D-8367-0C7D7A803BBD}"/>
              </a:ext>
            </a:extLst>
          </p:cNvPr>
          <p:cNvSpPr txBox="1"/>
          <p:nvPr/>
        </p:nvSpPr>
        <p:spPr>
          <a:xfrm>
            <a:off x="4658309" y="3476270"/>
            <a:ext cx="421575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</a:t>
            </a: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ar-SA" sz="24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58" name="مجموعة 157">
            <a:extLst>
              <a:ext uri="{FF2B5EF4-FFF2-40B4-BE49-F238E27FC236}">
                <a16:creationId xmlns:a16="http://schemas.microsoft.com/office/drawing/2014/main" id="{8B63DED1-CB36-4E2F-8F71-A9305D6BCBE9}"/>
              </a:ext>
            </a:extLst>
          </p:cNvPr>
          <p:cNvGrpSpPr/>
          <p:nvPr/>
        </p:nvGrpSpPr>
        <p:grpSpPr>
          <a:xfrm>
            <a:off x="8060985" y="3406931"/>
            <a:ext cx="1504950" cy="621227"/>
            <a:chOff x="6923610" y="2584261"/>
            <a:chExt cx="3029171" cy="851519"/>
          </a:xfrm>
          <a:solidFill>
            <a:srgbClr val="CB836D"/>
          </a:solidFill>
        </p:grpSpPr>
        <p:grpSp>
          <p:nvGrpSpPr>
            <p:cNvPr id="159" name="مجموعة 158">
              <a:extLst>
                <a:ext uri="{FF2B5EF4-FFF2-40B4-BE49-F238E27FC236}">
                  <a16:creationId xmlns:a16="http://schemas.microsoft.com/office/drawing/2014/main" id="{D7E5BF81-2FAE-45E6-AAF5-FEF018C870C2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61" name="مستطيل: زوايا مستديرة 160">
                <a:extLst>
                  <a:ext uri="{FF2B5EF4-FFF2-40B4-BE49-F238E27FC236}">
                    <a16:creationId xmlns:a16="http://schemas.microsoft.com/office/drawing/2014/main" id="{DC574BC8-6A4F-4DEC-8CAF-38542C1E0BF2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62" name="مستطيل: زوايا مستديرة 161">
                <a:extLst>
                  <a:ext uri="{FF2B5EF4-FFF2-40B4-BE49-F238E27FC236}">
                    <a16:creationId xmlns:a16="http://schemas.microsoft.com/office/drawing/2014/main" id="{593EA358-1D3E-44DA-93D7-32E4FCD412B4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60" name="مستطيل 159">
              <a:extLst>
                <a:ext uri="{FF2B5EF4-FFF2-40B4-BE49-F238E27FC236}">
                  <a16:creationId xmlns:a16="http://schemas.microsoft.com/office/drawing/2014/main" id="{C29DD496-9CF5-4CF3-96C7-F6CCDFC103B8}"/>
                </a:ext>
              </a:extLst>
            </p:cNvPr>
            <p:cNvSpPr/>
            <p:nvPr/>
          </p:nvSpPr>
          <p:spPr>
            <a:xfrm>
              <a:off x="7840964" y="2669361"/>
              <a:ext cx="119446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أحل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sp>
        <p:nvSpPr>
          <p:cNvPr id="163" name="مستطيل 162">
            <a:extLst>
              <a:ext uri="{FF2B5EF4-FFF2-40B4-BE49-F238E27FC236}">
                <a16:creationId xmlns:a16="http://schemas.microsoft.com/office/drawing/2014/main" id="{1D37ADB5-7C10-49BA-BC26-444DE14F0531}"/>
              </a:ext>
            </a:extLst>
          </p:cNvPr>
          <p:cNvSpPr/>
          <p:nvPr/>
        </p:nvSpPr>
        <p:spPr>
          <a:xfrm>
            <a:off x="6060983" y="3498765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0   3</a:t>
            </a:r>
          </a:p>
        </p:txBody>
      </p:sp>
      <p:sp>
        <p:nvSpPr>
          <p:cNvPr id="164" name="مستطيل 163">
            <a:extLst>
              <a:ext uri="{FF2B5EF4-FFF2-40B4-BE49-F238E27FC236}">
                <a16:creationId xmlns:a16="http://schemas.microsoft.com/office/drawing/2014/main" id="{5061BBE6-2E54-4177-821E-6E84675083C3}"/>
              </a:ext>
            </a:extLst>
          </p:cNvPr>
          <p:cNvSpPr/>
          <p:nvPr/>
        </p:nvSpPr>
        <p:spPr>
          <a:xfrm>
            <a:off x="7415515" y="3973670"/>
            <a:ext cx="4459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sp>
        <p:nvSpPr>
          <p:cNvPr id="165" name="مستطيل 164">
            <a:extLst>
              <a:ext uri="{FF2B5EF4-FFF2-40B4-BE49-F238E27FC236}">
                <a16:creationId xmlns:a16="http://schemas.microsoft.com/office/drawing/2014/main" id="{6AA3DDD9-331E-4DF9-AB28-C45AD2205BC4}"/>
              </a:ext>
            </a:extLst>
          </p:cNvPr>
          <p:cNvSpPr/>
          <p:nvPr/>
        </p:nvSpPr>
        <p:spPr>
          <a:xfrm>
            <a:off x="6114148" y="4086922"/>
            <a:ext cx="11208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0   3</a:t>
            </a: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04ACECBF-1B82-4FAD-81E9-FDDBE3A64525}"/>
              </a:ext>
            </a:extLst>
          </p:cNvPr>
          <p:cNvSpPr txBox="1"/>
          <p:nvPr/>
        </p:nvSpPr>
        <p:spPr>
          <a:xfrm>
            <a:off x="4620301" y="5538880"/>
            <a:ext cx="4215759" cy="83099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أعود و أتحقق . هل إجابتي معقولة؟</a:t>
            </a:r>
          </a:p>
          <a:p>
            <a:r>
              <a:rPr lang="ar-SA" sz="24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نعم</a:t>
            </a:r>
          </a:p>
        </p:txBody>
      </p:sp>
      <p:grpSp>
        <p:nvGrpSpPr>
          <p:cNvPr id="167" name="مجموعة 166">
            <a:extLst>
              <a:ext uri="{FF2B5EF4-FFF2-40B4-BE49-F238E27FC236}">
                <a16:creationId xmlns:a16="http://schemas.microsoft.com/office/drawing/2014/main" id="{4740FE69-C93A-41FF-9E80-32B638936188}"/>
              </a:ext>
            </a:extLst>
          </p:cNvPr>
          <p:cNvGrpSpPr/>
          <p:nvPr/>
        </p:nvGrpSpPr>
        <p:grpSpPr>
          <a:xfrm>
            <a:off x="8104389" y="5173698"/>
            <a:ext cx="1504950" cy="621227"/>
            <a:chOff x="6923610" y="2584261"/>
            <a:chExt cx="3029171" cy="851519"/>
          </a:xfrm>
          <a:solidFill>
            <a:srgbClr val="859588"/>
          </a:solidFill>
        </p:grpSpPr>
        <p:grpSp>
          <p:nvGrpSpPr>
            <p:cNvPr id="168" name="مجموعة 167">
              <a:extLst>
                <a:ext uri="{FF2B5EF4-FFF2-40B4-BE49-F238E27FC236}">
                  <a16:creationId xmlns:a16="http://schemas.microsoft.com/office/drawing/2014/main" id="{9FFDDEF3-A1E5-44E8-B1BF-D1DF8BFF6B76}"/>
                </a:ext>
              </a:extLst>
            </p:cNvPr>
            <p:cNvGrpSpPr/>
            <p:nvPr/>
          </p:nvGrpSpPr>
          <p:grpSpPr>
            <a:xfrm>
              <a:off x="6923610" y="2584261"/>
              <a:ext cx="3029171" cy="851519"/>
              <a:chOff x="6883234" y="1886732"/>
              <a:chExt cx="3823087" cy="1074694"/>
            </a:xfrm>
            <a:grpFill/>
          </p:grpSpPr>
          <p:sp>
            <p:nvSpPr>
              <p:cNvPr id="170" name="مستطيل: زوايا مستديرة 169">
                <a:extLst>
                  <a:ext uri="{FF2B5EF4-FFF2-40B4-BE49-F238E27FC236}">
                    <a16:creationId xmlns:a16="http://schemas.microsoft.com/office/drawing/2014/main" id="{0E67E6EC-6ED4-4537-AB40-583B91DADA3D}"/>
                  </a:ext>
                </a:extLst>
              </p:cNvPr>
              <p:cNvSpPr/>
              <p:nvPr/>
            </p:nvSpPr>
            <p:spPr>
              <a:xfrm>
                <a:off x="6883234" y="1886732"/>
                <a:ext cx="3823087" cy="1074694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1" name="مستطيل: زوايا مستديرة 170">
                <a:extLst>
                  <a:ext uri="{FF2B5EF4-FFF2-40B4-BE49-F238E27FC236}">
                    <a16:creationId xmlns:a16="http://schemas.microsoft.com/office/drawing/2014/main" id="{19B9437B-8768-40EC-ACB0-253153336FA1}"/>
                  </a:ext>
                </a:extLst>
              </p:cNvPr>
              <p:cNvSpPr/>
              <p:nvPr/>
            </p:nvSpPr>
            <p:spPr>
              <a:xfrm>
                <a:off x="7000876" y="1979862"/>
                <a:ext cx="3595410" cy="887164"/>
              </a:xfrm>
              <a:prstGeom prst="roundRect">
                <a:avLst>
                  <a:gd name="adj" fmla="val 50000"/>
                </a:avLst>
              </a:prstGeom>
              <a:grpFill/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169" name="مستطيل 168">
              <a:extLst>
                <a:ext uri="{FF2B5EF4-FFF2-40B4-BE49-F238E27FC236}">
                  <a16:creationId xmlns:a16="http://schemas.microsoft.com/office/drawing/2014/main" id="{F859F038-89E6-4118-8625-A387F5CFCAD7}"/>
                </a:ext>
              </a:extLst>
            </p:cNvPr>
            <p:cNvSpPr/>
            <p:nvPr/>
          </p:nvSpPr>
          <p:spPr>
            <a:xfrm>
              <a:off x="7752238" y="2669361"/>
              <a:ext cx="1371922" cy="71718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800" b="1" cap="none" spc="0" dirty="0">
                  <a:ln w="0"/>
                  <a:solidFill>
                    <a:schemeClr val="bg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raditional Arabic" panose="02020603050405020304" pitchFamily="18" charset="-78"/>
                  <a:cs typeface="Traditional Arabic" panose="02020603050405020304" pitchFamily="18" charset="-78"/>
                </a:rPr>
                <a:t>أتحقق</a:t>
              </a:r>
              <a:endParaRPr lang="ar-SA" sz="54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endParaRPr>
            </a:p>
          </p:txBody>
        </p:sp>
      </p:grpSp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7A060202-BA7E-40BE-845D-E62DD8332FC4}"/>
              </a:ext>
            </a:extLst>
          </p:cNvPr>
          <p:cNvCxnSpPr>
            <a:cxnSpLocks/>
          </p:cNvCxnSpPr>
          <p:nvPr/>
        </p:nvCxnSpPr>
        <p:spPr>
          <a:xfrm flipH="1">
            <a:off x="8322767" y="897872"/>
            <a:ext cx="102910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مستطيل: زوايا مستديرة 172">
            <a:extLst>
              <a:ext uri="{FF2B5EF4-FFF2-40B4-BE49-F238E27FC236}">
                <a16:creationId xmlns:a16="http://schemas.microsoft.com/office/drawing/2014/main" id="{FB09AC56-5AAC-49CE-844D-AEA7D31E6F97}"/>
              </a:ext>
            </a:extLst>
          </p:cNvPr>
          <p:cNvSpPr/>
          <p:nvPr/>
        </p:nvSpPr>
        <p:spPr>
          <a:xfrm>
            <a:off x="3013189" y="515419"/>
            <a:ext cx="3151643" cy="456550"/>
          </a:xfrm>
          <a:prstGeom prst="roundRect">
            <a:avLst/>
          </a:prstGeom>
          <a:noFill/>
          <a:ln w="19050">
            <a:solidFill>
              <a:srgbClr val="859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74" name="رابط مستقيم 173">
            <a:extLst>
              <a:ext uri="{FF2B5EF4-FFF2-40B4-BE49-F238E27FC236}">
                <a16:creationId xmlns:a16="http://schemas.microsoft.com/office/drawing/2014/main" id="{CDDF9397-4499-48C1-990E-A9B919C98970}"/>
              </a:ext>
            </a:extLst>
          </p:cNvPr>
          <p:cNvCxnSpPr>
            <a:cxnSpLocks/>
          </p:cNvCxnSpPr>
          <p:nvPr/>
        </p:nvCxnSpPr>
        <p:spPr>
          <a:xfrm flipH="1">
            <a:off x="6593480" y="897872"/>
            <a:ext cx="976850" cy="0"/>
          </a:xfrm>
          <a:prstGeom prst="line">
            <a:avLst/>
          </a:prstGeom>
          <a:ln w="38100">
            <a:solidFill>
              <a:srgbClr val="CB83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رابط مستقيم 174">
            <a:extLst>
              <a:ext uri="{FF2B5EF4-FFF2-40B4-BE49-F238E27FC236}">
                <a16:creationId xmlns:a16="http://schemas.microsoft.com/office/drawing/2014/main" id="{095E2A74-7860-4C9D-AB2A-CB5E190A06CE}"/>
              </a:ext>
            </a:extLst>
          </p:cNvPr>
          <p:cNvCxnSpPr/>
          <p:nvPr/>
        </p:nvCxnSpPr>
        <p:spPr>
          <a:xfrm>
            <a:off x="5862183" y="4774366"/>
            <a:ext cx="1624748" cy="0"/>
          </a:xfrm>
          <a:prstGeom prst="line">
            <a:avLst/>
          </a:prstGeom>
          <a:ln w="28575">
            <a:solidFill>
              <a:srgbClr val="8595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مستطيل 176">
            <a:extLst>
              <a:ext uri="{FF2B5EF4-FFF2-40B4-BE49-F238E27FC236}">
                <a16:creationId xmlns:a16="http://schemas.microsoft.com/office/drawing/2014/main" id="{CAFDF549-3ADC-450A-96C8-E504FBADC58F}"/>
              </a:ext>
            </a:extLst>
          </p:cNvPr>
          <p:cNvSpPr/>
          <p:nvPr/>
        </p:nvSpPr>
        <p:spPr>
          <a:xfrm>
            <a:off x="6151633" y="4717016"/>
            <a:ext cx="11208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cap="none" spc="0" dirty="0">
                <a:ln/>
                <a:solidFill>
                  <a:srgbClr val="859588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0   6</a:t>
            </a:r>
          </a:p>
        </p:txBody>
      </p:sp>
    </p:spTree>
    <p:extLst>
      <p:ext uri="{BB962C8B-B14F-4D97-AF65-F5344CB8AC3E}">
        <p14:creationId xmlns:p14="http://schemas.microsoft.com/office/powerpoint/2010/main" val="38865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51" grpId="0" animBg="1"/>
      <p:bldP spid="157" grpId="0" animBg="1"/>
      <p:bldP spid="166" grpId="0" animBg="1"/>
      <p:bldP spid="1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7204864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1001FA7-EE5F-42E8-B77C-4343432DF37A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495</Words>
  <Application>Microsoft Office PowerPoint</Application>
  <PresentationFormat>شاشة عريضة</PresentationFormat>
  <Paragraphs>146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16</cp:revision>
  <dcterms:created xsi:type="dcterms:W3CDTF">2021-12-21T07:55:48Z</dcterms:created>
  <dcterms:modified xsi:type="dcterms:W3CDTF">2022-12-18T21:43:21Z</dcterms:modified>
</cp:coreProperties>
</file>