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91" r:id="rId4"/>
    <p:sldId id="275" r:id="rId5"/>
    <p:sldId id="258" r:id="rId6"/>
    <p:sldId id="283" r:id="rId7"/>
    <p:sldId id="292" r:id="rId8"/>
    <p:sldId id="265" r:id="rId9"/>
    <p:sldId id="285" r:id="rId10"/>
    <p:sldId id="268" r:id="rId11"/>
    <p:sldId id="296" r:id="rId12"/>
    <p:sldId id="300" r:id="rId13"/>
    <p:sldId id="299" r:id="rId14"/>
    <p:sldId id="286" r:id="rId15"/>
    <p:sldId id="293" r:id="rId16"/>
    <p:sldId id="288" r:id="rId17"/>
    <p:sldId id="303" r:id="rId18"/>
    <p:sldId id="294" r:id="rId19"/>
    <p:sldId id="297" r:id="rId20"/>
    <p:sldId id="298" r:id="rId21"/>
    <p:sldId id="272" r:id="rId22"/>
    <p:sldId id="269" r:id="rId23"/>
    <p:sldId id="271" r:id="rId24"/>
    <p:sldId id="301" r:id="rId25"/>
    <p:sldId id="270" r:id="rId26"/>
    <p:sldId id="261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352"/>
    <a:srgbClr val="F99105"/>
    <a:srgbClr val="FF4141"/>
    <a:srgbClr val="F6C0C3"/>
    <a:srgbClr val="F3ABAE"/>
    <a:srgbClr val="E8C5FF"/>
    <a:srgbClr val="FFFF97"/>
    <a:srgbClr val="FEFEFE"/>
    <a:srgbClr val="BA53FF"/>
    <a:srgbClr val="DF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B9826C-858E-42CB-BD71-62BCA6004EB6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726225D-A3B9-47D6-8EF3-53B54E2227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944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26/05/44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2.png"/><Relationship Id="rId10" Type="http://schemas.openxmlformats.org/officeDocument/2006/relationships/image" Target="../media/image32.jpeg"/><Relationship Id="rId4" Type="http://schemas.openxmlformats.org/officeDocument/2006/relationships/image" Target="../media/image1.jp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hyperlink" Target="https://wordwall.net/ar/resource/27232585/%d8%ad%d9%84-%d8%a7%d9%84%d8%aa%d9%86%d8%a7%d8%b3%d8%a8%d8%a7%d8%a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hyperlink" Target="https://drive.google.com/file/d/1aVapUt86gBM1MHK2GMi-s2-wjbivQvh1/view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hyperlink" Target="https://drive.google.com/file/d/11pqppAks9YqzrPgUUrYKqcKIjzmAaM_5/view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linktr.ee/Refa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975" y="0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4141310" y="1887585"/>
            <a:ext cx="3905410" cy="308154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5</a:t>
            </a:r>
          </a:p>
          <a:p>
            <a:pPr algn="ctr"/>
            <a:endParaRPr lang="ar-SA" sz="16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 الجبر  "</a:t>
            </a:r>
          </a:p>
          <a:p>
            <a:pPr algn="ctr"/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</a:t>
            </a:r>
            <a:r>
              <a:rPr lang="ar-SA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التناسبات</a:t>
            </a:r>
            <a:endParaRPr lang="ar-SA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985411" y="1576392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9" y="580435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277945" y="881314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تحقق من فهمك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314476-BAD3-F9CA-9340-7A2DF098D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30" t="79764" r="52150" b="11741"/>
          <a:stretch/>
        </p:blipFill>
        <p:spPr>
          <a:xfrm>
            <a:off x="778647" y="3016657"/>
            <a:ext cx="9580976" cy="2443794"/>
          </a:xfrm>
          <a:custGeom>
            <a:avLst/>
            <a:gdLst>
              <a:gd name="connsiteX0" fmla="*/ 0 w 9580976"/>
              <a:gd name="connsiteY0" fmla="*/ 0 h 2443794"/>
              <a:gd name="connsiteX1" fmla="*/ 396926 w 9580976"/>
              <a:gd name="connsiteY1" fmla="*/ 0 h 2443794"/>
              <a:gd name="connsiteX2" fmla="*/ 793852 w 9580976"/>
              <a:gd name="connsiteY2" fmla="*/ 0 h 2443794"/>
              <a:gd name="connsiteX3" fmla="*/ 1669827 w 9580976"/>
              <a:gd name="connsiteY3" fmla="*/ 0 h 2443794"/>
              <a:gd name="connsiteX4" fmla="*/ 2258373 w 9580976"/>
              <a:gd name="connsiteY4" fmla="*/ 0 h 2443794"/>
              <a:gd name="connsiteX5" fmla="*/ 2655299 w 9580976"/>
              <a:gd name="connsiteY5" fmla="*/ 0 h 2443794"/>
              <a:gd name="connsiteX6" fmla="*/ 3243845 w 9580976"/>
              <a:gd name="connsiteY6" fmla="*/ 0 h 2443794"/>
              <a:gd name="connsiteX7" fmla="*/ 3736581 w 9580976"/>
              <a:gd name="connsiteY7" fmla="*/ 0 h 2443794"/>
              <a:gd name="connsiteX8" fmla="*/ 4229317 w 9580976"/>
              <a:gd name="connsiteY8" fmla="*/ 0 h 2443794"/>
              <a:gd name="connsiteX9" fmla="*/ 4817862 w 9580976"/>
              <a:gd name="connsiteY9" fmla="*/ 0 h 2443794"/>
              <a:gd name="connsiteX10" fmla="*/ 5310598 w 9580976"/>
              <a:gd name="connsiteY10" fmla="*/ 0 h 2443794"/>
              <a:gd name="connsiteX11" fmla="*/ 6090763 w 9580976"/>
              <a:gd name="connsiteY11" fmla="*/ 0 h 2443794"/>
              <a:gd name="connsiteX12" fmla="*/ 6487689 w 9580976"/>
              <a:gd name="connsiteY12" fmla="*/ 0 h 2443794"/>
              <a:gd name="connsiteX13" fmla="*/ 6884616 w 9580976"/>
              <a:gd name="connsiteY13" fmla="*/ 0 h 2443794"/>
              <a:gd name="connsiteX14" fmla="*/ 7473161 w 9580976"/>
              <a:gd name="connsiteY14" fmla="*/ 0 h 2443794"/>
              <a:gd name="connsiteX15" fmla="*/ 8253326 w 9580976"/>
              <a:gd name="connsiteY15" fmla="*/ 0 h 2443794"/>
              <a:gd name="connsiteX16" fmla="*/ 9580976 w 9580976"/>
              <a:gd name="connsiteY16" fmla="*/ 0 h 2443794"/>
              <a:gd name="connsiteX17" fmla="*/ 9580976 w 9580976"/>
              <a:gd name="connsiteY17" fmla="*/ 586511 h 2443794"/>
              <a:gd name="connsiteX18" fmla="*/ 9580976 w 9580976"/>
              <a:gd name="connsiteY18" fmla="*/ 1221897 h 2443794"/>
              <a:gd name="connsiteX19" fmla="*/ 9580976 w 9580976"/>
              <a:gd name="connsiteY19" fmla="*/ 1783970 h 2443794"/>
              <a:gd name="connsiteX20" fmla="*/ 9580976 w 9580976"/>
              <a:gd name="connsiteY20" fmla="*/ 2443794 h 2443794"/>
              <a:gd name="connsiteX21" fmla="*/ 8800811 w 9580976"/>
              <a:gd name="connsiteY21" fmla="*/ 2443794 h 2443794"/>
              <a:gd name="connsiteX22" fmla="*/ 8308075 w 9580976"/>
              <a:gd name="connsiteY22" fmla="*/ 2443794 h 2443794"/>
              <a:gd name="connsiteX23" fmla="*/ 7623719 w 9580976"/>
              <a:gd name="connsiteY23" fmla="*/ 2443794 h 2443794"/>
              <a:gd name="connsiteX24" fmla="*/ 6747745 w 9580976"/>
              <a:gd name="connsiteY24" fmla="*/ 2443794 h 2443794"/>
              <a:gd name="connsiteX25" fmla="*/ 6255009 w 9580976"/>
              <a:gd name="connsiteY25" fmla="*/ 2443794 h 2443794"/>
              <a:gd name="connsiteX26" fmla="*/ 5570653 w 9580976"/>
              <a:gd name="connsiteY26" fmla="*/ 2443794 h 2443794"/>
              <a:gd name="connsiteX27" fmla="*/ 4694678 w 9580976"/>
              <a:gd name="connsiteY27" fmla="*/ 2443794 h 2443794"/>
              <a:gd name="connsiteX28" fmla="*/ 4010323 w 9580976"/>
              <a:gd name="connsiteY28" fmla="*/ 2443794 h 2443794"/>
              <a:gd name="connsiteX29" fmla="*/ 3325967 w 9580976"/>
              <a:gd name="connsiteY29" fmla="*/ 2443794 h 2443794"/>
              <a:gd name="connsiteX30" fmla="*/ 2929041 w 9580976"/>
              <a:gd name="connsiteY30" fmla="*/ 2443794 h 2443794"/>
              <a:gd name="connsiteX31" fmla="*/ 2532115 w 9580976"/>
              <a:gd name="connsiteY31" fmla="*/ 2443794 h 2443794"/>
              <a:gd name="connsiteX32" fmla="*/ 1847760 w 9580976"/>
              <a:gd name="connsiteY32" fmla="*/ 2443794 h 2443794"/>
              <a:gd name="connsiteX33" fmla="*/ 971785 w 9580976"/>
              <a:gd name="connsiteY33" fmla="*/ 2443794 h 2443794"/>
              <a:gd name="connsiteX34" fmla="*/ 0 w 9580976"/>
              <a:gd name="connsiteY34" fmla="*/ 2443794 h 2443794"/>
              <a:gd name="connsiteX35" fmla="*/ 0 w 9580976"/>
              <a:gd name="connsiteY35" fmla="*/ 1906159 h 2443794"/>
              <a:gd name="connsiteX36" fmla="*/ 0 w 9580976"/>
              <a:gd name="connsiteY36" fmla="*/ 1246335 h 2443794"/>
              <a:gd name="connsiteX37" fmla="*/ 0 w 9580976"/>
              <a:gd name="connsiteY37" fmla="*/ 708700 h 2443794"/>
              <a:gd name="connsiteX38" fmla="*/ 0 w 9580976"/>
              <a:gd name="connsiteY38" fmla="*/ 0 h 244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80976" h="2443794" fill="none" extrusionOk="0">
                <a:moveTo>
                  <a:pt x="0" y="0"/>
                </a:moveTo>
                <a:cubicBezTo>
                  <a:pt x="108445" y="12090"/>
                  <a:pt x="240607" y="-10845"/>
                  <a:pt x="396926" y="0"/>
                </a:cubicBezTo>
                <a:cubicBezTo>
                  <a:pt x="553245" y="10845"/>
                  <a:pt x="610588" y="2774"/>
                  <a:pt x="793852" y="0"/>
                </a:cubicBezTo>
                <a:cubicBezTo>
                  <a:pt x="977116" y="-2774"/>
                  <a:pt x="1492230" y="-13101"/>
                  <a:pt x="1669827" y="0"/>
                </a:cubicBezTo>
                <a:cubicBezTo>
                  <a:pt x="1847425" y="13101"/>
                  <a:pt x="2083524" y="18504"/>
                  <a:pt x="2258373" y="0"/>
                </a:cubicBezTo>
                <a:cubicBezTo>
                  <a:pt x="2433222" y="-18504"/>
                  <a:pt x="2521730" y="-13119"/>
                  <a:pt x="2655299" y="0"/>
                </a:cubicBezTo>
                <a:cubicBezTo>
                  <a:pt x="2788868" y="13119"/>
                  <a:pt x="3019587" y="22826"/>
                  <a:pt x="3243845" y="0"/>
                </a:cubicBezTo>
                <a:cubicBezTo>
                  <a:pt x="3468103" y="-22826"/>
                  <a:pt x="3561081" y="4951"/>
                  <a:pt x="3736581" y="0"/>
                </a:cubicBezTo>
                <a:cubicBezTo>
                  <a:pt x="3912081" y="-4951"/>
                  <a:pt x="4102626" y="-6936"/>
                  <a:pt x="4229317" y="0"/>
                </a:cubicBezTo>
                <a:cubicBezTo>
                  <a:pt x="4356008" y="6936"/>
                  <a:pt x="4554928" y="-6214"/>
                  <a:pt x="4817862" y="0"/>
                </a:cubicBezTo>
                <a:cubicBezTo>
                  <a:pt x="5080796" y="6214"/>
                  <a:pt x="5210129" y="-11003"/>
                  <a:pt x="5310598" y="0"/>
                </a:cubicBezTo>
                <a:cubicBezTo>
                  <a:pt x="5411067" y="11003"/>
                  <a:pt x="5798535" y="24227"/>
                  <a:pt x="6090763" y="0"/>
                </a:cubicBezTo>
                <a:cubicBezTo>
                  <a:pt x="6382991" y="-24227"/>
                  <a:pt x="6345215" y="-11584"/>
                  <a:pt x="6487689" y="0"/>
                </a:cubicBezTo>
                <a:cubicBezTo>
                  <a:pt x="6630163" y="11584"/>
                  <a:pt x="6737291" y="18587"/>
                  <a:pt x="6884616" y="0"/>
                </a:cubicBezTo>
                <a:cubicBezTo>
                  <a:pt x="7031941" y="-18587"/>
                  <a:pt x="7225918" y="10177"/>
                  <a:pt x="7473161" y="0"/>
                </a:cubicBezTo>
                <a:cubicBezTo>
                  <a:pt x="7720404" y="-10177"/>
                  <a:pt x="7966284" y="-3779"/>
                  <a:pt x="8253326" y="0"/>
                </a:cubicBezTo>
                <a:cubicBezTo>
                  <a:pt x="8540368" y="3779"/>
                  <a:pt x="9090893" y="51743"/>
                  <a:pt x="9580976" y="0"/>
                </a:cubicBezTo>
                <a:cubicBezTo>
                  <a:pt x="9571391" y="194702"/>
                  <a:pt x="9607521" y="380235"/>
                  <a:pt x="9580976" y="586511"/>
                </a:cubicBezTo>
                <a:cubicBezTo>
                  <a:pt x="9554431" y="792787"/>
                  <a:pt x="9574953" y="970943"/>
                  <a:pt x="9580976" y="1221897"/>
                </a:cubicBezTo>
                <a:cubicBezTo>
                  <a:pt x="9586999" y="1472851"/>
                  <a:pt x="9568857" y="1526004"/>
                  <a:pt x="9580976" y="1783970"/>
                </a:cubicBezTo>
                <a:cubicBezTo>
                  <a:pt x="9593095" y="2041936"/>
                  <a:pt x="9558497" y="2211463"/>
                  <a:pt x="9580976" y="2443794"/>
                </a:cubicBezTo>
                <a:cubicBezTo>
                  <a:pt x="9383261" y="2430580"/>
                  <a:pt x="9154739" y="2422823"/>
                  <a:pt x="8800811" y="2443794"/>
                </a:cubicBezTo>
                <a:cubicBezTo>
                  <a:pt x="8446884" y="2464765"/>
                  <a:pt x="8428593" y="2431374"/>
                  <a:pt x="8308075" y="2443794"/>
                </a:cubicBezTo>
                <a:cubicBezTo>
                  <a:pt x="8187557" y="2456214"/>
                  <a:pt x="7942643" y="2460254"/>
                  <a:pt x="7623719" y="2443794"/>
                </a:cubicBezTo>
                <a:cubicBezTo>
                  <a:pt x="7304795" y="2427334"/>
                  <a:pt x="7181303" y="2473041"/>
                  <a:pt x="6747745" y="2443794"/>
                </a:cubicBezTo>
                <a:cubicBezTo>
                  <a:pt x="6314187" y="2414547"/>
                  <a:pt x="6404758" y="2466104"/>
                  <a:pt x="6255009" y="2443794"/>
                </a:cubicBezTo>
                <a:cubicBezTo>
                  <a:pt x="6105260" y="2421484"/>
                  <a:pt x="5834904" y="2415677"/>
                  <a:pt x="5570653" y="2443794"/>
                </a:cubicBezTo>
                <a:cubicBezTo>
                  <a:pt x="5306402" y="2471911"/>
                  <a:pt x="4981902" y="2439018"/>
                  <a:pt x="4694678" y="2443794"/>
                </a:cubicBezTo>
                <a:cubicBezTo>
                  <a:pt x="4407454" y="2448570"/>
                  <a:pt x="4150320" y="2435360"/>
                  <a:pt x="4010323" y="2443794"/>
                </a:cubicBezTo>
                <a:cubicBezTo>
                  <a:pt x="3870326" y="2452228"/>
                  <a:pt x="3554801" y="2420002"/>
                  <a:pt x="3325967" y="2443794"/>
                </a:cubicBezTo>
                <a:cubicBezTo>
                  <a:pt x="3097133" y="2467586"/>
                  <a:pt x="3035162" y="2437111"/>
                  <a:pt x="2929041" y="2443794"/>
                </a:cubicBezTo>
                <a:cubicBezTo>
                  <a:pt x="2822920" y="2450477"/>
                  <a:pt x="2656164" y="2440953"/>
                  <a:pt x="2532115" y="2443794"/>
                </a:cubicBezTo>
                <a:cubicBezTo>
                  <a:pt x="2408066" y="2446635"/>
                  <a:pt x="2062160" y="2429251"/>
                  <a:pt x="1847760" y="2443794"/>
                </a:cubicBezTo>
                <a:cubicBezTo>
                  <a:pt x="1633360" y="2458337"/>
                  <a:pt x="1261214" y="2449006"/>
                  <a:pt x="971785" y="2443794"/>
                </a:cubicBezTo>
                <a:cubicBezTo>
                  <a:pt x="682356" y="2438582"/>
                  <a:pt x="206319" y="2483093"/>
                  <a:pt x="0" y="2443794"/>
                </a:cubicBezTo>
                <a:cubicBezTo>
                  <a:pt x="2791" y="2185018"/>
                  <a:pt x="8850" y="2156785"/>
                  <a:pt x="0" y="1906159"/>
                </a:cubicBezTo>
                <a:cubicBezTo>
                  <a:pt x="-8850" y="1655534"/>
                  <a:pt x="32177" y="1386390"/>
                  <a:pt x="0" y="1246335"/>
                </a:cubicBezTo>
                <a:cubicBezTo>
                  <a:pt x="-32177" y="1106280"/>
                  <a:pt x="-21739" y="856400"/>
                  <a:pt x="0" y="708700"/>
                </a:cubicBezTo>
                <a:cubicBezTo>
                  <a:pt x="21739" y="561000"/>
                  <a:pt x="-35201" y="206188"/>
                  <a:pt x="0" y="0"/>
                </a:cubicBezTo>
                <a:close/>
              </a:path>
              <a:path w="9580976" h="2443794" stroke="0" extrusionOk="0">
                <a:moveTo>
                  <a:pt x="0" y="0"/>
                </a:moveTo>
                <a:cubicBezTo>
                  <a:pt x="154894" y="-24434"/>
                  <a:pt x="369303" y="20201"/>
                  <a:pt x="492736" y="0"/>
                </a:cubicBezTo>
                <a:cubicBezTo>
                  <a:pt x="616169" y="-20201"/>
                  <a:pt x="776911" y="-14574"/>
                  <a:pt x="985472" y="0"/>
                </a:cubicBezTo>
                <a:cubicBezTo>
                  <a:pt x="1194033" y="14574"/>
                  <a:pt x="1521919" y="-16359"/>
                  <a:pt x="1669827" y="0"/>
                </a:cubicBezTo>
                <a:cubicBezTo>
                  <a:pt x="1817736" y="16359"/>
                  <a:pt x="1986116" y="-20955"/>
                  <a:pt x="2162563" y="0"/>
                </a:cubicBezTo>
                <a:cubicBezTo>
                  <a:pt x="2339010" y="20955"/>
                  <a:pt x="2519464" y="-9138"/>
                  <a:pt x="2751109" y="0"/>
                </a:cubicBezTo>
                <a:cubicBezTo>
                  <a:pt x="2982754" y="9138"/>
                  <a:pt x="3111620" y="27842"/>
                  <a:pt x="3435464" y="0"/>
                </a:cubicBezTo>
                <a:cubicBezTo>
                  <a:pt x="3759308" y="-27842"/>
                  <a:pt x="3758402" y="18215"/>
                  <a:pt x="4024010" y="0"/>
                </a:cubicBezTo>
                <a:cubicBezTo>
                  <a:pt x="4289618" y="-18215"/>
                  <a:pt x="4397204" y="-10935"/>
                  <a:pt x="4612556" y="0"/>
                </a:cubicBezTo>
                <a:cubicBezTo>
                  <a:pt x="4827908" y="10935"/>
                  <a:pt x="4861570" y="-6654"/>
                  <a:pt x="5009482" y="0"/>
                </a:cubicBezTo>
                <a:cubicBezTo>
                  <a:pt x="5157394" y="6654"/>
                  <a:pt x="5469612" y="29106"/>
                  <a:pt x="5598027" y="0"/>
                </a:cubicBezTo>
                <a:cubicBezTo>
                  <a:pt x="5726443" y="-29106"/>
                  <a:pt x="5824259" y="-12420"/>
                  <a:pt x="5994954" y="0"/>
                </a:cubicBezTo>
                <a:cubicBezTo>
                  <a:pt x="6165649" y="12420"/>
                  <a:pt x="6575538" y="3966"/>
                  <a:pt x="6870929" y="0"/>
                </a:cubicBezTo>
                <a:cubicBezTo>
                  <a:pt x="7166320" y="-3966"/>
                  <a:pt x="7379861" y="3110"/>
                  <a:pt x="7555284" y="0"/>
                </a:cubicBezTo>
                <a:cubicBezTo>
                  <a:pt x="7730707" y="-3110"/>
                  <a:pt x="7874418" y="-19355"/>
                  <a:pt x="8048020" y="0"/>
                </a:cubicBezTo>
                <a:cubicBezTo>
                  <a:pt x="8221622" y="19355"/>
                  <a:pt x="8630409" y="-23366"/>
                  <a:pt x="8923995" y="0"/>
                </a:cubicBezTo>
                <a:cubicBezTo>
                  <a:pt x="9217582" y="23366"/>
                  <a:pt x="9303438" y="-31418"/>
                  <a:pt x="9580976" y="0"/>
                </a:cubicBezTo>
                <a:cubicBezTo>
                  <a:pt x="9557657" y="162662"/>
                  <a:pt x="9567739" y="338917"/>
                  <a:pt x="9580976" y="659824"/>
                </a:cubicBezTo>
                <a:cubicBezTo>
                  <a:pt x="9594213" y="980731"/>
                  <a:pt x="9560360" y="1090163"/>
                  <a:pt x="9580976" y="1295211"/>
                </a:cubicBezTo>
                <a:cubicBezTo>
                  <a:pt x="9601592" y="1500259"/>
                  <a:pt x="9583358" y="1947602"/>
                  <a:pt x="9580976" y="2443794"/>
                </a:cubicBezTo>
                <a:cubicBezTo>
                  <a:pt x="9371443" y="2446011"/>
                  <a:pt x="9037039" y="2432864"/>
                  <a:pt x="8896621" y="2443794"/>
                </a:cubicBezTo>
                <a:cubicBezTo>
                  <a:pt x="8756203" y="2454724"/>
                  <a:pt x="8570481" y="2439052"/>
                  <a:pt x="8403885" y="2443794"/>
                </a:cubicBezTo>
                <a:cubicBezTo>
                  <a:pt x="8237289" y="2448536"/>
                  <a:pt x="8144248" y="2455648"/>
                  <a:pt x="8006959" y="2443794"/>
                </a:cubicBezTo>
                <a:cubicBezTo>
                  <a:pt x="7869670" y="2431940"/>
                  <a:pt x="7718756" y="2431212"/>
                  <a:pt x="7610032" y="2443794"/>
                </a:cubicBezTo>
                <a:cubicBezTo>
                  <a:pt x="7501308" y="2456376"/>
                  <a:pt x="7233262" y="2426915"/>
                  <a:pt x="7021487" y="2443794"/>
                </a:cubicBezTo>
                <a:cubicBezTo>
                  <a:pt x="6809713" y="2460673"/>
                  <a:pt x="6747611" y="2435881"/>
                  <a:pt x="6624561" y="2443794"/>
                </a:cubicBezTo>
                <a:cubicBezTo>
                  <a:pt x="6501511" y="2451707"/>
                  <a:pt x="6367755" y="2437394"/>
                  <a:pt x="6227634" y="2443794"/>
                </a:cubicBezTo>
                <a:cubicBezTo>
                  <a:pt x="6087513" y="2450194"/>
                  <a:pt x="5728675" y="2440119"/>
                  <a:pt x="5447469" y="2443794"/>
                </a:cubicBezTo>
                <a:cubicBezTo>
                  <a:pt x="5166263" y="2447469"/>
                  <a:pt x="5149542" y="2419399"/>
                  <a:pt x="4954733" y="2443794"/>
                </a:cubicBezTo>
                <a:cubicBezTo>
                  <a:pt x="4759924" y="2468189"/>
                  <a:pt x="4646598" y="2437202"/>
                  <a:pt x="4557807" y="2443794"/>
                </a:cubicBezTo>
                <a:cubicBezTo>
                  <a:pt x="4469016" y="2450386"/>
                  <a:pt x="4044416" y="2460780"/>
                  <a:pt x="3681832" y="2443794"/>
                </a:cubicBezTo>
                <a:cubicBezTo>
                  <a:pt x="3319249" y="2426808"/>
                  <a:pt x="3172545" y="2421764"/>
                  <a:pt x="2805857" y="2443794"/>
                </a:cubicBezTo>
                <a:cubicBezTo>
                  <a:pt x="2439170" y="2465824"/>
                  <a:pt x="2333389" y="2470265"/>
                  <a:pt x="2121502" y="2443794"/>
                </a:cubicBezTo>
                <a:cubicBezTo>
                  <a:pt x="1909616" y="2417323"/>
                  <a:pt x="1710464" y="2469151"/>
                  <a:pt x="1532956" y="2443794"/>
                </a:cubicBezTo>
                <a:cubicBezTo>
                  <a:pt x="1355448" y="2418437"/>
                  <a:pt x="1200893" y="2428394"/>
                  <a:pt x="1040220" y="2443794"/>
                </a:cubicBezTo>
                <a:cubicBezTo>
                  <a:pt x="879547" y="2459194"/>
                  <a:pt x="499631" y="2394340"/>
                  <a:pt x="0" y="2443794"/>
                </a:cubicBezTo>
                <a:cubicBezTo>
                  <a:pt x="19782" y="2285789"/>
                  <a:pt x="21256" y="2062921"/>
                  <a:pt x="0" y="1783970"/>
                </a:cubicBezTo>
                <a:cubicBezTo>
                  <a:pt x="-21256" y="1505019"/>
                  <a:pt x="-5445" y="1321566"/>
                  <a:pt x="0" y="1148583"/>
                </a:cubicBezTo>
                <a:cubicBezTo>
                  <a:pt x="5445" y="975600"/>
                  <a:pt x="37534" y="443954"/>
                  <a:pt x="0" y="0"/>
                </a:cubicBezTo>
                <a:close/>
              </a:path>
            </a:pathLst>
          </a:custGeom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261965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" y="5773160"/>
            <a:ext cx="1080000" cy="94823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C53B88D-0CAF-8129-CA1D-59F90F118393}"/>
              </a:ext>
            </a:extLst>
          </p:cNvPr>
          <p:cNvGrpSpPr/>
          <p:nvPr/>
        </p:nvGrpSpPr>
        <p:grpSpPr>
          <a:xfrm>
            <a:off x="2158846" y="366855"/>
            <a:ext cx="8281595" cy="806475"/>
            <a:chOff x="-212521" y="2687979"/>
            <a:chExt cx="5262342" cy="184091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0D817CF-0D0A-B76D-1418-9A41C782F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6267ECE-E22B-48A9-D3AA-0005B0E712BA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TextBox 19">
            <a:extLst>
              <a:ext uri="{FF2B5EF4-FFF2-40B4-BE49-F238E27FC236}">
                <a16:creationId xmlns:a16="http://schemas.microsoft.com/office/drawing/2014/main" id="{70D04B01-BD86-B5A1-727C-016CDDB7C3F4}"/>
              </a:ext>
            </a:extLst>
          </p:cNvPr>
          <p:cNvSpPr txBox="1"/>
          <p:nvPr/>
        </p:nvSpPr>
        <p:spPr>
          <a:xfrm>
            <a:off x="2579255" y="403256"/>
            <a:ext cx="7440776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صنف المجموعات التي أمامك إلى متناسبة أو غير متناسبة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6BE2DAD-9A1A-14C3-CEAD-39EBD7BA9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235" y="2037815"/>
            <a:ext cx="4226548" cy="268966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C6BAB8C-2E40-5043-E99F-06A32DD68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350" y="2037815"/>
            <a:ext cx="2098253" cy="275395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84EC703-C8C1-86BC-0726-D08592384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775" y="2037815"/>
            <a:ext cx="2893267" cy="289326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42A882F-57D0-47D1-68C9-BF836796A7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31" b="96271" l="10000" r="90000">
                        <a14:foregroundMark x1="59783" y1="12881" x2="59783" y2="12881"/>
                        <a14:foregroundMark x1="55978" y1="9831" x2="55978" y2="9831"/>
                        <a14:foregroundMark x1="52935" y1="23559" x2="52935" y2="23559"/>
                        <a14:foregroundMark x1="52717" y1="27119" x2="52717" y2="27119"/>
                        <a14:foregroundMark x1="51087" y1="25424" x2="51087" y2="25424"/>
                        <a14:foregroundMark x1="54348" y1="27966" x2="50652" y2="18136"/>
                        <a14:foregroundMark x1="70652" y1="29831" x2="72717" y2="22034"/>
                        <a14:foregroundMark x1="72717" y1="22034" x2="72717" y2="21864"/>
                        <a14:foregroundMark x1="66196" y1="93390" x2="63152" y2="87288"/>
                        <a14:foregroundMark x1="50435" y1="92203" x2="48913" y2="88983"/>
                        <a14:foregroundMark x1="50543" y1="96271" x2="47935" y2="90000"/>
                      </a14:backgroundRemoval>
                    </a14:imgEffect>
                  </a14:imgLayer>
                </a14:imgProps>
              </a:ext>
            </a:extLst>
          </a:blip>
          <a:srcRect l="23279" r="22215"/>
          <a:stretch/>
        </p:blipFill>
        <p:spPr>
          <a:xfrm>
            <a:off x="4479807" y="2140572"/>
            <a:ext cx="2253335" cy="265120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FBC49EF-0DD8-2A0C-A694-4D452C8A7DE9}"/>
              </a:ext>
            </a:extLst>
          </p:cNvPr>
          <p:cNvSpPr/>
          <p:nvPr/>
        </p:nvSpPr>
        <p:spPr>
          <a:xfrm>
            <a:off x="4377603" y="2037815"/>
            <a:ext cx="2523428" cy="2893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3D9E9E7-574F-7D63-CE03-7D631DCFA773}"/>
              </a:ext>
            </a:extLst>
          </p:cNvPr>
          <p:cNvSpPr/>
          <p:nvPr/>
        </p:nvSpPr>
        <p:spPr>
          <a:xfrm>
            <a:off x="8428616" y="5543431"/>
            <a:ext cx="1608268" cy="605892"/>
          </a:xfrm>
          <a:custGeom>
            <a:avLst/>
            <a:gdLst>
              <a:gd name="connsiteX0" fmla="*/ 0 w 1608268"/>
              <a:gd name="connsiteY0" fmla="*/ 0 h 605892"/>
              <a:gd name="connsiteX1" fmla="*/ 520007 w 1608268"/>
              <a:gd name="connsiteY1" fmla="*/ 0 h 605892"/>
              <a:gd name="connsiteX2" fmla="*/ 1040013 w 1608268"/>
              <a:gd name="connsiteY2" fmla="*/ 0 h 605892"/>
              <a:gd name="connsiteX3" fmla="*/ 1608268 w 1608268"/>
              <a:gd name="connsiteY3" fmla="*/ 0 h 605892"/>
              <a:gd name="connsiteX4" fmla="*/ 1608268 w 1608268"/>
              <a:gd name="connsiteY4" fmla="*/ 605892 h 605892"/>
              <a:gd name="connsiteX5" fmla="*/ 1056096 w 1608268"/>
              <a:gd name="connsiteY5" fmla="*/ 605892 h 605892"/>
              <a:gd name="connsiteX6" fmla="*/ 503924 w 1608268"/>
              <a:gd name="connsiteY6" fmla="*/ 605892 h 605892"/>
              <a:gd name="connsiteX7" fmla="*/ 0 w 1608268"/>
              <a:gd name="connsiteY7" fmla="*/ 605892 h 605892"/>
              <a:gd name="connsiteX8" fmla="*/ 0 w 1608268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8268" h="605892" fill="none" extrusionOk="0">
                <a:moveTo>
                  <a:pt x="0" y="0"/>
                </a:moveTo>
                <a:cubicBezTo>
                  <a:pt x="153986" y="25785"/>
                  <a:pt x="334750" y="-14977"/>
                  <a:pt x="520007" y="0"/>
                </a:cubicBezTo>
                <a:cubicBezTo>
                  <a:pt x="705264" y="14977"/>
                  <a:pt x="815059" y="8052"/>
                  <a:pt x="1040013" y="0"/>
                </a:cubicBezTo>
                <a:cubicBezTo>
                  <a:pt x="1264967" y="-8052"/>
                  <a:pt x="1356602" y="-16437"/>
                  <a:pt x="1608268" y="0"/>
                </a:cubicBezTo>
                <a:cubicBezTo>
                  <a:pt x="1590383" y="246591"/>
                  <a:pt x="1632009" y="401322"/>
                  <a:pt x="1608268" y="605892"/>
                </a:cubicBezTo>
                <a:cubicBezTo>
                  <a:pt x="1420483" y="618163"/>
                  <a:pt x="1331945" y="622161"/>
                  <a:pt x="1056096" y="605892"/>
                </a:cubicBezTo>
                <a:cubicBezTo>
                  <a:pt x="780247" y="589623"/>
                  <a:pt x="650431" y="627962"/>
                  <a:pt x="503924" y="605892"/>
                </a:cubicBezTo>
                <a:cubicBezTo>
                  <a:pt x="357417" y="583822"/>
                  <a:pt x="149295" y="596754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608268" h="605892" stroke="0" extrusionOk="0">
                <a:moveTo>
                  <a:pt x="0" y="0"/>
                </a:moveTo>
                <a:cubicBezTo>
                  <a:pt x="259449" y="20979"/>
                  <a:pt x="356156" y="17111"/>
                  <a:pt x="520007" y="0"/>
                </a:cubicBezTo>
                <a:cubicBezTo>
                  <a:pt x="683858" y="-17111"/>
                  <a:pt x="793747" y="21886"/>
                  <a:pt x="1040013" y="0"/>
                </a:cubicBezTo>
                <a:cubicBezTo>
                  <a:pt x="1286279" y="-21886"/>
                  <a:pt x="1334350" y="1379"/>
                  <a:pt x="1608268" y="0"/>
                </a:cubicBezTo>
                <a:cubicBezTo>
                  <a:pt x="1628420" y="217486"/>
                  <a:pt x="1628636" y="438854"/>
                  <a:pt x="1608268" y="605892"/>
                </a:cubicBezTo>
                <a:cubicBezTo>
                  <a:pt x="1415506" y="622950"/>
                  <a:pt x="1166586" y="629238"/>
                  <a:pt x="1056096" y="605892"/>
                </a:cubicBezTo>
                <a:cubicBezTo>
                  <a:pt x="945606" y="582546"/>
                  <a:pt x="653771" y="592555"/>
                  <a:pt x="552172" y="605892"/>
                </a:cubicBezTo>
                <a:cubicBezTo>
                  <a:pt x="450573" y="619229"/>
                  <a:pt x="124922" y="585851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rgbClr val="F6C0C3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متناسبة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D445545-7EBF-DC40-78D9-35E77766AD68}"/>
              </a:ext>
            </a:extLst>
          </p:cNvPr>
          <p:cNvSpPr/>
          <p:nvPr/>
        </p:nvSpPr>
        <p:spPr>
          <a:xfrm>
            <a:off x="1849807" y="5482015"/>
            <a:ext cx="1748625" cy="605892"/>
          </a:xfrm>
          <a:custGeom>
            <a:avLst/>
            <a:gdLst>
              <a:gd name="connsiteX0" fmla="*/ 0 w 1748625"/>
              <a:gd name="connsiteY0" fmla="*/ 0 h 605892"/>
              <a:gd name="connsiteX1" fmla="*/ 565389 w 1748625"/>
              <a:gd name="connsiteY1" fmla="*/ 0 h 605892"/>
              <a:gd name="connsiteX2" fmla="*/ 1130778 w 1748625"/>
              <a:gd name="connsiteY2" fmla="*/ 0 h 605892"/>
              <a:gd name="connsiteX3" fmla="*/ 1748625 w 1748625"/>
              <a:gd name="connsiteY3" fmla="*/ 0 h 605892"/>
              <a:gd name="connsiteX4" fmla="*/ 1748625 w 1748625"/>
              <a:gd name="connsiteY4" fmla="*/ 605892 h 605892"/>
              <a:gd name="connsiteX5" fmla="*/ 1148264 w 1748625"/>
              <a:gd name="connsiteY5" fmla="*/ 605892 h 605892"/>
              <a:gd name="connsiteX6" fmla="*/ 547903 w 1748625"/>
              <a:gd name="connsiteY6" fmla="*/ 605892 h 605892"/>
              <a:gd name="connsiteX7" fmla="*/ 0 w 1748625"/>
              <a:gd name="connsiteY7" fmla="*/ 605892 h 605892"/>
              <a:gd name="connsiteX8" fmla="*/ 0 w 1748625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625" h="605892" fill="none" extrusionOk="0">
                <a:moveTo>
                  <a:pt x="0" y="0"/>
                </a:moveTo>
                <a:cubicBezTo>
                  <a:pt x="192488" y="-13084"/>
                  <a:pt x="422719" y="-13908"/>
                  <a:pt x="565389" y="0"/>
                </a:cubicBezTo>
                <a:cubicBezTo>
                  <a:pt x="708059" y="13908"/>
                  <a:pt x="908704" y="-21393"/>
                  <a:pt x="1130778" y="0"/>
                </a:cubicBezTo>
                <a:cubicBezTo>
                  <a:pt x="1352852" y="21393"/>
                  <a:pt x="1480666" y="26805"/>
                  <a:pt x="1748625" y="0"/>
                </a:cubicBezTo>
                <a:cubicBezTo>
                  <a:pt x="1730740" y="246591"/>
                  <a:pt x="1772366" y="401322"/>
                  <a:pt x="1748625" y="605892"/>
                </a:cubicBezTo>
                <a:cubicBezTo>
                  <a:pt x="1548885" y="619757"/>
                  <a:pt x="1323392" y="590165"/>
                  <a:pt x="1148264" y="605892"/>
                </a:cubicBezTo>
                <a:cubicBezTo>
                  <a:pt x="973136" y="621619"/>
                  <a:pt x="739008" y="628656"/>
                  <a:pt x="547903" y="605892"/>
                </a:cubicBezTo>
                <a:cubicBezTo>
                  <a:pt x="356798" y="583128"/>
                  <a:pt x="227352" y="622777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748625" h="605892" stroke="0" extrusionOk="0">
                <a:moveTo>
                  <a:pt x="0" y="0"/>
                </a:moveTo>
                <a:cubicBezTo>
                  <a:pt x="155324" y="-19362"/>
                  <a:pt x="295374" y="-21018"/>
                  <a:pt x="565389" y="0"/>
                </a:cubicBezTo>
                <a:cubicBezTo>
                  <a:pt x="835404" y="21018"/>
                  <a:pt x="861291" y="25184"/>
                  <a:pt x="1130778" y="0"/>
                </a:cubicBezTo>
                <a:cubicBezTo>
                  <a:pt x="1400265" y="-25184"/>
                  <a:pt x="1581096" y="29765"/>
                  <a:pt x="1748625" y="0"/>
                </a:cubicBezTo>
                <a:cubicBezTo>
                  <a:pt x="1768777" y="217486"/>
                  <a:pt x="1768993" y="438854"/>
                  <a:pt x="1748625" y="605892"/>
                </a:cubicBezTo>
                <a:cubicBezTo>
                  <a:pt x="1603912" y="597512"/>
                  <a:pt x="1313063" y="587046"/>
                  <a:pt x="1148264" y="605892"/>
                </a:cubicBezTo>
                <a:cubicBezTo>
                  <a:pt x="983465" y="624738"/>
                  <a:pt x="765090" y="617595"/>
                  <a:pt x="600361" y="605892"/>
                </a:cubicBezTo>
                <a:cubicBezTo>
                  <a:pt x="435632" y="594189"/>
                  <a:pt x="146715" y="632426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6C0C3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غير متناسبة</a:t>
            </a:r>
          </a:p>
        </p:txBody>
      </p:sp>
    </p:spTree>
    <p:extLst>
      <p:ext uri="{BB962C8B-B14F-4D97-AF65-F5344CB8AC3E}">
        <p14:creationId xmlns:p14="http://schemas.microsoft.com/office/powerpoint/2010/main" val="1750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4.07407E-6 L -0.19193 0.006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F5D9CC-38CF-B015-3766-EA68DE2F3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34" t="39174" r="37911" b="54100"/>
          <a:stretch/>
        </p:blipFill>
        <p:spPr>
          <a:xfrm>
            <a:off x="2999954" y="2287021"/>
            <a:ext cx="8608861" cy="1874857"/>
          </a:xfrm>
          <a:custGeom>
            <a:avLst/>
            <a:gdLst>
              <a:gd name="connsiteX0" fmla="*/ 0 w 8608861"/>
              <a:gd name="connsiteY0" fmla="*/ 0 h 1874857"/>
              <a:gd name="connsiteX1" fmla="*/ 403954 w 8608861"/>
              <a:gd name="connsiteY1" fmla="*/ 0 h 1874857"/>
              <a:gd name="connsiteX2" fmla="*/ 893997 w 8608861"/>
              <a:gd name="connsiteY2" fmla="*/ 0 h 1874857"/>
              <a:gd name="connsiteX3" fmla="*/ 1642306 w 8608861"/>
              <a:gd name="connsiteY3" fmla="*/ 0 h 1874857"/>
              <a:gd name="connsiteX4" fmla="*/ 2218437 w 8608861"/>
              <a:gd name="connsiteY4" fmla="*/ 0 h 1874857"/>
              <a:gd name="connsiteX5" fmla="*/ 2794569 w 8608861"/>
              <a:gd name="connsiteY5" fmla="*/ 0 h 1874857"/>
              <a:gd name="connsiteX6" fmla="*/ 3370700 w 8608861"/>
              <a:gd name="connsiteY6" fmla="*/ 0 h 1874857"/>
              <a:gd name="connsiteX7" fmla="*/ 4119009 w 8608861"/>
              <a:gd name="connsiteY7" fmla="*/ 0 h 1874857"/>
              <a:gd name="connsiteX8" fmla="*/ 4781229 w 8608861"/>
              <a:gd name="connsiteY8" fmla="*/ 0 h 1874857"/>
              <a:gd name="connsiteX9" fmla="*/ 5357360 w 8608861"/>
              <a:gd name="connsiteY9" fmla="*/ 0 h 1874857"/>
              <a:gd name="connsiteX10" fmla="*/ 5933492 w 8608861"/>
              <a:gd name="connsiteY10" fmla="*/ 0 h 1874857"/>
              <a:gd name="connsiteX11" fmla="*/ 6681801 w 8608861"/>
              <a:gd name="connsiteY11" fmla="*/ 0 h 1874857"/>
              <a:gd name="connsiteX12" fmla="*/ 7344021 w 8608861"/>
              <a:gd name="connsiteY12" fmla="*/ 0 h 1874857"/>
              <a:gd name="connsiteX13" fmla="*/ 7920152 w 8608861"/>
              <a:gd name="connsiteY13" fmla="*/ 0 h 1874857"/>
              <a:gd name="connsiteX14" fmla="*/ 8608861 w 8608861"/>
              <a:gd name="connsiteY14" fmla="*/ 0 h 1874857"/>
              <a:gd name="connsiteX15" fmla="*/ 8608861 w 8608861"/>
              <a:gd name="connsiteY15" fmla="*/ 662449 h 1874857"/>
              <a:gd name="connsiteX16" fmla="*/ 8608861 w 8608861"/>
              <a:gd name="connsiteY16" fmla="*/ 1306150 h 1874857"/>
              <a:gd name="connsiteX17" fmla="*/ 8608861 w 8608861"/>
              <a:gd name="connsiteY17" fmla="*/ 1874857 h 1874857"/>
              <a:gd name="connsiteX18" fmla="*/ 7774464 w 8608861"/>
              <a:gd name="connsiteY18" fmla="*/ 1874857 h 1874857"/>
              <a:gd name="connsiteX19" fmla="*/ 7370509 w 8608861"/>
              <a:gd name="connsiteY19" fmla="*/ 1874857 h 1874857"/>
              <a:gd name="connsiteX20" fmla="*/ 6536112 w 8608861"/>
              <a:gd name="connsiteY20" fmla="*/ 1874857 h 1874857"/>
              <a:gd name="connsiteX21" fmla="*/ 6046069 w 8608861"/>
              <a:gd name="connsiteY21" fmla="*/ 1874857 h 1874857"/>
              <a:gd name="connsiteX22" fmla="*/ 5211672 w 8608861"/>
              <a:gd name="connsiteY22" fmla="*/ 1874857 h 1874857"/>
              <a:gd name="connsiteX23" fmla="*/ 4635541 w 8608861"/>
              <a:gd name="connsiteY23" fmla="*/ 1874857 h 1874857"/>
              <a:gd name="connsiteX24" fmla="*/ 4145498 w 8608861"/>
              <a:gd name="connsiteY24" fmla="*/ 1874857 h 1874857"/>
              <a:gd name="connsiteX25" fmla="*/ 3741543 w 8608861"/>
              <a:gd name="connsiteY25" fmla="*/ 1874857 h 1874857"/>
              <a:gd name="connsiteX26" fmla="*/ 3337589 w 8608861"/>
              <a:gd name="connsiteY26" fmla="*/ 1874857 h 1874857"/>
              <a:gd name="connsiteX27" fmla="*/ 2675369 w 8608861"/>
              <a:gd name="connsiteY27" fmla="*/ 1874857 h 1874857"/>
              <a:gd name="connsiteX28" fmla="*/ 2185326 w 8608861"/>
              <a:gd name="connsiteY28" fmla="*/ 1874857 h 1874857"/>
              <a:gd name="connsiteX29" fmla="*/ 1350929 w 8608861"/>
              <a:gd name="connsiteY29" fmla="*/ 1874857 h 1874857"/>
              <a:gd name="connsiteX30" fmla="*/ 860886 w 8608861"/>
              <a:gd name="connsiteY30" fmla="*/ 1874857 h 1874857"/>
              <a:gd name="connsiteX31" fmla="*/ 0 w 8608861"/>
              <a:gd name="connsiteY31" fmla="*/ 1874857 h 1874857"/>
              <a:gd name="connsiteX32" fmla="*/ 0 w 8608861"/>
              <a:gd name="connsiteY32" fmla="*/ 1212408 h 1874857"/>
              <a:gd name="connsiteX33" fmla="*/ 0 w 8608861"/>
              <a:gd name="connsiteY33" fmla="*/ 606204 h 1874857"/>
              <a:gd name="connsiteX34" fmla="*/ 0 w 8608861"/>
              <a:gd name="connsiteY34" fmla="*/ 0 h 187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608861" h="1874857" fill="none" extrusionOk="0">
                <a:moveTo>
                  <a:pt x="0" y="0"/>
                </a:moveTo>
                <a:cubicBezTo>
                  <a:pt x="169642" y="8128"/>
                  <a:pt x="255770" y="-190"/>
                  <a:pt x="403954" y="0"/>
                </a:cubicBezTo>
                <a:cubicBezTo>
                  <a:pt x="552138" y="190"/>
                  <a:pt x="785818" y="-16645"/>
                  <a:pt x="893997" y="0"/>
                </a:cubicBezTo>
                <a:cubicBezTo>
                  <a:pt x="1002176" y="16645"/>
                  <a:pt x="1366937" y="-25946"/>
                  <a:pt x="1642306" y="0"/>
                </a:cubicBezTo>
                <a:cubicBezTo>
                  <a:pt x="1917675" y="25946"/>
                  <a:pt x="1948884" y="9257"/>
                  <a:pt x="2218437" y="0"/>
                </a:cubicBezTo>
                <a:cubicBezTo>
                  <a:pt x="2487990" y="-9257"/>
                  <a:pt x="2649160" y="14712"/>
                  <a:pt x="2794569" y="0"/>
                </a:cubicBezTo>
                <a:cubicBezTo>
                  <a:pt x="2939978" y="-14712"/>
                  <a:pt x="3134533" y="-19403"/>
                  <a:pt x="3370700" y="0"/>
                </a:cubicBezTo>
                <a:cubicBezTo>
                  <a:pt x="3606867" y="19403"/>
                  <a:pt x="3831639" y="20123"/>
                  <a:pt x="4119009" y="0"/>
                </a:cubicBezTo>
                <a:cubicBezTo>
                  <a:pt x="4406379" y="-20123"/>
                  <a:pt x="4588006" y="8015"/>
                  <a:pt x="4781229" y="0"/>
                </a:cubicBezTo>
                <a:cubicBezTo>
                  <a:pt x="4974452" y="-8015"/>
                  <a:pt x="5132689" y="3642"/>
                  <a:pt x="5357360" y="0"/>
                </a:cubicBezTo>
                <a:cubicBezTo>
                  <a:pt x="5582031" y="-3642"/>
                  <a:pt x="5816476" y="20662"/>
                  <a:pt x="5933492" y="0"/>
                </a:cubicBezTo>
                <a:cubicBezTo>
                  <a:pt x="6050508" y="-20662"/>
                  <a:pt x="6418968" y="15268"/>
                  <a:pt x="6681801" y="0"/>
                </a:cubicBezTo>
                <a:cubicBezTo>
                  <a:pt x="6944634" y="-15268"/>
                  <a:pt x="7031733" y="-26975"/>
                  <a:pt x="7344021" y="0"/>
                </a:cubicBezTo>
                <a:cubicBezTo>
                  <a:pt x="7656309" y="26975"/>
                  <a:pt x="7710247" y="-23690"/>
                  <a:pt x="7920152" y="0"/>
                </a:cubicBezTo>
                <a:cubicBezTo>
                  <a:pt x="8130057" y="23690"/>
                  <a:pt x="8305063" y="-29801"/>
                  <a:pt x="8608861" y="0"/>
                </a:cubicBezTo>
                <a:cubicBezTo>
                  <a:pt x="8622421" y="163181"/>
                  <a:pt x="8603159" y="486739"/>
                  <a:pt x="8608861" y="662449"/>
                </a:cubicBezTo>
                <a:cubicBezTo>
                  <a:pt x="8614563" y="838159"/>
                  <a:pt x="8584190" y="1064905"/>
                  <a:pt x="8608861" y="1306150"/>
                </a:cubicBezTo>
                <a:cubicBezTo>
                  <a:pt x="8633532" y="1547395"/>
                  <a:pt x="8630518" y="1712183"/>
                  <a:pt x="8608861" y="1874857"/>
                </a:cubicBezTo>
                <a:cubicBezTo>
                  <a:pt x="8217591" y="1903052"/>
                  <a:pt x="7943253" y="1872584"/>
                  <a:pt x="7774464" y="1874857"/>
                </a:cubicBezTo>
                <a:cubicBezTo>
                  <a:pt x="7605675" y="1877130"/>
                  <a:pt x="7505378" y="1883775"/>
                  <a:pt x="7370509" y="1874857"/>
                </a:cubicBezTo>
                <a:cubicBezTo>
                  <a:pt x="7235640" y="1865939"/>
                  <a:pt x="6810063" y="1845641"/>
                  <a:pt x="6536112" y="1874857"/>
                </a:cubicBezTo>
                <a:cubicBezTo>
                  <a:pt x="6262161" y="1904073"/>
                  <a:pt x="6269777" y="1856921"/>
                  <a:pt x="6046069" y="1874857"/>
                </a:cubicBezTo>
                <a:cubicBezTo>
                  <a:pt x="5822361" y="1892793"/>
                  <a:pt x="5581287" y="1835072"/>
                  <a:pt x="5211672" y="1874857"/>
                </a:cubicBezTo>
                <a:cubicBezTo>
                  <a:pt x="4842057" y="1914642"/>
                  <a:pt x="4860509" y="1878744"/>
                  <a:pt x="4635541" y="1874857"/>
                </a:cubicBezTo>
                <a:cubicBezTo>
                  <a:pt x="4410573" y="1870970"/>
                  <a:pt x="4312589" y="1850708"/>
                  <a:pt x="4145498" y="1874857"/>
                </a:cubicBezTo>
                <a:cubicBezTo>
                  <a:pt x="3978407" y="1899006"/>
                  <a:pt x="3904428" y="1861369"/>
                  <a:pt x="3741543" y="1874857"/>
                </a:cubicBezTo>
                <a:cubicBezTo>
                  <a:pt x="3578658" y="1888345"/>
                  <a:pt x="3537286" y="1859144"/>
                  <a:pt x="3337589" y="1874857"/>
                </a:cubicBezTo>
                <a:cubicBezTo>
                  <a:pt x="3137892" y="1890570"/>
                  <a:pt x="2815591" y="1849188"/>
                  <a:pt x="2675369" y="1874857"/>
                </a:cubicBezTo>
                <a:cubicBezTo>
                  <a:pt x="2535147" y="1900526"/>
                  <a:pt x="2309934" y="1866497"/>
                  <a:pt x="2185326" y="1874857"/>
                </a:cubicBezTo>
                <a:cubicBezTo>
                  <a:pt x="2060718" y="1883217"/>
                  <a:pt x="1634489" y="1860701"/>
                  <a:pt x="1350929" y="1874857"/>
                </a:cubicBezTo>
                <a:cubicBezTo>
                  <a:pt x="1067369" y="1889013"/>
                  <a:pt x="1092881" y="1872212"/>
                  <a:pt x="860886" y="1874857"/>
                </a:cubicBezTo>
                <a:cubicBezTo>
                  <a:pt x="628891" y="1877502"/>
                  <a:pt x="263240" y="1862530"/>
                  <a:pt x="0" y="1874857"/>
                </a:cubicBezTo>
                <a:cubicBezTo>
                  <a:pt x="31796" y="1687439"/>
                  <a:pt x="-16268" y="1445571"/>
                  <a:pt x="0" y="1212408"/>
                </a:cubicBezTo>
                <a:cubicBezTo>
                  <a:pt x="16268" y="979245"/>
                  <a:pt x="8136" y="876132"/>
                  <a:pt x="0" y="606204"/>
                </a:cubicBezTo>
                <a:cubicBezTo>
                  <a:pt x="-8136" y="336276"/>
                  <a:pt x="-8037" y="257466"/>
                  <a:pt x="0" y="0"/>
                </a:cubicBezTo>
                <a:close/>
              </a:path>
              <a:path w="8608861" h="1874857" stroke="0" extrusionOk="0">
                <a:moveTo>
                  <a:pt x="0" y="0"/>
                </a:moveTo>
                <a:cubicBezTo>
                  <a:pt x="167532" y="-26050"/>
                  <a:pt x="466751" y="-17665"/>
                  <a:pt x="662220" y="0"/>
                </a:cubicBezTo>
                <a:cubicBezTo>
                  <a:pt x="857689" y="17665"/>
                  <a:pt x="1138719" y="39508"/>
                  <a:pt x="1496617" y="0"/>
                </a:cubicBezTo>
                <a:cubicBezTo>
                  <a:pt x="1854515" y="-39508"/>
                  <a:pt x="1741646" y="-14627"/>
                  <a:pt x="1900572" y="0"/>
                </a:cubicBezTo>
                <a:cubicBezTo>
                  <a:pt x="2059498" y="14627"/>
                  <a:pt x="2311478" y="-1164"/>
                  <a:pt x="2562792" y="0"/>
                </a:cubicBezTo>
                <a:cubicBezTo>
                  <a:pt x="2814106" y="1164"/>
                  <a:pt x="3013635" y="-28431"/>
                  <a:pt x="3397189" y="0"/>
                </a:cubicBezTo>
                <a:cubicBezTo>
                  <a:pt x="3780743" y="28431"/>
                  <a:pt x="3769377" y="-4377"/>
                  <a:pt x="4059409" y="0"/>
                </a:cubicBezTo>
                <a:cubicBezTo>
                  <a:pt x="4349441" y="4377"/>
                  <a:pt x="4409797" y="-19806"/>
                  <a:pt x="4721629" y="0"/>
                </a:cubicBezTo>
                <a:cubicBezTo>
                  <a:pt x="5033461" y="19806"/>
                  <a:pt x="4983862" y="14814"/>
                  <a:pt x="5211672" y="0"/>
                </a:cubicBezTo>
                <a:cubicBezTo>
                  <a:pt x="5439482" y="-14814"/>
                  <a:pt x="5462282" y="12156"/>
                  <a:pt x="5615626" y="0"/>
                </a:cubicBezTo>
                <a:cubicBezTo>
                  <a:pt x="5768970" y="-12156"/>
                  <a:pt x="5989141" y="-18939"/>
                  <a:pt x="6105669" y="0"/>
                </a:cubicBezTo>
                <a:cubicBezTo>
                  <a:pt x="6222197" y="18939"/>
                  <a:pt x="6435598" y="-1868"/>
                  <a:pt x="6681801" y="0"/>
                </a:cubicBezTo>
                <a:cubicBezTo>
                  <a:pt x="6928004" y="1868"/>
                  <a:pt x="7193892" y="-12819"/>
                  <a:pt x="7344021" y="0"/>
                </a:cubicBezTo>
                <a:cubicBezTo>
                  <a:pt x="7494150" y="12819"/>
                  <a:pt x="7716273" y="4368"/>
                  <a:pt x="8006241" y="0"/>
                </a:cubicBezTo>
                <a:cubicBezTo>
                  <a:pt x="8296209" y="-4368"/>
                  <a:pt x="8415228" y="17658"/>
                  <a:pt x="8608861" y="0"/>
                </a:cubicBezTo>
                <a:cubicBezTo>
                  <a:pt x="8626850" y="152894"/>
                  <a:pt x="8639089" y="456070"/>
                  <a:pt x="8608861" y="662449"/>
                </a:cubicBezTo>
                <a:cubicBezTo>
                  <a:pt x="8578633" y="868828"/>
                  <a:pt x="8631316" y="1050691"/>
                  <a:pt x="8608861" y="1306150"/>
                </a:cubicBezTo>
                <a:cubicBezTo>
                  <a:pt x="8586406" y="1561609"/>
                  <a:pt x="8611523" y="1610460"/>
                  <a:pt x="8608861" y="1874857"/>
                </a:cubicBezTo>
                <a:cubicBezTo>
                  <a:pt x="8334229" y="1878640"/>
                  <a:pt x="8173066" y="1855369"/>
                  <a:pt x="7860552" y="1874857"/>
                </a:cubicBezTo>
                <a:cubicBezTo>
                  <a:pt x="7548038" y="1894345"/>
                  <a:pt x="7397102" y="1853070"/>
                  <a:pt x="7026155" y="1874857"/>
                </a:cubicBezTo>
                <a:cubicBezTo>
                  <a:pt x="6655208" y="1896644"/>
                  <a:pt x="6529966" y="1895381"/>
                  <a:pt x="6191758" y="1874857"/>
                </a:cubicBezTo>
                <a:cubicBezTo>
                  <a:pt x="5853550" y="1854333"/>
                  <a:pt x="5885549" y="1874678"/>
                  <a:pt x="5701715" y="1874857"/>
                </a:cubicBezTo>
                <a:cubicBezTo>
                  <a:pt x="5517881" y="1875036"/>
                  <a:pt x="5438209" y="1878600"/>
                  <a:pt x="5297761" y="1874857"/>
                </a:cubicBezTo>
                <a:cubicBezTo>
                  <a:pt x="5157313" y="1871114"/>
                  <a:pt x="5072781" y="1874344"/>
                  <a:pt x="4893806" y="1874857"/>
                </a:cubicBezTo>
                <a:cubicBezTo>
                  <a:pt x="4714831" y="1875370"/>
                  <a:pt x="4519499" y="1880140"/>
                  <a:pt x="4403764" y="1874857"/>
                </a:cubicBezTo>
                <a:cubicBezTo>
                  <a:pt x="4288029" y="1869574"/>
                  <a:pt x="4025547" y="1883177"/>
                  <a:pt x="3913721" y="1874857"/>
                </a:cubicBezTo>
                <a:cubicBezTo>
                  <a:pt x="3801895" y="1866537"/>
                  <a:pt x="3338923" y="1840516"/>
                  <a:pt x="3165412" y="1874857"/>
                </a:cubicBezTo>
                <a:cubicBezTo>
                  <a:pt x="2991901" y="1909198"/>
                  <a:pt x="2832067" y="1867637"/>
                  <a:pt x="2589281" y="1874857"/>
                </a:cubicBezTo>
                <a:cubicBezTo>
                  <a:pt x="2346495" y="1882077"/>
                  <a:pt x="2353979" y="1861067"/>
                  <a:pt x="2185326" y="1874857"/>
                </a:cubicBezTo>
                <a:cubicBezTo>
                  <a:pt x="2016674" y="1888647"/>
                  <a:pt x="1702354" y="1884744"/>
                  <a:pt x="1437018" y="1874857"/>
                </a:cubicBezTo>
                <a:cubicBezTo>
                  <a:pt x="1171682" y="1864970"/>
                  <a:pt x="1056133" y="1881842"/>
                  <a:pt x="946975" y="1874857"/>
                </a:cubicBezTo>
                <a:cubicBezTo>
                  <a:pt x="837817" y="1867872"/>
                  <a:pt x="459245" y="1876397"/>
                  <a:pt x="0" y="1874857"/>
                </a:cubicBezTo>
                <a:cubicBezTo>
                  <a:pt x="-9994" y="1605580"/>
                  <a:pt x="15294" y="1468436"/>
                  <a:pt x="0" y="1306150"/>
                </a:cubicBezTo>
                <a:cubicBezTo>
                  <a:pt x="-15294" y="1143864"/>
                  <a:pt x="24098" y="909782"/>
                  <a:pt x="0" y="718695"/>
                </a:cubicBezTo>
                <a:cubicBezTo>
                  <a:pt x="-24098" y="527608"/>
                  <a:pt x="27374" y="195336"/>
                  <a:pt x="0" y="0"/>
                </a:cubicBezTo>
                <a:close/>
              </a:path>
            </a:pathLst>
          </a:custGeom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792969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CFB436DC-8525-81E6-B8BA-BFC038ED2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" y="1596788"/>
            <a:ext cx="2792679" cy="300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6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04AACD43-2EED-4D68-F999-374AD663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200" y="118041"/>
            <a:ext cx="2280611" cy="176453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EEF4A44B-C741-CC91-837E-7CC6E5E0E2EA}"/>
              </a:ext>
            </a:extLst>
          </p:cNvPr>
          <p:cNvSpPr/>
          <p:nvPr/>
        </p:nvSpPr>
        <p:spPr>
          <a:xfrm>
            <a:off x="6332505" y="647252"/>
            <a:ext cx="629784" cy="716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Mincho" panose="020B0400000000000000" pitchFamily="18" charset="-128"/>
                <a:cs typeface="Calibri" panose="020F0502020204030204" pitchFamily="34" charset="0"/>
              </a:rPr>
              <a:t>=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Mincho" panose="020B0400000000000000" pitchFamily="18" charset="-128"/>
              <a:cs typeface="Calibri" panose="020F0502020204030204" pitchFamily="34" charset="0"/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668E644A-DA7C-E28B-C082-80501718C131}"/>
              </a:ext>
            </a:extLst>
          </p:cNvPr>
          <p:cNvGrpSpPr/>
          <p:nvPr/>
        </p:nvGrpSpPr>
        <p:grpSpPr>
          <a:xfrm>
            <a:off x="4757812" y="1980941"/>
            <a:ext cx="4127688" cy="842336"/>
            <a:chOff x="3321538" y="4356221"/>
            <a:chExt cx="6064738" cy="2027355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D3FDA235-CB1D-634F-4BC0-2D2396F98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49635" t="60109" r="-644" b="20097"/>
            <a:stretch/>
          </p:blipFill>
          <p:spPr>
            <a:xfrm>
              <a:off x="3321538" y="4356221"/>
              <a:ext cx="6064738" cy="2027355"/>
            </a:xfrm>
            <a:prstGeom prst="rect">
              <a:avLst/>
            </a:prstGeom>
          </p:spPr>
        </p:pic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64D4BD52-7EF0-586F-1028-5A7E0307E3EF}"/>
                </a:ext>
              </a:extLst>
            </p:cNvPr>
            <p:cNvSpPr/>
            <p:nvPr/>
          </p:nvSpPr>
          <p:spPr>
            <a:xfrm>
              <a:off x="4142154" y="6080368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452D50F-D917-0553-9532-AF0F85F38914}"/>
                </a:ext>
              </a:extLst>
            </p:cNvPr>
            <p:cNvSpPr/>
            <p:nvPr/>
          </p:nvSpPr>
          <p:spPr>
            <a:xfrm>
              <a:off x="4142154" y="6115537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A8214220-CE3C-B6D4-A38A-9785EE461281}"/>
              </a:ext>
            </a:extLst>
          </p:cNvPr>
          <p:cNvSpPr/>
          <p:nvPr/>
        </p:nvSpPr>
        <p:spPr>
          <a:xfrm>
            <a:off x="6879481" y="1932334"/>
            <a:ext cx="1346380" cy="94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 × س  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71AC8B8-89DC-5156-56CE-3C30EEFE32A2}"/>
              </a:ext>
            </a:extLst>
          </p:cNvPr>
          <p:cNvGrpSpPr/>
          <p:nvPr/>
        </p:nvGrpSpPr>
        <p:grpSpPr>
          <a:xfrm>
            <a:off x="5034779" y="3273823"/>
            <a:ext cx="3506209" cy="842336"/>
            <a:chOff x="3321538" y="4356221"/>
            <a:chExt cx="6064738" cy="2027355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F726CD0-BC5D-A342-FA48-31A0399FC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49635" t="60109" r="-644" b="20097"/>
            <a:stretch/>
          </p:blipFill>
          <p:spPr>
            <a:xfrm>
              <a:off x="3321538" y="4356221"/>
              <a:ext cx="6064738" cy="2027355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4C0F9D0F-9038-463D-CA15-F4D401E8FBD7}"/>
                </a:ext>
              </a:extLst>
            </p:cNvPr>
            <p:cNvSpPr/>
            <p:nvPr/>
          </p:nvSpPr>
          <p:spPr>
            <a:xfrm>
              <a:off x="4142154" y="6080368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C6D8CE9E-646B-1609-F9CD-8A2AAD1C9852}"/>
                </a:ext>
              </a:extLst>
            </p:cNvPr>
            <p:cNvSpPr/>
            <p:nvPr/>
          </p:nvSpPr>
          <p:spPr>
            <a:xfrm>
              <a:off x="4142154" y="6115537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AD1FDD4-2E82-31C1-5A1E-1434E3FF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306382" flipH="1">
            <a:off x="10505139" y="4367163"/>
            <a:ext cx="1995024" cy="3406340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5645C91-72B9-9E0B-5584-31FFBB7165E4}"/>
              </a:ext>
            </a:extLst>
          </p:cNvPr>
          <p:cNvSpPr/>
          <p:nvPr/>
        </p:nvSpPr>
        <p:spPr>
          <a:xfrm>
            <a:off x="5386379" y="3231720"/>
            <a:ext cx="2777099" cy="94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 س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=  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F1CAD2D4-B010-0F14-20B5-CB34A4ACE177}"/>
              </a:ext>
            </a:extLst>
          </p:cNvPr>
          <p:cNvGrpSpPr/>
          <p:nvPr/>
        </p:nvGrpSpPr>
        <p:grpSpPr>
          <a:xfrm>
            <a:off x="5229453" y="4405758"/>
            <a:ext cx="3212239" cy="1196995"/>
            <a:chOff x="3321538" y="4356221"/>
            <a:chExt cx="6064738" cy="2027355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5C882C1E-B53E-9AAE-0CCB-B8B2838E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49635" t="60109" r="-644" b="20097"/>
            <a:stretch/>
          </p:blipFill>
          <p:spPr>
            <a:xfrm>
              <a:off x="3321538" y="4356221"/>
              <a:ext cx="6064738" cy="2027355"/>
            </a:xfrm>
            <a:prstGeom prst="rect">
              <a:avLst/>
            </a:prstGeom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0FA2829A-ED20-A48B-FD7B-3D93E3A28BFC}"/>
                </a:ext>
              </a:extLst>
            </p:cNvPr>
            <p:cNvSpPr/>
            <p:nvPr/>
          </p:nvSpPr>
          <p:spPr>
            <a:xfrm>
              <a:off x="4142154" y="6080368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FADDD545-E7D5-CD3F-4E90-BCDE906B95E2}"/>
                </a:ext>
              </a:extLst>
            </p:cNvPr>
            <p:cNvSpPr/>
            <p:nvPr/>
          </p:nvSpPr>
          <p:spPr>
            <a:xfrm>
              <a:off x="4142154" y="6115537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مستطيل 32">
                <a:extLst>
                  <a:ext uri="{FF2B5EF4-FFF2-40B4-BE49-F238E27FC236}">
                    <a16:creationId xmlns:a16="http://schemas.microsoft.com/office/drawing/2014/main" id="{31567365-94D0-3AF9-E3FA-1997CCB97456}"/>
                  </a:ext>
                </a:extLst>
              </p:cNvPr>
              <p:cNvSpPr/>
              <p:nvPr/>
            </p:nvSpPr>
            <p:spPr>
              <a:xfrm>
                <a:off x="5664593" y="4529728"/>
                <a:ext cx="2777099" cy="9490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ar-S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س</m:t>
                        </m:r>
                      </m:num>
                      <m:den>
                        <m:r>
                          <a:rPr kumimoji="0" lang="ku-Arab-IQ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٢</m:t>
                        </m:r>
                      </m:den>
                    </m:f>
                  </m:oMath>
                </a14:m>
                <a:r>
                  <a:rPr kumimoji="0" 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ku-Arab-IQ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٣٠</m:t>
                        </m:r>
                      </m:num>
                      <m:den>
                        <m:r>
                          <a:rPr kumimoji="0" lang="ku-Arab-IQ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٢</m:t>
                        </m:r>
                      </m:den>
                    </m:f>
                  </m:oMath>
                </a14:m>
                <a:endPara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مستطيل 32">
                <a:extLst>
                  <a:ext uri="{FF2B5EF4-FFF2-40B4-BE49-F238E27FC236}">
                    <a16:creationId xmlns:a16="http://schemas.microsoft.com/office/drawing/2014/main" id="{31567365-94D0-3AF9-E3FA-1997CCB97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593" y="4529728"/>
                <a:ext cx="2777099" cy="949056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0578907C-B36A-7DE0-4E95-575788310167}"/>
              </a:ext>
            </a:extLst>
          </p:cNvPr>
          <p:cNvGrpSpPr/>
          <p:nvPr/>
        </p:nvGrpSpPr>
        <p:grpSpPr>
          <a:xfrm>
            <a:off x="5556776" y="5771588"/>
            <a:ext cx="2521190" cy="921290"/>
            <a:chOff x="3321538" y="4356221"/>
            <a:chExt cx="6064738" cy="2027355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B60FE65-0464-7BE2-8B6D-0B1188252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49635" t="60109" r="-644" b="20097"/>
            <a:stretch/>
          </p:blipFill>
          <p:spPr>
            <a:xfrm>
              <a:off x="3321538" y="4356221"/>
              <a:ext cx="6064738" cy="2027355"/>
            </a:xfrm>
            <a:prstGeom prst="rect">
              <a:avLst/>
            </a:prstGeom>
          </p:spPr>
        </p:pic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A381B144-EC35-61F2-8E7C-6E3FBB9A5E3E}"/>
                </a:ext>
              </a:extLst>
            </p:cNvPr>
            <p:cNvSpPr/>
            <p:nvPr/>
          </p:nvSpPr>
          <p:spPr>
            <a:xfrm>
              <a:off x="4142154" y="6080368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57A79B2F-1C97-B50E-62AF-ADE421EBD179}"/>
                </a:ext>
              </a:extLst>
            </p:cNvPr>
            <p:cNvSpPr/>
            <p:nvPr/>
          </p:nvSpPr>
          <p:spPr>
            <a:xfrm>
              <a:off x="4142154" y="6115537"/>
              <a:ext cx="398584" cy="7033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CDF9AF86-DF43-0F5D-63A0-7EB0F9404BD8}"/>
              </a:ext>
            </a:extLst>
          </p:cNvPr>
          <p:cNvSpPr/>
          <p:nvPr/>
        </p:nvSpPr>
        <p:spPr>
          <a:xfrm>
            <a:off x="5386379" y="5755356"/>
            <a:ext cx="2777099" cy="94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=  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4FE3AF70-78B3-964C-AFC4-F552695C9754}"/>
              </a:ext>
            </a:extLst>
          </p:cNvPr>
          <p:cNvGrpSpPr/>
          <p:nvPr/>
        </p:nvGrpSpPr>
        <p:grpSpPr>
          <a:xfrm>
            <a:off x="9232596" y="2686027"/>
            <a:ext cx="2863697" cy="1196995"/>
            <a:chOff x="890177" y="2603842"/>
            <a:chExt cx="5262342" cy="1840911"/>
          </a:xfrm>
        </p:grpSpPr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457B1E76-4211-7273-4B8A-2EDD56DB8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" t="39788" r="50025" b="40025"/>
            <a:stretch/>
          </p:blipFill>
          <p:spPr>
            <a:xfrm>
              <a:off x="890177" y="2603842"/>
              <a:ext cx="5262342" cy="1840911"/>
            </a:xfrm>
            <a:prstGeom prst="rect">
              <a:avLst/>
            </a:prstGeom>
          </p:spPr>
        </p:pic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92DE8E4B-CDAD-B3E5-896C-567E79BEDCEE}"/>
                </a:ext>
              </a:extLst>
            </p:cNvPr>
            <p:cNvSpPr/>
            <p:nvPr/>
          </p:nvSpPr>
          <p:spPr>
            <a:xfrm>
              <a:off x="1592630" y="4160219"/>
              <a:ext cx="266448" cy="96890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19">
            <a:extLst>
              <a:ext uri="{FF2B5EF4-FFF2-40B4-BE49-F238E27FC236}">
                <a16:creationId xmlns:a16="http://schemas.microsoft.com/office/drawing/2014/main" id="{F89136E8-3BB9-CF57-98CE-13A76705453A}"/>
              </a:ext>
            </a:extLst>
          </p:cNvPr>
          <p:cNvSpPr txBox="1"/>
          <p:nvPr/>
        </p:nvSpPr>
        <p:spPr>
          <a:xfrm>
            <a:off x="9450672" y="2910245"/>
            <a:ext cx="2318001" cy="61811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حُلَّ التَّناسب :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F99F7032-353C-FB6B-08D2-411E23A778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3" t="10935" r="20200" b="26357"/>
          <a:stretch/>
        </p:blipFill>
        <p:spPr>
          <a:xfrm>
            <a:off x="8172677" y="5646712"/>
            <a:ext cx="1106026" cy="1079172"/>
          </a:xfrm>
          <a:prstGeom prst="rect">
            <a:avLst/>
          </a:prstGeom>
        </p:spPr>
      </p:pic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978C4010-A1F0-49D2-8134-62F7759C5D25}"/>
              </a:ext>
            </a:extLst>
          </p:cNvPr>
          <p:cNvCxnSpPr>
            <a:cxnSpLocks/>
          </p:cNvCxnSpPr>
          <p:nvPr/>
        </p:nvCxnSpPr>
        <p:spPr>
          <a:xfrm flipH="1">
            <a:off x="6389910" y="717463"/>
            <a:ext cx="591200" cy="52038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E38623D8-10B8-4E21-9CFF-FBD2BDC57002}"/>
              </a:ext>
            </a:extLst>
          </p:cNvPr>
          <p:cNvCxnSpPr>
            <a:cxnSpLocks/>
          </p:cNvCxnSpPr>
          <p:nvPr/>
        </p:nvCxnSpPr>
        <p:spPr>
          <a:xfrm>
            <a:off x="6332505" y="717463"/>
            <a:ext cx="687189" cy="5147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8574C0CA-6B7B-9320-D3B8-757B22466E5C}"/>
              </a:ext>
            </a:extLst>
          </p:cNvPr>
          <p:cNvSpPr/>
          <p:nvPr/>
        </p:nvSpPr>
        <p:spPr>
          <a:xfrm>
            <a:off x="6803076" y="384380"/>
            <a:ext cx="765295" cy="61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70061DEE-1012-F6C9-7C77-9D406720A856}"/>
              </a:ext>
            </a:extLst>
          </p:cNvPr>
          <p:cNvSpPr/>
          <p:nvPr/>
        </p:nvSpPr>
        <p:spPr>
          <a:xfrm>
            <a:off x="5686142" y="859137"/>
            <a:ext cx="765295" cy="61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س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9B1D8C17-F7C2-70AF-02EB-9E8B7A737328}"/>
              </a:ext>
            </a:extLst>
          </p:cNvPr>
          <p:cNvSpPr/>
          <p:nvPr/>
        </p:nvSpPr>
        <p:spPr>
          <a:xfrm>
            <a:off x="5707577" y="332162"/>
            <a:ext cx="765295" cy="61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7C32D1D4-00B3-694E-7A4D-186B514470D5}"/>
              </a:ext>
            </a:extLst>
          </p:cNvPr>
          <p:cNvSpPr/>
          <p:nvPr/>
        </p:nvSpPr>
        <p:spPr>
          <a:xfrm>
            <a:off x="6803076" y="943257"/>
            <a:ext cx="765295" cy="61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3" name="رابط مستقيم 62">
            <a:extLst>
              <a:ext uri="{FF2B5EF4-FFF2-40B4-BE49-F238E27FC236}">
                <a16:creationId xmlns:a16="http://schemas.microsoft.com/office/drawing/2014/main" id="{0546D8E4-2C2C-2065-2954-A856D795FDB9}"/>
              </a:ext>
            </a:extLst>
          </p:cNvPr>
          <p:cNvCxnSpPr>
            <a:cxnSpLocks/>
          </p:cNvCxnSpPr>
          <p:nvPr/>
        </p:nvCxnSpPr>
        <p:spPr>
          <a:xfrm flipH="1">
            <a:off x="6924435" y="972243"/>
            <a:ext cx="522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8C0100F1-0B28-D037-ED95-53D80116D542}"/>
              </a:ext>
            </a:extLst>
          </p:cNvPr>
          <p:cNvCxnSpPr>
            <a:cxnSpLocks/>
          </p:cNvCxnSpPr>
          <p:nvPr/>
        </p:nvCxnSpPr>
        <p:spPr>
          <a:xfrm flipH="1">
            <a:off x="5828936" y="1001226"/>
            <a:ext cx="522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C526718D-9FE1-9C12-ADBB-3852537B71DE}"/>
              </a:ext>
            </a:extLst>
          </p:cNvPr>
          <p:cNvSpPr/>
          <p:nvPr/>
        </p:nvSpPr>
        <p:spPr>
          <a:xfrm>
            <a:off x="6338298" y="2111481"/>
            <a:ext cx="696742" cy="686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=  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74080166-AD9F-4F7F-888F-9BB914446608}"/>
              </a:ext>
            </a:extLst>
          </p:cNvPr>
          <p:cNvSpPr/>
          <p:nvPr/>
        </p:nvSpPr>
        <p:spPr>
          <a:xfrm>
            <a:off x="5115766" y="1953225"/>
            <a:ext cx="1525062" cy="94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 × 5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2E58B1E-7517-327B-75A8-B725C22AF1F7}"/>
              </a:ext>
            </a:extLst>
          </p:cNvPr>
          <p:cNvGrpSpPr/>
          <p:nvPr/>
        </p:nvGrpSpPr>
        <p:grpSpPr>
          <a:xfrm>
            <a:off x="2314364" y="1387538"/>
            <a:ext cx="2572555" cy="842336"/>
            <a:chOff x="5620871" y="3958814"/>
            <a:chExt cx="5067926" cy="133574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73842674-0B8E-6DF7-0800-97717F48E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7122" t="82797"/>
            <a:stretch/>
          </p:blipFill>
          <p:spPr>
            <a:xfrm>
              <a:off x="5717688" y="4114800"/>
              <a:ext cx="4971109" cy="1179755"/>
            </a:xfrm>
            <a:prstGeom prst="rect">
              <a:avLst/>
            </a:prstGeom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5DCB2599-9434-FF84-9226-5B18CB57ABC3}"/>
                </a:ext>
              </a:extLst>
            </p:cNvPr>
            <p:cNvSpPr/>
            <p:nvPr/>
          </p:nvSpPr>
          <p:spPr>
            <a:xfrm>
              <a:off x="5620871" y="3958814"/>
              <a:ext cx="387275" cy="258184"/>
            </a:xfrm>
            <a:prstGeom prst="rect">
              <a:avLst/>
            </a:prstGeom>
            <a:solidFill>
              <a:srgbClr val="FFFD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198E6A1-6106-A8ED-DD2E-27B21D8A17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122" t="82797"/>
          <a:stretch/>
        </p:blipFill>
        <p:spPr>
          <a:xfrm>
            <a:off x="3799927" y="2851268"/>
            <a:ext cx="1291204" cy="74396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63A920B-5894-D952-FD1A-732F1F9F732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9133" y="4157489"/>
            <a:ext cx="2572554" cy="74987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D10EC57-6ECD-C0F8-C097-E224D3F0AA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122" t="82797"/>
          <a:stretch/>
        </p:blipFill>
        <p:spPr>
          <a:xfrm>
            <a:off x="4214492" y="5515757"/>
            <a:ext cx="1247573" cy="743969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37B8AD71-7E6C-9180-400F-DE7D06AECD03}"/>
              </a:ext>
            </a:extLst>
          </p:cNvPr>
          <p:cNvSpPr txBox="1"/>
          <p:nvPr/>
        </p:nvSpPr>
        <p:spPr>
          <a:xfrm>
            <a:off x="3961700" y="5441127"/>
            <a:ext cx="1822881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بسّط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036B3EDF-7AF8-F84A-E5E1-E536B2EC7D2D}"/>
              </a:ext>
            </a:extLst>
          </p:cNvPr>
          <p:cNvSpPr txBox="1"/>
          <p:nvPr/>
        </p:nvSpPr>
        <p:spPr>
          <a:xfrm>
            <a:off x="2755952" y="4039459"/>
            <a:ext cx="2318001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اقسم كلا الطرفين على 2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E910B7D3-BF3D-ECD8-E0BB-EC7964196F86}"/>
              </a:ext>
            </a:extLst>
          </p:cNvPr>
          <p:cNvSpPr txBox="1"/>
          <p:nvPr/>
        </p:nvSpPr>
        <p:spPr>
          <a:xfrm>
            <a:off x="3642240" y="2736874"/>
            <a:ext cx="1711244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اضرب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FB5BC7FB-07CA-E1D6-6E78-634FC1ABEB31}"/>
              </a:ext>
            </a:extLst>
          </p:cNvPr>
          <p:cNvSpPr txBox="1"/>
          <p:nvPr/>
        </p:nvSpPr>
        <p:spPr>
          <a:xfrm>
            <a:off x="2459724" y="1387538"/>
            <a:ext cx="2318001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استعمل الضرب التبادلي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133DD33-DB9D-F35C-043A-D55CFF612F6A}"/>
              </a:ext>
            </a:extLst>
          </p:cNvPr>
          <p:cNvSpPr/>
          <p:nvPr/>
        </p:nvSpPr>
        <p:spPr>
          <a:xfrm>
            <a:off x="3718471" y="2742139"/>
            <a:ext cx="196587" cy="162814"/>
          </a:xfrm>
          <a:prstGeom prst="rect">
            <a:avLst/>
          </a:prstGeom>
          <a:solidFill>
            <a:srgbClr val="FFFD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CE62DE5-7B7E-19CA-0964-E760647F391F}"/>
              </a:ext>
            </a:extLst>
          </p:cNvPr>
          <p:cNvSpPr/>
          <p:nvPr/>
        </p:nvSpPr>
        <p:spPr>
          <a:xfrm>
            <a:off x="2629242" y="4063544"/>
            <a:ext cx="196587" cy="162814"/>
          </a:xfrm>
          <a:prstGeom prst="rect">
            <a:avLst/>
          </a:prstGeom>
          <a:solidFill>
            <a:srgbClr val="FFFD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A63302C-6EFB-26A5-802A-C270FA54BDD7}"/>
              </a:ext>
            </a:extLst>
          </p:cNvPr>
          <p:cNvSpPr/>
          <p:nvPr/>
        </p:nvSpPr>
        <p:spPr>
          <a:xfrm>
            <a:off x="4116198" y="5403042"/>
            <a:ext cx="196587" cy="162814"/>
          </a:xfrm>
          <a:prstGeom prst="rect">
            <a:avLst/>
          </a:prstGeom>
          <a:solidFill>
            <a:srgbClr val="FFFD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50DD05-60D3-0E71-5B1E-869D2A869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6444" r="14898" b="6993"/>
          <a:stretch/>
        </p:blipFill>
        <p:spPr bwMode="auto">
          <a:xfrm flipH="1">
            <a:off x="8855343" y="655481"/>
            <a:ext cx="2206480" cy="18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065D5D2-E35A-72EB-ED34-A1567E6C96F8}"/>
              </a:ext>
            </a:extLst>
          </p:cNvPr>
          <p:cNvSpPr/>
          <p:nvPr/>
        </p:nvSpPr>
        <p:spPr>
          <a:xfrm>
            <a:off x="9372512" y="1857889"/>
            <a:ext cx="362451" cy="287415"/>
          </a:xfrm>
          <a:prstGeom prst="ellipse">
            <a:avLst/>
          </a:prstGeom>
          <a:solidFill>
            <a:srgbClr val="949494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ECAC14BF-EEC1-7DFB-45FB-81365AC5E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2" y="2277920"/>
            <a:ext cx="2256552" cy="2256552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FE5D258-91F8-1E50-212F-ECF93DEE86DE}"/>
              </a:ext>
            </a:extLst>
          </p:cNvPr>
          <p:cNvGrpSpPr/>
          <p:nvPr/>
        </p:nvGrpSpPr>
        <p:grpSpPr>
          <a:xfrm>
            <a:off x="184649" y="4787648"/>
            <a:ext cx="2626241" cy="1935415"/>
            <a:chOff x="890177" y="2603842"/>
            <a:chExt cx="5262342" cy="1840911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C43C80E6-5546-90D4-5A93-0FB0D4CD5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265" t="39788" r="50025" b="40025"/>
            <a:stretch/>
          </p:blipFill>
          <p:spPr>
            <a:xfrm>
              <a:off x="890177" y="2603842"/>
              <a:ext cx="5262342" cy="1840911"/>
            </a:xfrm>
            <a:prstGeom prst="rect">
              <a:avLst/>
            </a:prstGeom>
          </p:spPr>
        </p:pic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24DA6389-3499-26DE-B6B1-52E5F71EF677}"/>
                </a:ext>
              </a:extLst>
            </p:cNvPr>
            <p:cNvSpPr/>
            <p:nvPr/>
          </p:nvSpPr>
          <p:spPr>
            <a:xfrm>
              <a:off x="1592630" y="4160219"/>
              <a:ext cx="266448" cy="96890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19">
            <a:extLst>
              <a:ext uri="{FF2B5EF4-FFF2-40B4-BE49-F238E27FC236}">
                <a16:creationId xmlns:a16="http://schemas.microsoft.com/office/drawing/2014/main" id="{BA2C7CDA-990B-10A8-C4A0-D8BB0DD84AFF}"/>
              </a:ext>
            </a:extLst>
          </p:cNvPr>
          <p:cNvSpPr txBox="1"/>
          <p:nvPr/>
        </p:nvSpPr>
        <p:spPr>
          <a:xfrm>
            <a:off x="66890" y="5022305"/>
            <a:ext cx="2859101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/ جواهر الحارثي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فاطمه السبيعي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DD4938C8-CD5D-C175-1635-D4B4A3219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3006786" flipH="1">
            <a:off x="-310400" y="-745254"/>
            <a:ext cx="1824205" cy="2947057"/>
          </a:xfrm>
          <a:prstGeom prst="rect">
            <a:avLst/>
          </a:prstGeom>
        </p:spPr>
      </p:pic>
      <p:sp>
        <p:nvSpPr>
          <p:cNvPr id="58" name="مستطيل 57">
            <a:extLst>
              <a:ext uri="{FF2B5EF4-FFF2-40B4-BE49-F238E27FC236}">
                <a16:creationId xmlns:a16="http://schemas.microsoft.com/office/drawing/2014/main" id="{7102D52E-B21E-AA84-5C71-273508106B5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noFill/>
          <a:ln w="38100">
            <a:solidFill>
              <a:srgbClr val="FFE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25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3" presetClass="emph" presetSubtype="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500"/>
                            </p:stCondLst>
                            <p:childTnLst>
                              <p:par>
                                <p:cTn id="83" presetID="3" presetClass="emph" presetSubtype="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75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25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3" presetClass="emph" presetSubtype="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75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750"/>
                            </p:stCondLst>
                            <p:childTnLst>
                              <p:par>
                                <p:cTn id="12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750"/>
                            </p:stCondLst>
                            <p:childTnLst>
                              <p:par>
                                <p:cTn id="1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25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25" grpId="0"/>
      <p:bldP spid="33" grpId="0"/>
      <p:bldP spid="43" grpId="0"/>
      <p:bldP spid="49" grpId="0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8" grpId="0"/>
      <p:bldP spid="69" grpId="0"/>
      <p:bldP spid="5" grpId="0"/>
      <p:bldP spid="13" grpId="0"/>
      <p:bldP spid="16" grpId="0"/>
      <p:bldP spid="17" grpId="0"/>
      <p:bldP spid="6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FC33DC2-D35F-439F-302C-7FD93F09D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81" t="45074" r="37667" b="29793"/>
          <a:stretch/>
        </p:blipFill>
        <p:spPr>
          <a:xfrm>
            <a:off x="2019544" y="495217"/>
            <a:ext cx="6175316" cy="4542326"/>
          </a:xfrm>
          <a:custGeom>
            <a:avLst/>
            <a:gdLst>
              <a:gd name="connsiteX0" fmla="*/ 0 w 6175316"/>
              <a:gd name="connsiteY0" fmla="*/ 0 h 4542326"/>
              <a:gd name="connsiteX1" fmla="*/ 686146 w 6175316"/>
              <a:gd name="connsiteY1" fmla="*/ 0 h 4542326"/>
              <a:gd name="connsiteX2" fmla="*/ 1248786 w 6175316"/>
              <a:gd name="connsiteY2" fmla="*/ 0 h 4542326"/>
              <a:gd name="connsiteX3" fmla="*/ 1811426 w 6175316"/>
              <a:gd name="connsiteY3" fmla="*/ 0 h 4542326"/>
              <a:gd name="connsiteX4" fmla="*/ 2621079 w 6175316"/>
              <a:gd name="connsiteY4" fmla="*/ 0 h 4542326"/>
              <a:gd name="connsiteX5" fmla="*/ 3245472 w 6175316"/>
              <a:gd name="connsiteY5" fmla="*/ 0 h 4542326"/>
              <a:gd name="connsiteX6" fmla="*/ 3993371 w 6175316"/>
              <a:gd name="connsiteY6" fmla="*/ 0 h 4542326"/>
              <a:gd name="connsiteX7" fmla="*/ 4803024 w 6175316"/>
              <a:gd name="connsiteY7" fmla="*/ 0 h 4542326"/>
              <a:gd name="connsiteX8" fmla="*/ 5303910 w 6175316"/>
              <a:gd name="connsiteY8" fmla="*/ 0 h 4542326"/>
              <a:gd name="connsiteX9" fmla="*/ 6175316 w 6175316"/>
              <a:gd name="connsiteY9" fmla="*/ 0 h 4542326"/>
              <a:gd name="connsiteX10" fmla="*/ 6175316 w 6175316"/>
              <a:gd name="connsiteY10" fmla="*/ 694327 h 4542326"/>
              <a:gd name="connsiteX11" fmla="*/ 6175316 w 6175316"/>
              <a:gd name="connsiteY11" fmla="*/ 1343231 h 4542326"/>
              <a:gd name="connsiteX12" fmla="*/ 6175316 w 6175316"/>
              <a:gd name="connsiteY12" fmla="*/ 2037558 h 4542326"/>
              <a:gd name="connsiteX13" fmla="*/ 6175316 w 6175316"/>
              <a:gd name="connsiteY13" fmla="*/ 2550192 h 4542326"/>
              <a:gd name="connsiteX14" fmla="*/ 6175316 w 6175316"/>
              <a:gd name="connsiteY14" fmla="*/ 3289942 h 4542326"/>
              <a:gd name="connsiteX15" fmla="*/ 6175316 w 6175316"/>
              <a:gd name="connsiteY15" fmla="*/ 3984269 h 4542326"/>
              <a:gd name="connsiteX16" fmla="*/ 6175316 w 6175316"/>
              <a:gd name="connsiteY16" fmla="*/ 4542326 h 4542326"/>
              <a:gd name="connsiteX17" fmla="*/ 5612676 w 6175316"/>
              <a:gd name="connsiteY17" fmla="*/ 4542326 h 4542326"/>
              <a:gd name="connsiteX18" fmla="*/ 5111789 w 6175316"/>
              <a:gd name="connsiteY18" fmla="*/ 4542326 h 4542326"/>
              <a:gd name="connsiteX19" fmla="*/ 4363890 w 6175316"/>
              <a:gd name="connsiteY19" fmla="*/ 4542326 h 4542326"/>
              <a:gd name="connsiteX20" fmla="*/ 3801250 w 6175316"/>
              <a:gd name="connsiteY20" fmla="*/ 4542326 h 4542326"/>
              <a:gd name="connsiteX21" fmla="*/ 3115104 w 6175316"/>
              <a:gd name="connsiteY21" fmla="*/ 4542326 h 4542326"/>
              <a:gd name="connsiteX22" fmla="*/ 2305451 w 6175316"/>
              <a:gd name="connsiteY22" fmla="*/ 4542326 h 4542326"/>
              <a:gd name="connsiteX23" fmla="*/ 1804565 w 6175316"/>
              <a:gd name="connsiteY23" fmla="*/ 4542326 h 4542326"/>
              <a:gd name="connsiteX24" fmla="*/ 1056665 w 6175316"/>
              <a:gd name="connsiteY24" fmla="*/ 4542326 h 4542326"/>
              <a:gd name="connsiteX25" fmla="*/ 0 w 6175316"/>
              <a:gd name="connsiteY25" fmla="*/ 4542326 h 4542326"/>
              <a:gd name="connsiteX26" fmla="*/ 0 w 6175316"/>
              <a:gd name="connsiteY26" fmla="*/ 3893422 h 4542326"/>
              <a:gd name="connsiteX27" fmla="*/ 0 w 6175316"/>
              <a:gd name="connsiteY27" fmla="*/ 3199095 h 4542326"/>
              <a:gd name="connsiteX28" fmla="*/ 0 w 6175316"/>
              <a:gd name="connsiteY28" fmla="*/ 2504768 h 4542326"/>
              <a:gd name="connsiteX29" fmla="*/ 0 w 6175316"/>
              <a:gd name="connsiteY29" fmla="*/ 1765018 h 4542326"/>
              <a:gd name="connsiteX30" fmla="*/ 0 w 6175316"/>
              <a:gd name="connsiteY30" fmla="*/ 1116114 h 4542326"/>
              <a:gd name="connsiteX31" fmla="*/ 0 w 6175316"/>
              <a:gd name="connsiteY31" fmla="*/ 603480 h 4542326"/>
              <a:gd name="connsiteX32" fmla="*/ 0 w 6175316"/>
              <a:gd name="connsiteY32" fmla="*/ 0 h 45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75316" h="4542326" fill="none" extrusionOk="0">
                <a:moveTo>
                  <a:pt x="0" y="0"/>
                </a:moveTo>
                <a:cubicBezTo>
                  <a:pt x="205394" y="26075"/>
                  <a:pt x="343519" y="-6925"/>
                  <a:pt x="686146" y="0"/>
                </a:cubicBezTo>
                <a:cubicBezTo>
                  <a:pt x="1028773" y="6925"/>
                  <a:pt x="1003005" y="11612"/>
                  <a:pt x="1248786" y="0"/>
                </a:cubicBezTo>
                <a:cubicBezTo>
                  <a:pt x="1494567" y="-11612"/>
                  <a:pt x="1612283" y="24273"/>
                  <a:pt x="1811426" y="0"/>
                </a:cubicBezTo>
                <a:cubicBezTo>
                  <a:pt x="2010569" y="-24273"/>
                  <a:pt x="2398315" y="5695"/>
                  <a:pt x="2621079" y="0"/>
                </a:cubicBezTo>
                <a:cubicBezTo>
                  <a:pt x="2843843" y="-5695"/>
                  <a:pt x="3094141" y="-23045"/>
                  <a:pt x="3245472" y="0"/>
                </a:cubicBezTo>
                <a:cubicBezTo>
                  <a:pt x="3396803" y="23045"/>
                  <a:pt x="3830167" y="-1219"/>
                  <a:pt x="3993371" y="0"/>
                </a:cubicBezTo>
                <a:cubicBezTo>
                  <a:pt x="4156575" y="1219"/>
                  <a:pt x="4477749" y="-11082"/>
                  <a:pt x="4803024" y="0"/>
                </a:cubicBezTo>
                <a:cubicBezTo>
                  <a:pt x="5128299" y="11082"/>
                  <a:pt x="5160355" y="-23849"/>
                  <a:pt x="5303910" y="0"/>
                </a:cubicBezTo>
                <a:cubicBezTo>
                  <a:pt x="5447465" y="23849"/>
                  <a:pt x="5755416" y="-26073"/>
                  <a:pt x="6175316" y="0"/>
                </a:cubicBezTo>
                <a:cubicBezTo>
                  <a:pt x="6166844" y="310967"/>
                  <a:pt x="6182277" y="493751"/>
                  <a:pt x="6175316" y="694327"/>
                </a:cubicBezTo>
                <a:cubicBezTo>
                  <a:pt x="6168355" y="894903"/>
                  <a:pt x="6188637" y="1115169"/>
                  <a:pt x="6175316" y="1343231"/>
                </a:cubicBezTo>
                <a:cubicBezTo>
                  <a:pt x="6161995" y="1571293"/>
                  <a:pt x="6171765" y="1766563"/>
                  <a:pt x="6175316" y="2037558"/>
                </a:cubicBezTo>
                <a:cubicBezTo>
                  <a:pt x="6178867" y="2308553"/>
                  <a:pt x="6188899" y="2352444"/>
                  <a:pt x="6175316" y="2550192"/>
                </a:cubicBezTo>
                <a:cubicBezTo>
                  <a:pt x="6161733" y="2747940"/>
                  <a:pt x="6144855" y="3138229"/>
                  <a:pt x="6175316" y="3289942"/>
                </a:cubicBezTo>
                <a:cubicBezTo>
                  <a:pt x="6205778" y="3441655"/>
                  <a:pt x="6198968" y="3756252"/>
                  <a:pt x="6175316" y="3984269"/>
                </a:cubicBezTo>
                <a:cubicBezTo>
                  <a:pt x="6151664" y="4212286"/>
                  <a:pt x="6149820" y="4387595"/>
                  <a:pt x="6175316" y="4542326"/>
                </a:cubicBezTo>
                <a:cubicBezTo>
                  <a:pt x="6001845" y="4568097"/>
                  <a:pt x="5882386" y="4541844"/>
                  <a:pt x="5612676" y="4542326"/>
                </a:cubicBezTo>
                <a:cubicBezTo>
                  <a:pt x="5342966" y="4542808"/>
                  <a:pt x="5259680" y="4539813"/>
                  <a:pt x="5111789" y="4542326"/>
                </a:cubicBezTo>
                <a:cubicBezTo>
                  <a:pt x="4963898" y="4544839"/>
                  <a:pt x="4691027" y="4512712"/>
                  <a:pt x="4363890" y="4542326"/>
                </a:cubicBezTo>
                <a:cubicBezTo>
                  <a:pt x="4036753" y="4571940"/>
                  <a:pt x="3998678" y="4529241"/>
                  <a:pt x="3801250" y="4542326"/>
                </a:cubicBezTo>
                <a:cubicBezTo>
                  <a:pt x="3603822" y="4555411"/>
                  <a:pt x="3315598" y="4551564"/>
                  <a:pt x="3115104" y="4542326"/>
                </a:cubicBezTo>
                <a:cubicBezTo>
                  <a:pt x="2914610" y="4533088"/>
                  <a:pt x="2568408" y="4547068"/>
                  <a:pt x="2305451" y="4542326"/>
                </a:cubicBezTo>
                <a:cubicBezTo>
                  <a:pt x="2042494" y="4537584"/>
                  <a:pt x="1994890" y="4533631"/>
                  <a:pt x="1804565" y="4542326"/>
                </a:cubicBezTo>
                <a:cubicBezTo>
                  <a:pt x="1614240" y="4551021"/>
                  <a:pt x="1359768" y="4505615"/>
                  <a:pt x="1056665" y="4542326"/>
                </a:cubicBezTo>
                <a:cubicBezTo>
                  <a:pt x="753562" y="4579037"/>
                  <a:pt x="410049" y="4514963"/>
                  <a:pt x="0" y="4542326"/>
                </a:cubicBezTo>
                <a:cubicBezTo>
                  <a:pt x="21971" y="4372956"/>
                  <a:pt x="-7226" y="4161640"/>
                  <a:pt x="0" y="3893422"/>
                </a:cubicBezTo>
                <a:cubicBezTo>
                  <a:pt x="7226" y="3625204"/>
                  <a:pt x="-4973" y="3465211"/>
                  <a:pt x="0" y="3199095"/>
                </a:cubicBezTo>
                <a:cubicBezTo>
                  <a:pt x="4973" y="2932979"/>
                  <a:pt x="33857" y="2830732"/>
                  <a:pt x="0" y="2504768"/>
                </a:cubicBezTo>
                <a:cubicBezTo>
                  <a:pt x="-33857" y="2178804"/>
                  <a:pt x="-12431" y="2122424"/>
                  <a:pt x="0" y="1765018"/>
                </a:cubicBezTo>
                <a:cubicBezTo>
                  <a:pt x="12431" y="1407612"/>
                  <a:pt x="-14704" y="1393587"/>
                  <a:pt x="0" y="1116114"/>
                </a:cubicBezTo>
                <a:cubicBezTo>
                  <a:pt x="14704" y="838641"/>
                  <a:pt x="-7399" y="746369"/>
                  <a:pt x="0" y="603480"/>
                </a:cubicBezTo>
                <a:cubicBezTo>
                  <a:pt x="7399" y="460591"/>
                  <a:pt x="22751" y="129623"/>
                  <a:pt x="0" y="0"/>
                </a:cubicBezTo>
                <a:close/>
              </a:path>
              <a:path w="6175316" h="4542326" stroke="0" extrusionOk="0">
                <a:moveTo>
                  <a:pt x="0" y="0"/>
                </a:moveTo>
                <a:cubicBezTo>
                  <a:pt x="302741" y="-1779"/>
                  <a:pt x="492005" y="-20659"/>
                  <a:pt x="747899" y="0"/>
                </a:cubicBezTo>
                <a:cubicBezTo>
                  <a:pt x="1003793" y="20659"/>
                  <a:pt x="1168243" y="10228"/>
                  <a:pt x="1372292" y="0"/>
                </a:cubicBezTo>
                <a:cubicBezTo>
                  <a:pt x="1576341" y="-10228"/>
                  <a:pt x="1754097" y="-2221"/>
                  <a:pt x="2058439" y="0"/>
                </a:cubicBezTo>
                <a:cubicBezTo>
                  <a:pt x="2362781" y="2221"/>
                  <a:pt x="2492809" y="20023"/>
                  <a:pt x="2806338" y="0"/>
                </a:cubicBezTo>
                <a:cubicBezTo>
                  <a:pt x="3119867" y="-20023"/>
                  <a:pt x="3156609" y="9757"/>
                  <a:pt x="3368978" y="0"/>
                </a:cubicBezTo>
                <a:cubicBezTo>
                  <a:pt x="3581347" y="-9757"/>
                  <a:pt x="3950480" y="31441"/>
                  <a:pt x="4116877" y="0"/>
                </a:cubicBezTo>
                <a:cubicBezTo>
                  <a:pt x="4283274" y="-31441"/>
                  <a:pt x="4477729" y="-17575"/>
                  <a:pt x="4741270" y="0"/>
                </a:cubicBezTo>
                <a:cubicBezTo>
                  <a:pt x="5004811" y="17575"/>
                  <a:pt x="5090641" y="-20743"/>
                  <a:pt x="5427417" y="0"/>
                </a:cubicBezTo>
                <a:cubicBezTo>
                  <a:pt x="5764193" y="20743"/>
                  <a:pt x="5861426" y="-6795"/>
                  <a:pt x="6175316" y="0"/>
                </a:cubicBezTo>
                <a:cubicBezTo>
                  <a:pt x="6200227" y="304578"/>
                  <a:pt x="6143043" y="454640"/>
                  <a:pt x="6175316" y="694327"/>
                </a:cubicBezTo>
                <a:cubicBezTo>
                  <a:pt x="6207589" y="934014"/>
                  <a:pt x="6187596" y="974520"/>
                  <a:pt x="6175316" y="1252384"/>
                </a:cubicBezTo>
                <a:cubicBezTo>
                  <a:pt x="6163036" y="1530248"/>
                  <a:pt x="6145051" y="1819837"/>
                  <a:pt x="6175316" y="1992134"/>
                </a:cubicBezTo>
                <a:cubicBezTo>
                  <a:pt x="6205582" y="2164431"/>
                  <a:pt x="6167461" y="2369322"/>
                  <a:pt x="6175316" y="2595615"/>
                </a:cubicBezTo>
                <a:cubicBezTo>
                  <a:pt x="6183171" y="2821908"/>
                  <a:pt x="6151023" y="2873014"/>
                  <a:pt x="6175316" y="3108249"/>
                </a:cubicBezTo>
                <a:cubicBezTo>
                  <a:pt x="6199609" y="3343484"/>
                  <a:pt x="6195193" y="3587412"/>
                  <a:pt x="6175316" y="3711729"/>
                </a:cubicBezTo>
                <a:cubicBezTo>
                  <a:pt x="6155439" y="3836046"/>
                  <a:pt x="6143217" y="4177894"/>
                  <a:pt x="6175316" y="4542326"/>
                </a:cubicBezTo>
                <a:cubicBezTo>
                  <a:pt x="5938690" y="4537656"/>
                  <a:pt x="5627786" y="4555392"/>
                  <a:pt x="5427417" y="4542326"/>
                </a:cubicBezTo>
                <a:cubicBezTo>
                  <a:pt x="5227048" y="4529260"/>
                  <a:pt x="5032741" y="4532630"/>
                  <a:pt x="4741270" y="4542326"/>
                </a:cubicBezTo>
                <a:cubicBezTo>
                  <a:pt x="4449799" y="4552022"/>
                  <a:pt x="4377257" y="4517047"/>
                  <a:pt x="4178630" y="4542326"/>
                </a:cubicBezTo>
                <a:cubicBezTo>
                  <a:pt x="3980003" y="4567605"/>
                  <a:pt x="3908478" y="4535279"/>
                  <a:pt x="3677744" y="4542326"/>
                </a:cubicBezTo>
                <a:cubicBezTo>
                  <a:pt x="3447010" y="4549373"/>
                  <a:pt x="3166206" y="4530145"/>
                  <a:pt x="2868091" y="4542326"/>
                </a:cubicBezTo>
                <a:cubicBezTo>
                  <a:pt x="2569976" y="4554507"/>
                  <a:pt x="2603920" y="4522734"/>
                  <a:pt x="2367204" y="4542326"/>
                </a:cubicBezTo>
                <a:cubicBezTo>
                  <a:pt x="2130488" y="4561918"/>
                  <a:pt x="1836857" y="4581205"/>
                  <a:pt x="1557552" y="4542326"/>
                </a:cubicBezTo>
                <a:cubicBezTo>
                  <a:pt x="1278247" y="4503447"/>
                  <a:pt x="922993" y="4532878"/>
                  <a:pt x="747899" y="4542326"/>
                </a:cubicBezTo>
                <a:cubicBezTo>
                  <a:pt x="572805" y="4551774"/>
                  <a:pt x="351440" y="4545073"/>
                  <a:pt x="0" y="4542326"/>
                </a:cubicBezTo>
                <a:cubicBezTo>
                  <a:pt x="-20379" y="4358121"/>
                  <a:pt x="834" y="4142579"/>
                  <a:pt x="0" y="3984269"/>
                </a:cubicBezTo>
                <a:cubicBezTo>
                  <a:pt x="-834" y="3825959"/>
                  <a:pt x="24640" y="3494679"/>
                  <a:pt x="0" y="3335365"/>
                </a:cubicBezTo>
                <a:cubicBezTo>
                  <a:pt x="-24640" y="3176051"/>
                  <a:pt x="-17781" y="2789434"/>
                  <a:pt x="0" y="2595615"/>
                </a:cubicBezTo>
                <a:cubicBezTo>
                  <a:pt x="17781" y="2401796"/>
                  <a:pt x="1888" y="2239263"/>
                  <a:pt x="0" y="2082981"/>
                </a:cubicBezTo>
                <a:cubicBezTo>
                  <a:pt x="-1888" y="1926699"/>
                  <a:pt x="-24643" y="1718192"/>
                  <a:pt x="0" y="1479500"/>
                </a:cubicBezTo>
                <a:cubicBezTo>
                  <a:pt x="24643" y="1240808"/>
                  <a:pt x="-9119" y="1170765"/>
                  <a:pt x="0" y="876020"/>
                </a:cubicBezTo>
                <a:cubicBezTo>
                  <a:pt x="9119" y="581275"/>
                  <a:pt x="-26024" y="308743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3696071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5FAAA7E-288C-4EB9-E91F-2A38DBA75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24" t="43804" r="24660" b="30657"/>
          <a:stretch/>
        </p:blipFill>
        <p:spPr>
          <a:xfrm>
            <a:off x="8241369" y="553422"/>
            <a:ext cx="3398733" cy="454337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417D600-16B3-9A81-CB67-F82C392888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27" t="51092" r="42003" b="41828"/>
          <a:stretch/>
        </p:blipFill>
        <p:spPr>
          <a:xfrm>
            <a:off x="1623661" y="5345778"/>
            <a:ext cx="8666751" cy="1043874"/>
          </a:xfrm>
          <a:custGeom>
            <a:avLst/>
            <a:gdLst>
              <a:gd name="connsiteX0" fmla="*/ 0 w 8666751"/>
              <a:gd name="connsiteY0" fmla="*/ 0 h 1043874"/>
              <a:gd name="connsiteX1" fmla="*/ 666673 w 8666751"/>
              <a:gd name="connsiteY1" fmla="*/ 0 h 1043874"/>
              <a:gd name="connsiteX2" fmla="*/ 1506681 w 8666751"/>
              <a:gd name="connsiteY2" fmla="*/ 0 h 1043874"/>
              <a:gd name="connsiteX3" fmla="*/ 2086687 w 8666751"/>
              <a:gd name="connsiteY3" fmla="*/ 0 h 1043874"/>
              <a:gd name="connsiteX4" fmla="*/ 2493358 w 8666751"/>
              <a:gd name="connsiteY4" fmla="*/ 0 h 1043874"/>
              <a:gd name="connsiteX5" fmla="*/ 3333366 w 8666751"/>
              <a:gd name="connsiteY5" fmla="*/ 0 h 1043874"/>
              <a:gd name="connsiteX6" fmla="*/ 3826704 w 8666751"/>
              <a:gd name="connsiteY6" fmla="*/ 0 h 1043874"/>
              <a:gd name="connsiteX7" fmla="*/ 4406710 w 8666751"/>
              <a:gd name="connsiteY7" fmla="*/ 0 h 1043874"/>
              <a:gd name="connsiteX8" fmla="*/ 5246718 w 8666751"/>
              <a:gd name="connsiteY8" fmla="*/ 0 h 1043874"/>
              <a:gd name="connsiteX9" fmla="*/ 5913391 w 8666751"/>
              <a:gd name="connsiteY9" fmla="*/ 0 h 1043874"/>
              <a:gd name="connsiteX10" fmla="*/ 6666732 w 8666751"/>
              <a:gd name="connsiteY10" fmla="*/ 0 h 1043874"/>
              <a:gd name="connsiteX11" fmla="*/ 7333405 w 8666751"/>
              <a:gd name="connsiteY11" fmla="*/ 0 h 1043874"/>
              <a:gd name="connsiteX12" fmla="*/ 7826743 w 8666751"/>
              <a:gd name="connsiteY12" fmla="*/ 0 h 1043874"/>
              <a:gd name="connsiteX13" fmla="*/ 8666751 w 8666751"/>
              <a:gd name="connsiteY13" fmla="*/ 0 h 1043874"/>
              <a:gd name="connsiteX14" fmla="*/ 8666751 w 8666751"/>
              <a:gd name="connsiteY14" fmla="*/ 521937 h 1043874"/>
              <a:gd name="connsiteX15" fmla="*/ 8666751 w 8666751"/>
              <a:gd name="connsiteY15" fmla="*/ 1043874 h 1043874"/>
              <a:gd name="connsiteX16" fmla="*/ 8173413 w 8666751"/>
              <a:gd name="connsiteY16" fmla="*/ 1043874 h 1043874"/>
              <a:gd name="connsiteX17" fmla="*/ 7420072 w 8666751"/>
              <a:gd name="connsiteY17" fmla="*/ 1043874 h 1043874"/>
              <a:gd name="connsiteX18" fmla="*/ 6580064 w 8666751"/>
              <a:gd name="connsiteY18" fmla="*/ 1043874 h 1043874"/>
              <a:gd name="connsiteX19" fmla="*/ 5913391 w 8666751"/>
              <a:gd name="connsiteY19" fmla="*/ 1043874 h 1043874"/>
              <a:gd name="connsiteX20" fmla="*/ 5073383 w 8666751"/>
              <a:gd name="connsiteY20" fmla="*/ 1043874 h 1043874"/>
              <a:gd name="connsiteX21" fmla="*/ 4666712 w 8666751"/>
              <a:gd name="connsiteY21" fmla="*/ 1043874 h 1043874"/>
              <a:gd name="connsiteX22" fmla="*/ 3913371 w 8666751"/>
              <a:gd name="connsiteY22" fmla="*/ 1043874 h 1043874"/>
              <a:gd name="connsiteX23" fmla="*/ 3506701 w 8666751"/>
              <a:gd name="connsiteY23" fmla="*/ 1043874 h 1043874"/>
              <a:gd name="connsiteX24" fmla="*/ 2753360 w 8666751"/>
              <a:gd name="connsiteY24" fmla="*/ 1043874 h 1043874"/>
              <a:gd name="connsiteX25" fmla="*/ 2173354 w 8666751"/>
              <a:gd name="connsiteY25" fmla="*/ 1043874 h 1043874"/>
              <a:gd name="connsiteX26" fmla="*/ 1593349 w 8666751"/>
              <a:gd name="connsiteY26" fmla="*/ 1043874 h 1043874"/>
              <a:gd name="connsiteX27" fmla="*/ 753341 w 8666751"/>
              <a:gd name="connsiteY27" fmla="*/ 1043874 h 1043874"/>
              <a:gd name="connsiteX28" fmla="*/ 0 w 8666751"/>
              <a:gd name="connsiteY28" fmla="*/ 1043874 h 1043874"/>
              <a:gd name="connsiteX29" fmla="*/ 0 w 8666751"/>
              <a:gd name="connsiteY29" fmla="*/ 532376 h 1043874"/>
              <a:gd name="connsiteX30" fmla="*/ 0 w 8666751"/>
              <a:gd name="connsiteY30" fmla="*/ 0 h 104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66751" h="1043874" fill="none" extrusionOk="0">
                <a:moveTo>
                  <a:pt x="0" y="0"/>
                </a:moveTo>
                <a:cubicBezTo>
                  <a:pt x="226202" y="-9603"/>
                  <a:pt x="401921" y="-9806"/>
                  <a:pt x="666673" y="0"/>
                </a:cubicBezTo>
                <a:cubicBezTo>
                  <a:pt x="931425" y="9806"/>
                  <a:pt x="1170510" y="-9649"/>
                  <a:pt x="1506681" y="0"/>
                </a:cubicBezTo>
                <a:cubicBezTo>
                  <a:pt x="1842852" y="9649"/>
                  <a:pt x="1839556" y="-5204"/>
                  <a:pt x="2086687" y="0"/>
                </a:cubicBezTo>
                <a:cubicBezTo>
                  <a:pt x="2333818" y="5204"/>
                  <a:pt x="2312109" y="4895"/>
                  <a:pt x="2493358" y="0"/>
                </a:cubicBezTo>
                <a:cubicBezTo>
                  <a:pt x="2674607" y="-4895"/>
                  <a:pt x="3149300" y="23904"/>
                  <a:pt x="3333366" y="0"/>
                </a:cubicBezTo>
                <a:cubicBezTo>
                  <a:pt x="3517432" y="-23904"/>
                  <a:pt x="3609068" y="-13008"/>
                  <a:pt x="3826704" y="0"/>
                </a:cubicBezTo>
                <a:cubicBezTo>
                  <a:pt x="4044340" y="13008"/>
                  <a:pt x="4248788" y="-23864"/>
                  <a:pt x="4406710" y="0"/>
                </a:cubicBezTo>
                <a:cubicBezTo>
                  <a:pt x="4564632" y="23864"/>
                  <a:pt x="4950444" y="-9962"/>
                  <a:pt x="5246718" y="0"/>
                </a:cubicBezTo>
                <a:cubicBezTo>
                  <a:pt x="5542992" y="9962"/>
                  <a:pt x="5610110" y="-5305"/>
                  <a:pt x="5913391" y="0"/>
                </a:cubicBezTo>
                <a:cubicBezTo>
                  <a:pt x="6216672" y="5305"/>
                  <a:pt x="6381971" y="17650"/>
                  <a:pt x="6666732" y="0"/>
                </a:cubicBezTo>
                <a:cubicBezTo>
                  <a:pt x="6951493" y="-17650"/>
                  <a:pt x="7185077" y="21635"/>
                  <a:pt x="7333405" y="0"/>
                </a:cubicBezTo>
                <a:cubicBezTo>
                  <a:pt x="7481733" y="-21635"/>
                  <a:pt x="7676091" y="-2497"/>
                  <a:pt x="7826743" y="0"/>
                </a:cubicBezTo>
                <a:cubicBezTo>
                  <a:pt x="7977395" y="2497"/>
                  <a:pt x="8305806" y="26644"/>
                  <a:pt x="8666751" y="0"/>
                </a:cubicBezTo>
                <a:cubicBezTo>
                  <a:pt x="8663265" y="253247"/>
                  <a:pt x="8653593" y="281625"/>
                  <a:pt x="8666751" y="521937"/>
                </a:cubicBezTo>
                <a:cubicBezTo>
                  <a:pt x="8679909" y="762249"/>
                  <a:pt x="8654613" y="848721"/>
                  <a:pt x="8666751" y="1043874"/>
                </a:cubicBezTo>
                <a:cubicBezTo>
                  <a:pt x="8482061" y="1048612"/>
                  <a:pt x="8325807" y="1042515"/>
                  <a:pt x="8173413" y="1043874"/>
                </a:cubicBezTo>
                <a:cubicBezTo>
                  <a:pt x="8021019" y="1045233"/>
                  <a:pt x="7645749" y="1017044"/>
                  <a:pt x="7420072" y="1043874"/>
                </a:cubicBezTo>
                <a:cubicBezTo>
                  <a:pt x="7194395" y="1070704"/>
                  <a:pt x="6834302" y="1032501"/>
                  <a:pt x="6580064" y="1043874"/>
                </a:cubicBezTo>
                <a:cubicBezTo>
                  <a:pt x="6325826" y="1055247"/>
                  <a:pt x="6164646" y="1032060"/>
                  <a:pt x="5913391" y="1043874"/>
                </a:cubicBezTo>
                <a:cubicBezTo>
                  <a:pt x="5662136" y="1055688"/>
                  <a:pt x="5297154" y="1083950"/>
                  <a:pt x="5073383" y="1043874"/>
                </a:cubicBezTo>
                <a:cubicBezTo>
                  <a:pt x="4849612" y="1003798"/>
                  <a:pt x="4758740" y="1042646"/>
                  <a:pt x="4666712" y="1043874"/>
                </a:cubicBezTo>
                <a:cubicBezTo>
                  <a:pt x="4574684" y="1045102"/>
                  <a:pt x="4263942" y="1079087"/>
                  <a:pt x="3913371" y="1043874"/>
                </a:cubicBezTo>
                <a:cubicBezTo>
                  <a:pt x="3562800" y="1008661"/>
                  <a:pt x="3591202" y="1023864"/>
                  <a:pt x="3506701" y="1043874"/>
                </a:cubicBezTo>
                <a:cubicBezTo>
                  <a:pt x="3422200" y="1063885"/>
                  <a:pt x="2994336" y="1065627"/>
                  <a:pt x="2753360" y="1043874"/>
                </a:cubicBezTo>
                <a:cubicBezTo>
                  <a:pt x="2512384" y="1022121"/>
                  <a:pt x="2453646" y="1049017"/>
                  <a:pt x="2173354" y="1043874"/>
                </a:cubicBezTo>
                <a:cubicBezTo>
                  <a:pt x="1893062" y="1038731"/>
                  <a:pt x="1839399" y="1048412"/>
                  <a:pt x="1593349" y="1043874"/>
                </a:cubicBezTo>
                <a:cubicBezTo>
                  <a:pt x="1347299" y="1039336"/>
                  <a:pt x="922392" y="1047289"/>
                  <a:pt x="753341" y="1043874"/>
                </a:cubicBezTo>
                <a:cubicBezTo>
                  <a:pt x="584290" y="1040459"/>
                  <a:pt x="338472" y="1011129"/>
                  <a:pt x="0" y="1043874"/>
                </a:cubicBezTo>
                <a:cubicBezTo>
                  <a:pt x="15408" y="922195"/>
                  <a:pt x="20862" y="737045"/>
                  <a:pt x="0" y="532376"/>
                </a:cubicBezTo>
                <a:cubicBezTo>
                  <a:pt x="-20862" y="327707"/>
                  <a:pt x="-24877" y="107500"/>
                  <a:pt x="0" y="0"/>
                </a:cubicBezTo>
                <a:close/>
              </a:path>
              <a:path w="8666751" h="1043874" stroke="0" extrusionOk="0">
                <a:moveTo>
                  <a:pt x="0" y="0"/>
                </a:moveTo>
                <a:cubicBezTo>
                  <a:pt x="168225" y="-6307"/>
                  <a:pt x="265053" y="-11055"/>
                  <a:pt x="493338" y="0"/>
                </a:cubicBezTo>
                <a:cubicBezTo>
                  <a:pt x="721623" y="11055"/>
                  <a:pt x="1029578" y="20703"/>
                  <a:pt x="1246679" y="0"/>
                </a:cubicBezTo>
                <a:cubicBezTo>
                  <a:pt x="1463780" y="-20703"/>
                  <a:pt x="1794490" y="36870"/>
                  <a:pt x="2000019" y="0"/>
                </a:cubicBezTo>
                <a:cubicBezTo>
                  <a:pt x="2205548" y="-36870"/>
                  <a:pt x="2388816" y="24494"/>
                  <a:pt x="2666693" y="0"/>
                </a:cubicBezTo>
                <a:cubicBezTo>
                  <a:pt x="2944570" y="-24494"/>
                  <a:pt x="3176278" y="12804"/>
                  <a:pt x="3420033" y="0"/>
                </a:cubicBezTo>
                <a:cubicBezTo>
                  <a:pt x="3663788" y="-12804"/>
                  <a:pt x="3823589" y="-4056"/>
                  <a:pt x="4000039" y="0"/>
                </a:cubicBezTo>
                <a:cubicBezTo>
                  <a:pt x="4176489" y="4056"/>
                  <a:pt x="4580104" y="-5517"/>
                  <a:pt x="4840047" y="0"/>
                </a:cubicBezTo>
                <a:cubicBezTo>
                  <a:pt x="5099990" y="5517"/>
                  <a:pt x="5405171" y="-25532"/>
                  <a:pt x="5593388" y="0"/>
                </a:cubicBezTo>
                <a:cubicBezTo>
                  <a:pt x="5781605" y="25532"/>
                  <a:pt x="6257917" y="-24532"/>
                  <a:pt x="6433396" y="0"/>
                </a:cubicBezTo>
                <a:cubicBezTo>
                  <a:pt x="6608875" y="24532"/>
                  <a:pt x="6787808" y="-23324"/>
                  <a:pt x="6926734" y="0"/>
                </a:cubicBezTo>
                <a:cubicBezTo>
                  <a:pt x="7065660" y="23324"/>
                  <a:pt x="7266432" y="-1065"/>
                  <a:pt x="7593407" y="0"/>
                </a:cubicBezTo>
                <a:cubicBezTo>
                  <a:pt x="7920382" y="1065"/>
                  <a:pt x="8296449" y="28745"/>
                  <a:pt x="8666751" y="0"/>
                </a:cubicBezTo>
                <a:cubicBezTo>
                  <a:pt x="8690221" y="102467"/>
                  <a:pt x="8685772" y="265655"/>
                  <a:pt x="8666751" y="490621"/>
                </a:cubicBezTo>
                <a:cubicBezTo>
                  <a:pt x="8647730" y="715587"/>
                  <a:pt x="8648663" y="905937"/>
                  <a:pt x="8666751" y="1043874"/>
                </a:cubicBezTo>
                <a:cubicBezTo>
                  <a:pt x="8368553" y="1057555"/>
                  <a:pt x="8228662" y="1037251"/>
                  <a:pt x="8000078" y="1043874"/>
                </a:cubicBezTo>
                <a:cubicBezTo>
                  <a:pt x="7771494" y="1050497"/>
                  <a:pt x="7683064" y="1060665"/>
                  <a:pt x="7506740" y="1043874"/>
                </a:cubicBezTo>
                <a:cubicBezTo>
                  <a:pt x="7330416" y="1027083"/>
                  <a:pt x="7224111" y="1058418"/>
                  <a:pt x="7100069" y="1043874"/>
                </a:cubicBezTo>
                <a:cubicBezTo>
                  <a:pt x="6976027" y="1029330"/>
                  <a:pt x="6441556" y="1041628"/>
                  <a:pt x="6260061" y="1043874"/>
                </a:cubicBezTo>
                <a:cubicBezTo>
                  <a:pt x="6078566" y="1046120"/>
                  <a:pt x="5999293" y="1049769"/>
                  <a:pt x="5853390" y="1043874"/>
                </a:cubicBezTo>
                <a:cubicBezTo>
                  <a:pt x="5707487" y="1037979"/>
                  <a:pt x="5339913" y="1035905"/>
                  <a:pt x="5013382" y="1043874"/>
                </a:cubicBezTo>
                <a:cubicBezTo>
                  <a:pt x="4686851" y="1051843"/>
                  <a:pt x="4419580" y="1081743"/>
                  <a:pt x="4173374" y="1043874"/>
                </a:cubicBezTo>
                <a:cubicBezTo>
                  <a:pt x="3927168" y="1006005"/>
                  <a:pt x="3783093" y="1044500"/>
                  <a:pt x="3420033" y="1043874"/>
                </a:cubicBezTo>
                <a:cubicBezTo>
                  <a:pt x="3056973" y="1043248"/>
                  <a:pt x="2903088" y="1069927"/>
                  <a:pt x="2753360" y="1043874"/>
                </a:cubicBezTo>
                <a:cubicBezTo>
                  <a:pt x="2603632" y="1017821"/>
                  <a:pt x="2175627" y="1030263"/>
                  <a:pt x="1913352" y="1043874"/>
                </a:cubicBezTo>
                <a:cubicBezTo>
                  <a:pt x="1651077" y="1057485"/>
                  <a:pt x="1669531" y="1027937"/>
                  <a:pt x="1506681" y="1043874"/>
                </a:cubicBezTo>
                <a:cubicBezTo>
                  <a:pt x="1343831" y="1059811"/>
                  <a:pt x="1004529" y="1032293"/>
                  <a:pt x="840008" y="1043874"/>
                </a:cubicBezTo>
                <a:cubicBezTo>
                  <a:pt x="675487" y="1055455"/>
                  <a:pt x="173659" y="1034709"/>
                  <a:pt x="0" y="1043874"/>
                </a:cubicBezTo>
                <a:cubicBezTo>
                  <a:pt x="21294" y="930147"/>
                  <a:pt x="-2416" y="696967"/>
                  <a:pt x="0" y="521937"/>
                </a:cubicBezTo>
                <a:cubicBezTo>
                  <a:pt x="2416" y="346907"/>
                  <a:pt x="20030" y="227990"/>
                  <a:pt x="0" y="0"/>
                </a:cubicBezTo>
                <a:close/>
              </a:path>
            </a:pathLst>
          </a:custGeom>
          <a:ln w="19050"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24694109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216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610884" y="1879338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0" y="183706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412656" y="484585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B9D1A4F-70AB-5612-9095-54CAF392E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187" t="17935" r="42081" b="79169"/>
          <a:stretch/>
        </p:blipFill>
        <p:spPr>
          <a:xfrm>
            <a:off x="4946214" y="2070000"/>
            <a:ext cx="4825834" cy="1067127"/>
          </a:xfrm>
          <a:custGeom>
            <a:avLst/>
            <a:gdLst>
              <a:gd name="connsiteX0" fmla="*/ 0 w 4825834"/>
              <a:gd name="connsiteY0" fmla="*/ 0 h 1067127"/>
              <a:gd name="connsiteX1" fmla="*/ 592888 w 4825834"/>
              <a:gd name="connsiteY1" fmla="*/ 0 h 1067127"/>
              <a:gd name="connsiteX2" fmla="*/ 1330551 w 4825834"/>
              <a:gd name="connsiteY2" fmla="*/ 0 h 1067127"/>
              <a:gd name="connsiteX3" fmla="*/ 2116473 w 4825834"/>
              <a:gd name="connsiteY3" fmla="*/ 0 h 1067127"/>
              <a:gd name="connsiteX4" fmla="*/ 2709361 w 4825834"/>
              <a:gd name="connsiteY4" fmla="*/ 0 h 1067127"/>
              <a:gd name="connsiteX5" fmla="*/ 3398766 w 4825834"/>
              <a:gd name="connsiteY5" fmla="*/ 0 h 1067127"/>
              <a:gd name="connsiteX6" fmla="*/ 4136429 w 4825834"/>
              <a:gd name="connsiteY6" fmla="*/ 0 h 1067127"/>
              <a:gd name="connsiteX7" fmla="*/ 4825834 w 4825834"/>
              <a:gd name="connsiteY7" fmla="*/ 0 h 1067127"/>
              <a:gd name="connsiteX8" fmla="*/ 4825834 w 4825834"/>
              <a:gd name="connsiteY8" fmla="*/ 501550 h 1067127"/>
              <a:gd name="connsiteX9" fmla="*/ 4825834 w 4825834"/>
              <a:gd name="connsiteY9" fmla="*/ 1067127 h 1067127"/>
              <a:gd name="connsiteX10" fmla="*/ 4184687 w 4825834"/>
              <a:gd name="connsiteY10" fmla="*/ 1067127 h 1067127"/>
              <a:gd name="connsiteX11" fmla="*/ 3398766 w 4825834"/>
              <a:gd name="connsiteY11" fmla="*/ 1067127 h 1067127"/>
              <a:gd name="connsiteX12" fmla="*/ 2661103 w 4825834"/>
              <a:gd name="connsiteY12" fmla="*/ 1067127 h 1067127"/>
              <a:gd name="connsiteX13" fmla="*/ 2019956 w 4825834"/>
              <a:gd name="connsiteY13" fmla="*/ 1067127 h 1067127"/>
              <a:gd name="connsiteX14" fmla="*/ 1378810 w 4825834"/>
              <a:gd name="connsiteY14" fmla="*/ 1067127 h 1067127"/>
              <a:gd name="connsiteX15" fmla="*/ 737663 w 4825834"/>
              <a:gd name="connsiteY15" fmla="*/ 1067127 h 1067127"/>
              <a:gd name="connsiteX16" fmla="*/ 0 w 4825834"/>
              <a:gd name="connsiteY16" fmla="*/ 1067127 h 1067127"/>
              <a:gd name="connsiteX17" fmla="*/ 0 w 4825834"/>
              <a:gd name="connsiteY17" fmla="*/ 544235 h 1067127"/>
              <a:gd name="connsiteX18" fmla="*/ 0 w 4825834"/>
              <a:gd name="connsiteY18" fmla="*/ 0 h 10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25834" h="1067127" fill="none" extrusionOk="0">
                <a:moveTo>
                  <a:pt x="0" y="0"/>
                </a:moveTo>
                <a:cubicBezTo>
                  <a:pt x="283879" y="24831"/>
                  <a:pt x="375204" y="-23852"/>
                  <a:pt x="592888" y="0"/>
                </a:cubicBezTo>
                <a:cubicBezTo>
                  <a:pt x="810572" y="23852"/>
                  <a:pt x="1040028" y="-12877"/>
                  <a:pt x="1330551" y="0"/>
                </a:cubicBezTo>
                <a:cubicBezTo>
                  <a:pt x="1621074" y="12877"/>
                  <a:pt x="1747480" y="20087"/>
                  <a:pt x="2116473" y="0"/>
                </a:cubicBezTo>
                <a:cubicBezTo>
                  <a:pt x="2485466" y="-20087"/>
                  <a:pt x="2436613" y="-17915"/>
                  <a:pt x="2709361" y="0"/>
                </a:cubicBezTo>
                <a:cubicBezTo>
                  <a:pt x="2982109" y="17915"/>
                  <a:pt x="3063479" y="4360"/>
                  <a:pt x="3398766" y="0"/>
                </a:cubicBezTo>
                <a:cubicBezTo>
                  <a:pt x="3734054" y="-4360"/>
                  <a:pt x="3979354" y="6966"/>
                  <a:pt x="4136429" y="0"/>
                </a:cubicBezTo>
                <a:cubicBezTo>
                  <a:pt x="4293504" y="-6966"/>
                  <a:pt x="4519627" y="6283"/>
                  <a:pt x="4825834" y="0"/>
                </a:cubicBezTo>
                <a:cubicBezTo>
                  <a:pt x="4824424" y="199994"/>
                  <a:pt x="4834957" y="305721"/>
                  <a:pt x="4825834" y="501550"/>
                </a:cubicBezTo>
                <a:cubicBezTo>
                  <a:pt x="4816712" y="697379"/>
                  <a:pt x="4843450" y="866638"/>
                  <a:pt x="4825834" y="1067127"/>
                </a:cubicBezTo>
                <a:cubicBezTo>
                  <a:pt x="4610879" y="1083575"/>
                  <a:pt x="4450863" y="1050492"/>
                  <a:pt x="4184687" y="1067127"/>
                </a:cubicBezTo>
                <a:cubicBezTo>
                  <a:pt x="3918511" y="1083762"/>
                  <a:pt x="3676774" y="1046715"/>
                  <a:pt x="3398766" y="1067127"/>
                </a:cubicBezTo>
                <a:cubicBezTo>
                  <a:pt x="3120758" y="1087539"/>
                  <a:pt x="2915678" y="1046025"/>
                  <a:pt x="2661103" y="1067127"/>
                </a:cubicBezTo>
                <a:cubicBezTo>
                  <a:pt x="2406528" y="1088229"/>
                  <a:pt x="2281394" y="1088859"/>
                  <a:pt x="2019956" y="1067127"/>
                </a:cubicBezTo>
                <a:cubicBezTo>
                  <a:pt x="1758518" y="1045395"/>
                  <a:pt x="1634458" y="1096692"/>
                  <a:pt x="1378810" y="1067127"/>
                </a:cubicBezTo>
                <a:cubicBezTo>
                  <a:pt x="1123162" y="1037562"/>
                  <a:pt x="871356" y="1074494"/>
                  <a:pt x="737663" y="1067127"/>
                </a:cubicBezTo>
                <a:cubicBezTo>
                  <a:pt x="603970" y="1059760"/>
                  <a:pt x="350385" y="1079143"/>
                  <a:pt x="0" y="1067127"/>
                </a:cubicBezTo>
                <a:cubicBezTo>
                  <a:pt x="1170" y="868498"/>
                  <a:pt x="-1844" y="685838"/>
                  <a:pt x="0" y="544235"/>
                </a:cubicBezTo>
                <a:cubicBezTo>
                  <a:pt x="1844" y="402632"/>
                  <a:pt x="17367" y="206838"/>
                  <a:pt x="0" y="0"/>
                </a:cubicBezTo>
                <a:close/>
              </a:path>
              <a:path w="4825834" h="1067127" stroke="0" extrusionOk="0">
                <a:moveTo>
                  <a:pt x="0" y="0"/>
                </a:moveTo>
                <a:cubicBezTo>
                  <a:pt x="165817" y="1106"/>
                  <a:pt x="564263" y="-8453"/>
                  <a:pt x="785922" y="0"/>
                </a:cubicBezTo>
                <a:cubicBezTo>
                  <a:pt x="1007581" y="8453"/>
                  <a:pt x="1233120" y="-29318"/>
                  <a:pt x="1378810" y="0"/>
                </a:cubicBezTo>
                <a:cubicBezTo>
                  <a:pt x="1524500" y="29318"/>
                  <a:pt x="1929748" y="1882"/>
                  <a:pt x="2116473" y="0"/>
                </a:cubicBezTo>
                <a:cubicBezTo>
                  <a:pt x="2303198" y="-1882"/>
                  <a:pt x="2493457" y="8874"/>
                  <a:pt x="2757619" y="0"/>
                </a:cubicBezTo>
                <a:cubicBezTo>
                  <a:pt x="3021781" y="-8874"/>
                  <a:pt x="3182936" y="27032"/>
                  <a:pt x="3447024" y="0"/>
                </a:cubicBezTo>
                <a:cubicBezTo>
                  <a:pt x="3711113" y="-27032"/>
                  <a:pt x="3978259" y="-2908"/>
                  <a:pt x="4136429" y="0"/>
                </a:cubicBezTo>
                <a:cubicBezTo>
                  <a:pt x="4294599" y="2908"/>
                  <a:pt x="4546645" y="8608"/>
                  <a:pt x="4825834" y="0"/>
                </a:cubicBezTo>
                <a:cubicBezTo>
                  <a:pt x="4840042" y="241200"/>
                  <a:pt x="4831647" y="368002"/>
                  <a:pt x="4825834" y="522892"/>
                </a:cubicBezTo>
                <a:cubicBezTo>
                  <a:pt x="4820021" y="677782"/>
                  <a:pt x="4799948" y="893148"/>
                  <a:pt x="4825834" y="1067127"/>
                </a:cubicBezTo>
                <a:cubicBezTo>
                  <a:pt x="4675012" y="1073298"/>
                  <a:pt x="4451799" y="1084843"/>
                  <a:pt x="4232946" y="1067127"/>
                </a:cubicBezTo>
                <a:cubicBezTo>
                  <a:pt x="4014093" y="1049411"/>
                  <a:pt x="3882601" y="1089827"/>
                  <a:pt x="3688316" y="1067127"/>
                </a:cubicBezTo>
                <a:cubicBezTo>
                  <a:pt x="3494031" y="1044428"/>
                  <a:pt x="3261402" y="1087922"/>
                  <a:pt x="3095428" y="1067127"/>
                </a:cubicBezTo>
                <a:cubicBezTo>
                  <a:pt x="2929454" y="1046332"/>
                  <a:pt x="2570824" y="1070481"/>
                  <a:pt x="2406023" y="1067127"/>
                </a:cubicBezTo>
                <a:cubicBezTo>
                  <a:pt x="2241223" y="1063773"/>
                  <a:pt x="2009567" y="1067517"/>
                  <a:pt x="1668360" y="1067127"/>
                </a:cubicBezTo>
                <a:cubicBezTo>
                  <a:pt x="1327153" y="1066737"/>
                  <a:pt x="1367615" y="1095635"/>
                  <a:pt x="1075472" y="1067127"/>
                </a:cubicBezTo>
                <a:cubicBezTo>
                  <a:pt x="783329" y="1038619"/>
                  <a:pt x="473752" y="1022793"/>
                  <a:pt x="0" y="1067127"/>
                </a:cubicBezTo>
                <a:cubicBezTo>
                  <a:pt x="-19464" y="826223"/>
                  <a:pt x="-18830" y="705321"/>
                  <a:pt x="0" y="533564"/>
                </a:cubicBezTo>
                <a:cubicBezTo>
                  <a:pt x="18830" y="361807"/>
                  <a:pt x="-20206" y="249480"/>
                  <a:pt x="0" y="0"/>
                </a:cubicBezTo>
                <a:close/>
              </a:path>
            </a:pathLst>
          </a:custGeom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23131076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61261C8-EF57-7351-D7D2-C9778DBC8A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98" t="20159" r="51836" b="75576"/>
          <a:stretch/>
        </p:blipFill>
        <p:spPr>
          <a:xfrm>
            <a:off x="5990926" y="3337917"/>
            <a:ext cx="2952059" cy="1067127"/>
          </a:xfrm>
          <a:custGeom>
            <a:avLst/>
            <a:gdLst>
              <a:gd name="connsiteX0" fmla="*/ 0 w 2952059"/>
              <a:gd name="connsiteY0" fmla="*/ 0 h 1067127"/>
              <a:gd name="connsiteX1" fmla="*/ 531371 w 2952059"/>
              <a:gd name="connsiteY1" fmla="*/ 0 h 1067127"/>
              <a:gd name="connsiteX2" fmla="*/ 1033221 w 2952059"/>
              <a:gd name="connsiteY2" fmla="*/ 0 h 1067127"/>
              <a:gd name="connsiteX3" fmla="*/ 1535071 w 2952059"/>
              <a:gd name="connsiteY3" fmla="*/ 0 h 1067127"/>
              <a:gd name="connsiteX4" fmla="*/ 2125482 w 2952059"/>
              <a:gd name="connsiteY4" fmla="*/ 0 h 1067127"/>
              <a:gd name="connsiteX5" fmla="*/ 2952059 w 2952059"/>
              <a:gd name="connsiteY5" fmla="*/ 0 h 1067127"/>
              <a:gd name="connsiteX6" fmla="*/ 2952059 w 2952059"/>
              <a:gd name="connsiteY6" fmla="*/ 501550 h 1067127"/>
              <a:gd name="connsiteX7" fmla="*/ 2952059 w 2952059"/>
              <a:gd name="connsiteY7" fmla="*/ 1067127 h 1067127"/>
              <a:gd name="connsiteX8" fmla="*/ 2332127 w 2952059"/>
              <a:gd name="connsiteY8" fmla="*/ 1067127 h 1067127"/>
              <a:gd name="connsiteX9" fmla="*/ 1741715 w 2952059"/>
              <a:gd name="connsiteY9" fmla="*/ 1067127 h 1067127"/>
              <a:gd name="connsiteX10" fmla="*/ 1180824 w 2952059"/>
              <a:gd name="connsiteY10" fmla="*/ 1067127 h 1067127"/>
              <a:gd name="connsiteX11" fmla="*/ 560891 w 2952059"/>
              <a:gd name="connsiteY11" fmla="*/ 1067127 h 1067127"/>
              <a:gd name="connsiteX12" fmla="*/ 0 w 2952059"/>
              <a:gd name="connsiteY12" fmla="*/ 1067127 h 1067127"/>
              <a:gd name="connsiteX13" fmla="*/ 0 w 2952059"/>
              <a:gd name="connsiteY13" fmla="*/ 565577 h 1067127"/>
              <a:gd name="connsiteX14" fmla="*/ 0 w 2952059"/>
              <a:gd name="connsiteY14" fmla="*/ 0 h 10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2059" h="1067127" fill="none" extrusionOk="0">
                <a:moveTo>
                  <a:pt x="0" y="0"/>
                </a:moveTo>
                <a:cubicBezTo>
                  <a:pt x="130002" y="-24493"/>
                  <a:pt x="292829" y="20483"/>
                  <a:pt x="531371" y="0"/>
                </a:cubicBezTo>
                <a:cubicBezTo>
                  <a:pt x="769913" y="-20483"/>
                  <a:pt x="905026" y="25057"/>
                  <a:pt x="1033221" y="0"/>
                </a:cubicBezTo>
                <a:cubicBezTo>
                  <a:pt x="1161416" y="-25057"/>
                  <a:pt x="1367624" y="14478"/>
                  <a:pt x="1535071" y="0"/>
                </a:cubicBezTo>
                <a:cubicBezTo>
                  <a:pt x="1702518" y="-14478"/>
                  <a:pt x="1966147" y="29112"/>
                  <a:pt x="2125482" y="0"/>
                </a:cubicBezTo>
                <a:cubicBezTo>
                  <a:pt x="2284817" y="-29112"/>
                  <a:pt x="2610138" y="-12656"/>
                  <a:pt x="2952059" y="0"/>
                </a:cubicBezTo>
                <a:cubicBezTo>
                  <a:pt x="2939034" y="106305"/>
                  <a:pt x="2943406" y="358030"/>
                  <a:pt x="2952059" y="501550"/>
                </a:cubicBezTo>
                <a:cubicBezTo>
                  <a:pt x="2960713" y="645070"/>
                  <a:pt x="2973235" y="835240"/>
                  <a:pt x="2952059" y="1067127"/>
                </a:cubicBezTo>
                <a:cubicBezTo>
                  <a:pt x="2678485" y="1043136"/>
                  <a:pt x="2505639" y="1036713"/>
                  <a:pt x="2332127" y="1067127"/>
                </a:cubicBezTo>
                <a:cubicBezTo>
                  <a:pt x="2158615" y="1097541"/>
                  <a:pt x="1915096" y="1051209"/>
                  <a:pt x="1741715" y="1067127"/>
                </a:cubicBezTo>
                <a:cubicBezTo>
                  <a:pt x="1568334" y="1083045"/>
                  <a:pt x="1383829" y="1085197"/>
                  <a:pt x="1180824" y="1067127"/>
                </a:cubicBezTo>
                <a:cubicBezTo>
                  <a:pt x="977819" y="1049057"/>
                  <a:pt x="827747" y="1063739"/>
                  <a:pt x="560891" y="1067127"/>
                </a:cubicBezTo>
                <a:cubicBezTo>
                  <a:pt x="294035" y="1070515"/>
                  <a:pt x="208233" y="1056784"/>
                  <a:pt x="0" y="1067127"/>
                </a:cubicBezTo>
                <a:cubicBezTo>
                  <a:pt x="2770" y="826701"/>
                  <a:pt x="-15752" y="709747"/>
                  <a:pt x="0" y="565577"/>
                </a:cubicBezTo>
                <a:cubicBezTo>
                  <a:pt x="15752" y="421407"/>
                  <a:pt x="-4678" y="117742"/>
                  <a:pt x="0" y="0"/>
                </a:cubicBezTo>
                <a:close/>
              </a:path>
              <a:path w="2952059" h="1067127" stroke="0" extrusionOk="0">
                <a:moveTo>
                  <a:pt x="0" y="0"/>
                </a:moveTo>
                <a:cubicBezTo>
                  <a:pt x="139122" y="-23573"/>
                  <a:pt x="266635" y="-13394"/>
                  <a:pt x="501850" y="0"/>
                </a:cubicBezTo>
                <a:cubicBezTo>
                  <a:pt x="737065" y="13394"/>
                  <a:pt x="810106" y="-8114"/>
                  <a:pt x="1062741" y="0"/>
                </a:cubicBezTo>
                <a:cubicBezTo>
                  <a:pt x="1315376" y="8114"/>
                  <a:pt x="1348573" y="14946"/>
                  <a:pt x="1594112" y="0"/>
                </a:cubicBezTo>
                <a:cubicBezTo>
                  <a:pt x="1839651" y="-14946"/>
                  <a:pt x="1981804" y="9028"/>
                  <a:pt x="2125482" y="0"/>
                </a:cubicBezTo>
                <a:cubicBezTo>
                  <a:pt x="2269160" y="-9028"/>
                  <a:pt x="2785757" y="-1692"/>
                  <a:pt x="2952059" y="0"/>
                </a:cubicBezTo>
                <a:cubicBezTo>
                  <a:pt x="2935513" y="182644"/>
                  <a:pt x="2955294" y="425493"/>
                  <a:pt x="2952059" y="544235"/>
                </a:cubicBezTo>
                <a:cubicBezTo>
                  <a:pt x="2948824" y="662977"/>
                  <a:pt x="2978153" y="805974"/>
                  <a:pt x="2952059" y="1067127"/>
                </a:cubicBezTo>
                <a:cubicBezTo>
                  <a:pt x="2706211" y="1088593"/>
                  <a:pt x="2631634" y="1074371"/>
                  <a:pt x="2450209" y="1067127"/>
                </a:cubicBezTo>
                <a:cubicBezTo>
                  <a:pt x="2268784" y="1059884"/>
                  <a:pt x="2029325" y="1037520"/>
                  <a:pt x="1830277" y="1067127"/>
                </a:cubicBezTo>
                <a:cubicBezTo>
                  <a:pt x="1631229" y="1096734"/>
                  <a:pt x="1381393" y="1044198"/>
                  <a:pt x="1180824" y="1067127"/>
                </a:cubicBezTo>
                <a:cubicBezTo>
                  <a:pt x="980255" y="1090056"/>
                  <a:pt x="784567" y="1090513"/>
                  <a:pt x="560891" y="1067127"/>
                </a:cubicBezTo>
                <a:cubicBezTo>
                  <a:pt x="337215" y="1043741"/>
                  <a:pt x="211435" y="1070465"/>
                  <a:pt x="0" y="1067127"/>
                </a:cubicBezTo>
                <a:cubicBezTo>
                  <a:pt x="16430" y="932454"/>
                  <a:pt x="-307" y="739065"/>
                  <a:pt x="0" y="565577"/>
                </a:cubicBezTo>
                <a:cubicBezTo>
                  <a:pt x="307" y="392089"/>
                  <a:pt x="-4444" y="257723"/>
                  <a:pt x="0" y="0"/>
                </a:cubicBezTo>
                <a:close/>
              </a:path>
            </a:pathLst>
          </a:custGeom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42397127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03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" y="5867546"/>
            <a:ext cx="1080000" cy="94823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0DAE91E-20D4-D90B-36D3-A8E07DB032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18" t="28711" r="39957" b="7139"/>
          <a:stretch/>
        </p:blipFill>
        <p:spPr>
          <a:xfrm>
            <a:off x="1190276" y="122816"/>
            <a:ext cx="6946404" cy="6578097"/>
          </a:xfrm>
          <a:custGeom>
            <a:avLst/>
            <a:gdLst>
              <a:gd name="connsiteX0" fmla="*/ 0 w 6946404"/>
              <a:gd name="connsiteY0" fmla="*/ 0 h 6578097"/>
              <a:gd name="connsiteX1" fmla="*/ 625176 w 6946404"/>
              <a:gd name="connsiteY1" fmla="*/ 0 h 6578097"/>
              <a:gd name="connsiteX2" fmla="*/ 1180889 w 6946404"/>
              <a:gd name="connsiteY2" fmla="*/ 0 h 6578097"/>
              <a:gd name="connsiteX3" fmla="*/ 1667137 w 6946404"/>
              <a:gd name="connsiteY3" fmla="*/ 0 h 6578097"/>
              <a:gd name="connsiteX4" fmla="*/ 2361777 w 6946404"/>
              <a:gd name="connsiteY4" fmla="*/ 0 h 6578097"/>
              <a:gd name="connsiteX5" fmla="*/ 2986954 w 6946404"/>
              <a:gd name="connsiteY5" fmla="*/ 0 h 6578097"/>
              <a:gd name="connsiteX6" fmla="*/ 3681594 w 6946404"/>
              <a:gd name="connsiteY6" fmla="*/ 0 h 6578097"/>
              <a:gd name="connsiteX7" fmla="*/ 4237306 w 6946404"/>
              <a:gd name="connsiteY7" fmla="*/ 0 h 6578097"/>
              <a:gd name="connsiteX8" fmla="*/ 5001411 w 6946404"/>
              <a:gd name="connsiteY8" fmla="*/ 0 h 6578097"/>
              <a:gd name="connsiteX9" fmla="*/ 5626587 w 6946404"/>
              <a:gd name="connsiteY9" fmla="*/ 0 h 6578097"/>
              <a:gd name="connsiteX10" fmla="*/ 6112836 w 6946404"/>
              <a:gd name="connsiteY10" fmla="*/ 0 h 6578097"/>
              <a:gd name="connsiteX11" fmla="*/ 6946404 w 6946404"/>
              <a:gd name="connsiteY11" fmla="*/ 0 h 6578097"/>
              <a:gd name="connsiteX12" fmla="*/ 6946404 w 6946404"/>
              <a:gd name="connsiteY12" fmla="*/ 723591 h 6578097"/>
              <a:gd name="connsiteX13" fmla="*/ 6946404 w 6946404"/>
              <a:gd name="connsiteY13" fmla="*/ 1381400 h 6578097"/>
              <a:gd name="connsiteX14" fmla="*/ 6946404 w 6946404"/>
              <a:gd name="connsiteY14" fmla="*/ 2039210 h 6578097"/>
              <a:gd name="connsiteX15" fmla="*/ 6946404 w 6946404"/>
              <a:gd name="connsiteY15" fmla="*/ 2697020 h 6578097"/>
              <a:gd name="connsiteX16" fmla="*/ 6946404 w 6946404"/>
              <a:gd name="connsiteY16" fmla="*/ 3420610 h 6578097"/>
              <a:gd name="connsiteX17" fmla="*/ 6946404 w 6946404"/>
              <a:gd name="connsiteY17" fmla="*/ 4144201 h 6578097"/>
              <a:gd name="connsiteX18" fmla="*/ 6946404 w 6946404"/>
              <a:gd name="connsiteY18" fmla="*/ 4802011 h 6578097"/>
              <a:gd name="connsiteX19" fmla="*/ 6946404 w 6946404"/>
              <a:gd name="connsiteY19" fmla="*/ 5525601 h 6578097"/>
              <a:gd name="connsiteX20" fmla="*/ 6946404 w 6946404"/>
              <a:gd name="connsiteY20" fmla="*/ 6578097 h 6578097"/>
              <a:gd name="connsiteX21" fmla="*/ 6390692 w 6946404"/>
              <a:gd name="connsiteY21" fmla="*/ 6578097 h 6578097"/>
              <a:gd name="connsiteX22" fmla="*/ 5557123 w 6946404"/>
              <a:gd name="connsiteY22" fmla="*/ 6578097 h 6578097"/>
              <a:gd name="connsiteX23" fmla="*/ 5001411 w 6946404"/>
              <a:gd name="connsiteY23" fmla="*/ 6578097 h 6578097"/>
              <a:gd name="connsiteX24" fmla="*/ 4515163 w 6946404"/>
              <a:gd name="connsiteY24" fmla="*/ 6578097 h 6578097"/>
              <a:gd name="connsiteX25" fmla="*/ 3820522 w 6946404"/>
              <a:gd name="connsiteY25" fmla="*/ 6578097 h 6578097"/>
              <a:gd name="connsiteX26" fmla="*/ 3264810 w 6946404"/>
              <a:gd name="connsiteY26" fmla="*/ 6578097 h 6578097"/>
              <a:gd name="connsiteX27" fmla="*/ 2431241 w 6946404"/>
              <a:gd name="connsiteY27" fmla="*/ 6578097 h 6578097"/>
              <a:gd name="connsiteX28" fmla="*/ 1667137 w 6946404"/>
              <a:gd name="connsiteY28" fmla="*/ 6578097 h 6578097"/>
              <a:gd name="connsiteX29" fmla="*/ 903033 w 6946404"/>
              <a:gd name="connsiteY29" fmla="*/ 6578097 h 6578097"/>
              <a:gd name="connsiteX30" fmla="*/ 0 w 6946404"/>
              <a:gd name="connsiteY30" fmla="*/ 6578097 h 6578097"/>
              <a:gd name="connsiteX31" fmla="*/ 0 w 6946404"/>
              <a:gd name="connsiteY31" fmla="*/ 5986068 h 6578097"/>
              <a:gd name="connsiteX32" fmla="*/ 0 w 6946404"/>
              <a:gd name="connsiteY32" fmla="*/ 5525601 h 6578097"/>
              <a:gd name="connsiteX33" fmla="*/ 0 w 6946404"/>
              <a:gd name="connsiteY33" fmla="*/ 4867792 h 6578097"/>
              <a:gd name="connsiteX34" fmla="*/ 0 w 6946404"/>
              <a:gd name="connsiteY34" fmla="*/ 4209982 h 6578097"/>
              <a:gd name="connsiteX35" fmla="*/ 0 w 6946404"/>
              <a:gd name="connsiteY35" fmla="*/ 3749515 h 6578097"/>
              <a:gd name="connsiteX36" fmla="*/ 0 w 6946404"/>
              <a:gd name="connsiteY36" fmla="*/ 3223268 h 6578097"/>
              <a:gd name="connsiteX37" fmla="*/ 0 w 6946404"/>
              <a:gd name="connsiteY37" fmla="*/ 2565458 h 6578097"/>
              <a:gd name="connsiteX38" fmla="*/ 0 w 6946404"/>
              <a:gd name="connsiteY38" fmla="*/ 2039210 h 6578097"/>
              <a:gd name="connsiteX39" fmla="*/ 0 w 6946404"/>
              <a:gd name="connsiteY39" fmla="*/ 1447181 h 6578097"/>
              <a:gd name="connsiteX40" fmla="*/ 0 w 6946404"/>
              <a:gd name="connsiteY40" fmla="*/ 855153 h 6578097"/>
              <a:gd name="connsiteX41" fmla="*/ 0 w 6946404"/>
              <a:gd name="connsiteY41" fmla="*/ 0 h 65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946404" h="6578097" fill="none" extrusionOk="0">
                <a:moveTo>
                  <a:pt x="0" y="0"/>
                </a:moveTo>
                <a:cubicBezTo>
                  <a:pt x="246608" y="-24757"/>
                  <a:pt x="343172" y="-25586"/>
                  <a:pt x="625176" y="0"/>
                </a:cubicBezTo>
                <a:cubicBezTo>
                  <a:pt x="907180" y="25586"/>
                  <a:pt x="1039669" y="-25508"/>
                  <a:pt x="1180889" y="0"/>
                </a:cubicBezTo>
                <a:cubicBezTo>
                  <a:pt x="1322109" y="25508"/>
                  <a:pt x="1435783" y="19402"/>
                  <a:pt x="1667137" y="0"/>
                </a:cubicBezTo>
                <a:cubicBezTo>
                  <a:pt x="1898491" y="-19402"/>
                  <a:pt x="2111019" y="10471"/>
                  <a:pt x="2361777" y="0"/>
                </a:cubicBezTo>
                <a:cubicBezTo>
                  <a:pt x="2612535" y="-10471"/>
                  <a:pt x="2837614" y="-762"/>
                  <a:pt x="2986954" y="0"/>
                </a:cubicBezTo>
                <a:cubicBezTo>
                  <a:pt x="3136294" y="762"/>
                  <a:pt x="3354988" y="-5515"/>
                  <a:pt x="3681594" y="0"/>
                </a:cubicBezTo>
                <a:cubicBezTo>
                  <a:pt x="4008200" y="5515"/>
                  <a:pt x="4118324" y="-8821"/>
                  <a:pt x="4237306" y="0"/>
                </a:cubicBezTo>
                <a:cubicBezTo>
                  <a:pt x="4356288" y="8821"/>
                  <a:pt x="4842104" y="13542"/>
                  <a:pt x="5001411" y="0"/>
                </a:cubicBezTo>
                <a:cubicBezTo>
                  <a:pt x="5160719" y="-13542"/>
                  <a:pt x="5367599" y="-25520"/>
                  <a:pt x="5626587" y="0"/>
                </a:cubicBezTo>
                <a:cubicBezTo>
                  <a:pt x="5885575" y="25520"/>
                  <a:pt x="5900595" y="-3036"/>
                  <a:pt x="6112836" y="0"/>
                </a:cubicBezTo>
                <a:cubicBezTo>
                  <a:pt x="6325077" y="3036"/>
                  <a:pt x="6653720" y="-21570"/>
                  <a:pt x="6946404" y="0"/>
                </a:cubicBezTo>
                <a:cubicBezTo>
                  <a:pt x="6918465" y="278381"/>
                  <a:pt x="6938756" y="492150"/>
                  <a:pt x="6946404" y="723591"/>
                </a:cubicBezTo>
                <a:cubicBezTo>
                  <a:pt x="6954052" y="955032"/>
                  <a:pt x="6945285" y="1108791"/>
                  <a:pt x="6946404" y="1381400"/>
                </a:cubicBezTo>
                <a:cubicBezTo>
                  <a:pt x="6947523" y="1654009"/>
                  <a:pt x="6944069" y="1757774"/>
                  <a:pt x="6946404" y="2039210"/>
                </a:cubicBezTo>
                <a:cubicBezTo>
                  <a:pt x="6948740" y="2320646"/>
                  <a:pt x="6928949" y="2530321"/>
                  <a:pt x="6946404" y="2697020"/>
                </a:cubicBezTo>
                <a:cubicBezTo>
                  <a:pt x="6963860" y="2863719"/>
                  <a:pt x="6942305" y="3080524"/>
                  <a:pt x="6946404" y="3420610"/>
                </a:cubicBezTo>
                <a:cubicBezTo>
                  <a:pt x="6950504" y="3760696"/>
                  <a:pt x="6931832" y="3785083"/>
                  <a:pt x="6946404" y="4144201"/>
                </a:cubicBezTo>
                <a:cubicBezTo>
                  <a:pt x="6960976" y="4503319"/>
                  <a:pt x="6937679" y="4534018"/>
                  <a:pt x="6946404" y="4802011"/>
                </a:cubicBezTo>
                <a:cubicBezTo>
                  <a:pt x="6955130" y="5070004"/>
                  <a:pt x="6957060" y="5315536"/>
                  <a:pt x="6946404" y="5525601"/>
                </a:cubicBezTo>
                <a:cubicBezTo>
                  <a:pt x="6935749" y="5735666"/>
                  <a:pt x="6923282" y="6070275"/>
                  <a:pt x="6946404" y="6578097"/>
                </a:cubicBezTo>
                <a:cubicBezTo>
                  <a:pt x="6777784" y="6567087"/>
                  <a:pt x="6565389" y="6584368"/>
                  <a:pt x="6390692" y="6578097"/>
                </a:cubicBezTo>
                <a:cubicBezTo>
                  <a:pt x="6215995" y="6571826"/>
                  <a:pt x="5742062" y="6619067"/>
                  <a:pt x="5557123" y="6578097"/>
                </a:cubicBezTo>
                <a:cubicBezTo>
                  <a:pt x="5372184" y="6537127"/>
                  <a:pt x="5201492" y="6559911"/>
                  <a:pt x="5001411" y="6578097"/>
                </a:cubicBezTo>
                <a:cubicBezTo>
                  <a:pt x="4801330" y="6596283"/>
                  <a:pt x="4655138" y="6575638"/>
                  <a:pt x="4515163" y="6578097"/>
                </a:cubicBezTo>
                <a:cubicBezTo>
                  <a:pt x="4375188" y="6580556"/>
                  <a:pt x="4137571" y="6576113"/>
                  <a:pt x="3820522" y="6578097"/>
                </a:cubicBezTo>
                <a:cubicBezTo>
                  <a:pt x="3503473" y="6580081"/>
                  <a:pt x="3397258" y="6601567"/>
                  <a:pt x="3264810" y="6578097"/>
                </a:cubicBezTo>
                <a:cubicBezTo>
                  <a:pt x="3132362" y="6554627"/>
                  <a:pt x="2771837" y="6561643"/>
                  <a:pt x="2431241" y="6578097"/>
                </a:cubicBezTo>
                <a:cubicBezTo>
                  <a:pt x="2090645" y="6594551"/>
                  <a:pt x="2024070" y="6594008"/>
                  <a:pt x="1667137" y="6578097"/>
                </a:cubicBezTo>
                <a:cubicBezTo>
                  <a:pt x="1310204" y="6562186"/>
                  <a:pt x="1135247" y="6606861"/>
                  <a:pt x="903033" y="6578097"/>
                </a:cubicBezTo>
                <a:cubicBezTo>
                  <a:pt x="670819" y="6549333"/>
                  <a:pt x="213603" y="6595492"/>
                  <a:pt x="0" y="6578097"/>
                </a:cubicBezTo>
                <a:cubicBezTo>
                  <a:pt x="9754" y="6420252"/>
                  <a:pt x="27848" y="6108157"/>
                  <a:pt x="0" y="5986068"/>
                </a:cubicBezTo>
                <a:cubicBezTo>
                  <a:pt x="-27848" y="5863979"/>
                  <a:pt x="-8453" y="5740697"/>
                  <a:pt x="0" y="5525601"/>
                </a:cubicBezTo>
                <a:cubicBezTo>
                  <a:pt x="8453" y="5310505"/>
                  <a:pt x="4209" y="5103823"/>
                  <a:pt x="0" y="4867792"/>
                </a:cubicBezTo>
                <a:cubicBezTo>
                  <a:pt x="-4209" y="4631761"/>
                  <a:pt x="29492" y="4527194"/>
                  <a:pt x="0" y="4209982"/>
                </a:cubicBezTo>
                <a:cubicBezTo>
                  <a:pt x="-29492" y="3892770"/>
                  <a:pt x="-4840" y="3889664"/>
                  <a:pt x="0" y="3749515"/>
                </a:cubicBezTo>
                <a:cubicBezTo>
                  <a:pt x="4840" y="3609366"/>
                  <a:pt x="-14835" y="3393770"/>
                  <a:pt x="0" y="3223268"/>
                </a:cubicBezTo>
                <a:cubicBezTo>
                  <a:pt x="14835" y="3052766"/>
                  <a:pt x="28570" y="2802202"/>
                  <a:pt x="0" y="2565458"/>
                </a:cubicBezTo>
                <a:cubicBezTo>
                  <a:pt x="-28570" y="2328714"/>
                  <a:pt x="1780" y="2158765"/>
                  <a:pt x="0" y="2039210"/>
                </a:cubicBezTo>
                <a:cubicBezTo>
                  <a:pt x="-1780" y="1919655"/>
                  <a:pt x="15133" y="1703874"/>
                  <a:pt x="0" y="1447181"/>
                </a:cubicBezTo>
                <a:cubicBezTo>
                  <a:pt x="-15133" y="1190488"/>
                  <a:pt x="-10204" y="1136149"/>
                  <a:pt x="0" y="855153"/>
                </a:cubicBezTo>
                <a:cubicBezTo>
                  <a:pt x="10204" y="574157"/>
                  <a:pt x="-32828" y="248345"/>
                  <a:pt x="0" y="0"/>
                </a:cubicBezTo>
                <a:close/>
              </a:path>
              <a:path w="6946404" h="6578097" stroke="0" extrusionOk="0">
                <a:moveTo>
                  <a:pt x="0" y="0"/>
                </a:moveTo>
                <a:cubicBezTo>
                  <a:pt x="238835" y="-156"/>
                  <a:pt x="516861" y="16628"/>
                  <a:pt x="833568" y="0"/>
                </a:cubicBezTo>
                <a:cubicBezTo>
                  <a:pt x="1150275" y="-16628"/>
                  <a:pt x="1286933" y="16014"/>
                  <a:pt x="1458745" y="0"/>
                </a:cubicBezTo>
                <a:cubicBezTo>
                  <a:pt x="1630557" y="-16014"/>
                  <a:pt x="1873008" y="-18488"/>
                  <a:pt x="2222849" y="0"/>
                </a:cubicBezTo>
                <a:cubicBezTo>
                  <a:pt x="2572690" y="18488"/>
                  <a:pt x="2538970" y="21407"/>
                  <a:pt x="2709098" y="0"/>
                </a:cubicBezTo>
                <a:cubicBezTo>
                  <a:pt x="2879226" y="-21407"/>
                  <a:pt x="3063537" y="-22792"/>
                  <a:pt x="3334274" y="0"/>
                </a:cubicBezTo>
                <a:cubicBezTo>
                  <a:pt x="3605011" y="22792"/>
                  <a:pt x="3778318" y="23383"/>
                  <a:pt x="3889986" y="0"/>
                </a:cubicBezTo>
                <a:cubicBezTo>
                  <a:pt x="4001654" y="-23383"/>
                  <a:pt x="4277866" y="-22367"/>
                  <a:pt x="4445699" y="0"/>
                </a:cubicBezTo>
                <a:cubicBezTo>
                  <a:pt x="4613532" y="22367"/>
                  <a:pt x="4897970" y="-4052"/>
                  <a:pt x="5209803" y="0"/>
                </a:cubicBezTo>
                <a:cubicBezTo>
                  <a:pt x="5521636" y="4052"/>
                  <a:pt x="5664128" y="-15100"/>
                  <a:pt x="5904443" y="0"/>
                </a:cubicBezTo>
                <a:cubicBezTo>
                  <a:pt x="6144758" y="15100"/>
                  <a:pt x="6736295" y="-26085"/>
                  <a:pt x="6946404" y="0"/>
                </a:cubicBezTo>
                <a:cubicBezTo>
                  <a:pt x="6937829" y="226615"/>
                  <a:pt x="6948623" y="364587"/>
                  <a:pt x="6946404" y="460467"/>
                </a:cubicBezTo>
                <a:cubicBezTo>
                  <a:pt x="6944185" y="556347"/>
                  <a:pt x="6932335" y="774200"/>
                  <a:pt x="6946404" y="920934"/>
                </a:cubicBezTo>
                <a:cubicBezTo>
                  <a:pt x="6960473" y="1067668"/>
                  <a:pt x="6930674" y="1340141"/>
                  <a:pt x="6946404" y="1512962"/>
                </a:cubicBezTo>
                <a:cubicBezTo>
                  <a:pt x="6962134" y="1685783"/>
                  <a:pt x="6964487" y="1871960"/>
                  <a:pt x="6946404" y="2039210"/>
                </a:cubicBezTo>
                <a:cubicBezTo>
                  <a:pt x="6928321" y="2206460"/>
                  <a:pt x="6937341" y="2320865"/>
                  <a:pt x="6946404" y="2565458"/>
                </a:cubicBezTo>
                <a:cubicBezTo>
                  <a:pt x="6955467" y="2810051"/>
                  <a:pt x="6923469" y="3055681"/>
                  <a:pt x="6946404" y="3289049"/>
                </a:cubicBezTo>
                <a:cubicBezTo>
                  <a:pt x="6969339" y="3522417"/>
                  <a:pt x="6946010" y="3675843"/>
                  <a:pt x="6946404" y="3881077"/>
                </a:cubicBezTo>
                <a:cubicBezTo>
                  <a:pt x="6946798" y="4086311"/>
                  <a:pt x="6964177" y="4218120"/>
                  <a:pt x="6946404" y="4341544"/>
                </a:cubicBezTo>
                <a:cubicBezTo>
                  <a:pt x="6928631" y="4464968"/>
                  <a:pt x="6971047" y="4854549"/>
                  <a:pt x="6946404" y="5130916"/>
                </a:cubicBezTo>
                <a:cubicBezTo>
                  <a:pt x="6921761" y="5407283"/>
                  <a:pt x="6938361" y="5681107"/>
                  <a:pt x="6946404" y="5854506"/>
                </a:cubicBezTo>
                <a:cubicBezTo>
                  <a:pt x="6954448" y="6027905"/>
                  <a:pt x="6921074" y="6255416"/>
                  <a:pt x="6946404" y="6578097"/>
                </a:cubicBezTo>
                <a:cubicBezTo>
                  <a:pt x="6589409" y="6570931"/>
                  <a:pt x="6451741" y="6603766"/>
                  <a:pt x="6182300" y="6578097"/>
                </a:cubicBezTo>
                <a:cubicBezTo>
                  <a:pt x="5912859" y="6552428"/>
                  <a:pt x="5740732" y="6594989"/>
                  <a:pt x="5626587" y="6578097"/>
                </a:cubicBezTo>
                <a:cubicBezTo>
                  <a:pt x="5512442" y="6561205"/>
                  <a:pt x="5136569" y="6582185"/>
                  <a:pt x="4793019" y="6578097"/>
                </a:cubicBezTo>
                <a:cubicBezTo>
                  <a:pt x="4449469" y="6574009"/>
                  <a:pt x="4366013" y="6610240"/>
                  <a:pt x="4098378" y="6578097"/>
                </a:cubicBezTo>
                <a:cubicBezTo>
                  <a:pt x="3830743" y="6545954"/>
                  <a:pt x="3513180" y="6558055"/>
                  <a:pt x="3334274" y="6578097"/>
                </a:cubicBezTo>
                <a:cubicBezTo>
                  <a:pt x="3155368" y="6598139"/>
                  <a:pt x="2892398" y="6591191"/>
                  <a:pt x="2709098" y="6578097"/>
                </a:cubicBezTo>
                <a:cubicBezTo>
                  <a:pt x="2525798" y="6565003"/>
                  <a:pt x="2395443" y="6596828"/>
                  <a:pt x="2222849" y="6578097"/>
                </a:cubicBezTo>
                <a:cubicBezTo>
                  <a:pt x="2050255" y="6559366"/>
                  <a:pt x="1972137" y="6593459"/>
                  <a:pt x="1736601" y="6578097"/>
                </a:cubicBezTo>
                <a:cubicBezTo>
                  <a:pt x="1501065" y="6562735"/>
                  <a:pt x="1418574" y="6565630"/>
                  <a:pt x="1111425" y="6578097"/>
                </a:cubicBezTo>
                <a:cubicBezTo>
                  <a:pt x="804276" y="6590564"/>
                  <a:pt x="473636" y="6615044"/>
                  <a:pt x="0" y="6578097"/>
                </a:cubicBezTo>
                <a:cubicBezTo>
                  <a:pt x="-24033" y="6260668"/>
                  <a:pt x="-11703" y="6026343"/>
                  <a:pt x="0" y="5788725"/>
                </a:cubicBezTo>
                <a:cubicBezTo>
                  <a:pt x="11703" y="5551107"/>
                  <a:pt x="-19794" y="5370847"/>
                  <a:pt x="0" y="5262478"/>
                </a:cubicBezTo>
                <a:cubicBezTo>
                  <a:pt x="19794" y="5154109"/>
                  <a:pt x="21199" y="4877649"/>
                  <a:pt x="0" y="4670449"/>
                </a:cubicBezTo>
                <a:cubicBezTo>
                  <a:pt x="-21199" y="4463249"/>
                  <a:pt x="28070" y="4106854"/>
                  <a:pt x="0" y="3946858"/>
                </a:cubicBezTo>
                <a:cubicBezTo>
                  <a:pt x="-28070" y="3786862"/>
                  <a:pt x="18070" y="3458055"/>
                  <a:pt x="0" y="3223268"/>
                </a:cubicBezTo>
                <a:cubicBezTo>
                  <a:pt x="-18070" y="2988481"/>
                  <a:pt x="15198" y="2760914"/>
                  <a:pt x="0" y="2499677"/>
                </a:cubicBezTo>
                <a:cubicBezTo>
                  <a:pt x="-15198" y="2238440"/>
                  <a:pt x="-5968" y="2205747"/>
                  <a:pt x="0" y="1973429"/>
                </a:cubicBezTo>
                <a:cubicBezTo>
                  <a:pt x="5968" y="1741111"/>
                  <a:pt x="25880" y="1458243"/>
                  <a:pt x="0" y="1315619"/>
                </a:cubicBezTo>
                <a:cubicBezTo>
                  <a:pt x="-25880" y="1172995"/>
                  <a:pt x="4126" y="987658"/>
                  <a:pt x="0" y="855153"/>
                </a:cubicBezTo>
                <a:cubicBezTo>
                  <a:pt x="-4126" y="722648"/>
                  <a:pt x="-29685" y="346749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0587199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AB44B72F-0D8F-BB7A-464A-E9341B8149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569" t="2401" r="1082" b="46264"/>
          <a:stretch/>
        </p:blipFill>
        <p:spPr>
          <a:xfrm>
            <a:off x="8385662" y="1757001"/>
            <a:ext cx="3281470" cy="3794925"/>
          </a:xfrm>
          <a:custGeom>
            <a:avLst/>
            <a:gdLst>
              <a:gd name="connsiteX0" fmla="*/ 0 w 3281470"/>
              <a:gd name="connsiteY0" fmla="*/ 0 h 3794925"/>
              <a:gd name="connsiteX1" fmla="*/ 689109 w 3281470"/>
              <a:gd name="connsiteY1" fmla="*/ 0 h 3794925"/>
              <a:gd name="connsiteX2" fmla="*/ 1345403 w 3281470"/>
              <a:gd name="connsiteY2" fmla="*/ 0 h 3794925"/>
              <a:gd name="connsiteX3" fmla="*/ 2001697 w 3281470"/>
              <a:gd name="connsiteY3" fmla="*/ 0 h 3794925"/>
              <a:gd name="connsiteX4" fmla="*/ 3281470 w 3281470"/>
              <a:gd name="connsiteY4" fmla="*/ 0 h 3794925"/>
              <a:gd name="connsiteX5" fmla="*/ 3281470 w 3281470"/>
              <a:gd name="connsiteY5" fmla="*/ 632488 h 3794925"/>
              <a:gd name="connsiteX6" fmla="*/ 3281470 w 3281470"/>
              <a:gd name="connsiteY6" fmla="*/ 1264975 h 3794925"/>
              <a:gd name="connsiteX7" fmla="*/ 3281470 w 3281470"/>
              <a:gd name="connsiteY7" fmla="*/ 1897463 h 3794925"/>
              <a:gd name="connsiteX8" fmla="*/ 3281470 w 3281470"/>
              <a:gd name="connsiteY8" fmla="*/ 2605849 h 3794925"/>
              <a:gd name="connsiteX9" fmla="*/ 3281470 w 3281470"/>
              <a:gd name="connsiteY9" fmla="*/ 3794925 h 3794925"/>
              <a:gd name="connsiteX10" fmla="*/ 2559547 w 3281470"/>
              <a:gd name="connsiteY10" fmla="*/ 3794925 h 3794925"/>
              <a:gd name="connsiteX11" fmla="*/ 1968882 w 3281470"/>
              <a:gd name="connsiteY11" fmla="*/ 3794925 h 3794925"/>
              <a:gd name="connsiteX12" fmla="*/ 1312588 w 3281470"/>
              <a:gd name="connsiteY12" fmla="*/ 3794925 h 3794925"/>
              <a:gd name="connsiteX13" fmla="*/ 754738 w 3281470"/>
              <a:gd name="connsiteY13" fmla="*/ 3794925 h 3794925"/>
              <a:gd name="connsiteX14" fmla="*/ 0 w 3281470"/>
              <a:gd name="connsiteY14" fmla="*/ 3794925 h 3794925"/>
              <a:gd name="connsiteX15" fmla="*/ 0 w 3281470"/>
              <a:gd name="connsiteY15" fmla="*/ 3238336 h 3794925"/>
              <a:gd name="connsiteX16" fmla="*/ 0 w 3281470"/>
              <a:gd name="connsiteY16" fmla="*/ 2529950 h 3794925"/>
              <a:gd name="connsiteX17" fmla="*/ 0 w 3281470"/>
              <a:gd name="connsiteY17" fmla="*/ 1821564 h 3794925"/>
              <a:gd name="connsiteX18" fmla="*/ 0 w 3281470"/>
              <a:gd name="connsiteY18" fmla="*/ 1189077 h 3794925"/>
              <a:gd name="connsiteX19" fmla="*/ 0 w 3281470"/>
              <a:gd name="connsiteY19" fmla="*/ 0 h 379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1470" h="3794925" fill="none" extrusionOk="0">
                <a:moveTo>
                  <a:pt x="0" y="0"/>
                </a:moveTo>
                <a:cubicBezTo>
                  <a:pt x="336413" y="407"/>
                  <a:pt x="421457" y="-152"/>
                  <a:pt x="689109" y="0"/>
                </a:cubicBezTo>
                <a:cubicBezTo>
                  <a:pt x="956761" y="152"/>
                  <a:pt x="1055624" y="8363"/>
                  <a:pt x="1345403" y="0"/>
                </a:cubicBezTo>
                <a:cubicBezTo>
                  <a:pt x="1635182" y="-8363"/>
                  <a:pt x="1722410" y="-2803"/>
                  <a:pt x="2001697" y="0"/>
                </a:cubicBezTo>
                <a:cubicBezTo>
                  <a:pt x="2280984" y="2803"/>
                  <a:pt x="2912229" y="-4973"/>
                  <a:pt x="3281470" y="0"/>
                </a:cubicBezTo>
                <a:cubicBezTo>
                  <a:pt x="3281231" y="246935"/>
                  <a:pt x="3303251" y="330028"/>
                  <a:pt x="3281470" y="632488"/>
                </a:cubicBezTo>
                <a:cubicBezTo>
                  <a:pt x="3259689" y="934948"/>
                  <a:pt x="3278416" y="985962"/>
                  <a:pt x="3281470" y="1264975"/>
                </a:cubicBezTo>
                <a:cubicBezTo>
                  <a:pt x="3284524" y="1543988"/>
                  <a:pt x="3281580" y="1581287"/>
                  <a:pt x="3281470" y="1897463"/>
                </a:cubicBezTo>
                <a:cubicBezTo>
                  <a:pt x="3281360" y="2213639"/>
                  <a:pt x="3249937" y="2388744"/>
                  <a:pt x="3281470" y="2605849"/>
                </a:cubicBezTo>
                <a:cubicBezTo>
                  <a:pt x="3313003" y="2822954"/>
                  <a:pt x="3225096" y="3490711"/>
                  <a:pt x="3281470" y="3794925"/>
                </a:cubicBezTo>
                <a:cubicBezTo>
                  <a:pt x="2951594" y="3769607"/>
                  <a:pt x="2890843" y="3808681"/>
                  <a:pt x="2559547" y="3794925"/>
                </a:cubicBezTo>
                <a:cubicBezTo>
                  <a:pt x="2228251" y="3781169"/>
                  <a:pt x="2152897" y="3785461"/>
                  <a:pt x="1968882" y="3794925"/>
                </a:cubicBezTo>
                <a:cubicBezTo>
                  <a:pt x="1784868" y="3804389"/>
                  <a:pt x="1489478" y="3816952"/>
                  <a:pt x="1312588" y="3794925"/>
                </a:cubicBezTo>
                <a:cubicBezTo>
                  <a:pt x="1135698" y="3772898"/>
                  <a:pt x="883812" y="3782909"/>
                  <a:pt x="754738" y="3794925"/>
                </a:cubicBezTo>
                <a:cubicBezTo>
                  <a:pt x="625664" y="3806942"/>
                  <a:pt x="315801" y="3792787"/>
                  <a:pt x="0" y="3794925"/>
                </a:cubicBezTo>
                <a:cubicBezTo>
                  <a:pt x="-22413" y="3553828"/>
                  <a:pt x="-13959" y="3413628"/>
                  <a:pt x="0" y="3238336"/>
                </a:cubicBezTo>
                <a:cubicBezTo>
                  <a:pt x="13959" y="3063044"/>
                  <a:pt x="24861" y="2858353"/>
                  <a:pt x="0" y="2529950"/>
                </a:cubicBezTo>
                <a:cubicBezTo>
                  <a:pt x="-24861" y="2201547"/>
                  <a:pt x="-3980" y="2085062"/>
                  <a:pt x="0" y="1821564"/>
                </a:cubicBezTo>
                <a:cubicBezTo>
                  <a:pt x="3980" y="1558066"/>
                  <a:pt x="6400" y="1342532"/>
                  <a:pt x="0" y="1189077"/>
                </a:cubicBezTo>
                <a:cubicBezTo>
                  <a:pt x="-6400" y="1035622"/>
                  <a:pt x="9518" y="365533"/>
                  <a:pt x="0" y="0"/>
                </a:cubicBezTo>
                <a:close/>
              </a:path>
              <a:path w="3281470" h="3794925" stroke="0" extrusionOk="0">
                <a:moveTo>
                  <a:pt x="0" y="0"/>
                </a:moveTo>
                <a:cubicBezTo>
                  <a:pt x="268549" y="-17014"/>
                  <a:pt x="423594" y="-11487"/>
                  <a:pt x="557850" y="0"/>
                </a:cubicBezTo>
                <a:cubicBezTo>
                  <a:pt x="692106" y="11487"/>
                  <a:pt x="966252" y="27095"/>
                  <a:pt x="1148515" y="0"/>
                </a:cubicBezTo>
                <a:cubicBezTo>
                  <a:pt x="1330778" y="-27095"/>
                  <a:pt x="1524343" y="17590"/>
                  <a:pt x="1739179" y="0"/>
                </a:cubicBezTo>
                <a:cubicBezTo>
                  <a:pt x="1954015" y="-17590"/>
                  <a:pt x="2081732" y="16828"/>
                  <a:pt x="2362658" y="0"/>
                </a:cubicBezTo>
                <a:cubicBezTo>
                  <a:pt x="2643584" y="-16828"/>
                  <a:pt x="3004255" y="43369"/>
                  <a:pt x="3281470" y="0"/>
                </a:cubicBezTo>
                <a:cubicBezTo>
                  <a:pt x="3303067" y="158003"/>
                  <a:pt x="3278899" y="419659"/>
                  <a:pt x="3281470" y="708386"/>
                </a:cubicBezTo>
                <a:cubicBezTo>
                  <a:pt x="3284041" y="997113"/>
                  <a:pt x="3303602" y="1044354"/>
                  <a:pt x="3281470" y="1264975"/>
                </a:cubicBezTo>
                <a:cubicBezTo>
                  <a:pt x="3259338" y="1485596"/>
                  <a:pt x="3297607" y="1594934"/>
                  <a:pt x="3281470" y="1783615"/>
                </a:cubicBezTo>
                <a:cubicBezTo>
                  <a:pt x="3265333" y="1972296"/>
                  <a:pt x="3303401" y="2253038"/>
                  <a:pt x="3281470" y="2492001"/>
                </a:cubicBezTo>
                <a:cubicBezTo>
                  <a:pt x="3259539" y="2730964"/>
                  <a:pt x="3314831" y="2871982"/>
                  <a:pt x="3281470" y="3162437"/>
                </a:cubicBezTo>
                <a:cubicBezTo>
                  <a:pt x="3248109" y="3452892"/>
                  <a:pt x="3258146" y="3617051"/>
                  <a:pt x="3281470" y="3794925"/>
                </a:cubicBezTo>
                <a:cubicBezTo>
                  <a:pt x="3056997" y="3814367"/>
                  <a:pt x="2887745" y="3803627"/>
                  <a:pt x="2657991" y="3794925"/>
                </a:cubicBezTo>
                <a:cubicBezTo>
                  <a:pt x="2428237" y="3786223"/>
                  <a:pt x="2165172" y="3811687"/>
                  <a:pt x="2001697" y="3794925"/>
                </a:cubicBezTo>
                <a:cubicBezTo>
                  <a:pt x="1838222" y="3778163"/>
                  <a:pt x="1621508" y="3808180"/>
                  <a:pt x="1345403" y="3794925"/>
                </a:cubicBezTo>
                <a:cubicBezTo>
                  <a:pt x="1069298" y="3781670"/>
                  <a:pt x="961242" y="3816943"/>
                  <a:pt x="787553" y="3794925"/>
                </a:cubicBezTo>
                <a:cubicBezTo>
                  <a:pt x="613864" y="3772908"/>
                  <a:pt x="201248" y="3793758"/>
                  <a:pt x="0" y="3794925"/>
                </a:cubicBezTo>
                <a:cubicBezTo>
                  <a:pt x="25463" y="3515712"/>
                  <a:pt x="7924" y="3348012"/>
                  <a:pt x="0" y="3200387"/>
                </a:cubicBezTo>
                <a:cubicBezTo>
                  <a:pt x="-7924" y="3052762"/>
                  <a:pt x="14768" y="2843140"/>
                  <a:pt x="0" y="2492001"/>
                </a:cubicBezTo>
                <a:cubicBezTo>
                  <a:pt x="-14768" y="2140862"/>
                  <a:pt x="-16772" y="2136075"/>
                  <a:pt x="0" y="1935412"/>
                </a:cubicBezTo>
                <a:cubicBezTo>
                  <a:pt x="16772" y="1734749"/>
                  <a:pt x="-4110" y="1575857"/>
                  <a:pt x="0" y="1416772"/>
                </a:cubicBezTo>
                <a:cubicBezTo>
                  <a:pt x="4110" y="1257687"/>
                  <a:pt x="26901" y="1012007"/>
                  <a:pt x="0" y="822234"/>
                </a:cubicBezTo>
                <a:cubicBezTo>
                  <a:pt x="-26901" y="632461"/>
                  <a:pt x="-18983" y="264552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5783126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0465D4F-3FED-2D1C-B230-79558D1AF0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95" y="149941"/>
            <a:ext cx="2944301" cy="1497027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id="{083726D1-11D6-669A-EA10-8577D9BD78AD}"/>
              </a:ext>
            </a:extLst>
          </p:cNvPr>
          <p:cNvSpPr txBox="1"/>
          <p:nvPr/>
        </p:nvSpPr>
        <p:spPr>
          <a:xfrm>
            <a:off x="8385662" y="555673"/>
            <a:ext cx="3146969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407783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067E417-5177-C13C-78A8-D6197FA33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9644" y="1990164"/>
            <a:ext cx="3232673" cy="3410566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C95EFAB-05F4-9F5F-D232-E524E3842295}"/>
              </a:ext>
            </a:extLst>
          </p:cNvPr>
          <p:cNvSpPr/>
          <p:nvPr/>
        </p:nvSpPr>
        <p:spPr>
          <a:xfrm>
            <a:off x="576693" y="720761"/>
            <a:ext cx="3331970" cy="1269403"/>
          </a:xfrm>
          <a:custGeom>
            <a:avLst/>
            <a:gdLst>
              <a:gd name="connsiteX0" fmla="*/ 300802 w 3331970"/>
              <a:gd name="connsiteY0" fmla="*/ 422252 h 1269403"/>
              <a:gd name="connsiteX1" fmla="*/ 433696 w 3331970"/>
              <a:gd name="connsiteY1" fmla="*/ 202957 h 1269403"/>
              <a:gd name="connsiteX2" fmla="*/ 1080190 w 3331970"/>
              <a:gd name="connsiteY2" fmla="*/ 152857 h 1269403"/>
              <a:gd name="connsiteX3" fmla="*/ 1732007 w 3331970"/>
              <a:gd name="connsiteY3" fmla="*/ 100847 h 1269403"/>
              <a:gd name="connsiteX4" fmla="*/ 1985992 w 3331970"/>
              <a:gd name="connsiteY4" fmla="*/ 5876 h 1269403"/>
              <a:gd name="connsiteX5" fmla="*/ 2300987 w 3331970"/>
              <a:gd name="connsiteY5" fmla="*/ 72902 h 1269403"/>
              <a:gd name="connsiteX6" fmla="*/ 2735223 w 3331970"/>
              <a:gd name="connsiteY6" fmla="*/ 20275 h 1269403"/>
              <a:gd name="connsiteX7" fmla="*/ 2955426 w 3331970"/>
              <a:gd name="connsiteY7" fmla="*/ 163847 h 1269403"/>
              <a:gd name="connsiteX8" fmla="*/ 3238026 w 3331970"/>
              <a:gd name="connsiteY8" fmla="*/ 303187 h 1269403"/>
              <a:gd name="connsiteX9" fmla="*/ 3225377 w 3331970"/>
              <a:gd name="connsiteY9" fmla="*/ 454281 h 1269403"/>
              <a:gd name="connsiteX10" fmla="*/ 3317778 w 3331970"/>
              <a:gd name="connsiteY10" fmla="*/ 685301 h 1269403"/>
              <a:gd name="connsiteX11" fmla="*/ 2884930 w 3331970"/>
              <a:gd name="connsiteY11" fmla="*/ 887524 h 1269403"/>
              <a:gd name="connsiteX12" fmla="*/ 2729978 w 3331970"/>
              <a:gd name="connsiteY12" fmla="*/ 1060803 h 1269403"/>
              <a:gd name="connsiteX13" fmla="*/ 2202416 w 3331970"/>
              <a:gd name="connsiteY13" fmla="*/ 1081784 h 1269403"/>
              <a:gd name="connsiteX14" fmla="*/ 1825410 w 3331970"/>
              <a:gd name="connsiteY14" fmla="*/ 1266640 h 1269403"/>
              <a:gd name="connsiteX15" fmla="*/ 1271084 w 3331970"/>
              <a:gd name="connsiteY15" fmla="*/ 1153805 h 1269403"/>
              <a:gd name="connsiteX16" fmla="*/ 447656 w 3331970"/>
              <a:gd name="connsiteY16" fmla="*/ 1042320 h 1269403"/>
              <a:gd name="connsiteX17" fmla="*/ 85613 w 3331970"/>
              <a:gd name="connsiteY17" fmla="*/ 918260 h 1269403"/>
              <a:gd name="connsiteX18" fmla="*/ 162973 w 3331970"/>
              <a:gd name="connsiteY18" fmla="*/ 750798 h 1269403"/>
              <a:gd name="connsiteX19" fmla="*/ -386 w 3331970"/>
              <a:gd name="connsiteY19" fmla="*/ 578988 h 1269403"/>
              <a:gd name="connsiteX20" fmla="*/ 297949 w 3331970"/>
              <a:gd name="connsiteY20" fmla="*/ 426278 h 1269403"/>
              <a:gd name="connsiteX21" fmla="*/ 300802 w 3331970"/>
              <a:gd name="connsiteY21" fmla="*/ 422252 h 1269403"/>
              <a:gd name="connsiteX0" fmla="*/ 939691 w 3331970"/>
              <a:gd name="connsiteY0" fmla="*/ 1901413 h 1269403"/>
              <a:gd name="connsiteX1" fmla="*/ 904430 w 3331970"/>
              <a:gd name="connsiteY1" fmla="*/ 1936674 h 1269403"/>
              <a:gd name="connsiteX2" fmla="*/ 869169 w 3331970"/>
              <a:gd name="connsiteY2" fmla="*/ 1901413 h 1269403"/>
              <a:gd name="connsiteX3" fmla="*/ 904430 w 3331970"/>
              <a:gd name="connsiteY3" fmla="*/ 1866152 h 1269403"/>
              <a:gd name="connsiteX4" fmla="*/ 939691 w 3331970"/>
              <a:gd name="connsiteY4" fmla="*/ 1901413 h 1269403"/>
              <a:gd name="connsiteX0" fmla="*/ 1092707 w 3331970"/>
              <a:gd name="connsiteY0" fmla="*/ 1705550 h 1269403"/>
              <a:gd name="connsiteX1" fmla="*/ 1022185 w 3331970"/>
              <a:gd name="connsiteY1" fmla="*/ 1776072 h 1269403"/>
              <a:gd name="connsiteX2" fmla="*/ 951663 w 3331970"/>
              <a:gd name="connsiteY2" fmla="*/ 1705550 h 1269403"/>
              <a:gd name="connsiteX3" fmla="*/ 1022185 w 3331970"/>
              <a:gd name="connsiteY3" fmla="*/ 1635028 h 1269403"/>
              <a:gd name="connsiteX4" fmla="*/ 1092707 w 3331970"/>
              <a:gd name="connsiteY4" fmla="*/ 1705550 h 1269403"/>
              <a:gd name="connsiteX0" fmla="*/ 1282060 w 3331970"/>
              <a:gd name="connsiteY0" fmla="*/ 1449246 h 1269403"/>
              <a:gd name="connsiteX1" fmla="*/ 1176276 w 3331970"/>
              <a:gd name="connsiteY1" fmla="*/ 1555030 h 1269403"/>
              <a:gd name="connsiteX2" fmla="*/ 1070492 w 3331970"/>
              <a:gd name="connsiteY2" fmla="*/ 1449246 h 1269403"/>
              <a:gd name="connsiteX3" fmla="*/ 1176276 w 3331970"/>
              <a:gd name="connsiteY3" fmla="*/ 1343462 h 1269403"/>
              <a:gd name="connsiteX4" fmla="*/ 1282060 w 3331970"/>
              <a:gd name="connsiteY4" fmla="*/ 1449246 h 1269403"/>
              <a:gd name="connsiteX0" fmla="*/ 361966 w 3331970"/>
              <a:gd name="connsiteY0" fmla="*/ 769193 h 1269403"/>
              <a:gd name="connsiteX1" fmla="*/ 166598 w 3331970"/>
              <a:gd name="connsiteY1" fmla="*/ 745774 h 1269403"/>
              <a:gd name="connsiteX2" fmla="*/ 534349 w 3331970"/>
              <a:gd name="connsiteY2" fmla="*/ 1025483 h 1269403"/>
              <a:gd name="connsiteX3" fmla="*/ 448890 w 3331970"/>
              <a:gd name="connsiteY3" fmla="*/ 1036679 h 1269403"/>
              <a:gd name="connsiteX4" fmla="*/ 1270930 w 3331970"/>
              <a:gd name="connsiteY4" fmla="*/ 1148633 h 1269403"/>
              <a:gd name="connsiteX5" fmla="*/ 1219408 w 3331970"/>
              <a:gd name="connsiteY5" fmla="*/ 1097504 h 1269403"/>
              <a:gd name="connsiteX6" fmla="*/ 2223395 w 3331970"/>
              <a:gd name="connsiteY6" fmla="*/ 1021134 h 1269403"/>
              <a:gd name="connsiteX7" fmla="*/ 2202802 w 3331970"/>
              <a:gd name="connsiteY7" fmla="*/ 1077229 h 1269403"/>
              <a:gd name="connsiteX8" fmla="*/ 2632333 w 3331970"/>
              <a:gd name="connsiteY8" fmla="*/ 674487 h 1269403"/>
              <a:gd name="connsiteX9" fmla="*/ 2883079 w 3331970"/>
              <a:gd name="connsiteY9" fmla="*/ 884174 h 1269403"/>
              <a:gd name="connsiteX10" fmla="*/ 3223835 w 3331970"/>
              <a:gd name="connsiteY10" fmla="*/ 451166 h 1269403"/>
              <a:gd name="connsiteX11" fmla="*/ 3112152 w 3331970"/>
              <a:gd name="connsiteY11" fmla="*/ 529799 h 1269403"/>
              <a:gd name="connsiteX12" fmla="*/ 2955889 w 3331970"/>
              <a:gd name="connsiteY12" fmla="*/ 159439 h 1269403"/>
              <a:gd name="connsiteX13" fmla="*/ 2961751 w 3331970"/>
              <a:gd name="connsiteY13" fmla="*/ 196581 h 1269403"/>
              <a:gd name="connsiteX14" fmla="*/ 2242755 w 3331970"/>
              <a:gd name="connsiteY14" fmla="*/ 116126 h 1269403"/>
              <a:gd name="connsiteX15" fmla="*/ 2299984 w 3331970"/>
              <a:gd name="connsiteY15" fmla="*/ 68759 h 1269403"/>
              <a:gd name="connsiteX16" fmla="*/ 1707711 w 3331970"/>
              <a:gd name="connsiteY16" fmla="*/ 138694 h 1269403"/>
              <a:gd name="connsiteX17" fmla="*/ 1735401 w 3331970"/>
              <a:gd name="connsiteY17" fmla="*/ 97849 h 1269403"/>
              <a:gd name="connsiteX18" fmla="*/ 1079805 w 3331970"/>
              <a:gd name="connsiteY18" fmla="*/ 152563 h 1269403"/>
              <a:gd name="connsiteX19" fmla="*/ 1180072 w 3331970"/>
              <a:gd name="connsiteY19" fmla="*/ 192173 h 1269403"/>
              <a:gd name="connsiteX20" fmla="*/ 318311 w 3331970"/>
              <a:gd name="connsiteY20" fmla="*/ 463949 h 1269403"/>
              <a:gd name="connsiteX21" fmla="*/ 300802 w 3331970"/>
              <a:gd name="connsiteY21" fmla="*/ 422252 h 126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31970" h="1269403" fill="none" extrusionOk="0">
                <a:moveTo>
                  <a:pt x="300802" y="422252"/>
                </a:moveTo>
                <a:cubicBezTo>
                  <a:pt x="262639" y="344963"/>
                  <a:pt x="310376" y="261695"/>
                  <a:pt x="433696" y="202957"/>
                </a:cubicBezTo>
                <a:cubicBezTo>
                  <a:pt x="601082" y="103883"/>
                  <a:pt x="896299" y="81820"/>
                  <a:pt x="1080190" y="152857"/>
                </a:cubicBezTo>
                <a:cubicBezTo>
                  <a:pt x="1243252" y="53614"/>
                  <a:pt x="1512734" y="35452"/>
                  <a:pt x="1732007" y="100847"/>
                </a:cubicBezTo>
                <a:cubicBezTo>
                  <a:pt x="1778150" y="49594"/>
                  <a:pt x="1873884" y="36171"/>
                  <a:pt x="1985992" y="5876"/>
                </a:cubicBezTo>
                <a:cubicBezTo>
                  <a:pt x="2095821" y="7129"/>
                  <a:pt x="2245061" y="21372"/>
                  <a:pt x="2300987" y="72902"/>
                </a:cubicBezTo>
                <a:cubicBezTo>
                  <a:pt x="2425463" y="20756"/>
                  <a:pt x="2572168" y="-37396"/>
                  <a:pt x="2735223" y="20275"/>
                </a:cubicBezTo>
                <a:cubicBezTo>
                  <a:pt x="2841165" y="50171"/>
                  <a:pt x="2933081" y="96723"/>
                  <a:pt x="2955426" y="163847"/>
                </a:cubicBezTo>
                <a:cubicBezTo>
                  <a:pt x="3100427" y="196356"/>
                  <a:pt x="3203522" y="239659"/>
                  <a:pt x="3238026" y="303187"/>
                </a:cubicBezTo>
                <a:cubicBezTo>
                  <a:pt x="3272261" y="348454"/>
                  <a:pt x="3262674" y="406239"/>
                  <a:pt x="3225377" y="454281"/>
                </a:cubicBezTo>
                <a:cubicBezTo>
                  <a:pt x="3306419" y="514045"/>
                  <a:pt x="3375815" y="607965"/>
                  <a:pt x="3317778" y="685301"/>
                </a:cubicBezTo>
                <a:cubicBezTo>
                  <a:pt x="3253113" y="756242"/>
                  <a:pt x="3111541" y="847951"/>
                  <a:pt x="2884930" y="887524"/>
                </a:cubicBezTo>
                <a:cubicBezTo>
                  <a:pt x="2889438" y="960082"/>
                  <a:pt x="2840295" y="1034047"/>
                  <a:pt x="2729978" y="1060803"/>
                </a:cubicBezTo>
                <a:cubicBezTo>
                  <a:pt x="2585165" y="1121868"/>
                  <a:pt x="2380598" y="1147084"/>
                  <a:pt x="2202416" y="1081784"/>
                </a:cubicBezTo>
                <a:cubicBezTo>
                  <a:pt x="2113481" y="1155421"/>
                  <a:pt x="2024938" y="1235834"/>
                  <a:pt x="1825410" y="1266640"/>
                </a:cubicBezTo>
                <a:cubicBezTo>
                  <a:pt x="1626734" y="1270174"/>
                  <a:pt x="1391622" y="1239532"/>
                  <a:pt x="1271084" y="1153805"/>
                </a:cubicBezTo>
                <a:cubicBezTo>
                  <a:pt x="1022984" y="1203962"/>
                  <a:pt x="617673" y="1201240"/>
                  <a:pt x="447656" y="1042320"/>
                </a:cubicBezTo>
                <a:cubicBezTo>
                  <a:pt x="281242" y="1052320"/>
                  <a:pt x="144284" y="1009817"/>
                  <a:pt x="85613" y="918260"/>
                </a:cubicBezTo>
                <a:cubicBezTo>
                  <a:pt x="50662" y="861522"/>
                  <a:pt x="64757" y="795797"/>
                  <a:pt x="162973" y="750798"/>
                </a:cubicBezTo>
                <a:cubicBezTo>
                  <a:pt x="45782" y="716794"/>
                  <a:pt x="-9589" y="663060"/>
                  <a:pt x="-386" y="578988"/>
                </a:cubicBezTo>
                <a:cubicBezTo>
                  <a:pt x="10361" y="516105"/>
                  <a:pt x="151546" y="448129"/>
                  <a:pt x="297949" y="426278"/>
                </a:cubicBezTo>
                <a:cubicBezTo>
                  <a:pt x="298867" y="425287"/>
                  <a:pt x="300009" y="423385"/>
                  <a:pt x="300802" y="422252"/>
                </a:cubicBezTo>
                <a:close/>
              </a:path>
              <a:path w="3331970" h="1269403" fill="none" extrusionOk="0">
                <a:moveTo>
                  <a:pt x="939691" y="1901413"/>
                </a:moveTo>
                <a:cubicBezTo>
                  <a:pt x="939033" y="1920741"/>
                  <a:pt x="926959" y="1936809"/>
                  <a:pt x="904430" y="1936674"/>
                </a:cubicBezTo>
                <a:cubicBezTo>
                  <a:pt x="884735" y="1936075"/>
                  <a:pt x="867120" y="1921157"/>
                  <a:pt x="869169" y="1901413"/>
                </a:cubicBezTo>
                <a:cubicBezTo>
                  <a:pt x="867910" y="1878878"/>
                  <a:pt x="887006" y="1862322"/>
                  <a:pt x="904430" y="1866152"/>
                </a:cubicBezTo>
                <a:cubicBezTo>
                  <a:pt x="922179" y="1865203"/>
                  <a:pt x="942185" y="1882615"/>
                  <a:pt x="939691" y="1901413"/>
                </a:cubicBezTo>
                <a:close/>
              </a:path>
              <a:path w="3331970" h="1269403" fill="none" extrusionOk="0">
                <a:moveTo>
                  <a:pt x="1092707" y="1705550"/>
                </a:moveTo>
                <a:cubicBezTo>
                  <a:pt x="1087470" y="1751781"/>
                  <a:pt x="1064395" y="1771223"/>
                  <a:pt x="1022185" y="1776072"/>
                </a:cubicBezTo>
                <a:cubicBezTo>
                  <a:pt x="986343" y="1776934"/>
                  <a:pt x="949252" y="1745532"/>
                  <a:pt x="951663" y="1705550"/>
                </a:cubicBezTo>
                <a:cubicBezTo>
                  <a:pt x="958439" y="1671423"/>
                  <a:pt x="981518" y="1627196"/>
                  <a:pt x="1022185" y="1635028"/>
                </a:cubicBezTo>
                <a:cubicBezTo>
                  <a:pt x="1058383" y="1629264"/>
                  <a:pt x="1086031" y="1665936"/>
                  <a:pt x="1092707" y="1705550"/>
                </a:cubicBezTo>
                <a:close/>
              </a:path>
              <a:path w="3331970" h="1269403" fill="none" extrusionOk="0">
                <a:moveTo>
                  <a:pt x="1282060" y="1449246"/>
                </a:moveTo>
                <a:cubicBezTo>
                  <a:pt x="1285823" y="1500014"/>
                  <a:pt x="1236637" y="1554808"/>
                  <a:pt x="1176276" y="1555030"/>
                </a:cubicBezTo>
                <a:cubicBezTo>
                  <a:pt x="1116371" y="1543379"/>
                  <a:pt x="1072352" y="1519677"/>
                  <a:pt x="1070492" y="1449246"/>
                </a:cubicBezTo>
                <a:cubicBezTo>
                  <a:pt x="1071858" y="1382980"/>
                  <a:pt x="1122793" y="1350963"/>
                  <a:pt x="1176276" y="1343462"/>
                </a:cubicBezTo>
                <a:cubicBezTo>
                  <a:pt x="1228211" y="1346426"/>
                  <a:pt x="1275174" y="1379001"/>
                  <a:pt x="1282060" y="1449246"/>
                </a:cubicBezTo>
                <a:close/>
              </a:path>
              <a:path w="3331970" h="1269403" fill="none" extrusionOk="0">
                <a:moveTo>
                  <a:pt x="361966" y="769193"/>
                </a:moveTo>
                <a:cubicBezTo>
                  <a:pt x="283734" y="778783"/>
                  <a:pt x="213705" y="754228"/>
                  <a:pt x="166598" y="745774"/>
                </a:cubicBezTo>
                <a:moveTo>
                  <a:pt x="534349" y="1025483"/>
                </a:moveTo>
                <a:cubicBezTo>
                  <a:pt x="503938" y="1031155"/>
                  <a:pt x="481351" y="1034702"/>
                  <a:pt x="448890" y="1036679"/>
                </a:cubicBezTo>
                <a:moveTo>
                  <a:pt x="1270930" y="1148633"/>
                </a:moveTo>
                <a:cubicBezTo>
                  <a:pt x="1253342" y="1132347"/>
                  <a:pt x="1231340" y="1118029"/>
                  <a:pt x="1219408" y="1097504"/>
                </a:cubicBezTo>
                <a:moveTo>
                  <a:pt x="2223395" y="1021134"/>
                </a:moveTo>
                <a:cubicBezTo>
                  <a:pt x="2222466" y="1038428"/>
                  <a:pt x="2214072" y="1059047"/>
                  <a:pt x="2202802" y="1077229"/>
                </a:cubicBezTo>
                <a:moveTo>
                  <a:pt x="2632333" y="674487"/>
                </a:moveTo>
                <a:cubicBezTo>
                  <a:pt x="2766446" y="720367"/>
                  <a:pt x="2893275" y="788110"/>
                  <a:pt x="2883079" y="884174"/>
                </a:cubicBezTo>
                <a:moveTo>
                  <a:pt x="3223835" y="451166"/>
                </a:moveTo>
                <a:cubicBezTo>
                  <a:pt x="3206843" y="481916"/>
                  <a:pt x="3156786" y="508768"/>
                  <a:pt x="3112152" y="529799"/>
                </a:cubicBezTo>
                <a:moveTo>
                  <a:pt x="2955889" y="159439"/>
                </a:moveTo>
                <a:cubicBezTo>
                  <a:pt x="2960778" y="169799"/>
                  <a:pt x="2959903" y="184717"/>
                  <a:pt x="2961751" y="196581"/>
                </a:cubicBezTo>
                <a:moveTo>
                  <a:pt x="2242755" y="116126"/>
                </a:moveTo>
                <a:cubicBezTo>
                  <a:pt x="2254405" y="97809"/>
                  <a:pt x="2278335" y="85765"/>
                  <a:pt x="2299984" y="68759"/>
                </a:cubicBezTo>
                <a:moveTo>
                  <a:pt x="1707711" y="138694"/>
                </a:moveTo>
                <a:cubicBezTo>
                  <a:pt x="1711308" y="123292"/>
                  <a:pt x="1722603" y="108039"/>
                  <a:pt x="1735401" y="97849"/>
                </a:cubicBezTo>
                <a:moveTo>
                  <a:pt x="1079805" y="152563"/>
                </a:moveTo>
                <a:cubicBezTo>
                  <a:pt x="1119925" y="167518"/>
                  <a:pt x="1148625" y="178440"/>
                  <a:pt x="1180072" y="192173"/>
                </a:cubicBezTo>
                <a:moveTo>
                  <a:pt x="318311" y="463949"/>
                </a:moveTo>
                <a:cubicBezTo>
                  <a:pt x="309087" y="449870"/>
                  <a:pt x="306415" y="439285"/>
                  <a:pt x="300802" y="422252"/>
                </a:cubicBezTo>
              </a:path>
              <a:path w="3331970" h="1269403" stroke="0" extrusionOk="0">
                <a:moveTo>
                  <a:pt x="300802" y="422252"/>
                </a:moveTo>
                <a:cubicBezTo>
                  <a:pt x="274986" y="338618"/>
                  <a:pt x="345193" y="246356"/>
                  <a:pt x="433696" y="202957"/>
                </a:cubicBezTo>
                <a:cubicBezTo>
                  <a:pt x="608421" y="122520"/>
                  <a:pt x="879833" y="91597"/>
                  <a:pt x="1080190" y="152857"/>
                </a:cubicBezTo>
                <a:cubicBezTo>
                  <a:pt x="1202702" y="29981"/>
                  <a:pt x="1569201" y="-6162"/>
                  <a:pt x="1732007" y="100847"/>
                </a:cubicBezTo>
                <a:cubicBezTo>
                  <a:pt x="1756492" y="52199"/>
                  <a:pt x="1890737" y="-1741"/>
                  <a:pt x="1985992" y="5876"/>
                </a:cubicBezTo>
                <a:cubicBezTo>
                  <a:pt x="2104993" y="-6683"/>
                  <a:pt x="2232579" y="11896"/>
                  <a:pt x="2300987" y="72902"/>
                </a:cubicBezTo>
                <a:cubicBezTo>
                  <a:pt x="2387004" y="-12772"/>
                  <a:pt x="2574921" y="-47515"/>
                  <a:pt x="2735223" y="20275"/>
                </a:cubicBezTo>
                <a:cubicBezTo>
                  <a:pt x="2853335" y="41621"/>
                  <a:pt x="2929926" y="98228"/>
                  <a:pt x="2955426" y="163847"/>
                </a:cubicBezTo>
                <a:cubicBezTo>
                  <a:pt x="3102969" y="175367"/>
                  <a:pt x="3179917" y="226790"/>
                  <a:pt x="3238026" y="303187"/>
                </a:cubicBezTo>
                <a:cubicBezTo>
                  <a:pt x="3271794" y="352537"/>
                  <a:pt x="3263781" y="408778"/>
                  <a:pt x="3225377" y="454281"/>
                </a:cubicBezTo>
                <a:cubicBezTo>
                  <a:pt x="3337463" y="536397"/>
                  <a:pt x="3355134" y="601345"/>
                  <a:pt x="3317778" y="685301"/>
                </a:cubicBezTo>
                <a:cubicBezTo>
                  <a:pt x="3272896" y="804761"/>
                  <a:pt x="3113020" y="872639"/>
                  <a:pt x="2884930" y="887524"/>
                </a:cubicBezTo>
                <a:cubicBezTo>
                  <a:pt x="2886051" y="951296"/>
                  <a:pt x="2843678" y="1013651"/>
                  <a:pt x="2729978" y="1060803"/>
                </a:cubicBezTo>
                <a:cubicBezTo>
                  <a:pt x="2588940" y="1099836"/>
                  <a:pt x="2338235" y="1163423"/>
                  <a:pt x="2202416" y="1081784"/>
                </a:cubicBezTo>
                <a:cubicBezTo>
                  <a:pt x="2159900" y="1168500"/>
                  <a:pt x="2006639" y="1232062"/>
                  <a:pt x="1825410" y="1266640"/>
                </a:cubicBezTo>
                <a:cubicBezTo>
                  <a:pt x="1622675" y="1297079"/>
                  <a:pt x="1388382" y="1218710"/>
                  <a:pt x="1271084" y="1153805"/>
                </a:cubicBezTo>
                <a:cubicBezTo>
                  <a:pt x="948938" y="1249094"/>
                  <a:pt x="601367" y="1217786"/>
                  <a:pt x="447656" y="1042320"/>
                </a:cubicBezTo>
                <a:cubicBezTo>
                  <a:pt x="267686" y="1056411"/>
                  <a:pt x="132621" y="988786"/>
                  <a:pt x="85613" y="918260"/>
                </a:cubicBezTo>
                <a:cubicBezTo>
                  <a:pt x="68206" y="854095"/>
                  <a:pt x="75259" y="806475"/>
                  <a:pt x="162973" y="750798"/>
                </a:cubicBezTo>
                <a:cubicBezTo>
                  <a:pt x="44159" y="704486"/>
                  <a:pt x="-6065" y="647267"/>
                  <a:pt x="-386" y="578988"/>
                </a:cubicBezTo>
                <a:cubicBezTo>
                  <a:pt x="7757" y="478117"/>
                  <a:pt x="173815" y="433594"/>
                  <a:pt x="297949" y="426278"/>
                </a:cubicBezTo>
                <a:cubicBezTo>
                  <a:pt x="298881" y="424731"/>
                  <a:pt x="300093" y="423685"/>
                  <a:pt x="300802" y="422252"/>
                </a:cubicBezTo>
                <a:close/>
              </a:path>
              <a:path w="3331970" h="1269403" stroke="0" extrusionOk="0">
                <a:moveTo>
                  <a:pt x="939691" y="1901413"/>
                </a:moveTo>
                <a:cubicBezTo>
                  <a:pt x="938216" y="1921204"/>
                  <a:pt x="925494" y="1939846"/>
                  <a:pt x="904430" y="1936674"/>
                </a:cubicBezTo>
                <a:cubicBezTo>
                  <a:pt x="882457" y="1934734"/>
                  <a:pt x="870808" y="1920669"/>
                  <a:pt x="869169" y="1901413"/>
                </a:cubicBezTo>
                <a:cubicBezTo>
                  <a:pt x="865487" y="1883967"/>
                  <a:pt x="882638" y="1865343"/>
                  <a:pt x="904430" y="1866152"/>
                </a:cubicBezTo>
                <a:cubicBezTo>
                  <a:pt x="925302" y="1867702"/>
                  <a:pt x="943561" y="1882852"/>
                  <a:pt x="939691" y="1901413"/>
                </a:cubicBezTo>
                <a:close/>
              </a:path>
              <a:path w="3331970" h="1269403" stroke="0" extrusionOk="0">
                <a:moveTo>
                  <a:pt x="1092707" y="1705550"/>
                </a:moveTo>
                <a:cubicBezTo>
                  <a:pt x="1089535" y="1747498"/>
                  <a:pt x="1059880" y="1779224"/>
                  <a:pt x="1022185" y="1776072"/>
                </a:cubicBezTo>
                <a:cubicBezTo>
                  <a:pt x="983542" y="1771002"/>
                  <a:pt x="952217" y="1742525"/>
                  <a:pt x="951663" y="1705550"/>
                </a:cubicBezTo>
                <a:cubicBezTo>
                  <a:pt x="949796" y="1671681"/>
                  <a:pt x="976211" y="1632102"/>
                  <a:pt x="1022185" y="1635028"/>
                </a:cubicBezTo>
                <a:cubicBezTo>
                  <a:pt x="1067160" y="1633448"/>
                  <a:pt x="1086900" y="1671163"/>
                  <a:pt x="1092707" y="1705550"/>
                </a:cubicBezTo>
                <a:close/>
              </a:path>
              <a:path w="3331970" h="1269403" stroke="0" extrusionOk="0">
                <a:moveTo>
                  <a:pt x="1282060" y="1449246"/>
                </a:moveTo>
                <a:cubicBezTo>
                  <a:pt x="1286587" y="1511274"/>
                  <a:pt x="1237163" y="1564721"/>
                  <a:pt x="1176276" y="1555030"/>
                </a:cubicBezTo>
                <a:cubicBezTo>
                  <a:pt x="1129853" y="1547859"/>
                  <a:pt x="1063871" y="1508135"/>
                  <a:pt x="1070492" y="1449246"/>
                </a:cubicBezTo>
                <a:cubicBezTo>
                  <a:pt x="1076322" y="1395602"/>
                  <a:pt x="1121702" y="1349838"/>
                  <a:pt x="1176276" y="1343462"/>
                </a:cubicBezTo>
                <a:cubicBezTo>
                  <a:pt x="1221262" y="1340600"/>
                  <a:pt x="1275864" y="1379231"/>
                  <a:pt x="1282060" y="1449246"/>
                </a:cubicBezTo>
                <a:close/>
              </a:path>
              <a:path w="3331970" h="1269403" fill="none" stroke="0" extrusionOk="0">
                <a:moveTo>
                  <a:pt x="361966" y="769193"/>
                </a:moveTo>
                <a:cubicBezTo>
                  <a:pt x="299249" y="781150"/>
                  <a:pt x="225995" y="762418"/>
                  <a:pt x="166598" y="745774"/>
                </a:cubicBezTo>
                <a:moveTo>
                  <a:pt x="534349" y="1025483"/>
                </a:moveTo>
                <a:cubicBezTo>
                  <a:pt x="513089" y="1034231"/>
                  <a:pt x="474205" y="1032332"/>
                  <a:pt x="448890" y="1036679"/>
                </a:cubicBezTo>
                <a:moveTo>
                  <a:pt x="1270930" y="1148633"/>
                </a:moveTo>
                <a:cubicBezTo>
                  <a:pt x="1248402" y="1136787"/>
                  <a:pt x="1231310" y="1113076"/>
                  <a:pt x="1219408" y="1097504"/>
                </a:cubicBezTo>
                <a:moveTo>
                  <a:pt x="2223395" y="1021134"/>
                </a:moveTo>
                <a:cubicBezTo>
                  <a:pt x="2218931" y="1043697"/>
                  <a:pt x="2209748" y="1060287"/>
                  <a:pt x="2202802" y="1077229"/>
                </a:cubicBezTo>
                <a:moveTo>
                  <a:pt x="2632333" y="674487"/>
                </a:moveTo>
                <a:cubicBezTo>
                  <a:pt x="2784927" y="704711"/>
                  <a:pt x="2868267" y="788354"/>
                  <a:pt x="2883079" y="884174"/>
                </a:cubicBezTo>
                <a:moveTo>
                  <a:pt x="3223835" y="451166"/>
                </a:moveTo>
                <a:cubicBezTo>
                  <a:pt x="3202778" y="477617"/>
                  <a:pt x="3158268" y="505805"/>
                  <a:pt x="3112152" y="529799"/>
                </a:cubicBezTo>
                <a:moveTo>
                  <a:pt x="2955889" y="159439"/>
                </a:moveTo>
                <a:cubicBezTo>
                  <a:pt x="2962696" y="171588"/>
                  <a:pt x="2961078" y="184719"/>
                  <a:pt x="2961751" y="196581"/>
                </a:cubicBezTo>
                <a:moveTo>
                  <a:pt x="2242755" y="116126"/>
                </a:moveTo>
                <a:cubicBezTo>
                  <a:pt x="2257912" y="94301"/>
                  <a:pt x="2280800" y="83889"/>
                  <a:pt x="2299984" y="68759"/>
                </a:cubicBezTo>
                <a:moveTo>
                  <a:pt x="1707711" y="138694"/>
                </a:moveTo>
                <a:cubicBezTo>
                  <a:pt x="1712263" y="123096"/>
                  <a:pt x="1723761" y="107876"/>
                  <a:pt x="1735401" y="97849"/>
                </a:cubicBezTo>
                <a:moveTo>
                  <a:pt x="1079805" y="152563"/>
                </a:moveTo>
                <a:cubicBezTo>
                  <a:pt x="1120705" y="164825"/>
                  <a:pt x="1144023" y="181939"/>
                  <a:pt x="1180072" y="192173"/>
                </a:cubicBezTo>
                <a:moveTo>
                  <a:pt x="318311" y="463949"/>
                </a:moveTo>
                <a:cubicBezTo>
                  <a:pt x="308303" y="448769"/>
                  <a:pt x="303069" y="439178"/>
                  <a:pt x="300802" y="422252"/>
                </a:cubicBezTo>
              </a:path>
            </a:pathLst>
          </a:custGeom>
          <a:solidFill>
            <a:srgbClr val="FCB352"/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22856"/>
                      <a:gd name="adj2" fmla="val 9978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تعرف ما هو لقاح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فيروس الورم </a:t>
            </a:r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الحليمي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؟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BCF7D15-DC0F-277C-C68A-A16C99DDFF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228"/>
          <a:stretch/>
        </p:blipFill>
        <p:spPr>
          <a:xfrm>
            <a:off x="6784849" y="231480"/>
            <a:ext cx="5067057" cy="35498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66B7E2-E59A-6B7D-B20F-2FE9DB248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679" y="2379061"/>
            <a:ext cx="4330244" cy="4193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10C3C6D-CF8F-C03E-0338-8025AAF944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27771" t="5990" r="28532"/>
          <a:stretch/>
        </p:blipFill>
        <p:spPr>
          <a:xfrm>
            <a:off x="4120589" y="231480"/>
            <a:ext cx="2546958" cy="194659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D3802E-8025-8886-508A-A35C303226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91" t="196" r="10931"/>
          <a:stretch/>
        </p:blipFill>
        <p:spPr>
          <a:xfrm>
            <a:off x="7176665" y="3942067"/>
            <a:ext cx="4432150" cy="20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1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610884" y="1879338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86" y="183706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4288482" y="484585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8D020BF-6F2D-2D33-3A19-AF0C566A94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50" t="56794" r="30032" b="36834"/>
          <a:stretch/>
        </p:blipFill>
        <p:spPr>
          <a:xfrm>
            <a:off x="610884" y="3045328"/>
            <a:ext cx="9611916" cy="1538942"/>
          </a:xfrm>
          <a:custGeom>
            <a:avLst/>
            <a:gdLst>
              <a:gd name="connsiteX0" fmla="*/ 0 w 9611916"/>
              <a:gd name="connsiteY0" fmla="*/ 0 h 1538942"/>
              <a:gd name="connsiteX1" fmla="*/ 398208 w 9611916"/>
              <a:gd name="connsiteY1" fmla="*/ 0 h 1538942"/>
              <a:gd name="connsiteX2" fmla="*/ 988654 w 9611916"/>
              <a:gd name="connsiteY2" fmla="*/ 0 h 1538942"/>
              <a:gd name="connsiteX3" fmla="*/ 1386862 w 9611916"/>
              <a:gd name="connsiteY3" fmla="*/ 0 h 1538942"/>
              <a:gd name="connsiteX4" fmla="*/ 2073428 w 9611916"/>
              <a:gd name="connsiteY4" fmla="*/ 0 h 1538942"/>
              <a:gd name="connsiteX5" fmla="*/ 2856112 w 9611916"/>
              <a:gd name="connsiteY5" fmla="*/ 0 h 1538942"/>
              <a:gd name="connsiteX6" fmla="*/ 3542678 w 9611916"/>
              <a:gd name="connsiteY6" fmla="*/ 0 h 1538942"/>
              <a:gd name="connsiteX7" fmla="*/ 4421481 w 9611916"/>
              <a:gd name="connsiteY7" fmla="*/ 0 h 1538942"/>
              <a:gd name="connsiteX8" fmla="*/ 4915808 w 9611916"/>
              <a:gd name="connsiteY8" fmla="*/ 0 h 1538942"/>
              <a:gd name="connsiteX9" fmla="*/ 5602374 w 9611916"/>
              <a:gd name="connsiteY9" fmla="*/ 0 h 1538942"/>
              <a:gd name="connsiteX10" fmla="*/ 6288939 w 9611916"/>
              <a:gd name="connsiteY10" fmla="*/ 0 h 1538942"/>
              <a:gd name="connsiteX11" fmla="*/ 7167743 w 9611916"/>
              <a:gd name="connsiteY11" fmla="*/ 0 h 1538942"/>
              <a:gd name="connsiteX12" fmla="*/ 7854309 w 9611916"/>
              <a:gd name="connsiteY12" fmla="*/ 0 h 1538942"/>
              <a:gd name="connsiteX13" fmla="*/ 8733112 w 9611916"/>
              <a:gd name="connsiteY13" fmla="*/ 0 h 1538942"/>
              <a:gd name="connsiteX14" fmla="*/ 9611916 w 9611916"/>
              <a:gd name="connsiteY14" fmla="*/ 0 h 1538942"/>
              <a:gd name="connsiteX15" fmla="*/ 9611916 w 9611916"/>
              <a:gd name="connsiteY15" fmla="*/ 466812 h 1538942"/>
              <a:gd name="connsiteX16" fmla="*/ 9611916 w 9611916"/>
              <a:gd name="connsiteY16" fmla="*/ 949014 h 1538942"/>
              <a:gd name="connsiteX17" fmla="*/ 9611916 w 9611916"/>
              <a:gd name="connsiteY17" fmla="*/ 1538942 h 1538942"/>
              <a:gd name="connsiteX18" fmla="*/ 9117589 w 9611916"/>
              <a:gd name="connsiteY18" fmla="*/ 1538942 h 1538942"/>
              <a:gd name="connsiteX19" fmla="*/ 8431023 w 9611916"/>
              <a:gd name="connsiteY19" fmla="*/ 1538942 h 1538942"/>
              <a:gd name="connsiteX20" fmla="*/ 7744458 w 9611916"/>
              <a:gd name="connsiteY20" fmla="*/ 1538942 h 1538942"/>
              <a:gd name="connsiteX21" fmla="*/ 7154012 w 9611916"/>
              <a:gd name="connsiteY21" fmla="*/ 1538942 h 1538942"/>
              <a:gd name="connsiteX22" fmla="*/ 6467446 w 9611916"/>
              <a:gd name="connsiteY22" fmla="*/ 1538942 h 1538942"/>
              <a:gd name="connsiteX23" fmla="*/ 5973119 w 9611916"/>
              <a:gd name="connsiteY23" fmla="*/ 1538942 h 1538942"/>
              <a:gd name="connsiteX24" fmla="*/ 5094315 w 9611916"/>
              <a:gd name="connsiteY24" fmla="*/ 1538942 h 1538942"/>
              <a:gd name="connsiteX25" fmla="*/ 4407750 w 9611916"/>
              <a:gd name="connsiteY25" fmla="*/ 1538942 h 1538942"/>
              <a:gd name="connsiteX26" fmla="*/ 3913423 w 9611916"/>
              <a:gd name="connsiteY26" fmla="*/ 1538942 h 1538942"/>
              <a:gd name="connsiteX27" fmla="*/ 3515215 w 9611916"/>
              <a:gd name="connsiteY27" fmla="*/ 1538942 h 1538942"/>
              <a:gd name="connsiteX28" fmla="*/ 3020888 w 9611916"/>
              <a:gd name="connsiteY28" fmla="*/ 1538942 h 1538942"/>
              <a:gd name="connsiteX29" fmla="*/ 2238203 w 9611916"/>
              <a:gd name="connsiteY29" fmla="*/ 1538942 h 1538942"/>
              <a:gd name="connsiteX30" fmla="*/ 1359400 w 9611916"/>
              <a:gd name="connsiteY30" fmla="*/ 1538942 h 1538942"/>
              <a:gd name="connsiteX31" fmla="*/ 865072 w 9611916"/>
              <a:gd name="connsiteY31" fmla="*/ 1538942 h 1538942"/>
              <a:gd name="connsiteX32" fmla="*/ 0 w 9611916"/>
              <a:gd name="connsiteY32" fmla="*/ 1538942 h 1538942"/>
              <a:gd name="connsiteX33" fmla="*/ 0 w 9611916"/>
              <a:gd name="connsiteY33" fmla="*/ 1010572 h 1538942"/>
              <a:gd name="connsiteX34" fmla="*/ 0 w 9611916"/>
              <a:gd name="connsiteY34" fmla="*/ 466812 h 1538942"/>
              <a:gd name="connsiteX35" fmla="*/ 0 w 9611916"/>
              <a:gd name="connsiteY35" fmla="*/ 0 h 15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11916" h="1538942" fill="none" extrusionOk="0">
                <a:moveTo>
                  <a:pt x="0" y="0"/>
                </a:moveTo>
                <a:cubicBezTo>
                  <a:pt x="109318" y="-19651"/>
                  <a:pt x="309527" y="883"/>
                  <a:pt x="398208" y="0"/>
                </a:cubicBezTo>
                <a:cubicBezTo>
                  <a:pt x="486889" y="-883"/>
                  <a:pt x="798006" y="14176"/>
                  <a:pt x="988654" y="0"/>
                </a:cubicBezTo>
                <a:cubicBezTo>
                  <a:pt x="1179302" y="-14176"/>
                  <a:pt x="1234573" y="17792"/>
                  <a:pt x="1386862" y="0"/>
                </a:cubicBezTo>
                <a:cubicBezTo>
                  <a:pt x="1539151" y="-17792"/>
                  <a:pt x="1795273" y="-4942"/>
                  <a:pt x="2073428" y="0"/>
                </a:cubicBezTo>
                <a:cubicBezTo>
                  <a:pt x="2351583" y="4942"/>
                  <a:pt x="2684678" y="-34205"/>
                  <a:pt x="2856112" y="0"/>
                </a:cubicBezTo>
                <a:cubicBezTo>
                  <a:pt x="3027546" y="34205"/>
                  <a:pt x="3325700" y="-8000"/>
                  <a:pt x="3542678" y="0"/>
                </a:cubicBezTo>
                <a:cubicBezTo>
                  <a:pt x="3759656" y="8000"/>
                  <a:pt x="4222513" y="-20603"/>
                  <a:pt x="4421481" y="0"/>
                </a:cubicBezTo>
                <a:cubicBezTo>
                  <a:pt x="4620449" y="20603"/>
                  <a:pt x="4724645" y="14331"/>
                  <a:pt x="4915808" y="0"/>
                </a:cubicBezTo>
                <a:cubicBezTo>
                  <a:pt x="5106971" y="-14331"/>
                  <a:pt x="5324363" y="32742"/>
                  <a:pt x="5602374" y="0"/>
                </a:cubicBezTo>
                <a:cubicBezTo>
                  <a:pt x="5880385" y="-32742"/>
                  <a:pt x="5985869" y="-26237"/>
                  <a:pt x="6288939" y="0"/>
                </a:cubicBezTo>
                <a:cubicBezTo>
                  <a:pt x="6592010" y="26237"/>
                  <a:pt x="6752530" y="43382"/>
                  <a:pt x="7167743" y="0"/>
                </a:cubicBezTo>
                <a:cubicBezTo>
                  <a:pt x="7582956" y="-43382"/>
                  <a:pt x="7702413" y="-6801"/>
                  <a:pt x="7854309" y="0"/>
                </a:cubicBezTo>
                <a:cubicBezTo>
                  <a:pt x="8006205" y="6801"/>
                  <a:pt x="8492017" y="-9081"/>
                  <a:pt x="8733112" y="0"/>
                </a:cubicBezTo>
                <a:cubicBezTo>
                  <a:pt x="8974207" y="9081"/>
                  <a:pt x="9389677" y="-17392"/>
                  <a:pt x="9611916" y="0"/>
                </a:cubicBezTo>
                <a:cubicBezTo>
                  <a:pt x="9632499" y="178509"/>
                  <a:pt x="9590053" y="283432"/>
                  <a:pt x="9611916" y="466812"/>
                </a:cubicBezTo>
                <a:cubicBezTo>
                  <a:pt x="9633779" y="650192"/>
                  <a:pt x="9591227" y="799813"/>
                  <a:pt x="9611916" y="949014"/>
                </a:cubicBezTo>
                <a:cubicBezTo>
                  <a:pt x="9632605" y="1098215"/>
                  <a:pt x="9608894" y="1315736"/>
                  <a:pt x="9611916" y="1538942"/>
                </a:cubicBezTo>
                <a:cubicBezTo>
                  <a:pt x="9370043" y="1515045"/>
                  <a:pt x="9246724" y="1559074"/>
                  <a:pt x="9117589" y="1538942"/>
                </a:cubicBezTo>
                <a:cubicBezTo>
                  <a:pt x="8988454" y="1518810"/>
                  <a:pt x="8682446" y="1570336"/>
                  <a:pt x="8431023" y="1538942"/>
                </a:cubicBezTo>
                <a:cubicBezTo>
                  <a:pt x="8179600" y="1507548"/>
                  <a:pt x="8077075" y="1518726"/>
                  <a:pt x="7744458" y="1538942"/>
                </a:cubicBezTo>
                <a:cubicBezTo>
                  <a:pt x="7411842" y="1559158"/>
                  <a:pt x="7421746" y="1536277"/>
                  <a:pt x="7154012" y="1538942"/>
                </a:cubicBezTo>
                <a:cubicBezTo>
                  <a:pt x="6886278" y="1541607"/>
                  <a:pt x="6627558" y="1543216"/>
                  <a:pt x="6467446" y="1538942"/>
                </a:cubicBezTo>
                <a:cubicBezTo>
                  <a:pt x="6307334" y="1534668"/>
                  <a:pt x="6090044" y="1549340"/>
                  <a:pt x="5973119" y="1538942"/>
                </a:cubicBezTo>
                <a:cubicBezTo>
                  <a:pt x="5856194" y="1528544"/>
                  <a:pt x="5440607" y="1514296"/>
                  <a:pt x="5094315" y="1538942"/>
                </a:cubicBezTo>
                <a:cubicBezTo>
                  <a:pt x="4748023" y="1563588"/>
                  <a:pt x="4744724" y="1532848"/>
                  <a:pt x="4407750" y="1538942"/>
                </a:cubicBezTo>
                <a:cubicBezTo>
                  <a:pt x="4070777" y="1545036"/>
                  <a:pt x="4014676" y="1537776"/>
                  <a:pt x="3913423" y="1538942"/>
                </a:cubicBezTo>
                <a:cubicBezTo>
                  <a:pt x="3812170" y="1540108"/>
                  <a:pt x="3624888" y="1526859"/>
                  <a:pt x="3515215" y="1538942"/>
                </a:cubicBezTo>
                <a:cubicBezTo>
                  <a:pt x="3405542" y="1551025"/>
                  <a:pt x="3182022" y="1558772"/>
                  <a:pt x="3020888" y="1538942"/>
                </a:cubicBezTo>
                <a:cubicBezTo>
                  <a:pt x="2859754" y="1519112"/>
                  <a:pt x="2548532" y="1532309"/>
                  <a:pt x="2238203" y="1538942"/>
                </a:cubicBezTo>
                <a:cubicBezTo>
                  <a:pt x="1927874" y="1545575"/>
                  <a:pt x="1694140" y="1505702"/>
                  <a:pt x="1359400" y="1538942"/>
                </a:cubicBezTo>
                <a:cubicBezTo>
                  <a:pt x="1024660" y="1572182"/>
                  <a:pt x="999572" y="1522357"/>
                  <a:pt x="865072" y="1538942"/>
                </a:cubicBezTo>
                <a:cubicBezTo>
                  <a:pt x="730572" y="1555527"/>
                  <a:pt x="234786" y="1522900"/>
                  <a:pt x="0" y="1538942"/>
                </a:cubicBezTo>
                <a:cubicBezTo>
                  <a:pt x="25267" y="1360107"/>
                  <a:pt x="23887" y="1140041"/>
                  <a:pt x="0" y="1010572"/>
                </a:cubicBezTo>
                <a:cubicBezTo>
                  <a:pt x="-23887" y="881103"/>
                  <a:pt x="13432" y="672074"/>
                  <a:pt x="0" y="466812"/>
                </a:cubicBezTo>
                <a:cubicBezTo>
                  <a:pt x="-13432" y="261550"/>
                  <a:pt x="15184" y="131560"/>
                  <a:pt x="0" y="0"/>
                </a:cubicBezTo>
                <a:close/>
              </a:path>
              <a:path w="9611916" h="1538942" stroke="0" extrusionOk="0">
                <a:moveTo>
                  <a:pt x="0" y="0"/>
                </a:moveTo>
                <a:cubicBezTo>
                  <a:pt x="253895" y="23518"/>
                  <a:pt x="391422" y="21248"/>
                  <a:pt x="686565" y="0"/>
                </a:cubicBezTo>
                <a:cubicBezTo>
                  <a:pt x="981709" y="-21248"/>
                  <a:pt x="919262" y="-16896"/>
                  <a:pt x="1084773" y="0"/>
                </a:cubicBezTo>
                <a:cubicBezTo>
                  <a:pt x="1250284" y="16896"/>
                  <a:pt x="1516352" y="7420"/>
                  <a:pt x="1771339" y="0"/>
                </a:cubicBezTo>
                <a:cubicBezTo>
                  <a:pt x="2026326" y="-7420"/>
                  <a:pt x="2197335" y="10"/>
                  <a:pt x="2361785" y="0"/>
                </a:cubicBezTo>
                <a:cubicBezTo>
                  <a:pt x="2526235" y="-10"/>
                  <a:pt x="2632786" y="-16850"/>
                  <a:pt x="2759993" y="0"/>
                </a:cubicBezTo>
                <a:cubicBezTo>
                  <a:pt x="2887200" y="16850"/>
                  <a:pt x="3060383" y="6834"/>
                  <a:pt x="3254320" y="0"/>
                </a:cubicBezTo>
                <a:cubicBezTo>
                  <a:pt x="3448257" y="-6834"/>
                  <a:pt x="3741832" y="-13307"/>
                  <a:pt x="3940886" y="0"/>
                </a:cubicBezTo>
                <a:cubicBezTo>
                  <a:pt x="4139940" y="13307"/>
                  <a:pt x="4414738" y="2671"/>
                  <a:pt x="4627451" y="0"/>
                </a:cubicBezTo>
                <a:cubicBezTo>
                  <a:pt x="4840165" y="-2671"/>
                  <a:pt x="5008715" y="-28695"/>
                  <a:pt x="5217897" y="0"/>
                </a:cubicBezTo>
                <a:cubicBezTo>
                  <a:pt x="5427079" y="28695"/>
                  <a:pt x="5419704" y="5610"/>
                  <a:pt x="5616105" y="0"/>
                </a:cubicBezTo>
                <a:cubicBezTo>
                  <a:pt x="5812506" y="-5610"/>
                  <a:pt x="5829503" y="6436"/>
                  <a:pt x="6014313" y="0"/>
                </a:cubicBezTo>
                <a:cubicBezTo>
                  <a:pt x="6199123" y="-6436"/>
                  <a:pt x="6593964" y="25163"/>
                  <a:pt x="6893117" y="0"/>
                </a:cubicBezTo>
                <a:cubicBezTo>
                  <a:pt x="7192270" y="-25163"/>
                  <a:pt x="7374404" y="14157"/>
                  <a:pt x="7675801" y="0"/>
                </a:cubicBezTo>
                <a:cubicBezTo>
                  <a:pt x="7977198" y="-14157"/>
                  <a:pt x="8023853" y="8590"/>
                  <a:pt x="8266248" y="0"/>
                </a:cubicBezTo>
                <a:cubicBezTo>
                  <a:pt x="8508643" y="-8590"/>
                  <a:pt x="8506622" y="-1876"/>
                  <a:pt x="8664456" y="0"/>
                </a:cubicBezTo>
                <a:cubicBezTo>
                  <a:pt x="8822290" y="1876"/>
                  <a:pt x="9356157" y="-46737"/>
                  <a:pt x="9611916" y="0"/>
                </a:cubicBezTo>
                <a:cubicBezTo>
                  <a:pt x="9611143" y="143056"/>
                  <a:pt x="9600100" y="367072"/>
                  <a:pt x="9611916" y="466812"/>
                </a:cubicBezTo>
                <a:cubicBezTo>
                  <a:pt x="9623732" y="566552"/>
                  <a:pt x="9596888" y="797120"/>
                  <a:pt x="9611916" y="933625"/>
                </a:cubicBezTo>
                <a:cubicBezTo>
                  <a:pt x="9626944" y="1070130"/>
                  <a:pt x="9633580" y="1277160"/>
                  <a:pt x="9611916" y="1538942"/>
                </a:cubicBezTo>
                <a:cubicBezTo>
                  <a:pt x="9211418" y="1568062"/>
                  <a:pt x="9035535" y="1522708"/>
                  <a:pt x="8733112" y="1538942"/>
                </a:cubicBezTo>
                <a:cubicBezTo>
                  <a:pt x="8430689" y="1555176"/>
                  <a:pt x="8359980" y="1537399"/>
                  <a:pt x="8238785" y="1538942"/>
                </a:cubicBezTo>
                <a:cubicBezTo>
                  <a:pt x="8117590" y="1540485"/>
                  <a:pt x="7806397" y="1556690"/>
                  <a:pt x="7648339" y="1538942"/>
                </a:cubicBezTo>
                <a:cubicBezTo>
                  <a:pt x="7490281" y="1521194"/>
                  <a:pt x="7345973" y="1550024"/>
                  <a:pt x="7057893" y="1538942"/>
                </a:cubicBezTo>
                <a:cubicBezTo>
                  <a:pt x="6769813" y="1527860"/>
                  <a:pt x="6361397" y="1527667"/>
                  <a:pt x="6179089" y="1538942"/>
                </a:cubicBezTo>
                <a:cubicBezTo>
                  <a:pt x="5996781" y="1550217"/>
                  <a:pt x="5749340" y="1517887"/>
                  <a:pt x="5588643" y="1538942"/>
                </a:cubicBezTo>
                <a:cubicBezTo>
                  <a:pt x="5427946" y="1559997"/>
                  <a:pt x="5187754" y="1567431"/>
                  <a:pt x="4998196" y="1538942"/>
                </a:cubicBezTo>
                <a:cubicBezTo>
                  <a:pt x="4808638" y="1510453"/>
                  <a:pt x="4388390" y="1501041"/>
                  <a:pt x="4215512" y="1538942"/>
                </a:cubicBezTo>
                <a:cubicBezTo>
                  <a:pt x="4042634" y="1576843"/>
                  <a:pt x="3644832" y="1505435"/>
                  <a:pt x="3336708" y="1538942"/>
                </a:cubicBezTo>
                <a:cubicBezTo>
                  <a:pt x="3028584" y="1572449"/>
                  <a:pt x="3061878" y="1539259"/>
                  <a:pt x="2842381" y="1538942"/>
                </a:cubicBezTo>
                <a:cubicBezTo>
                  <a:pt x="2622884" y="1538625"/>
                  <a:pt x="2454793" y="1543067"/>
                  <a:pt x="2348054" y="1538942"/>
                </a:cubicBezTo>
                <a:cubicBezTo>
                  <a:pt x="2241315" y="1534817"/>
                  <a:pt x="1908236" y="1501559"/>
                  <a:pt x="1565369" y="1538942"/>
                </a:cubicBezTo>
                <a:cubicBezTo>
                  <a:pt x="1222502" y="1576325"/>
                  <a:pt x="944262" y="1570846"/>
                  <a:pt x="782685" y="1538942"/>
                </a:cubicBezTo>
                <a:cubicBezTo>
                  <a:pt x="621108" y="1507038"/>
                  <a:pt x="222072" y="1509229"/>
                  <a:pt x="0" y="1538942"/>
                </a:cubicBezTo>
                <a:cubicBezTo>
                  <a:pt x="-8227" y="1328069"/>
                  <a:pt x="-12829" y="1263959"/>
                  <a:pt x="0" y="1041351"/>
                </a:cubicBezTo>
                <a:cubicBezTo>
                  <a:pt x="12829" y="818743"/>
                  <a:pt x="-26673" y="637255"/>
                  <a:pt x="0" y="497591"/>
                </a:cubicBezTo>
                <a:cubicBezTo>
                  <a:pt x="26673" y="357927"/>
                  <a:pt x="1475" y="178010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83418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116F9A9-55DD-8488-BB13-42CF5F449756}"/>
              </a:ext>
            </a:extLst>
          </p:cNvPr>
          <p:cNvSpPr/>
          <p:nvPr/>
        </p:nvSpPr>
        <p:spPr>
          <a:xfrm>
            <a:off x="1533961" y="3814799"/>
            <a:ext cx="1570182" cy="61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94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39F7B5-23BA-B9C4-9289-059632FC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33" y="196739"/>
            <a:ext cx="2187935" cy="1319599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B745DC6F-565E-4387-06BD-FCFBD1834392}"/>
              </a:ext>
            </a:extLst>
          </p:cNvPr>
          <p:cNvSpPr txBox="1"/>
          <p:nvPr/>
        </p:nvSpPr>
        <p:spPr>
          <a:xfrm>
            <a:off x="4459448" y="527898"/>
            <a:ext cx="3106889" cy="61811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 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B655C2-6270-FA28-6287-4E325ECEB815}"/>
              </a:ext>
            </a:extLst>
          </p:cNvPr>
          <p:cNvSpPr/>
          <p:nvPr/>
        </p:nvSpPr>
        <p:spPr>
          <a:xfrm>
            <a:off x="313359" y="2804955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15661C0-4940-1227-7033-874FC3BF04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36" t="18823" r="33965" b="76784"/>
          <a:stretch/>
        </p:blipFill>
        <p:spPr>
          <a:xfrm>
            <a:off x="3236708" y="2009249"/>
            <a:ext cx="7180296" cy="661292"/>
          </a:xfrm>
          <a:custGeom>
            <a:avLst/>
            <a:gdLst>
              <a:gd name="connsiteX0" fmla="*/ 0 w 7180296"/>
              <a:gd name="connsiteY0" fmla="*/ 0 h 661292"/>
              <a:gd name="connsiteX1" fmla="*/ 437345 w 7180296"/>
              <a:gd name="connsiteY1" fmla="*/ 0 h 661292"/>
              <a:gd name="connsiteX2" fmla="*/ 1161902 w 7180296"/>
              <a:gd name="connsiteY2" fmla="*/ 0 h 661292"/>
              <a:gd name="connsiteX3" fmla="*/ 1742854 w 7180296"/>
              <a:gd name="connsiteY3" fmla="*/ 0 h 661292"/>
              <a:gd name="connsiteX4" fmla="*/ 2323805 w 7180296"/>
              <a:gd name="connsiteY4" fmla="*/ 0 h 661292"/>
              <a:gd name="connsiteX5" fmla="*/ 3048362 w 7180296"/>
              <a:gd name="connsiteY5" fmla="*/ 0 h 661292"/>
              <a:gd name="connsiteX6" fmla="*/ 3844722 w 7180296"/>
              <a:gd name="connsiteY6" fmla="*/ 0 h 661292"/>
              <a:gd name="connsiteX7" fmla="*/ 4641082 w 7180296"/>
              <a:gd name="connsiteY7" fmla="*/ 0 h 661292"/>
              <a:gd name="connsiteX8" fmla="*/ 5150230 w 7180296"/>
              <a:gd name="connsiteY8" fmla="*/ 0 h 661292"/>
              <a:gd name="connsiteX9" fmla="*/ 5587576 w 7180296"/>
              <a:gd name="connsiteY9" fmla="*/ 0 h 661292"/>
              <a:gd name="connsiteX10" fmla="*/ 6096724 w 7180296"/>
              <a:gd name="connsiteY10" fmla="*/ 0 h 661292"/>
              <a:gd name="connsiteX11" fmla="*/ 7180296 w 7180296"/>
              <a:gd name="connsiteY11" fmla="*/ 0 h 661292"/>
              <a:gd name="connsiteX12" fmla="*/ 7180296 w 7180296"/>
              <a:gd name="connsiteY12" fmla="*/ 661292 h 661292"/>
              <a:gd name="connsiteX13" fmla="*/ 6599345 w 7180296"/>
              <a:gd name="connsiteY13" fmla="*/ 661292 h 661292"/>
              <a:gd name="connsiteX14" fmla="*/ 5802985 w 7180296"/>
              <a:gd name="connsiteY14" fmla="*/ 661292 h 661292"/>
              <a:gd name="connsiteX15" fmla="*/ 5078428 w 7180296"/>
              <a:gd name="connsiteY15" fmla="*/ 661292 h 661292"/>
              <a:gd name="connsiteX16" fmla="*/ 4425673 w 7180296"/>
              <a:gd name="connsiteY16" fmla="*/ 661292 h 661292"/>
              <a:gd name="connsiteX17" fmla="*/ 3629313 w 7180296"/>
              <a:gd name="connsiteY17" fmla="*/ 661292 h 661292"/>
              <a:gd name="connsiteX18" fmla="*/ 3120165 w 7180296"/>
              <a:gd name="connsiteY18" fmla="*/ 661292 h 661292"/>
              <a:gd name="connsiteX19" fmla="*/ 2395608 w 7180296"/>
              <a:gd name="connsiteY19" fmla="*/ 661292 h 661292"/>
              <a:gd name="connsiteX20" fmla="*/ 1742854 w 7180296"/>
              <a:gd name="connsiteY20" fmla="*/ 661292 h 661292"/>
              <a:gd name="connsiteX21" fmla="*/ 1090099 w 7180296"/>
              <a:gd name="connsiteY21" fmla="*/ 661292 h 661292"/>
              <a:gd name="connsiteX22" fmla="*/ 0 w 7180296"/>
              <a:gd name="connsiteY22" fmla="*/ 661292 h 661292"/>
              <a:gd name="connsiteX23" fmla="*/ 0 w 7180296"/>
              <a:gd name="connsiteY23" fmla="*/ 0 h 66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80296" h="661292" fill="none" extrusionOk="0">
                <a:moveTo>
                  <a:pt x="0" y="0"/>
                </a:moveTo>
                <a:cubicBezTo>
                  <a:pt x="117018" y="13087"/>
                  <a:pt x="291647" y="12684"/>
                  <a:pt x="437345" y="0"/>
                </a:cubicBezTo>
                <a:cubicBezTo>
                  <a:pt x="583044" y="-12684"/>
                  <a:pt x="901899" y="26462"/>
                  <a:pt x="1161902" y="0"/>
                </a:cubicBezTo>
                <a:cubicBezTo>
                  <a:pt x="1421905" y="-26462"/>
                  <a:pt x="1577812" y="-9887"/>
                  <a:pt x="1742854" y="0"/>
                </a:cubicBezTo>
                <a:cubicBezTo>
                  <a:pt x="1907896" y="9887"/>
                  <a:pt x="2166135" y="-23750"/>
                  <a:pt x="2323805" y="0"/>
                </a:cubicBezTo>
                <a:cubicBezTo>
                  <a:pt x="2481475" y="23750"/>
                  <a:pt x="2725368" y="-35816"/>
                  <a:pt x="3048362" y="0"/>
                </a:cubicBezTo>
                <a:cubicBezTo>
                  <a:pt x="3371356" y="35816"/>
                  <a:pt x="3562376" y="14947"/>
                  <a:pt x="3844722" y="0"/>
                </a:cubicBezTo>
                <a:cubicBezTo>
                  <a:pt x="4127068" y="-14947"/>
                  <a:pt x="4473381" y="-9884"/>
                  <a:pt x="4641082" y="0"/>
                </a:cubicBezTo>
                <a:cubicBezTo>
                  <a:pt x="4808783" y="9884"/>
                  <a:pt x="5015460" y="-7100"/>
                  <a:pt x="5150230" y="0"/>
                </a:cubicBezTo>
                <a:cubicBezTo>
                  <a:pt x="5285000" y="7100"/>
                  <a:pt x="5457147" y="-18216"/>
                  <a:pt x="5587576" y="0"/>
                </a:cubicBezTo>
                <a:cubicBezTo>
                  <a:pt x="5718005" y="18216"/>
                  <a:pt x="5940773" y="-23051"/>
                  <a:pt x="6096724" y="0"/>
                </a:cubicBezTo>
                <a:cubicBezTo>
                  <a:pt x="6252675" y="23051"/>
                  <a:pt x="6678843" y="24836"/>
                  <a:pt x="7180296" y="0"/>
                </a:cubicBezTo>
                <a:cubicBezTo>
                  <a:pt x="7212549" y="189593"/>
                  <a:pt x="7168502" y="351678"/>
                  <a:pt x="7180296" y="661292"/>
                </a:cubicBezTo>
                <a:cubicBezTo>
                  <a:pt x="6914933" y="655750"/>
                  <a:pt x="6765301" y="668391"/>
                  <a:pt x="6599345" y="661292"/>
                </a:cubicBezTo>
                <a:cubicBezTo>
                  <a:pt x="6433389" y="654193"/>
                  <a:pt x="6166449" y="671508"/>
                  <a:pt x="5802985" y="661292"/>
                </a:cubicBezTo>
                <a:cubicBezTo>
                  <a:pt x="5439521" y="651076"/>
                  <a:pt x="5251550" y="680662"/>
                  <a:pt x="5078428" y="661292"/>
                </a:cubicBezTo>
                <a:cubicBezTo>
                  <a:pt x="4905306" y="641922"/>
                  <a:pt x="4678467" y="659375"/>
                  <a:pt x="4425673" y="661292"/>
                </a:cubicBezTo>
                <a:cubicBezTo>
                  <a:pt x="4172879" y="663209"/>
                  <a:pt x="3968063" y="624436"/>
                  <a:pt x="3629313" y="661292"/>
                </a:cubicBezTo>
                <a:cubicBezTo>
                  <a:pt x="3290563" y="698148"/>
                  <a:pt x="3332560" y="668411"/>
                  <a:pt x="3120165" y="661292"/>
                </a:cubicBezTo>
                <a:cubicBezTo>
                  <a:pt x="2907770" y="654173"/>
                  <a:pt x="2669401" y="651028"/>
                  <a:pt x="2395608" y="661292"/>
                </a:cubicBezTo>
                <a:cubicBezTo>
                  <a:pt x="2121815" y="671556"/>
                  <a:pt x="1969531" y="650703"/>
                  <a:pt x="1742854" y="661292"/>
                </a:cubicBezTo>
                <a:cubicBezTo>
                  <a:pt x="1516177" y="671881"/>
                  <a:pt x="1357655" y="646858"/>
                  <a:pt x="1090099" y="661292"/>
                </a:cubicBezTo>
                <a:cubicBezTo>
                  <a:pt x="822543" y="675726"/>
                  <a:pt x="252762" y="659719"/>
                  <a:pt x="0" y="661292"/>
                </a:cubicBezTo>
                <a:cubicBezTo>
                  <a:pt x="-25341" y="438818"/>
                  <a:pt x="-9192" y="166399"/>
                  <a:pt x="0" y="0"/>
                </a:cubicBezTo>
                <a:close/>
              </a:path>
              <a:path w="7180296" h="661292" stroke="0" extrusionOk="0">
                <a:moveTo>
                  <a:pt x="0" y="0"/>
                </a:moveTo>
                <a:cubicBezTo>
                  <a:pt x="168292" y="-27800"/>
                  <a:pt x="512507" y="24451"/>
                  <a:pt x="652754" y="0"/>
                </a:cubicBezTo>
                <a:cubicBezTo>
                  <a:pt x="793001" y="-24451"/>
                  <a:pt x="914468" y="-19198"/>
                  <a:pt x="1090099" y="0"/>
                </a:cubicBezTo>
                <a:cubicBezTo>
                  <a:pt x="1265730" y="19198"/>
                  <a:pt x="1508931" y="-10869"/>
                  <a:pt x="1742854" y="0"/>
                </a:cubicBezTo>
                <a:cubicBezTo>
                  <a:pt x="1976778" y="10869"/>
                  <a:pt x="2124172" y="9450"/>
                  <a:pt x="2323805" y="0"/>
                </a:cubicBezTo>
                <a:cubicBezTo>
                  <a:pt x="2523438" y="-9450"/>
                  <a:pt x="2614568" y="-2374"/>
                  <a:pt x="2761150" y="0"/>
                </a:cubicBezTo>
                <a:cubicBezTo>
                  <a:pt x="2907732" y="2374"/>
                  <a:pt x="3164611" y="-11067"/>
                  <a:pt x="3485707" y="0"/>
                </a:cubicBezTo>
                <a:cubicBezTo>
                  <a:pt x="3806803" y="11067"/>
                  <a:pt x="3963200" y="-25428"/>
                  <a:pt x="4210264" y="0"/>
                </a:cubicBezTo>
                <a:cubicBezTo>
                  <a:pt x="4457328" y="25428"/>
                  <a:pt x="4764316" y="19150"/>
                  <a:pt x="4934822" y="0"/>
                </a:cubicBezTo>
                <a:cubicBezTo>
                  <a:pt x="5105328" y="-19150"/>
                  <a:pt x="5508537" y="-27518"/>
                  <a:pt x="5659379" y="0"/>
                </a:cubicBezTo>
                <a:cubicBezTo>
                  <a:pt x="5810221" y="27518"/>
                  <a:pt x="6059262" y="4921"/>
                  <a:pt x="6312133" y="0"/>
                </a:cubicBezTo>
                <a:cubicBezTo>
                  <a:pt x="6565004" y="-4921"/>
                  <a:pt x="6980418" y="-25756"/>
                  <a:pt x="7180296" y="0"/>
                </a:cubicBezTo>
                <a:cubicBezTo>
                  <a:pt x="7169220" y="254592"/>
                  <a:pt x="7177552" y="420980"/>
                  <a:pt x="7180296" y="661292"/>
                </a:cubicBezTo>
                <a:cubicBezTo>
                  <a:pt x="7018892" y="648358"/>
                  <a:pt x="6874040" y="659818"/>
                  <a:pt x="6671148" y="661292"/>
                </a:cubicBezTo>
                <a:cubicBezTo>
                  <a:pt x="6468256" y="662766"/>
                  <a:pt x="6370571" y="661579"/>
                  <a:pt x="6233802" y="661292"/>
                </a:cubicBezTo>
                <a:cubicBezTo>
                  <a:pt x="6097033" y="661005"/>
                  <a:pt x="5655416" y="636128"/>
                  <a:pt x="5437442" y="661292"/>
                </a:cubicBezTo>
                <a:cubicBezTo>
                  <a:pt x="5219468" y="686456"/>
                  <a:pt x="5041416" y="655231"/>
                  <a:pt x="4856491" y="661292"/>
                </a:cubicBezTo>
                <a:cubicBezTo>
                  <a:pt x="4671566" y="667353"/>
                  <a:pt x="4461386" y="655483"/>
                  <a:pt x="4203737" y="661292"/>
                </a:cubicBezTo>
                <a:cubicBezTo>
                  <a:pt x="3946088" y="667101"/>
                  <a:pt x="3834395" y="664171"/>
                  <a:pt x="3622786" y="661292"/>
                </a:cubicBezTo>
                <a:cubicBezTo>
                  <a:pt x="3411177" y="658413"/>
                  <a:pt x="3248652" y="651031"/>
                  <a:pt x="3113637" y="661292"/>
                </a:cubicBezTo>
                <a:cubicBezTo>
                  <a:pt x="2978622" y="671553"/>
                  <a:pt x="2638588" y="670302"/>
                  <a:pt x="2460883" y="661292"/>
                </a:cubicBezTo>
                <a:cubicBezTo>
                  <a:pt x="2283178" y="652282"/>
                  <a:pt x="2195687" y="677861"/>
                  <a:pt x="2023538" y="661292"/>
                </a:cubicBezTo>
                <a:cubicBezTo>
                  <a:pt x="1851389" y="644723"/>
                  <a:pt x="1694546" y="684974"/>
                  <a:pt x="1514390" y="661292"/>
                </a:cubicBezTo>
                <a:cubicBezTo>
                  <a:pt x="1334234" y="637610"/>
                  <a:pt x="1250933" y="648279"/>
                  <a:pt x="1077044" y="661292"/>
                </a:cubicBezTo>
                <a:cubicBezTo>
                  <a:pt x="903155" y="674305"/>
                  <a:pt x="491681" y="633966"/>
                  <a:pt x="0" y="661292"/>
                </a:cubicBezTo>
                <a:cubicBezTo>
                  <a:pt x="-28731" y="510495"/>
                  <a:pt x="28181" y="224742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340962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6D1ACC-0BC2-B477-01D6-39A8391CBA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28" t="22981" r="34175" b="73019"/>
          <a:stretch/>
        </p:blipFill>
        <p:spPr>
          <a:xfrm>
            <a:off x="3856618" y="3163452"/>
            <a:ext cx="5940476" cy="694875"/>
          </a:xfrm>
          <a:custGeom>
            <a:avLst/>
            <a:gdLst>
              <a:gd name="connsiteX0" fmla="*/ 0 w 5940476"/>
              <a:gd name="connsiteY0" fmla="*/ 0 h 694875"/>
              <a:gd name="connsiteX1" fmla="*/ 541243 w 5940476"/>
              <a:gd name="connsiteY1" fmla="*/ 0 h 694875"/>
              <a:gd name="connsiteX2" fmla="*/ 1023082 w 5940476"/>
              <a:gd name="connsiteY2" fmla="*/ 0 h 694875"/>
              <a:gd name="connsiteX3" fmla="*/ 1683135 w 5940476"/>
              <a:gd name="connsiteY3" fmla="*/ 0 h 694875"/>
              <a:gd name="connsiteX4" fmla="*/ 2402593 w 5940476"/>
              <a:gd name="connsiteY4" fmla="*/ 0 h 694875"/>
              <a:gd name="connsiteX5" fmla="*/ 3122050 w 5940476"/>
              <a:gd name="connsiteY5" fmla="*/ 0 h 694875"/>
              <a:gd name="connsiteX6" fmla="*/ 3663294 w 5940476"/>
              <a:gd name="connsiteY6" fmla="*/ 0 h 694875"/>
              <a:gd name="connsiteX7" fmla="*/ 4263942 w 5940476"/>
              <a:gd name="connsiteY7" fmla="*/ 0 h 694875"/>
              <a:gd name="connsiteX8" fmla="*/ 5042804 w 5940476"/>
              <a:gd name="connsiteY8" fmla="*/ 0 h 694875"/>
              <a:gd name="connsiteX9" fmla="*/ 5940476 w 5940476"/>
              <a:gd name="connsiteY9" fmla="*/ 0 h 694875"/>
              <a:gd name="connsiteX10" fmla="*/ 5940476 w 5940476"/>
              <a:gd name="connsiteY10" fmla="*/ 694875 h 694875"/>
              <a:gd name="connsiteX11" fmla="*/ 5161614 w 5940476"/>
              <a:gd name="connsiteY11" fmla="*/ 694875 h 694875"/>
              <a:gd name="connsiteX12" fmla="*/ 4501561 w 5940476"/>
              <a:gd name="connsiteY12" fmla="*/ 694875 h 694875"/>
              <a:gd name="connsiteX13" fmla="*/ 3960317 w 5940476"/>
              <a:gd name="connsiteY13" fmla="*/ 694875 h 694875"/>
              <a:gd name="connsiteX14" fmla="*/ 3359669 w 5940476"/>
              <a:gd name="connsiteY14" fmla="*/ 694875 h 694875"/>
              <a:gd name="connsiteX15" fmla="*/ 2640212 w 5940476"/>
              <a:gd name="connsiteY15" fmla="*/ 694875 h 694875"/>
              <a:gd name="connsiteX16" fmla="*/ 2039563 w 5940476"/>
              <a:gd name="connsiteY16" fmla="*/ 694875 h 694875"/>
              <a:gd name="connsiteX17" fmla="*/ 1438915 w 5940476"/>
              <a:gd name="connsiteY17" fmla="*/ 694875 h 694875"/>
              <a:gd name="connsiteX18" fmla="*/ 897672 w 5940476"/>
              <a:gd name="connsiteY18" fmla="*/ 694875 h 694875"/>
              <a:gd name="connsiteX19" fmla="*/ 0 w 5940476"/>
              <a:gd name="connsiteY19" fmla="*/ 694875 h 694875"/>
              <a:gd name="connsiteX20" fmla="*/ 0 w 5940476"/>
              <a:gd name="connsiteY20" fmla="*/ 0 h 69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0476" h="694875" fill="none" extrusionOk="0">
                <a:moveTo>
                  <a:pt x="0" y="0"/>
                </a:moveTo>
                <a:cubicBezTo>
                  <a:pt x="181842" y="-8055"/>
                  <a:pt x="377599" y="-21174"/>
                  <a:pt x="541243" y="0"/>
                </a:cubicBezTo>
                <a:cubicBezTo>
                  <a:pt x="704887" y="21174"/>
                  <a:pt x="829373" y="21740"/>
                  <a:pt x="1023082" y="0"/>
                </a:cubicBezTo>
                <a:cubicBezTo>
                  <a:pt x="1216791" y="-21740"/>
                  <a:pt x="1363652" y="14851"/>
                  <a:pt x="1683135" y="0"/>
                </a:cubicBezTo>
                <a:cubicBezTo>
                  <a:pt x="2002618" y="-14851"/>
                  <a:pt x="2081215" y="-28907"/>
                  <a:pt x="2402593" y="0"/>
                </a:cubicBezTo>
                <a:cubicBezTo>
                  <a:pt x="2723971" y="28907"/>
                  <a:pt x="2841074" y="4707"/>
                  <a:pt x="3122050" y="0"/>
                </a:cubicBezTo>
                <a:cubicBezTo>
                  <a:pt x="3403026" y="-4707"/>
                  <a:pt x="3412610" y="3031"/>
                  <a:pt x="3663294" y="0"/>
                </a:cubicBezTo>
                <a:cubicBezTo>
                  <a:pt x="3913978" y="-3031"/>
                  <a:pt x="4043054" y="19294"/>
                  <a:pt x="4263942" y="0"/>
                </a:cubicBezTo>
                <a:cubicBezTo>
                  <a:pt x="4484830" y="-19294"/>
                  <a:pt x="4727192" y="-7407"/>
                  <a:pt x="5042804" y="0"/>
                </a:cubicBezTo>
                <a:cubicBezTo>
                  <a:pt x="5358416" y="7407"/>
                  <a:pt x="5570645" y="-34988"/>
                  <a:pt x="5940476" y="0"/>
                </a:cubicBezTo>
                <a:cubicBezTo>
                  <a:pt x="5921106" y="235490"/>
                  <a:pt x="5959964" y="454244"/>
                  <a:pt x="5940476" y="694875"/>
                </a:cubicBezTo>
                <a:cubicBezTo>
                  <a:pt x="5744392" y="697333"/>
                  <a:pt x="5441671" y="667910"/>
                  <a:pt x="5161614" y="694875"/>
                </a:cubicBezTo>
                <a:cubicBezTo>
                  <a:pt x="4881557" y="721840"/>
                  <a:pt x="4653237" y="667560"/>
                  <a:pt x="4501561" y="694875"/>
                </a:cubicBezTo>
                <a:cubicBezTo>
                  <a:pt x="4349885" y="722190"/>
                  <a:pt x="4118303" y="714938"/>
                  <a:pt x="3960317" y="694875"/>
                </a:cubicBezTo>
                <a:cubicBezTo>
                  <a:pt x="3802331" y="674812"/>
                  <a:pt x="3585257" y="709240"/>
                  <a:pt x="3359669" y="694875"/>
                </a:cubicBezTo>
                <a:cubicBezTo>
                  <a:pt x="3134081" y="680510"/>
                  <a:pt x="2963678" y="682628"/>
                  <a:pt x="2640212" y="694875"/>
                </a:cubicBezTo>
                <a:cubicBezTo>
                  <a:pt x="2316746" y="707122"/>
                  <a:pt x="2192344" y="705401"/>
                  <a:pt x="2039563" y="694875"/>
                </a:cubicBezTo>
                <a:cubicBezTo>
                  <a:pt x="1886782" y="684349"/>
                  <a:pt x="1733106" y="706898"/>
                  <a:pt x="1438915" y="694875"/>
                </a:cubicBezTo>
                <a:cubicBezTo>
                  <a:pt x="1144724" y="682852"/>
                  <a:pt x="1116801" y="701296"/>
                  <a:pt x="897672" y="694875"/>
                </a:cubicBezTo>
                <a:cubicBezTo>
                  <a:pt x="678543" y="688454"/>
                  <a:pt x="307103" y="651919"/>
                  <a:pt x="0" y="694875"/>
                </a:cubicBezTo>
                <a:cubicBezTo>
                  <a:pt x="32469" y="547199"/>
                  <a:pt x="-19861" y="213855"/>
                  <a:pt x="0" y="0"/>
                </a:cubicBezTo>
                <a:close/>
              </a:path>
              <a:path w="5940476" h="694875" stroke="0" extrusionOk="0">
                <a:moveTo>
                  <a:pt x="0" y="0"/>
                </a:moveTo>
                <a:cubicBezTo>
                  <a:pt x="304600" y="-4828"/>
                  <a:pt x="422356" y="11113"/>
                  <a:pt x="778862" y="0"/>
                </a:cubicBezTo>
                <a:cubicBezTo>
                  <a:pt x="1135368" y="-11113"/>
                  <a:pt x="1158086" y="14040"/>
                  <a:pt x="1260701" y="0"/>
                </a:cubicBezTo>
                <a:cubicBezTo>
                  <a:pt x="1363316" y="-14040"/>
                  <a:pt x="1552381" y="3836"/>
                  <a:pt x="1742540" y="0"/>
                </a:cubicBezTo>
                <a:cubicBezTo>
                  <a:pt x="1932699" y="-3836"/>
                  <a:pt x="2228524" y="20725"/>
                  <a:pt x="2461997" y="0"/>
                </a:cubicBezTo>
                <a:cubicBezTo>
                  <a:pt x="2695470" y="-20725"/>
                  <a:pt x="2872872" y="-15508"/>
                  <a:pt x="3003241" y="0"/>
                </a:cubicBezTo>
                <a:cubicBezTo>
                  <a:pt x="3133610" y="15508"/>
                  <a:pt x="3390952" y="-8504"/>
                  <a:pt x="3722698" y="0"/>
                </a:cubicBezTo>
                <a:cubicBezTo>
                  <a:pt x="4054444" y="8504"/>
                  <a:pt x="4100758" y="-14739"/>
                  <a:pt x="4382751" y="0"/>
                </a:cubicBezTo>
                <a:cubicBezTo>
                  <a:pt x="4664744" y="14739"/>
                  <a:pt x="4994515" y="19229"/>
                  <a:pt x="5161614" y="0"/>
                </a:cubicBezTo>
                <a:cubicBezTo>
                  <a:pt x="5328713" y="-19229"/>
                  <a:pt x="5630016" y="37204"/>
                  <a:pt x="5940476" y="0"/>
                </a:cubicBezTo>
                <a:cubicBezTo>
                  <a:pt x="5931656" y="325952"/>
                  <a:pt x="5971849" y="408034"/>
                  <a:pt x="5940476" y="694875"/>
                </a:cubicBezTo>
                <a:cubicBezTo>
                  <a:pt x="5718413" y="675432"/>
                  <a:pt x="5673678" y="685766"/>
                  <a:pt x="5458637" y="694875"/>
                </a:cubicBezTo>
                <a:cubicBezTo>
                  <a:pt x="5243596" y="703984"/>
                  <a:pt x="5156813" y="685534"/>
                  <a:pt x="4857989" y="694875"/>
                </a:cubicBezTo>
                <a:cubicBezTo>
                  <a:pt x="4559165" y="704216"/>
                  <a:pt x="4410283" y="675513"/>
                  <a:pt x="4197936" y="694875"/>
                </a:cubicBezTo>
                <a:cubicBezTo>
                  <a:pt x="3985589" y="714237"/>
                  <a:pt x="3823539" y="705186"/>
                  <a:pt x="3656693" y="694875"/>
                </a:cubicBezTo>
                <a:cubicBezTo>
                  <a:pt x="3489847" y="684564"/>
                  <a:pt x="3322965" y="707641"/>
                  <a:pt x="3056045" y="694875"/>
                </a:cubicBezTo>
                <a:cubicBezTo>
                  <a:pt x="2789125" y="682109"/>
                  <a:pt x="2763493" y="684088"/>
                  <a:pt x="2514802" y="694875"/>
                </a:cubicBezTo>
                <a:cubicBezTo>
                  <a:pt x="2266111" y="705662"/>
                  <a:pt x="2141347" y="703438"/>
                  <a:pt x="1795344" y="694875"/>
                </a:cubicBezTo>
                <a:cubicBezTo>
                  <a:pt x="1449341" y="686312"/>
                  <a:pt x="1472370" y="711117"/>
                  <a:pt x="1194696" y="694875"/>
                </a:cubicBezTo>
                <a:cubicBezTo>
                  <a:pt x="917022" y="678633"/>
                  <a:pt x="473544" y="690907"/>
                  <a:pt x="0" y="694875"/>
                </a:cubicBezTo>
                <a:cubicBezTo>
                  <a:pt x="23581" y="398103"/>
                  <a:pt x="24359" y="299061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9399166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3CE9684C-7DA8-AD05-0BDF-4E8B91629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20" t="27591" r="34331" b="68524"/>
          <a:stretch/>
        </p:blipFill>
        <p:spPr>
          <a:xfrm>
            <a:off x="3966449" y="4208032"/>
            <a:ext cx="5830645" cy="734913"/>
          </a:xfrm>
          <a:custGeom>
            <a:avLst/>
            <a:gdLst>
              <a:gd name="connsiteX0" fmla="*/ 0 w 5830645"/>
              <a:gd name="connsiteY0" fmla="*/ 0 h 734913"/>
              <a:gd name="connsiteX1" fmla="*/ 647849 w 5830645"/>
              <a:gd name="connsiteY1" fmla="*/ 0 h 734913"/>
              <a:gd name="connsiteX2" fmla="*/ 1237392 w 5830645"/>
              <a:gd name="connsiteY2" fmla="*/ 0 h 734913"/>
              <a:gd name="connsiteX3" fmla="*/ 2001855 w 5830645"/>
              <a:gd name="connsiteY3" fmla="*/ 0 h 734913"/>
              <a:gd name="connsiteX4" fmla="*/ 2591398 w 5830645"/>
              <a:gd name="connsiteY4" fmla="*/ 0 h 734913"/>
              <a:gd name="connsiteX5" fmla="*/ 3064328 w 5830645"/>
              <a:gd name="connsiteY5" fmla="*/ 0 h 734913"/>
              <a:gd name="connsiteX6" fmla="*/ 3595564 w 5830645"/>
              <a:gd name="connsiteY6" fmla="*/ 0 h 734913"/>
              <a:gd name="connsiteX7" fmla="*/ 4243414 w 5830645"/>
              <a:gd name="connsiteY7" fmla="*/ 0 h 734913"/>
              <a:gd name="connsiteX8" fmla="*/ 5007876 w 5830645"/>
              <a:gd name="connsiteY8" fmla="*/ 0 h 734913"/>
              <a:gd name="connsiteX9" fmla="*/ 5830645 w 5830645"/>
              <a:gd name="connsiteY9" fmla="*/ 0 h 734913"/>
              <a:gd name="connsiteX10" fmla="*/ 5830645 w 5830645"/>
              <a:gd name="connsiteY10" fmla="*/ 367457 h 734913"/>
              <a:gd name="connsiteX11" fmla="*/ 5830645 w 5830645"/>
              <a:gd name="connsiteY11" fmla="*/ 734913 h 734913"/>
              <a:gd name="connsiteX12" fmla="*/ 5357715 w 5830645"/>
              <a:gd name="connsiteY12" fmla="*/ 734913 h 734913"/>
              <a:gd name="connsiteX13" fmla="*/ 4884785 w 5830645"/>
              <a:gd name="connsiteY13" fmla="*/ 734913 h 734913"/>
              <a:gd name="connsiteX14" fmla="*/ 4353548 w 5830645"/>
              <a:gd name="connsiteY14" fmla="*/ 734913 h 734913"/>
              <a:gd name="connsiteX15" fmla="*/ 3589086 w 5830645"/>
              <a:gd name="connsiteY15" fmla="*/ 734913 h 734913"/>
              <a:gd name="connsiteX16" fmla="*/ 2941236 w 5830645"/>
              <a:gd name="connsiteY16" fmla="*/ 734913 h 734913"/>
              <a:gd name="connsiteX17" fmla="*/ 2176774 w 5830645"/>
              <a:gd name="connsiteY17" fmla="*/ 734913 h 734913"/>
              <a:gd name="connsiteX18" fmla="*/ 1645538 w 5830645"/>
              <a:gd name="connsiteY18" fmla="*/ 734913 h 734913"/>
              <a:gd name="connsiteX19" fmla="*/ 1114301 w 5830645"/>
              <a:gd name="connsiteY19" fmla="*/ 734913 h 734913"/>
              <a:gd name="connsiteX20" fmla="*/ 641371 w 5830645"/>
              <a:gd name="connsiteY20" fmla="*/ 734913 h 734913"/>
              <a:gd name="connsiteX21" fmla="*/ 0 w 5830645"/>
              <a:gd name="connsiteY21" fmla="*/ 734913 h 734913"/>
              <a:gd name="connsiteX22" fmla="*/ 0 w 5830645"/>
              <a:gd name="connsiteY22" fmla="*/ 382155 h 734913"/>
              <a:gd name="connsiteX23" fmla="*/ 0 w 5830645"/>
              <a:gd name="connsiteY23" fmla="*/ 0 h 7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30645" h="734913" fill="none" extrusionOk="0">
                <a:moveTo>
                  <a:pt x="0" y="0"/>
                </a:moveTo>
                <a:cubicBezTo>
                  <a:pt x="130968" y="19830"/>
                  <a:pt x="416405" y="-19891"/>
                  <a:pt x="647849" y="0"/>
                </a:cubicBezTo>
                <a:cubicBezTo>
                  <a:pt x="879293" y="19891"/>
                  <a:pt x="993161" y="-22987"/>
                  <a:pt x="1237392" y="0"/>
                </a:cubicBezTo>
                <a:cubicBezTo>
                  <a:pt x="1481623" y="22987"/>
                  <a:pt x="1805042" y="2620"/>
                  <a:pt x="2001855" y="0"/>
                </a:cubicBezTo>
                <a:cubicBezTo>
                  <a:pt x="2198668" y="-2620"/>
                  <a:pt x="2380308" y="-11"/>
                  <a:pt x="2591398" y="0"/>
                </a:cubicBezTo>
                <a:cubicBezTo>
                  <a:pt x="2802488" y="11"/>
                  <a:pt x="2888432" y="-8444"/>
                  <a:pt x="3064328" y="0"/>
                </a:cubicBezTo>
                <a:cubicBezTo>
                  <a:pt x="3240224" y="8444"/>
                  <a:pt x="3468739" y="18186"/>
                  <a:pt x="3595564" y="0"/>
                </a:cubicBezTo>
                <a:cubicBezTo>
                  <a:pt x="3722389" y="-18186"/>
                  <a:pt x="4081017" y="12540"/>
                  <a:pt x="4243414" y="0"/>
                </a:cubicBezTo>
                <a:cubicBezTo>
                  <a:pt x="4405811" y="-12540"/>
                  <a:pt x="4760370" y="37452"/>
                  <a:pt x="5007876" y="0"/>
                </a:cubicBezTo>
                <a:cubicBezTo>
                  <a:pt x="5255382" y="-37452"/>
                  <a:pt x="5495559" y="-34152"/>
                  <a:pt x="5830645" y="0"/>
                </a:cubicBezTo>
                <a:cubicBezTo>
                  <a:pt x="5845973" y="116087"/>
                  <a:pt x="5821648" y="274554"/>
                  <a:pt x="5830645" y="367457"/>
                </a:cubicBezTo>
                <a:cubicBezTo>
                  <a:pt x="5839642" y="460360"/>
                  <a:pt x="5823629" y="584186"/>
                  <a:pt x="5830645" y="734913"/>
                </a:cubicBezTo>
                <a:cubicBezTo>
                  <a:pt x="5669428" y="712071"/>
                  <a:pt x="5482751" y="730442"/>
                  <a:pt x="5357715" y="734913"/>
                </a:cubicBezTo>
                <a:cubicBezTo>
                  <a:pt x="5232679" y="739385"/>
                  <a:pt x="5118720" y="718072"/>
                  <a:pt x="4884785" y="734913"/>
                </a:cubicBezTo>
                <a:cubicBezTo>
                  <a:pt x="4650850" y="751755"/>
                  <a:pt x="4508406" y="754275"/>
                  <a:pt x="4353548" y="734913"/>
                </a:cubicBezTo>
                <a:cubicBezTo>
                  <a:pt x="4198690" y="715551"/>
                  <a:pt x="3780522" y="768765"/>
                  <a:pt x="3589086" y="734913"/>
                </a:cubicBezTo>
                <a:cubicBezTo>
                  <a:pt x="3397650" y="701061"/>
                  <a:pt x="3166094" y="735011"/>
                  <a:pt x="2941236" y="734913"/>
                </a:cubicBezTo>
                <a:cubicBezTo>
                  <a:pt x="2716378" y="734816"/>
                  <a:pt x="2349338" y="712413"/>
                  <a:pt x="2176774" y="734913"/>
                </a:cubicBezTo>
                <a:cubicBezTo>
                  <a:pt x="2004210" y="757413"/>
                  <a:pt x="1778802" y="720585"/>
                  <a:pt x="1645538" y="734913"/>
                </a:cubicBezTo>
                <a:cubicBezTo>
                  <a:pt x="1512274" y="749241"/>
                  <a:pt x="1273449" y="709782"/>
                  <a:pt x="1114301" y="734913"/>
                </a:cubicBezTo>
                <a:cubicBezTo>
                  <a:pt x="955153" y="760044"/>
                  <a:pt x="747952" y="734673"/>
                  <a:pt x="641371" y="734913"/>
                </a:cubicBezTo>
                <a:cubicBezTo>
                  <a:pt x="534790" y="735154"/>
                  <a:pt x="220786" y="761771"/>
                  <a:pt x="0" y="734913"/>
                </a:cubicBezTo>
                <a:cubicBezTo>
                  <a:pt x="17482" y="595894"/>
                  <a:pt x="-136" y="467779"/>
                  <a:pt x="0" y="382155"/>
                </a:cubicBezTo>
                <a:cubicBezTo>
                  <a:pt x="136" y="296531"/>
                  <a:pt x="-1034" y="92530"/>
                  <a:pt x="0" y="0"/>
                </a:cubicBezTo>
                <a:close/>
              </a:path>
              <a:path w="5830645" h="734913" stroke="0" extrusionOk="0">
                <a:moveTo>
                  <a:pt x="0" y="0"/>
                </a:moveTo>
                <a:cubicBezTo>
                  <a:pt x="137514" y="18974"/>
                  <a:pt x="306320" y="-8626"/>
                  <a:pt x="589543" y="0"/>
                </a:cubicBezTo>
                <a:cubicBezTo>
                  <a:pt x="872766" y="8626"/>
                  <a:pt x="969295" y="-11712"/>
                  <a:pt x="1295699" y="0"/>
                </a:cubicBezTo>
                <a:cubicBezTo>
                  <a:pt x="1622103" y="11712"/>
                  <a:pt x="1732827" y="64"/>
                  <a:pt x="2001855" y="0"/>
                </a:cubicBezTo>
                <a:cubicBezTo>
                  <a:pt x="2270883" y="-64"/>
                  <a:pt x="2426605" y="14727"/>
                  <a:pt x="2766317" y="0"/>
                </a:cubicBezTo>
                <a:cubicBezTo>
                  <a:pt x="3106029" y="-14727"/>
                  <a:pt x="3290846" y="34668"/>
                  <a:pt x="3472473" y="0"/>
                </a:cubicBezTo>
                <a:cubicBezTo>
                  <a:pt x="3654100" y="-34668"/>
                  <a:pt x="3798113" y="-21859"/>
                  <a:pt x="3945403" y="0"/>
                </a:cubicBezTo>
                <a:cubicBezTo>
                  <a:pt x="4092693" y="21859"/>
                  <a:pt x="4230293" y="9686"/>
                  <a:pt x="4476640" y="0"/>
                </a:cubicBezTo>
                <a:cubicBezTo>
                  <a:pt x="4722987" y="-9686"/>
                  <a:pt x="4947706" y="9040"/>
                  <a:pt x="5066183" y="0"/>
                </a:cubicBezTo>
                <a:cubicBezTo>
                  <a:pt x="5184660" y="-9040"/>
                  <a:pt x="5612663" y="35849"/>
                  <a:pt x="5830645" y="0"/>
                </a:cubicBezTo>
                <a:cubicBezTo>
                  <a:pt x="5820177" y="122138"/>
                  <a:pt x="5821610" y="200846"/>
                  <a:pt x="5830645" y="382155"/>
                </a:cubicBezTo>
                <a:cubicBezTo>
                  <a:pt x="5839680" y="563465"/>
                  <a:pt x="5842885" y="583968"/>
                  <a:pt x="5830645" y="734913"/>
                </a:cubicBezTo>
                <a:cubicBezTo>
                  <a:pt x="5580502" y="718537"/>
                  <a:pt x="5330578" y="711209"/>
                  <a:pt x="5124489" y="734913"/>
                </a:cubicBezTo>
                <a:cubicBezTo>
                  <a:pt x="4918400" y="758617"/>
                  <a:pt x="4816488" y="708769"/>
                  <a:pt x="4534946" y="734913"/>
                </a:cubicBezTo>
                <a:cubicBezTo>
                  <a:pt x="4253404" y="761057"/>
                  <a:pt x="4081024" y="743072"/>
                  <a:pt x="3828790" y="734913"/>
                </a:cubicBezTo>
                <a:cubicBezTo>
                  <a:pt x="3576556" y="726754"/>
                  <a:pt x="3424025" y="742812"/>
                  <a:pt x="3180941" y="734913"/>
                </a:cubicBezTo>
                <a:cubicBezTo>
                  <a:pt x="2937857" y="727014"/>
                  <a:pt x="2587137" y="719052"/>
                  <a:pt x="2416478" y="734913"/>
                </a:cubicBezTo>
                <a:cubicBezTo>
                  <a:pt x="2245819" y="750774"/>
                  <a:pt x="2178227" y="726731"/>
                  <a:pt x="1943548" y="734913"/>
                </a:cubicBezTo>
                <a:cubicBezTo>
                  <a:pt x="1708869" y="743096"/>
                  <a:pt x="1523641" y="712176"/>
                  <a:pt x="1412312" y="734913"/>
                </a:cubicBezTo>
                <a:cubicBezTo>
                  <a:pt x="1300983" y="757650"/>
                  <a:pt x="961587" y="739065"/>
                  <a:pt x="822769" y="734913"/>
                </a:cubicBezTo>
                <a:cubicBezTo>
                  <a:pt x="683951" y="730761"/>
                  <a:pt x="165117" y="706336"/>
                  <a:pt x="0" y="734913"/>
                </a:cubicBezTo>
                <a:cubicBezTo>
                  <a:pt x="894" y="611212"/>
                  <a:pt x="10339" y="506833"/>
                  <a:pt x="0" y="367457"/>
                </a:cubicBezTo>
                <a:cubicBezTo>
                  <a:pt x="-10339" y="228081"/>
                  <a:pt x="-1295" y="157033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0541079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9773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64984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53193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41293" y="-336172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6705180" y="2188885"/>
            <a:ext cx="3476436" cy="4043543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شريط الذكريات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شاهد ودون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القراءة الصامتة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نموذج </a:t>
            </a:r>
            <a:r>
              <a:rPr lang="ar-SA" sz="4000" b="1" dirty="0" err="1">
                <a:solidFill>
                  <a:srgbClr val="0070C0"/>
                </a:solidFill>
                <a:cs typeface="Childos Arabic SemiBold Bold"/>
              </a:rPr>
              <a:t>فراير</a:t>
            </a:r>
            <a:endParaRPr lang="ar-SA" sz="4000" b="1" dirty="0">
              <a:solidFill>
                <a:srgbClr val="0070C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التعاوني +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6138714" y="1242912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A5BA130-F9E4-A9CF-ED14-E56153424E8E}"/>
              </a:ext>
            </a:extLst>
          </p:cNvPr>
          <p:cNvSpPr txBox="1"/>
          <p:nvPr/>
        </p:nvSpPr>
        <p:spPr>
          <a:xfrm>
            <a:off x="1585807" y="964897"/>
            <a:ext cx="3121826" cy="63164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4BFE716-1A3F-A459-D31E-C3D714B9016B}"/>
              </a:ext>
            </a:extLst>
          </p:cNvPr>
          <p:cNvSpPr txBox="1"/>
          <p:nvPr/>
        </p:nvSpPr>
        <p:spPr>
          <a:xfrm>
            <a:off x="1585807" y="1903096"/>
            <a:ext cx="3121826" cy="4002891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أحل </a:t>
            </a:r>
            <a:r>
              <a:rPr lang="ar-SA" sz="2800" b="1" dirty="0" err="1">
                <a:solidFill>
                  <a:srgbClr val="00B050"/>
                </a:solidFill>
                <a:cs typeface="Childos Arabic SemiBold Bold"/>
              </a:rPr>
              <a:t>التناسبات</a:t>
            </a:r>
            <a:endParaRPr lang="ar-SA" sz="2800" b="1" dirty="0">
              <a:solidFill>
                <a:srgbClr val="00B05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المفردات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متناسب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التناسب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الضرب التبادلي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39F7B5-23BA-B9C4-9289-059632FC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02" y="487195"/>
            <a:ext cx="2198454" cy="132594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1B655C2-6270-FA28-6287-4E325ECEB815}"/>
              </a:ext>
            </a:extLst>
          </p:cNvPr>
          <p:cNvSpPr/>
          <p:nvPr/>
        </p:nvSpPr>
        <p:spPr>
          <a:xfrm>
            <a:off x="517753" y="1882076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77014266-A434-CFD9-596C-ABF597F9D964}"/>
              </a:ext>
            </a:extLst>
          </p:cNvPr>
          <p:cNvSpPr txBox="1"/>
          <p:nvPr/>
        </p:nvSpPr>
        <p:spPr>
          <a:xfrm>
            <a:off x="5321727" y="749900"/>
            <a:ext cx="3121826" cy="5774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 وحل المسائل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A0FA183-F8AF-9BB0-B0A2-4903BEAA77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95" t="64314" r="31664" b="25333"/>
          <a:stretch/>
        </p:blipFill>
        <p:spPr>
          <a:xfrm>
            <a:off x="3281084" y="2560319"/>
            <a:ext cx="6524512" cy="1654495"/>
          </a:xfrm>
          <a:custGeom>
            <a:avLst/>
            <a:gdLst>
              <a:gd name="connsiteX0" fmla="*/ 0 w 6524512"/>
              <a:gd name="connsiteY0" fmla="*/ 0 h 1654495"/>
              <a:gd name="connsiteX1" fmla="*/ 717696 w 6524512"/>
              <a:gd name="connsiteY1" fmla="*/ 0 h 1654495"/>
              <a:gd name="connsiteX2" fmla="*/ 1239657 w 6524512"/>
              <a:gd name="connsiteY2" fmla="*/ 0 h 1654495"/>
              <a:gd name="connsiteX3" fmla="*/ 1826863 w 6524512"/>
              <a:gd name="connsiteY3" fmla="*/ 0 h 1654495"/>
              <a:gd name="connsiteX4" fmla="*/ 2283579 w 6524512"/>
              <a:gd name="connsiteY4" fmla="*/ 0 h 1654495"/>
              <a:gd name="connsiteX5" fmla="*/ 3001276 w 6524512"/>
              <a:gd name="connsiteY5" fmla="*/ 0 h 1654495"/>
              <a:gd name="connsiteX6" fmla="*/ 3653727 w 6524512"/>
              <a:gd name="connsiteY6" fmla="*/ 0 h 1654495"/>
              <a:gd name="connsiteX7" fmla="*/ 4110443 w 6524512"/>
              <a:gd name="connsiteY7" fmla="*/ 0 h 1654495"/>
              <a:gd name="connsiteX8" fmla="*/ 4828139 w 6524512"/>
              <a:gd name="connsiteY8" fmla="*/ 0 h 1654495"/>
              <a:gd name="connsiteX9" fmla="*/ 5350100 w 6524512"/>
              <a:gd name="connsiteY9" fmla="*/ 0 h 1654495"/>
              <a:gd name="connsiteX10" fmla="*/ 6524512 w 6524512"/>
              <a:gd name="connsiteY10" fmla="*/ 0 h 1654495"/>
              <a:gd name="connsiteX11" fmla="*/ 6524512 w 6524512"/>
              <a:gd name="connsiteY11" fmla="*/ 518408 h 1654495"/>
              <a:gd name="connsiteX12" fmla="*/ 6524512 w 6524512"/>
              <a:gd name="connsiteY12" fmla="*/ 1036817 h 1654495"/>
              <a:gd name="connsiteX13" fmla="*/ 6524512 w 6524512"/>
              <a:gd name="connsiteY13" fmla="*/ 1654495 h 1654495"/>
              <a:gd name="connsiteX14" fmla="*/ 6002551 w 6524512"/>
              <a:gd name="connsiteY14" fmla="*/ 1654495 h 1654495"/>
              <a:gd name="connsiteX15" fmla="*/ 5219610 w 6524512"/>
              <a:gd name="connsiteY15" fmla="*/ 1654495 h 1654495"/>
              <a:gd name="connsiteX16" fmla="*/ 4436668 w 6524512"/>
              <a:gd name="connsiteY16" fmla="*/ 1654495 h 1654495"/>
              <a:gd name="connsiteX17" fmla="*/ 3914707 w 6524512"/>
              <a:gd name="connsiteY17" fmla="*/ 1654495 h 1654495"/>
              <a:gd name="connsiteX18" fmla="*/ 3262256 w 6524512"/>
              <a:gd name="connsiteY18" fmla="*/ 1654495 h 1654495"/>
              <a:gd name="connsiteX19" fmla="*/ 2805540 w 6524512"/>
              <a:gd name="connsiteY19" fmla="*/ 1654495 h 1654495"/>
              <a:gd name="connsiteX20" fmla="*/ 2087844 w 6524512"/>
              <a:gd name="connsiteY20" fmla="*/ 1654495 h 1654495"/>
              <a:gd name="connsiteX21" fmla="*/ 1304902 w 6524512"/>
              <a:gd name="connsiteY21" fmla="*/ 1654495 h 1654495"/>
              <a:gd name="connsiteX22" fmla="*/ 782941 w 6524512"/>
              <a:gd name="connsiteY22" fmla="*/ 1654495 h 1654495"/>
              <a:gd name="connsiteX23" fmla="*/ 0 w 6524512"/>
              <a:gd name="connsiteY23" fmla="*/ 1654495 h 1654495"/>
              <a:gd name="connsiteX24" fmla="*/ 0 w 6524512"/>
              <a:gd name="connsiteY24" fmla="*/ 1102997 h 1654495"/>
              <a:gd name="connsiteX25" fmla="*/ 0 w 6524512"/>
              <a:gd name="connsiteY25" fmla="*/ 601133 h 1654495"/>
              <a:gd name="connsiteX26" fmla="*/ 0 w 6524512"/>
              <a:gd name="connsiteY26" fmla="*/ 0 h 165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24512" h="1654495" fill="none" extrusionOk="0">
                <a:moveTo>
                  <a:pt x="0" y="0"/>
                </a:moveTo>
                <a:cubicBezTo>
                  <a:pt x="265443" y="-25471"/>
                  <a:pt x="457311" y="-22114"/>
                  <a:pt x="717696" y="0"/>
                </a:cubicBezTo>
                <a:cubicBezTo>
                  <a:pt x="978081" y="22114"/>
                  <a:pt x="1074264" y="-21727"/>
                  <a:pt x="1239657" y="0"/>
                </a:cubicBezTo>
                <a:cubicBezTo>
                  <a:pt x="1405050" y="21727"/>
                  <a:pt x="1703884" y="-909"/>
                  <a:pt x="1826863" y="0"/>
                </a:cubicBezTo>
                <a:cubicBezTo>
                  <a:pt x="1949842" y="909"/>
                  <a:pt x="2126081" y="-2984"/>
                  <a:pt x="2283579" y="0"/>
                </a:cubicBezTo>
                <a:cubicBezTo>
                  <a:pt x="2441077" y="2984"/>
                  <a:pt x="2695226" y="23551"/>
                  <a:pt x="3001276" y="0"/>
                </a:cubicBezTo>
                <a:cubicBezTo>
                  <a:pt x="3307326" y="-23551"/>
                  <a:pt x="3509610" y="15415"/>
                  <a:pt x="3653727" y="0"/>
                </a:cubicBezTo>
                <a:cubicBezTo>
                  <a:pt x="3797844" y="-15415"/>
                  <a:pt x="4018046" y="-599"/>
                  <a:pt x="4110443" y="0"/>
                </a:cubicBezTo>
                <a:cubicBezTo>
                  <a:pt x="4202840" y="599"/>
                  <a:pt x="4657517" y="-22208"/>
                  <a:pt x="4828139" y="0"/>
                </a:cubicBezTo>
                <a:cubicBezTo>
                  <a:pt x="4998761" y="22208"/>
                  <a:pt x="5179906" y="-24917"/>
                  <a:pt x="5350100" y="0"/>
                </a:cubicBezTo>
                <a:cubicBezTo>
                  <a:pt x="5520294" y="24917"/>
                  <a:pt x="6094360" y="-55644"/>
                  <a:pt x="6524512" y="0"/>
                </a:cubicBezTo>
                <a:cubicBezTo>
                  <a:pt x="6524937" y="145993"/>
                  <a:pt x="6521410" y="382306"/>
                  <a:pt x="6524512" y="518408"/>
                </a:cubicBezTo>
                <a:cubicBezTo>
                  <a:pt x="6527614" y="654510"/>
                  <a:pt x="6506497" y="819242"/>
                  <a:pt x="6524512" y="1036817"/>
                </a:cubicBezTo>
                <a:cubicBezTo>
                  <a:pt x="6542527" y="1254392"/>
                  <a:pt x="6531817" y="1518547"/>
                  <a:pt x="6524512" y="1654495"/>
                </a:cubicBezTo>
                <a:cubicBezTo>
                  <a:pt x="6295332" y="1651047"/>
                  <a:pt x="6186167" y="1631733"/>
                  <a:pt x="6002551" y="1654495"/>
                </a:cubicBezTo>
                <a:cubicBezTo>
                  <a:pt x="5818935" y="1677257"/>
                  <a:pt x="5486139" y="1659289"/>
                  <a:pt x="5219610" y="1654495"/>
                </a:cubicBezTo>
                <a:cubicBezTo>
                  <a:pt x="4953081" y="1649701"/>
                  <a:pt x="4663649" y="1651194"/>
                  <a:pt x="4436668" y="1654495"/>
                </a:cubicBezTo>
                <a:cubicBezTo>
                  <a:pt x="4209687" y="1657796"/>
                  <a:pt x="4061670" y="1652555"/>
                  <a:pt x="3914707" y="1654495"/>
                </a:cubicBezTo>
                <a:cubicBezTo>
                  <a:pt x="3767744" y="1656435"/>
                  <a:pt x="3441200" y="1637340"/>
                  <a:pt x="3262256" y="1654495"/>
                </a:cubicBezTo>
                <a:cubicBezTo>
                  <a:pt x="3083312" y="1671650"/>
                  <a:pt x="2917428" y="1650993"/>
                  <a:pt x="2805540" y="1654495"/>
                </a:cubicBezTo>
                <a:cubicBezTo>
                  <a:pt x="2693652" y="1657997"/>
                  <a:pt x="2365983" y="1670921"/>
                  <a:pt x="2087844" y="1654495"/>
                </a:cubicBezTo>
                <a:cubicBezTo>
                  <a:pt x="1809705" y="1638069"/>
                  <a:pt x="1533918" y="1688056"/>
                  <a:pt x="1304902" y="1654495"/>
                </a:cubicBezTo>
                <a:cubicBezTo>
                  <a:pt x="1075886" y="1620934"/>
                  <a:pt x="1014809" y="1646348"/>
                  <a:pt x="782941" y="1654495"/>
                </a:cubicBezTo>
                <a:cubicBezTo>
                  <a:pt x="551073" y="1662642"/>
                  <a:pt x="206622" y="1616490"/>
                  <a:pt x="0" y="1654495"/>
                </a:cubicBezTo>
                <a:cubicBezTo>
                  <a:pt x="-9733" y="1460181"/>
                  <a:pt x="11751" y="1276451"/>
                  <a:pt x="0" y="1102997"/>
                </a:cubicBezTo>
                <a:cubicBezTo>
                  <a:pt x="-11751" y="929543"/>
                  <a:pt x="4501" y="761567"/>
                  <a:pt x="0" y="601133"/>
                </a:cubicBezTo>
                <a:cubicBezTo>
                  <a:pt x="-4501" y="440699"/>
                  <a:pt x="15598" y="190073"/>
                  <a:pt x="0" y="0"/>
                </a:cubicBezTo>
                <a:close/>
              </a:path>
              <a:path w="6524512" h="1654495" stroke="0" extrusionOk="0">
                <a:moveTo>
                  <a:pt x="0" y="0"/>
                </a:moveTo>
                <a:cubicBezTo>
                  <a:pt x="277725" y="24868"/>
                  <a:pt x="332433" y="-21737"/>
                  <a:pt x="587206" y="0"/>
                </a:cubicBezTo>
                <a:cubicBezTo>
                  <a:pt x="841979" y="21737"/>
                  <a:pt x="903339" y="19055"/>
                  <a:pt x="1174412" y="0"/>
                </a:cubicBezTo>
                <a:cubicBezTo>
                  <a:pt x="1445485" y="-19055"/>
                  <a:pt x="1800035" y="7729"/>
                  <a:pt x="1957354" y="0"/>
                </a:cubicBezTo>
                <a:cubicBezTo>
                  <a:pt x="2114673" y="-7729"/>
                  <a:pt x="2473301" y="-31333"/>
                  <a:pt x="2609805" y="0"/>
                </a:cubicBezTo>
                <a:cubicBezTo>
                  <a:pt x="2746309" y="31333"/>
                  <a:pt x="3021639" y="15677"/>
                  <a:pt x="3392746" y="0"/>
                </a:cubicBezTo>
                <a:cubicBezTo>
                  <a:pt x="3763853" y="-15677"/>
                  <a:pt x="3955144" y="-16627"/>
                  <a:pt x="4110443" y="0"/>
                </a:cubicBezTo>
                <a:cubicBezTo>
                  <a:pt x="4265742" y="16627"/>
                  <a:pt x="4561286" y="-5937"/>
                  <a:pt x="4762894" y="0"/>
                </a:cubicBezTo>
                <a:cubicBezTo>
                  <a:pt x="4964502" y="5937"/>
                  <a:pt x="5230709" y="11670"/>
                  <a:pt x="5545835" y="0"/>
                </a:cubicBezTo>
                <a:cubicBezTo>
                  <a:pt x="5860961" y="-11670"/>
                  <a:pt x="6296787" y="-38657"/>
                  <a:pt x="6524512" y="0"/>
                </a:cubicBezTo>
                <a:cubicBezTo>
                  <a:pt x="6532354" y="210745"/>
                  <a:pt x="6543923" y="355171"/>
                  <a:pt x="6524512" y="584588"/>
                </a:cubicBezTo>
                <a:cubicBezTo>
                  <a:pt x="6505101" y="814005"/>
                  <a:pt x="6514529" y="922480"/>
                  <a:pt x="6524512" y="1086452"/>
                </a:cubicBezTo>
                <a:cubicBezTo>
                  <a:pt x="6534495" y="1250424"/>
                  <a:pt x="6507741" y="1518785"/>
                  <a:pt x="6524512" y="1654495"/>
                </a:cubicBezTo>
                <a:cubicBezTo>
                  <a:pt x="6395774" y="1663269"/>
                  <a:pt x="6203412" y="1639668"/>
                  <a:pt x="6002551" y="1654495"/>
                </a:cubicBezTo>
                <a:cubicBezTo>
                  <a:pt x="5801690" y="1669322"/>
                  <a:pt x="5622440" y="1683139"/>
                  <a:pt x="5350100" y="1654495"/>
                </a:cubicBezTo>
                <a:cubicBezTo>
                  <a:pt x="5077760" y="1625851"/>
                  <a:pt x="4999836" y="1649553"/>
                  <a:pt x="4697649" y="1654495"/>
                </a:cubicBezTo>
                <a:cubicBezTo>
                  <a:pt x="4395462" y="1659437"/>
                  <a:pt x="4389406" y="1671142"/>
                  <a:pt x="4175688" y="1654495"/>
                </a:cubicBezTo>
                <a:cubicBezTo>
                  <a:pt x="3961970" y="1637848"/>
                  <a:pt x="3785312" y="1652832"/>
                  <a:pt x="3588482" y="1654495"/>
                </a:cubicBezTo>
                <a:cubicBezTo>
                  <a:pt x="3391652" y="1656158"/>
                  <a:pt x="3081137" y="1673586"/>
                  <a:pt x="2870785" y="1654495"/>
                </a:cubicBezTo>
                <a:cubicBezTo>
                  <a:pt x="2660433" y="1635404"/>
                  <a:pt x="2370844" y="1680825"/>
                  <a:pt x="2153089" y="1654495"/>
                </a:cubicBezTo>
                <a:cubicBezTo>
                  <a:pt x="1935334" y="1628165"/>
                  <a:pt x="1747123" y="1671292"/>
                  <a:pt x="1370148" y="1654495"/>
                </a:cubicBezTo>
                <a:cubicBezTo>
                  <a:pt x="993173" y="1637698"/>
                  <a:pt x="963006" y="1661908"/>
                  <a:pt x="782941" y="1654495"/>
                </a:cubicBezTo>
                <a:cubicBezTo>
                  <a:pt x="602876" y="1647082"/>
                  <a:pt x="304811" y="1669777"/>
                  <a:pt x="0" y="1654495"/>
                </a:cubicBezTo>
                <a:cubicBezTo>
                  <a:pt x="-8147" y="1499741"/>
                  <a:pt x="-4809" y="1323231"/>
                  <a:pt x="0" y="1086452"/>
                </a:cubicBezTo>
                <a:cubicBezTo>
                  <a:pt x="4809" y="849673"/>
                  <a:pt x="-8633" y="687569"/>
                  <a:pt x="0" y="551498"/>
                </a:cubicBezTo>
                <a:cubicBezTo>
                  <a:pt x="8633" y="415427"/>
                  <a:pt x="-8363" y="188033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05592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3238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389357" y="2158681"/>
            <a:ext cx="2106070" cy="714800"/>
          </a:xfrm>
          <a:custGeom>
            <a:avLst/>
            <a:gdLst>
              <a:gd name="connsiteX0" fmla="*/ 0 w 2106070"/>
              <a:gd name="connsiteY0" fmla="*/ 0 h 714800"/>
              <a:gd name="connsiteX1" fmla="*/ 505457 w 2106070"/>
              <a:gd name="connsiteY1" fmla="*/ 0 h 714800"/>
              <a:gd name="connsiteX2" fmla="*/ 1031974 w 2106070"/>
              <a:gd name="connsiteY2" fmla="*/ 0 h 714800"/>
              <a:gd name="connsiteX3" fmla="*/ 1537431 w 2106070"/>
              <a:gd name="connsiteY3" fmla="*/ 0 h 714800"/>
              <a:gd name="connsiteX4" fmla="*/ 2106070 w 2106070"/>
              <a:gd name="connsiteY4" fmla="*/ 0 h 714800"/>
              <a:gd name="connsiteX5" fmla="*/ 2106070 w 2106070"/>
              <a:gd name="connsiteY5" fmla="*/ 371696 h 714800"/>
              <a:gd name="connsiteX6" fmla="*/ 2106070 w 2106070"/>
              <a:gd name="connsiteY6" fmla="*/ 714800 h 714800"/>
              <a:gd name="connsiteX7" fmla="*/ 1537431 w 2106070"/>
              <a:gd name="connsiteY7" fmla="*/ 714800 h 714800"/>
              <a:gd name="connsiteX8" fmla="*/ 1074096 w 2106070"/>
              <a:gd name="connsiteY8" fmla="*/ 714800 h 714800"/>
              <a:gd name="connsiteX9" fmla="*/ 505457 w 2106070"/>
              <a:gd name="connsiteY9" fmla="*/ 714800 h 714800"/>
              <a:gd name="connsiteX10" fmla="*/ 0 w 2106070"/>
              <a:gd name="connsiteY10" fmla="*/ 714800 h 714800"/>
              <a:gd name="connsiteX11" fmla="*/ 0 w 2106070"/>
              <a:gd name="connsiteY11" fmla="*/ 350252 h 714800"/>
              <a:gd name="connsiteX12" fmla="*/ 0 w 2106070"/>
              <a:gd name="connsiteY12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6070" h="714800" fill="none" extrusionOk="0">
                <a:moveTo>
                  <a:pt x="0" y="0"/>
                </a:moveTo>
                <a:cubicBezTo>
                  <a:pt x="234116" y="-46837"/>
                  <a:pt x="345578" y="16001"/>
                  <a:pt x="505457" y="0"/>
                </a:cubicBezTo>
                <a:cubicBezTo>
                  <a:pt x="665336" y="-16001"/>
                  <a:pt x="895954" y="33613"/>
                  <a:pt x="1031974" y="0"/>
                </a:cubicBezTo>
                <a:cubicBezTo>
                  <a:pt x="1167994" y="-33613"/>
                  <a:pt x="1387573" y="5050"/>
                  <a:pt x="1537431" y="0"/>
                </a:cubicBezTo>
                <a:cubicBezTo>
                  <a:pt x="1687289" y="-5050"/>
                  <a:pt x="1929912" y="51542"/>
                  <a:pt x="2106070" y="0"/>
                </a:cubicBezTo>
                <a:cubicBezTo>
                  <a:pt x="2109319" y="121147"/>
                  <a:pt x="2081822" y="280422"/>
                  <a:pt x="2106070" y="371696"/>
                </a:cubicBezTo>
                <a:cubicBezTo>
                  <a:pt x="2130318" y="462970"/>
                  <a:pt x="2097509" y="613071"/>
                  <a:pt x="2106070" y="714800"/>
                </a:cubicBezTo>
                <a:cubicBezTo>
                  <a:pt x="1971158" y="769793"/>
                  <a:pt x="1661669" y="658503"/>
                  <a:pt x="1537431" y="714800"/>
                </a:cubicBezTo>
                <a:cubicBezTo>
                  <a:pt x="1413193" y="771097"/>
                  <a:pt x="1186254" y="692414"/>
                  <a:pt x="1074096" y="714800"/>
                </a:cubicBezTo>
                <a:cubicBezTo>
                  <a:pt x="961938" y="737186"/>
                  <a:pt x="704626" y="687277"/>
                  <a:pt x="505457" y="714800"/>
                </a:cubicBezTo>
                <a:cubicBezTo>
                  <a:pt x="306288" y="742323"/>
                  <a:pt x="148265" y="712211"/>
                  <a:pt x="0" y="714800"/>
                </a:cubicBezTo>
                <a:cubicBezTo>
                  <a:pt x="-43525" y="630058"/>
                  <a:pt x="32370" y="514327"/>
                  <a:pt x="0" y="350252"/>
                </a:cubicBezTo>
                <a:cubicBezTo>
                  <a:pt x="-32370" y="186177"/>
                  <a:pt x="3685" y="123365"/>
                  <a:pt x="0" y="0"/>
                </a:cubicBezTo>
                <a:close/>
              </a:path>
              <a:path w="2106070" h="714800" stroke="0" extrusionOk="0">
                <a:moveTo>
                  <a:pt x="0" y="0"/>
                </a:moveTo>
                <a:cubicBezTo>
                  <a:pt x="191635" y="-24262"/>
                  <a:pt x="274679" y="25816"/>
                  <a:pt x="505457" y="0"/>
                </a:cubicBezTo>
                <a:cubicBezTo>
                  <a:pt x="736235" y="-25816"/>
                  <a:pt x="894765" y="41022"/>
                  <a:pt x="1031974" y="0"/>
                </a:cubicBezTo>
                <a:cubicBezTo>
                  <a:pt x="1169183" y="-41022"/>
                  <a:pt x="1343034" y="19192"/>
                  <a:pt x="1579553" y="0"/>
                </a:cubicBezTo>
                <a:cubicBezTo>
                  <a:pt x="1816072" y="-19192"/>
                  <a:pt x="1884933" y="44115"/>
                  <a:pt x="2106070" y="0"/>
                </a:cubicBezTo>
                <a:cubicBezTo>
                  <a:pt x="2124210" y="81637"/>
                  <a:pt x="2085695" y="239472"/>
                  <a:pt x="2106070" y="343104"/>
                </a:cubicBezTo>
                <a:cubicBezTo>
                  <a:pt x="2126445" y="446736"/>
                  <a:pt x="2095098" y="622622"/>
                  <a:pt x="2106070" y="714800"/>
                </a:cubicBezTo>
                <a:cubicBezTo>
                  <a:pt x="1976840" y="728141"/>
                  <a:pt x="1872394" y="667229"/>
                  <a:pt x="1642735" y="714800"/>
                </a:cubicBezTo>
                <a:cubicBezTo>
                  <a:pt x="1413077" y="762371"/>
                  <a:pt x="1278371" y="708172"/>
                  <a:pt x="1179399" y="714800"/>
                </a:cubicBezTo>
                <a:cubicBezTo>
                  <a:pt x="1080427" y="721428"/>
                  <a:pt x="773360" y="661031"/>
                  <a:pt x="652882" y="714800"/>
                </a:cubicBezTo>
                <a:cubicBezTo>
                  <a:pt x="532404" y="768569"/>
                  <a:pt x="178468" y="699888"/>
                  <a:pt x="0" y="714800"/>
                </a:cubicBezTo>
                <a:cubicBezTo>
                  <a:pt x="-8949" y="634836"/>
                  <a:pt x="25774" y="475376"/>
                  <a:pt x="0" y="371696"/>
                </a:cubicBezTo>
                <a:cubicBezTo>
                  <a:pt x="-25774" y="268016"/>
                  <a:pt x="31880" y="15718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47" y="1293055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4610877" y="1640202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وحل المسائل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960222-4F08-4E55-3B7B-6BA92817B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30" y="745678"/>
            <a:ext cx="1515386" cy="1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D7CB71F-B9BC-C91E-D7FD-1D0463BC1A73}"/>
              </a:ext>
            </a:extLst>
          </p:cNvPr>
          <p:cNvSpPr/>
          <p:nvPr/>
        </p:nvSpPr>
        <p:spPr>
          <a:xfrm>
            <a:off x="9696573" y="1643717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526270 w 2024115"/>
              <a:gd name="connsiteY1" fmla="*/ 0 h 947969"/>
              <a:gd name="connsiteX2" fmla="*/ 991816 w 2024115"/>
              <a:gd name="connsiteY2" fmla="*/ 0 h 947969"/>
              <a:gd name="connsiteX3" fmla="*/ 1437122 w 2024115"/>
              <a:gd name="connsiteY3" fmla="*/ 0 h 947969"/>
              <a:gd name="connsiteX4" fmla="*/ 2024115 w 2024115"/>
              <a:gd name="connsiteY4" fmla="*/ 0 h 947969"/>
              <a:gd name="connsiteX5" fmla="*/ 2024115 w 2024115"/>
              <a:gd name="connsiteY5" fmla="*/ 483464 h 947969"/>
              <a:gd name="connsiteX6" fmla="*/ 2024115 w 2024115"/>
              <a:gd name="connsiteY6" fmla="*/ 947969 h 947969"/>
              <a:gd name="connsiteX7" fmla="*/ 1518086 w 2024115"/>
              <a:gd name="connsiteY7" fmla="*/ 947969 h 947969"/>
              <a:gd name="connsiteX8" fmla="*/ 1052540 w 2024115"/>
              <a:gd name="connsiteY8" fmla="*/ 947969 h 947969"/>
              <a:gd name="connsiteX9" fmla="*/ 586993 w 2024115"/>
              <a:gd name="connsiteY9" fmla="*/ 947969 h 947969"/>
              <a:gd name="connsiteX10" fmla="*/ 0 w 2024115"/>
              <a:gd name="connsiteY10" fmla="*/ 947969 h 947969"/>
              <a:gd name="connsiteX11" fmla="*/ 0 w 2024115"/>
              <a:gd name="connsiteY11" fmla="*/ 492944 h 947969"/>
              <a:gd name="connsiteX12" fmla="*/ 0 w 2024115"/>
              <a:gd name="connsiteY12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202536" y="-26300"/>
                  <a:pt x="404122" y="14336"/>
                  <a:pt x="526270" y="0"/>
                </a:cubicBezTo>
                <a:cubicBezTo>
                  <a:pt x="648418" y="-14336"/>
                  <a:pt x="813147" y="6661"/>
                  <a:pt x="991816" y="0"/>
                </a:cubicBezTo>
                <a:cubicBezTo>
                  <a:pt x="1170485" y="-6661"/>
                  <a:pt x="1243374" y="51692"/>
                  <a:pt x="1437122" y="0"/>
                </a:cubicBezTo>
                <a:cubicBezTo>
                  <a:pt x="1630870" y="-51692"/>
                  <a:pt x="1803360" y="53588"/>
                  <a:pt x="2024115" y="0"/>
                </a:cubicBezTo>
                <a:cubicBezTo>
                  <a:pt x="2051425" y="120966"/>
                  <a:pt x="2007758" y="305551"/>
                  <a:pt x="2024115" y="483464"/>
                </a:cubicBezTo>
                <a:cubicBezTo>
                  <a:pt x="2040472" y="661377"/>
                  <a:pt x="2006890" y="835728"/>
                  <a:pt x="2024115" y="947969"/>
                </a:cubicBezTo>
                <a:cubicBezTo>
                  <a:pt x="1832833" y="951540"/>
                  <a:pt x="1648699" y="887689"/>
                  <a:pt x="1518086" y="947969"/>
                </a:cubicBezTo>
                <a:cubicBezTo>
                  <a:pt x="1387473" y="1008249"/>
                  <a:pt x="1246134" y="932326"/>
                  <a:pt x="1052540" y="947969"/>
                </a:cubicBezTo>
                <a:cubicBezTo>
                  <a:pt x="858946" y="963612"/>
                  <a:pt x="816656" y="925397"/>
                  <a:pt x="586993" y="947969"/>
                </a:cubicBezTo>
                <a:cubicBezTo>
                  <a:pt x="357330" y="970541"/>
                  <a:pt x="238546" y="892679"/>
                  <a:pt x="0" y="947969"/>
                </a:cubicBezTo>
                <a:cubicBezTo>
                  <a:pt x="-719" y="727012"/>
                  <a:pt x="28921" y="621930"/>
                  <a:pt x="0" y="492944"/>
                </a:cubicBezTo>
                <a:cubicBezTo>
                  <a:pt x="-28921" y="363959"/>
                  <a:pt x="49545" y="228370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108636" y="-12921"/>
                  <a:pt x="235212" y="35220"/>
                  <a:pt x="445305" y="0"/>
                </a:cubicBezTo>
                <a:cubicBezTo>
                  <a:pt x="655398" y="-35220"/>
                  <a:pt x="756180" y="34498"/>
                  <a:pt x="890611" y="0"/>
                </a:cubicBezTo>
                <a:cubicBezTo>
                  <a:pt x="1025042" y="-34498"/>
                  <a:pt x="1256359" y="27459"/>
                  <a:pt x="1376398" y="0"/>
                </a:cubicBezTo>
                <a:cubicBezTo>
                  <a:pt x="1496437" y="-27459"/>
                  <a:pt x="1813025" y="24051"/>
                  <a:pt x="2024115" y="0"/>
                </a:cubicBezTo>
                <a:cubicBezTo>
                  <a:pt x="2045565" y="217769"/>
                  <a:pt x="1969195" y="280623"/>
                  <a:pt x="2024115" y="483464"/>
                </a:cubicBezTo>
                <a:cubicBezTo>
                  <a:pt x="2079035" y="686305"/>
                  <a:pt x="1979929" y="750378"/>
                  <a:pt x="2024115" y="947969"/>
                </a:cubicBezTo>
                <a:cubicBezTo>
                  <a:pt x="1908087" y="1001328"/>
                  <a:pt x="1664902" y="926714"/>
                  <a:pt x="1538327" y="947969"/>
                </a:cubicBezTo>
                <a:cubicBezTo>
                  <a:pt x="1411752" y="969224"/>
                  <a:pt x="1244166" y="891880"/>
                  <a:pt x="991816" y="947969"/>
                </a:cubicBezTo>
                <a:cubicBezTo>
                  <a:pt x="739466" y="1004058"/>
                  <a:pt x="608487" y="941177"/>
                  <a:pt x="506029" y="947969"/>
                </a:cubicBezTo>
                <a:cubicBezTo>
                  <a:pt x="403571" y="954761"/>
                  <a:pt x="181150" y="911548"/>
                  <a:pt x="0" y="947969"/>
                </a:cubicBezTo>
                <a:cubicBezTo>
                  <a:pt x="-12393" y="746436"/>
                  <a:pt x="50824" y="659491"/>
                  <a:pt x="0" y="464505"/>
                </a:cubicBezTo>
                <a:cubicBezTo>
                  <a:pt x="-50824" y="269519"/>
                  <a:pt x="25089" y="19416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عشر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764F769-D6B2-C9E3-EA8F-7A1FD4FAB8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17" t="48000" r="47089" b="44078"/>
          <a:stretch/>
        </p:blipFill>
        <p:spPr>
          <a:xfrm>
            <a:off x="1833214" y="3803761"/>
            <a:ext cx="8353313" cy="1249902"/>
          </a:xfrm>
          <a:custGeom>
            <a:avLst/>
            <a:gdLst>
              <a:gd name="connsiteX0" fmla="*/ 0 w 8353313"/>
              <a:gd name="connsiteY0" fmla="*/ 0 h 1249902"/>
              <a:gd name="connsiteX1" fmla="*/ 529043 w 8353313"/>
              <a:gd name="connsiteY1" fmla="*/ 0 h 1249902"/>
              <a:gd name="connsiteX2" fmla="*/ 1141619 w 8353313"/>
              <a:gd name="connsiteY2" fmla="*/ 0 h 1249902"/>
              <a:gd name="connsiteX3" fmla="*/ 2004795 w 8353313"/>
              <a:gd name="connsiteY3" fmla="*/ 0 h 1249902"/>
              <a:gd name="connsiteX4" fmla="*/ 2533838 w 8353313"/>
              <a:gd name="connsiteY4" fmla="*/ 0 h 1249902"/>
              <a:gd name="connsiteX5" fmla="*/ 3397014 w 8353313"/>
              <a:gd name="connsiteY5" fmla="*/ 0 h 1249902"/>
              <a:gd name="connsiteX6" fmla="*/ 3842524 w 8353313"/>
              <a:gd name="connsiteY6" fmla="*/ 0 h 1249902"/>
              <a:gd name="connsiteX7" fmla="*/ 4288034 w 8353313"/>
              <a:gd name="connsiteY7" fmla="*/ 0 h 1249902"/>
              <a:gd name="connsiteX8" fmla="*/ 4900610 w 8353313"/>
              <a:gd name="connsiteY8" fmla="*/ 0 h 1249902"/>
              <a:gd name="connsiteX9" fmla="*/ 5680253 w 8353313"/>
              <a:gd name="connsiteY9" fmla="*/ 0 h 1249902"/>
              <a:gd name="connsiteX10" fmla="*/ 6209296 w 8353313"/>
              <a:gd name="connsiteY10" fmla="*/ 0 h 1249902"/>
              <a:gd name="connsiteX11" fmla="*/ 6988939 w 8353313"/>
              <a:gd name="connsiteY11" fmla="*/ 0 h 1249902"/>
              <a:gd name="connsiteX12" fmla="*/ 8353313 w 8353313"/>
              <a:gd name="connsiteY12" fmla="*/ 0 h 1249902"/>
              <a:gd name="connsiteX13" fmla="*/ 8353313 w 8353313"/>
              <a:gd name="connsiteY13" fmla="*/ 599953 h 1249902"/>
              <a:gd name="connsiteX14" fmla="*/ 8353313 w 8353313"/>
              <a:gd name="connsiteY14" fmla="*/ 1249902 h 1249902"/>
              <a:gd name="connsiteX15" fmla="*/ 7573670 w 8353313"/>
              <a:gd name="connsiteY15" fmla="*/ 1249902 h 1249902"/>
              <a:gd name="connsiteX16" fmla="*/ 6710495 w 8353313"/>
              <a:gd name="connsiteY16" fmla="*/ 1249902 h 1249902"/>
              <a:gd name="connsiteX17" fmla="*/ 6264985 w 8353313"/>
              <a:gd name="connsiteY17" fmla="*/ 1249902 h 1249902"/>
              <a:gd name="connsiteX18" fmla="*/ 5485342 w 8353313"/>
              <a:gd name="connsiteY18" fmla="*/ 1249902 h 1249902"/>
              <a:gd name="connsiteX19" fmla="*/ 4872766 w 8353313"/>
              <a:gd name="connsiteY19" fmla="*/ 1249902 h 1249902"/>
              <a:gd name="connsiteX20" fmla="*/ 4009590 w 8353313"/>
              <a:gd name="connsiteY20" fmla="*/ 1249902 h 1249902"/>
              <a:gd name="connsiteX21" fmla="*/ 3480547 w 8353313"/>
              <a:gd name="connsiteY21" fmla="*/ 1249902 h 1249902"/>
              <a:gd name="connsiteX22" fmla="*/ 2617371 w 8353313"/>
              <a:gd name="connsiteY22" fmla="*/ 1249902 h 1249902"/>
              <a:gd name="connsiteX23" fmla="*/ 1754196 w 8353313"/>
              <a:gd name="connsiteY23" fmla="*/ 1249902 h 1249902"/>
              <a:gd name="connsiteX24" fmla="*/ 974553 w 8353313"/>
              <a:gd name="connsiteY24" fmla="*/ 1249902 h 1249902"/>
              <a:gd name="connsiteX25" fmla="*/ 0 w 8353313"/>
              <a:gd name="connsiteY25" fmla="*/ 1249902 h 1249902"/>
              <a:gd name="connsiteX26" fmla="*/ 0 w 8353313"/>
              <a:gd name="connsiteY26" fmla="*/ 637450 h 1249902"/>
              <a:gd name="connsiteX27" fmla="*/ 0 w 8353313"/>
              <a:gd name="connsiteY27" fmla="*/ 0 h 12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353313" h="1249902" fill="none" extrusionOk="0">
                <a:moveTo>
                  <a:pt x="0" y="0"/>
                </a:moveTo>
                <a:cubicBezTo>
                  <a:pt x="249180" y="18329"/>
                  <a:pt x="294687" y="-2137"/>
                  <a:pt x="529043" y="0"/>
                </a:cubicBezTo>
                <a:cubicBezTo>
                  <a:pt x="763399" y="2137"/>
                  <a:pt x="886476" y="-5787"/>
                  <a:pt x="1141619" y="0"/>
                </a:cubicBezTo>
                <a:cubicBezTo>
                  <a:pt x="1396762" y="5787"/>
                  <a:pt x="1696816" y="-17552"/>
                  <a:pt x="2004795" y="0"/>
                </a:cubicBezTo>
                <a:cubicBezTo>
                  <a:pt x="2312774" y="17552"/>
                  <a:pt x="2304763" y="-15921"/>
                  <a:pt x="2533838" y="0"/>
                </a:cubicBezTo>
                <a:cubicBezTo>
                  <a:pt x="2762913" y="15921"/>
                  <a:pt x="3087512" y="-4130"/>
                  <a:pt x="3397014" y="0"/>
                </a:cubicBezTo>
                <a:cubicBezTo>
                  <a:pt x="3706516" y="4130"/>
                  <a:pt x="3722335" y="2600"/>
                  <a:pt x="3842524" y="0"/>
                </a:cubicBezTo>
                <a:cubicBezTo>
                  <a:pt x="3962713" y="-2600"/>
                  <a:pt x="4192109" y="16469"/>
                  <a:pt x="4288034" y="0"/>
                </a:cubicBezTo>
                <a:cubicBezTo>
                  <a:pt x="4383959" y="-16469"/>
                  <a:pt x="4728541" y="3329"/>
                  <a:pt x="4900610" y="0"/>
                </a:cubicBezTo>
                <a:cubicBezTo>
                  <a:pt x="5072679" y="-3329"/>
                  <a:pt x="5333695" y="36981"/>
                  <a:pt x="5680253" y="0"/>
                </a:cubicBezTo>
                <a:cubicBezTo>
                  <a:pt x="6026811" y="-36981"/>
                  <a:pt x="6038278" y="-17514"/>
                  <a:pt x="6209296" y="0"/>
                </a:cubicBezTo>
                <a:cubicBezTo>
                  <a:pt x="6380314" y="17514"/>
                  <a:pt x="6775572" y="15054"/>
                  <a:pt x="6988939" y="0"/>
                </a:cubicBezTo>
                <a:cubicBezTo>
                  <a:pt x="7202306" y="-15054"/>
                  <a:pt x="7805872" y="4863"/>
                  <a:pt x="8353313" y="0"/>
                </a:cubicBezTo>
                <a:cubicBezTo>
                  <a:pt x="8339242" y="219783"/>
                  <a:pt x="8323772" y="325503"/>
                  <a:pt x="8353313" y="599953"/>
                </a:cubicBezTo>
                <a:cubicBezTo>
                  <a:pt x="8382854" y="874403"/>
                  <a:pt x="8353313" y="955939"/>
                  <a:pt x="8353313" y="1249902"/>
                </a:cubicBezTo>
                <a:cubicBezTo>
                  <a:pt x="8024892" y="1212656"/>
                  <a:pt x="7759916" y="1274469"/>
                  <a:pt x="7573670" y="1249902"/>
                </a:cubicBezTo>
                <a:cubicBezTo>
                  <a:pt x="7387424" y="1225335"/>
                  <a:pt x="6896551" y="1275667"/>
                  <a:pt x="6710495" y="1249902"/>
                </a:cubicBezTo>
                <a:cubicBezTo>
                  <a:pt x="6524439" y="1224137"/>
                  <a:pt x="6362647" y="1243560"/>
                  <a:pt x="6264985" y="1249902"/>
                </a:cubicBezTo>
                <a:cubicBezTo>
                  <a:pt x="6167323" y="1256245"/>
                  <a:pt x="5803288" y="1264307"/>
                  <a:pt x="5485342" y="1249902"/>
                </a:cubicBezTo>
                <a:cubicBezTo>
                  <a:pt x="5167396" y="1235497"/>
                  <a:pt x="5003891" y="1269191"/>
                  <a:pt x="4872766" y="1249902"/>
                </a:cubicBezTo>
                <a:cubicBezTo>
                  <a:pt x="4741641" y="1230613"/>
                  <a:pt x="4320974" y="1249531"/>
                  <a:pt x="4009590" y="1249902"/>
                </a:cubicBezTo>
                <a:cubicBezTo>
                  <a:pt x="3698206" y="1250273"/>
                  <a:pt x="3637927" y="1233214"/>
                  <a:pt x="3480547" y="1249902"/>
                </a:cubicBezTo>
                <a:cubicBezTo>
                  <a:pt x="3323167" y="1266590"/>
                  <a:pt x="2804769" y="1214578"/>
                  <a:pt x="2617371" y="1249902"/>
                </a:cubicBezTo>
                <a:cubicBezTo>
                  <a:pt x="2429973" y="1285226"/>
                  <a:pt x="2084457" y="1212182"/>
                  <a:pt x="1754196" y="1249902"/>
                </a:cubicBezTo>
                <a:cubicBezTo>
                  <a:pt x="1423935" y="1287622"/>
                  <a:pt x="1271049" y="1234547"/>
                  <a:pt x="974553" y="1249902"/>
                </a:cubicBezTo>
                <a:cubicBezTo>
                  <a:pt x="678057" y="1265257"/>
                  <a:pt x="465819" y="1221460"/>
                  <a:pt x="0" y="1249902"/>
                </a:cubicBezTo>
                <a:cubicBezTo>
                  <a:pt x="15853" y="1090145"/>
                  <a:pt x="-3284" y="783117"/>
                  <a:pt x="0" y="637450"/>
                </a:cubicBezTo>
                <a:cubicBezTo>
                  <a:pt x="3284" y="491783"/>
                  <a:pt x="1382" y="273361"/>
                  <a:pt x="0" y="0"/>
                </a:cubicBezTo>
                <a:close/>
              </a:path>
              <a:path w="8353313" h="1249902" stroke="0" extrusionOk="0">
                <a:moveTo>
                  <a:pt x="0" y="0"/>
                </a:moveTo>
                <a:cubicBezTo>
                  <a:pt x="226362" y="33874"/>
                  <a:pt x="528754" y="18083"/>
                  <a:pt x="696109" y="0"/>
                </a:cubicBezTo>
                <a:cubicBezTo>
                  <a:pt x="863464" y="-18083"/>
                  <a:pt x="1223965" y="-16297"/>
                  <a:pt x="1475752" y="0"/>
                </a:cubicBezTo>
                <a:cubicBezTo>
                  <a:pt x="1727539" y="16297"/>
                  <a:pt x="1911995" y="4103"/>
                  <a:pt x="2171861" y="0"/>
                </a:cubicBezTo>
                <a:cubicBezTo>
                  <a:pt x="2431727" y="-4103"/>
                  <a:pt x="2614948" y="5346"/>
                  <a:pt x="2784438" y="0"/>
                </a:cubicBezTo>
                <a:cubicBezTo>
                  <a:pt x="2953928" y="-5346"/>
                  <a:pt x="3327282" y="29096"/>
                  <a:pt x="3647613" y="0"/>
                </a:cubicBezTo>
                <a:cubicBezTo>
                  <a:pt x="3967944" y="-29096"/>
                  <a:pt x="4102699" y="30560"/>
                  <a:pt x="4427256" y="0"/>
                </a:cubicBezTo>
                <a:cubicBezTo>
                  <a:pt x="4751813" y="-30560"/>
                  <a:pt x="4723808" y="4430"/>
                  <a:pt x="4872766" y="0"/>
                </a:cubicBezTo>
                <a:cubicBezTo>
                  <a:pt x="5021724" y="-4430"/>
                  <a:pt x="5213817" y="-11790"/>
                  <a:pt x="5401809" y="0"/>
                </a:cubicBezTo>
                <a:cubicBezTo>
                  <a:pt x="5589801" y="11790"/>
                  <a:pt x="5971451" y="-16595"/>
                  <a:pt x="6264985" y="0"/>
                </a:cubicBezTo>
                <a:cubicBezTo>
                  <a:pt x="6558519" y="16595"/>
                  <a:pt x="6621664" y="20861"/>
                  <a:pt x="6794028" y="0"/>
                </a:cubicBezTo>
                <a:cubicBezTo>
                  <a:pt x="6966392" y="-20861"/>
                  <a:pt x="7333499" y="4537"/>
                  <a:pt x="7573670" y="0"/>
                </a:cubicBezTo>
                <a:cubicBezTo>
                  <a:pt x="7813841" y="-4537"/>
                  <a:pt x="8192198" y="-19575"/>
                  <a:pt x="8353313" y="0"/>
                </a:cubicBezTo>
                <a:cubicBezTo>
                  <a:pt x="8380696" y="190822"/>
                  <a:pt x="8346201" y="437095"/>
                  <a:pt x="8353313" y="612452"/>
                </a:cubicBezTo>
                <a:cubicBezTo>
                  <a:pt x="8360425" y="787809"/>
                  <a:pt x="8338137" y="992726"/>
                  <a:pt x="8353313" y="1249902"/>
                </a:cubicBezTo>
                <a:cubicBezTo>
                  <a:pt x="8079657" y="1270674"/>
                  <a:pt x="7978176" y="1224366"/>
                  <a:pt x="7740737" y="1249902"/>
                </a:cubicBezTo>
                <a:cubicBezTo>
                  <a:pt x="7503298" y="1275438"/>
                  <a:pt x="7341573" y="1229849"/>
                  <a:pt x="7044627" y="1249902"/>
                </a:cubicBezTo>
                <a:cubicBezTo>
                  <a:pt x="6747681" y="1269956"/>
                  <a:pt x="6805164" y="1241003"/>
                  <a:pt x="6599117" y="1249902"/>
                </a:cubicBezTo>
                <a:cubicBezTo>
                  <a:pt x="6393070" y="1258802"/>
                  <a:pt x="6007914" y="1272648"/>
                  <a:pt x="5819475" y="1249902"/>
                </a:cubicBezTo>
                <a:cubicBezTo>
                  <a:pt x="5631036" y="1227156"/>
                  <a:pt x="5445798" y="1275398"/>
                  <a:pt x="5206898" y="1249902"/>
                </a:cubicBezTo>
                <a:cubicBezTo>
                  <a:pt x="4967998" y="1224406"/>
                  <a:pt x="4667685" y="1280408"/>
                  <a:pt x="4427256" y="1249902"/>
                </a:cubicBezTo>
                <a:cubicBezTo>
                  <a:pt x="4186827" y="1219396"/>
                  <a:pt x="4067802" y="1274847"/>
                  <a:pt x="3814680" y="1249902"/>
                </a:cubicBezTo>
                <a:cubicBezTo>
                  <a:pt x="3561558" y="1224957"/>
                  <a:pt x="3440263" y="1257200"/>
                  <a:pt x="3118570" y="1249902"/>
                </a:cubicBezTo>
                <a:cubicBezTo>
                  <a:pt x="2796877" y="1242605"/>
                  <a:pt x="2713143" y="1256154"/>
                  <a:pt x="2422461" y="1249902"/>
                </a:cubicBezTo>
                <a:cubicBezTo>
                  <a:pt x="2131779" y="1243650"/>
                  <a:pt x="2065458" y="1275682"/>
                  <a:pt x="1726351" y="1249902"/>
                </a:cubicBezTo>
                <a:cubicBezTo>
                  <a:pt x="1387244" y="1224123"/>
                  <a:pt x="1266702" y="1221050"/>
                  <a:pt x="946709" y="1249902"/>
                </a:cubicBezTo>
                <a:cubicBezTo>
                  <a:pt x="626716" y="1278754"/>
                  <a:pt x="208249" y="1284161"/>
                  <a:pt x="0" y="1249902"/>
                </a:cubicBezTo>
                <a:cubicBezTo>
                  <a:pt x="18444" y="1111839"/>
                  <a:pt x="-15604" y="834238"/>
                  <a:pt x="0" y="624951"/>
                </a:cubicBezTo>
                <a:cubicBezTo>
                  <a:pt x="15604" y="415664"/>
                  <a:pt x="-20862" y="186519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7893413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B14BAAB-4687-CE2A-F129-7B3706DD7433}"/>
              </a:ext>
            </a:extLst>
          </p:cNvPr>
          <p:cNvSpPr/>
          <p:nvPr/>
        </p:nvSpPr>
        <p:spPr>
          <a:xfrm>
            <a:off x="4224141" y="4484096"/>
            <a:ext cx="1076748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4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0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5612B8-C848-FFF0-0AD2-B81CBCD84629}"/>
              </a:ext>
            </a:extLst>
          </p:cNvPr>
          <p:cNvSpPr/>
          <p:nvPr/>
        </p:nvSpPr>
        <p:spPr>
          <a:xfrm>
            <a:off x="4139700" y="661135"/>
            <a:ext cx="3799357" cy="700812"/>
          </a:xfrm>
          <a:custGeom>
            <a:avLst/>
            <a:gdLst>
              <a:gd name="connsiteX0" fmla="*/ 0 w 3799357"/>
              <a:gd name="connsiteY0" fmla="*/ 0 h 700812"/>
              <a:gd name="connsiteX1" fmla="*/ 519245 w 3799357"/>
              <a:gd name="connsiteY1" fmla="*/ 0 h 700812"/>
              <a:gd name="connsiteX2" fmla="*/ 1152472 w 3799357"/>
              <a:gd name="connsiteY2" fmla="*/ 0 h 700812"/>
              <a:gd name="connsiteX3" fmla="*/ 1671717 w 3799357"/>
              <a:gd name="connsiteY3" fmla="*/ 0 h 700812"/>
              <a:gd name="connsiteX4" fmla="*/ 2380930 w 3799357"/>
              <a:gd name="connsiteY4" fmla="*/ 0 h 700812"/>
              <a:gd name="connsiteX5" fmla="*/ 3090144 w 3799357"/>
              <a:gd name="connsiteY5" fmla="*/ 0 h 700812"/>
              <a:gd name="connsiteX6" fmla="*/ 3799357 w 3799357"/>
              <a:gd name="connsiteY6" fmla="*/ 0 h 700812"/>
              <a:gd name="connsiteX7" fmla="*/ 3799357 w 3799357"/>
              <a:gd name="connsiteY7" fmla="*/ 357414 h 700812"/>
              <a:gd name="connsiteX8" fmla="*/ 3799357 w 3799357"/>
              <a:gd name="connsiteY8" fmla="*/ 700812 h 700812"/>
              <a:gd name="connsiteX9" fmla="*/ 3204124 w 3799357"/>
              <a:gd name="connsiteY9" fmla="*/ 700812 h 700812"/>
              <a:gd name="connsiteX10" fmla="*/ 2646885 w 3799357"/>
              <a:gd name="connsiteY10" fmla="*/ 700812 h 700812"/>
              <a:gd name="connsiteX11" fmla="*/ 1937672 w 3799357"/>
              <a:gd name="connsiteY11" fmla="*/ 700812 h 700812"/>
              <a:gd name="connsiteX12" fmla="*/ 1342439 w 3799357"/>
              <a:gd name="connsiteY12" fmla="*/ 700812 h 700812"/>
              <a:gd name="connsiteX13" fmla="*/ 823194 w 3799357"/>
              <a:gd name="connsiteY13" fmla="*/ 700812 h 700812"/>
              <a:gd name="connsiteX14" fmla="*/ 0 w 3799357"/>
              <a:gd name="connsiteY14" fmla="*/ 700812 h 700812"/>
              <a:gd name="connsiteX15" fmla="*/ 0 w 3799357"/>
              <a:gd name="connsiteY15" fmla="*/ 343398 h 700812"/>
              <a:gd name="connsiteX16" fmla="*/ 0 w 3799357"/>
              <a:gd name="connsiteY16" fmla="*/ 0 h 70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99357" h="700812" fill="none" extrusionOk="0">
                <a:moveTo>
                  <a:pt x="0" y="0"/>
                </a:moveTo>
                <a:cubicBezTo>
                  <a:pt x="185732" y="17461"/>
                  <a:pt x="271914" y="-11470"/>
                  <a:pt x="519245" y="0"/>
                </a:cubicBezTo>
                <a:cubicBezTo>
                  <a:pt x="766576" y="11470"/>
                  <a:pt x="872580" y="7127"/>
                  <a:pt x="1152472" y="0"/>
                </a:cubicBezTo>
                <a:cubicBezTo>
                  <a:pt x="1432364" y="-7127"/>
                  <a:pt x="1548723" y="-2614"/>
                  <a:pt x="1671717" y="0"/>
                </a:cubicBezTo>
                <a:cubicBezTo>
                  <a:pt x="1794712" y="2614"/>
                  <a:pt x="2143407" y="-1071"/>
                  <a:pt x="2380930" y="0"/>
                </a:cubicBezTo>
                <a:cubicBezTo>
                  <a:pt x="2618453" y="1071"/>
                  <a:pt x="2775778" y="17857"/>
                  <a:pt x="3090144" y="0"/>
                </a:cubicBezTo>
                <a:cubicBezTo>
                  <a:pt x="3404510" y="-17857"/>
                  <a:pt x="3479695" y="14083"/>
                  <a:pt x="3799357" y="0"/>
                </a:cubicBezTo>
                <a:cubicBezTo>
                  <a:pt x="3787778" y="83990"/>
                  <a:pt x="3811855" y="267841"/>
                  <a:pt x="3799357" y="357414"/>
                </a:cubicBezTo>
                <a:cubicBezTo>
                  <a:pt x="3786859" y="446987"/>
                  <a:pt x="3790618" y="612892"/>
                  <a:pt x="3799357" y="700812"/>
                </a:cubicBezTo>
                <a:cubicBezTo>
                  <a:pt x="3537567" y="698831"/>
                  <a:pt x="3367843" y="681353"/>
                  <a:pt x="3204124" y="700812"/>
                </a:cubicBezTo>
                <a:cubicBezTo>
                  <a:pt x="3040405" y="720271"/>
                  <a:pt x="2843950" y="694342"/>
                  <a:pt x="2646885" y="700812"/>
                </a:cubicBezTo>
                <a:cubicBezTo>
                  <a:pt x="2449820" y="707282"/>
                  <a:pt x="2217753" y="732154"/>
                  <a:pt x="1937672" y="700812"/>
                </a:cubicBezTo>
                <a:cubicBezTo>
                  <a:pt x="1657591" y="669470"/>
                  <a:pt x="1500492" y="705116"/>
                  <a:pt x="1342439" y="700812"/>
                </a:cubicBezTo>
                <a:cubicBezTo>
                  <a:pt x="1184386" y="696508"/>
                  <a:pt x="972182" y="681110"/>
                  <a:pt x="823194" y="700812"/>
                </a:cubicBezTo>
                <a:cubicBezTo>
                  <a:pt x="674206" y="720514"/>
                  <a:pt x="375697" y="662075"/>
                  <a:pt x="0" y="700812"/>
                </a:cubicBezTo>
                <a:cubicBezTo>
                  <a:pt x="4493" y="622106"/>
                  <a:pt x="-10993" y="487499"/>
                  <a:pt x="0" y="343398"/>
                </a:cubicBezTo>
                <a:cubicBezTo>
                  <a:pt x="10993" y="199297"/>
                  <a:pt x="2474" y="71124"/>
                  <a:pt x="0" y="0"/>
                </a:cubicBezTo>
                <a:close/>
              </a:path>
              <a:path w="3799357" h="700812" stroke="0" extrusionOk="0">
                <a:moveTo>
                  <a:pt x="0" y="0"/>
                </a:moveTo>
                <a:cubicBezTo>
                  <a:pt x="282999" y="-21919"/>
                  <a:pt x="317843" y="-16210"/>
                  <a:pt x="633226" y="0"/>
                </a:cubicBezTo>
                <a:cubicBezTo>
                  <a:pt x="948609" y="16210"/>
                  <a:pt x="1072832" y="5047"/>
                  <a:pt x="1190465" y="0"/>
                </a:cubicBezTo>
                <a:cubicBezTo>
                  <a:pt x="1308098" y="-5047"/>
                  <a:pt x="1591599" y="21441"/>
                  <a:pt x="1785698" y="0"/>
                </a:cubicBezTo>
                <a:cubicBezTo>
                  <a:pt x="1979797" y="-21441"/>
                  <a:pt x="2266009" y="25862"/>
                  <a:pt x="2494911" y="0"/>
                </a:cubicBezTo>
                <a:cubicBezTo>
                  <a:pt x="2723813" y="-25862"/>
                  <a:pt x="2881445" y="-1590"/>
                  <a:pt x="3090144" y="0"/>
                </a:cubicBezTo>
                <a:cubicBezTo>
                  <a:pt x="3298843" y="1590"/>
                  <a:pt x="3608410" y="20962"/>
                  <a:pt x="3799357" y="0"/>
                </a:cubicBezTo>
                <a:cubicBezTo>
                  <a:pt x="3811180" y="152001"/>
                  <a:pt x="3793731" y="248216"/>
                  <a:pt x="3799357" y="336390"/>
                </a:cubicBezTo>
                <a:cubicBezTo>
                  <a:pt x="3804984" y="424564"/>
                  <a:pt x="3793189" y="609556"/>
                  <a:pt x="3799357" y="700812"/>
                </a:cubicBezTo>
                <a:cubicBezTo>
                  <a:pt x="3657104" y="719437"/>
                  <a:pt x="3348917" y="676636"/>
                  <a:pt x="3166131" y="700812"/>
                </a:cubicBezTo>
                <a:cubicBezTo>
                  <a:pt x="2983345" y="724988"/>
                  <a:pt x="2796540" y="689930"/>
                  <a:pt x="2646885" y="700812"/>
                </a:cubicBezTo>
                <a:cubicBezTo>
                  <a:pt x="2497230" y="711694"/>
                  <a:pt x="2295642" y="702390"/>
                  <a:pt x="2089646" y="700812"/>
                </a:cubicBezTo>
                <a:cubicBezTo>
                  <a:pt x="1883650" y="699234"/>
                  <a:pt x="1776021" y="677598"/>
                  <a:pt x="1570401" y="700812"/>
                </a:cubicBezTo>
                <a:cubicBezTo>
                  <a:pt x="1364782" y="724026"/>
                  <a:pt x="1077172" y="673228"/>
                  <a:pt x="861188" y="700812"/>
                </a:cubicBezTo>
                <a:cubicBezTo>
                  <a:pt x="645204" y="728396"/>
                  <a:pt x="277373" y="709863"/>
                  <a:pt x="0" y="700812"/>
                </a:cubicBezTo>
                <a:cubicBezTo>
                  <a:pt x="-2482" y="590875"/>
                  <a:pt x="17148" y="416019"/>
                  <a:pt x="0" y="336390"/>
                </a:cubicBezTo>
                <a:cubicBezTo>
                  <a:pt x="-17148" y="256761"/>
                  <a:pt x="-8275" y="14478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4333161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4827FB0-0242-6748-07CC-B73E70065F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96" t="47922" r="35011" b="34901"/>
          <a:stretch/>
        </p:blipFill>
        <p:spPr>
          <a:xfrm>
            <a:off x="1406463" y="2147362"/>
            <a:ext cx="9176272" cy="256327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3A3D5FD-7B40-06D4-0D03-506F968C81C9}"/>
              </a:ext>
            </a:extLst>
          </p:cNvPr>
          <p:cNvSpPr/>
          <p:nvPr/>
        </p:nvSpPr>
        <p:spPr>
          <a:xfrm>
            <a:off x="3711388" y="3286461"/>
            <a:ext cx="2183802" cy="134470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D09BF12A-4B92-21F6-5593-72F54380718A}"/>
              </a:ext>
            </a:extLst>
          </p:cNvPr>
          <p:cNvSpPr/>
          <p:nvPr/>
        </p:nvSpPr>
        <p:spPr>
          <a:xfrm>
            <a:off x="4470428" y="4913937"/>
            <a:ext cx="586292" cy="526324"/>
          </a:xfrm>
          <a:custGeom>
            <a:avLst/>
            <a:gdLst>
              <a:gd name="connsiteX0" fmla="*/ 0 w 586292"/>
              <a:gd name="connsiteY0" fmla="*/ 263162 h 526324"/>
              <a:gd name="connsiteX1" fmla="*/ 146573 w 586292"/>
              <a:gd name="connsiteY1" fmla="*/ 263162 h 526324"/>
              <a:gd name="connsiteX2" fmla="*/ 146573 w 586292"/>
              <a:gd name="connsiteY2" fmla="*/ 0 h 526324"/>
              <a:gd name="connsiteX3" fmla="*/ 439719 w 586292"/>
              <a:gd name="connsiteY3" fmla="*/ 0 h 526324"/>
              <a:gd name="connsiteX4" fmla="*/ 439719 w 586292"/>
              <a:gd name="connsiteY4" fmla="*/ 263162 h 526324"/>
              <a:gd name="connsiteX5" fmla="*/ 586292 w 586292"/>
              <a:gd name="connsiteY5" fmla="*/ 263162 h 526324"/>
              <a:gd name="connsiteX6" fmla="*/ 293146 w 586292"/>
              <a:gd name="connsiteY6" fmla="*/ 526324 h 526324"/>
              <a:gd name="connsiteX7" fmla="*/ 0 w 586292"/>
              <a:gd name="connsiteY7" fmla="*/ 263162 h 52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292" h="526324" fill="none" extrusionOk="0">
                <a:moveTo>
                  <a:pt x="0" y="263162"/>
                </a:moveTo>
                <a:cubicBezTo>
                  <a:pt x="36421" y="266613"/>
                  <a:pt x="111689" y="269454"/>
                  <a:pt x="146573" y="263162"/>
                </a:cubicBezTo>
                <a:cubicBezTo>
                  <a:pt x="156518" y="166608"/>
                  <a:pt x="147243" y="70484"/>
                  <a:pt x="146573" y="0"/>
                </a:cubicBezTo>
                <a:cubicBezTo>
                  <a:pt x="272358" y="12500"/>
                  <a:pt x="312484" y="-6891"/>
                  <a:pt x="439719" y="0"/>
                </a:cubicBezTo>
                <a:cubicBezTo>
                  <a:pt x="432309" y="117568"/>
                  <a:pt x="440725" y="197508"/>
                  <a:pt x="439719" y="263162"/>
                </a:cubicBezTo>
                <a:cubicBezTo>
                  <a:pt x="512263" y="259177"/>
                  <a:pt x="555416" y="265799"/>
                  <a:pt x="586292" y="263162"/>
                </a:cubicBezTo>
                <a:cubicBezTo>
                  <a:pt x="467770" y="363553"/>
                  <a:pt x="349146" y="450626"/>
                  <a:pt x="293146" y="526324"/>
                </a:cubicBezTo>
                <a:cubicBezTo>
                  <a:pt x="237491" y="460828"/>
                  <a:pt x="89525" y="363556"/>
                  <a:pt x="0" y="263162"/>
                </a:cubicBezTo>
                <a:close/>
              </a:path>
              <a:path w="586292" h="526324" stroke="0" extrusionOk="0">
                <a:moveTo>
                  <a:pt x="0" y="263162"/>
                </a:moveTo>
                <a:cubicBezTo>
                  <a:pt x="66837" y="260704"/>
                  <a:pt x="92519" y="257040"/>
                  <a:pt x="146573" y="263162"/>
                </a:cubicBezTo>
                <a:cubicBezTo>
                  <a:pt x="148778" y="181801"/>
                  <a:pt x="148955" y="108888"/>
                  <a:pt x="146573" y="0"/>
                </a:cubicBezTo>
                <a:cubicBezTo>
                  <a:pt x="280065" y="-2850"/>
                  <a:pt x="332054" y="-8222"/>
                  <a:pt x="439719" y="0"/>
                </a:cubicBezTo>
                <a:cubicBezTo>
                  <a:pt x="440423" y="93919"/>
                  <a:pt x="438667" y="165699"/>
                  <a:pt x="439719" y="263162"/>
                </a:cubicBezTo>
                <a:cubicBezTo>
                  <a:pt x="490492" y="266706"/>
                  <a:pt x="555286" y="261524"/>
                  <a:pt x="586292" y="263162"/>
                </a:cubicBezTo>
                <a:cubicBezTo>
                  <a:pt x="489848" y="347963"/>
                  <a:pt x="371468" y="454441"/>
                  <a:pt x="293146" y="526324"/>
                </a:cubicBezTo>
                <a:cubicBezTo>
                  <a:pt x="220340" y="484499"/>
                  <a:pt x="137559" y="363272"/>
                  <a:pt x="0" y="263162"/>
                </a:cubicBezTo>
                <a:close/>
              </a:path>
            </a:pathLst>
          </a:custGeom>
          <a:solidFill>
            <a:srgbClr val="FF4141"/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336937702">
                  <a:prstGeom prst="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ACCD2F3-3FD8-C104-C2D4-72D1AD977D00}"/>
              </a:ext>
            </a:extLst>
          </p:cNvPr>
          <p:cNvSpPr/>
          <p:nvPr/>
        </p:nvSpPr>
        <p:spPr>
          <a:xfrm>
            <a:off x="3180677" y="5580655"/>
            <a:ext cx="3087445" cy="1129553"/>
          </a:xfrm>
          <a:custGeom>
            <a:avLst/>
            <a:gdLst>
              <a:gd name="connsiteX0" fmla="*/ 0 w 3087445"/>
              <a:gd name="connsiteY0" fmla="*/ 564777 h 1129553"/>
              <a:gd name="connsiteX1" fmla="*/ 564777 w 3087445"/>
              <a:gd name="connsiteY1" fmla="*/ 0 h 1129553"/>
              <a:gd name="connsiteX2" fmla="*/ 1217408 w 3087445"/>
              <a:gd name="connsiteY2" fmla="*/ 0 h 1129553"/>
              <a:gd name="connsiteX3" fmla="*/ 1889617 w 3087445"/>
              <a:gd name="connsiteY3" fmla="*/ 0 h 1129553"/>
              <a:gd name="connsiteX4" fmla="*/ 2522669 w 3087445"/>
              <a:gd name="connsiteY4" fmla="*/ 0 h 1129553"/>
              <a:gd name="connsiteX5" fmla="*/ 3087446 w 3087445"/>
              <a:gd name="connsiteY5" fmla="*/ 564777 h 1129553"/>
              <a:gd name="connsiteX6" fmla="*/ 3087445 w 3087445"/>
              <a:gd name="connsiteY6" fmla="*/ 564777 h 1129553"/>
              <a:gd name="connsiteX7" fmla="*/ 2522668 w 3087445"/>
              <a:gd name="connsiteY7" fmla="*/ 1129554 h 1129553"/>
              <a:gd name="connsiteX8" fmla="*/ 1830880 w 3087445"/>
              <a:gd name="connsiteY8" fmla="*/ 1129554 h 1129553"/>
              <a:gd name="connsiteX9" fmla="*/ 1139092 w 3087445"/>
              <a:gd name="connsiteY9" fmla="*/ 1129553 h 1129553"/>
              <a:gd name="connsiteX10" fmla="*/ 564777 w 3087445"/>
              <a:gd name="connsiteY10" fmla="*/ 1129553 h 1129553"/>
              <a:gd name="connsiteX11" fmla="*/ 0 w 3087445"/>
              <a:gd name="connsiteY11" fmla="*/ 564776 h 1129553"/>
              <a:gd name="connsiteX12" fmla="*/ 0 w 3087445"/>
              <a:gd name="connsiteY12" fmla="*/ 564777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7445" h="1129553" fill="none" extrusionOk="0">
                <a:moveTo>
                  <a:pt x="0" y="564777"/>
                </a:moveTo>
                <a:cubicBezTo>
                  <a:pt x="61830" y="285307"/>
                  <a:pt x="311110" y="29969"/>
                  <a:pt x="564777" y="0"/>
                </a:cubicBezTo>
                <a:cubicBezTo>
                  <a:pt x="861641" y="4896"/>
                  <a:pt x="987164" y="-19841"/>
                  <a:pt x="1217408" y="0"/>
                </a:cubicBezTo>
                <a:cubicBezTo>
                  <a:pt x="1447652" y="19841"/>
                  <a:pt x="1603583" y="-6880"/>
                  <a:pt x="1889617" y="0"/>
                </a:cubicBezTo>
                <a:cubicBezTo>
                  <a:pt x="2175651" y="6880"/>
                  <a:pt x="2392431" y="-29099"/>
                  <a:pt x="2522669" y="0"/>
                </a:cubicBezTo>
                <a:cubicBezTo>
                  <a:pt x="2780599" y="-13542"/>
                  <a:pt x="3100933" y="293654"/>
                  <a:pt x="3087446" y="564777"/>
                </a:cubicBezTo>
                <a:lnTo>
                  <a:pt x="3087445" y="564777"/>
                </a:lnTo>
                <a:cubicBezTo>
                  <a:pt x="3071972" y="887300"/>
                  <a:pt x="2853737" y="1090672"/>
                  <a:pt x="2522668" y="1129554"/>
                </a:cubicBezTo>
                <a:cubicBezTo>
                  <a:pt x="2357460" y="1162933"/>
                  <a:pt x="2065348" y="1144338"/>
                  <a:pt x="1830880" y="1129554"/>
                </a:cubicBezTo>
                <a:cubicBezTo>
                  <a:pt x="1596412" y="1114770"/>
                  <a:pt x="1437121" y="1153179"/>
                  <a:pt x="1139092" y="1129553"/>
                </a:cubicBezTo>
                <a:cubicBezTo>
                  <a:pt x="841063" y="1105927"/>
                  <a:pt x="680347" y="1130315"/>
                  <a:pt x="564777" y="1129553"/>
                </a:cubicBezTo>
                <a:cubicBezTo>
                  <a:pt x="216382" y="1100477"/>
                  <a:pt x="-15750" y="889383"/>
                  <a:pt x="0" y="564776"/>
                </a:cubicBezTo>
                <a:lnTo>
                  <a:pt x="0" y="564777"/>
                </a:lnTo>
                <a:close/>
              </a:path>
              <a:path w="3087445" h="1129553" stroke="0" extrusionOk="0">
                <a:moveTo>
                  <a:pt x="0" y="564777"/>
                </a:moveTo>
                <a:cubicBezTo>
                  <a:pt x="2175" y="261161"/>
                  <a:pt x="221834" y="69820"/>
                  <a:pt x="564777" y="0"/>
                </a:cubicBezTo>
                <a:cubicBezTo>
                  <a:pt x="784464" y="3600"/>
                  <a:pt x="929548" y="-23121"/>
                  <a:pt x="1178250" y="0"/>
                </a:cubicBezTo>
                <a:cubicBezTo>
                  <a:pt x="1426952" y="23121"/>
                  <a:pt x="1600816" y="-13844"/>
                  <a:pt x="1811302" y="0"/>
                </a:cubicBezTo>
                <a:cubicBezTo>
                  <a:pt x="2021788" y="13844"/>
                  <a:pt x="2297420" y="26349"/>
                  <a:pt x="2522669" y="0"/>
                </a:cubicBezTo>
                <a:cubicBezTo>
                  <a:pt x="2872713" y="-23709"/>
                  <a:pt x="3042787" y="306617"/>
                  <a:pt x="3087446" y="564777"/>
                </a:cubicBezTo>
                <a:lnTo>
                  <a:pt x="3087445" y="564777"/>
                </a:lnTo>
                <a:cubicBezTo>
                  <a:pt x="3152602" y="917728"/>
                  <a:pt x="2842806" y="1197854"/>
                  <a:pt x="2522668" y="1129554"/>
                </a:cubicBezTo>
                <a:cubicBezTo>
                  <a:pt x="2378009" y="1154549"/>
                  <a:pt x="1994320" y="1145381"/>
                  <a:pt x="1850459" y="1129554"/>
                </a:cubicBezTo>
                <a:cubicBezTo>
                  <a:pt x="1706598" y="1113727"/>
                  <a:pt x="1502094" y="1146450"/>
                  <a:pt x="1236986" y="1129553"/>
                </a:cubicBezTo>
                <a:cubicBezTo>
                  <a:pt x="971878" y="1112656"/>
                  <a:pt x="782903" y="1142049"/>
                  <a:pt x="564777" y="1129553"/>
                </a:cubicBezTo>
                <a:cubicBezTo>
                  <a:pt x="239544" y="1152420"/>
                  <a:pt x="41070" y="870792"/>
                  <a:pt x="0" y="564776"/>
                </a:cubicBezTo>
                <a:lnTo>
                  <a:pt x="0" y="56477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68717175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معدل الوحدة  5.7 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اما بقية الجمل = 5.5</a:t>
            </a:r>
          </a:p>
        </p:txBody>
      </p:sp>
    </p:spTree>
    <p:extLst>
      <p:ext uri="{BB962C8B-B14F-4D97-AF65-F5344CB8AC3E}">
        <p14:creationId xmlns:p14="http://schemas.microsoft.com/office/powerpoint/2010/main" val="2979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1061113" y="2701397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B04D3E2-CE32-A2D4-8112-32B61596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83" y="256447"/>
            <a:ext cx="3519758" cy="1178062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0E64BD5B-0108-184B-EB17-E3014051DBF6}"/>
              </a:ext>
            </a:extLst>
          </p:cNvPr>
          <p:cNvSpPr txBox="1"/>
          <p:nvPr/>
        </p:nvSpPr>
        <p:spPr>
          <a:xfrm>
            <a:off x="4987432" y="439198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الاختبارات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الدولية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C14354B-ABAA-1ADA-1CEC-41D7D8E075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3" t="30746" r="18690" b="36591"/>
          <a:stretch/>
        </p:blipFill>
        <p:spPr>
          <a:xfrm>
            <a:off x="1382358" y="1699263"/>
            <a:ext cx="10440296" cy="3964638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10995E2-19A4-BB02-4A86-323E194984A4}"/>
              </a:ext>
            </a:extLst>
          </p:cNvPr>
          <p:cNvSpPr/>
          <p:nvPr/>
        </p:nvSpPr>
        <p:spPr>
          <a:xfrm>
            <a:off x="8602284" y="4262398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1A276A1E-8C79-F36B-B569-B6F29FAFE61B}"/>
              </a:ext>
            </a:extLst>
          </p:cNvPr>
          <p:cNvSpPr/>
          <p:nvPr/>
        </p:nvSpPr>
        <p:spPr>
          <a:xfrm>
            <a:off x="5508428" y="3520119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4745478" y="3806251"/>
            <a:ext cx="4802941" cy="714800"/>
          </a:xfrm>
          <a:custGeom>
            <a:avLst/>
            <a:gdLst>
              <a:gd name="connsiteX0" fmla="*/ 0 w 4802941"/>
              <a:gd name="connsiteY0" fmla="*/ 0 h 714800"/>
              <a:gd name="connsiteX1" fmla="*/ 629719 w 4802941"/>
              <a:gd name="connsiteY1" fmla="*/ 0 h 714800"/>
              <a:gd name="connsiteX2" fmla="*/ 1259438 w 4802941"/>
              <a:gd name="connsiteY2" fmla="*/ 0 h 714800"/>
              <a:gd name="connsiteX3" fmla="*/ 1745069 w 4802941"/>
              <a:gd name="connsiteY3" fmla="*/ 0 h 714800"/>
              <a:gd name="connsiteX4" fmla="*/ 2134640 w 4802941"/>
              <a:gd name="connsiteY4" fmla="*/ 0 h 714800"/>
              <a:gd name="connsiteX5" fmla="*/ 2524212 w 4802941"/>
              <a:gd name="connsiteY5" fmla="*/ 0 h 714800"/>
              <a:gd name="connsiteX6" fmla="*/ 3057872 w 4802941"/>
              <a:gd name="connsiteY6" fmla="*/ 0 h 714800"/>
              <a:gd name="connsiteX7" fmla="*/ 3543503 w 4802941"/>
              <a:gd name="connsiteY7" fmla="*/ 0 h 714800"/>
              <a:gd name="connsiteX8" fmla="*/ 4173222 w 4802941"/>
              <a:gd name="connsiteY8" fmla="*/ 0 h 714800"/>
              <a:gd name="connsiteX9" fmla="*/ 4802941 w 4802941"/>
              <a:gd name="connsiteY9" fmla="*/ 0 h 714800"/>
              <a:gd name="connsiteX10" fmla="*/ 4802941 w 4802941"/>
              <a:gd name="connsiteY10" fmla="*/ 335956 h 714800"/>
              <a:gd name="connsiteX11" fmla="*/ 4802941 w 4802941"/>
              <a:gd name="connsiteY11" fmla="*/ 714800 h 714800"/>
              <a:gd name="connsiteX12" fmla="*/ 4413369 w 4802941"/>
              <a:gd name="connsiteY12" fmla="*/ 714800 h 714800"/>
              <a:gd name="connsiteX13" fmla="*/ 3975768 w 4802941"/>
              <a:gd name="connsiteY13" fmla="*/ 714800 h 714800"/>
              <a:gd name="connsiteX14" fmla="*/ 3442108 w 4802941"/>
              <a:gd name="connsiteY14" fmla="*/ 714800 h 714800"/>
              <a:gd name="connsiteX15" fmla="*/ 3052536 w 4802941"/>
              <a:gd name="connsiteY15" fmla="*/ 714800 h 714800"/>
              <a:gd name="connsiteX16" fmla="*/ 2518876 w 4802941"/>
              <a:gd name="connsiteY16" fmla="*/ 714800 h 714800"/>
              <a:gd name="connsiteX17" fmla="*/ 1985216 w 4802941"/>
              <a:gd name="connsiteY17" fmla="*/ 714800 h 714800"/>
              <a:gd name="connsiteX18" fmla="*/ 1547614 w 4802941"/>
              <a:gd name="connsiteY18" fmla="*/ 714800 h 714800"/>
              <a:gd name="connsiteX19" fmla="*/ 917895 w 4802941"/>
              <a:gd name="connsiteY19" fmla="*/ 714800 h 714800"/>
              <a:gd name="connsiteX20" fmla="*/ 0 w 4802941"/>
              <a:gd name="connsiteY20" fmla="*/ 714800 h 714800"/>
              <a:gd name="connsiteX21" fmla="*/ 0 w 4802941"/>
              <a:gd name="connsiteY21" fmla="*/ 343104 h 714800"/>
              <a:gd name="connsiteX22" fmla="*/ 0 w 4802941"/>
              <a:gd name="connsiteY22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02941" h="714800" fill="none" extrusionOk="0">
                <a:moveTo>
                  <a:pt x="0" y="0"/>
                </a:moveTo>
                <a:cubicBezTo>
                  <a:pt x="194117" y="-71596"/>
                  <a:pt x="445294" y="5700"/>
                  <a:pt x="629719" y="0"/>
                </a:cubicBezTo>
                <a:cubicBezTo>
                  <a:pt x="814144" y="-5700"/>
                  <a:pt x="987159" y="8050"/>
                  <a:pt x="1259438" y="0"/>
                </a:cubicBezTo>
                <a:cubicBezTo>
                  <a:pt x="1531717" y="-8050"/>
                  <a:pt x="1629087" y="14918"/>
                  <a:pt x="1745069" y="0"/>
                </a:cubicBezTo>
                <a:cubicBezTo>
                  <a:pt x="1861051" y="-14918"/>
                  <a:pt x="1979355" y="9202"/>
                  <a:pt x="2134640" y="0"/>
                </a:cubicBezTo>
                <a:cubicBezTo>
                  <a:pt x="2289925" y="-9202"/>
                  <a:pt x="2394251" y="42936"/>
                  <a:pt x="2524212" y="0"/>
                </a:cubicBezTo>
                <a:cubicBezTo>
                  <a:pt x="2654173" y="-42936"/>
                  <a:pt x="2902377" y="19412"/>
                  <a:pt x="3057872" y="0"/>
                </a:cubicBezTo>
                <a:cubicBezTo>
                  <a:pt x="3213367" y="-19412"/>
                  <a:pt x="3402829" y="45032"/>
                  <a:pt x="3543503" y="0"/>
                </a:cubicBezTo>
                <a:cubicBezTo>
                  <a:pt x="3684177" y="-45032"/>
                  <a:pt x="3966714" y="21216"/>
                  <a:pt x="4173222" y="0"/>
                </a:cubicBezTo>
                <a:cubicBezTo>
                  <a:pt x="4379730" y="-21216"/>
                  <a:pt x="4518953" y="32667"/>
                  <a:pt x="4802941" y="0"/>
                </a:cubicBezTo>
                <a:cubicBezTo>
                  <a:pt x="4804756" y="133382"/>
                  <a:pt x="4773364" y="214543"/>
                  <a:pt x="4802941" y="335956"/>
                </a:cubicBezTo>
                <a:cubicBezTo>
                  <a:pt x="4832518" y="457369"/>
                  <a:pt x="4794076" y="630323"/>
                  <a:pt x="4802941" y="714800"/>
                </a:cubicBezTo>
                <a:cubicBezTo>
                  <a:pt x="4691528" y="760800"/>
                  <a:pt x="4560940" y="672390"/>
                  <a:pt x="4413369" y="714800"/>
                </a:cubicBezTo>
                <a:cubicBezTo>
                  <a:pt x="4265798" y="757210"/>
                  <a:pt x="4171940" y="711968"/>
                  <a:pt x="3975768" y="714800"/>
                </a:cubicBezTo>
                <a:cubicBezTo>
                  <a:pt x="3779596" y="717632"/>
                  <a:pt x="3595843" y="662987"/>
                  <a:pt x="3442108" y="714800"/>
                </a:cubicBezTo>
                <a:cubicBezTo>
                  <a:pt x="3288373" y="766613"/>
                  <a:pt x="3188377" y="683502"/>
                  <a:pt x="3052536" y="714800"/>
                </a:cubicBezTo>
                <a:cubicBezTo>
                  <a:pt x="2916695" y="746098"/>
                  <a:pt x="2673114" y="678932"/>
                  <a:pt x="2518876" y="714800"/>
                </a:cubicBezTo>
                <a:cubicBezTo>
                  <a:pt x="2364638" y="750668"/>
                  <a:pt x="2194173" y="675048"/>
                  <a:pt x="1985216" y="714800"/>
                </a:cubicBezTo>
                <a:cubicBezTo>
                  <a:pt x="1776259" y="754552"/>
                  <a:pt x="1687197" y="669727"/>
                  <a:pt x="1547614" y="714800"/>
                </a:cubicBezTo>
                <a:cubicBezTo>
                  <a:pt x="1408031" y="759873"/>
                  <a:pt x="1217874" y="683577"/>
                  <a:pt x="917895" y="714800"/>
                </a:cubicBezTo>
                <a:cubicBezTo>
                  <a:pt x="617916" y="746023"/>
                  <a:pt x="372572" y="660710"/>
                  <a:pt x="0" y="714800"/>
                </a:cubicBezTo>
                <a:cubicBezTo>
                  <a:pt x="-13788" y="540964"/>
                  <a:pt x="37570" y="504576"/>
                  <a:pt x="0" y="343104"/>
                </a:cubicBezTo>
                <a:cubicBezTo>
                  <a:pt x="-37570" y="181632"/>
                  <a:pt x="589" y="159027"/>
                  <a:pt x="0" y="0"/>
                </a:cubicBezTo>
                <a:close/>
              </a:path>
              <a:path w="4802941" h="714800" stroke="0" extrusionOk="0">
                <a:moveTo>
                  <a:pt x="0" y="0"/>
                </a:moveTo>
                <a:cubicBezTo>
                  <a:pt x="118931" y="-26012"/>
                  <a:pt x="264239" y="53501"/>
                  <a:pt x="485631" y="0"/>
                </a:cubicBezTo>
                <a:cubicBezTo>
                  <a:pt x="707023" y="-53501"/>
                  <a:pt x="768273" y="55503"/>
                  <a:pt x="1019291" y="0"/>
                </a:cubicBezTo>
                <a:cubicBezTo>
                  <a:pt x="1270309" y="-55503"/>
                  <a:pt x="1441861" y="39790"/>
                  <a:pt x="1600980" y="0"/>
                </a:cubicBezTo>
                <a:cubicBezTo>
                  <a:pt x="1760099" y="-39790"/>
                  <a:pt x="2059933" y="50648"/>
                  <a:pt x="2230699" y="0"/>
                </a:cubicBezTo>
                <a:cubicBezTo>
                  <a:pt x="2401465" y="-50648"/>
                  <a:pt x="2508259" y="46221"/>
                  <a:pt x="2668301" y="0"/>
                </a:cubicBezTo>
                <a:cubicBezTo>
                  <a:pt x="2828343" y="-46221"/>
                  <a:pt x="2927395" y="17561"/>
                  <a:pt x="3105902" y="0"/>
                </a:cubicBezTo>
                <a:cubicBezTo>
                  <a:pt x="3284409" y="-17561"/>
                  <a:pt x="3410827" y="44508"/>
                  <a:pt x="3495474" y="0"/>
                </a:cubicBezTo>
                <a:cubicBezTo>
                  <a:pt x="3580121" y="-44508"/>
                  <a:pt x="3941681" y="40070"/>
                  <a:pt x="4077163" y="0"/>
                </a:cubicBezTo>
                <a:cubicBezTo>
                  <a:pt x="4212645" y="-40070"/>
                  <a:pt x="4582943" y="11099"/>
                  <a:pt x="4802941" y="0"/>
                </a:cubicBezTo>
                <a:cubicBezTo>
                  <a:pt x="4836804" y="164257"/>
                  <a:pt x="4767151" y="225713"/>
                  <a:pt x="4802941" y="357400"/>
                </a:cubicBezTo>
                <a:cubicBezTo>
                  <a:pt x="4838731" y="489087"/>
                  <a:pt x="4799154" y="642027"/>
                  <a:pt x="4802941" y="714800"/>
                </a:cubicBezTo>
                <a:cubicBezTo>
                  <a:pt x="4647353" y="731692"/>
                  <a:pt x="4403547" y="714287"/>
                  <a:pt x="4269281" y="714800"/>
                </a:cubicBezTo>
                <a:cubicBezTo>
                  <a:pt x="4135015" y="715313"/>
                  <a:pt x="4000967" y="697576"/>
                  <a:pt x="3735621" y="714800"/>
                </a:cubicBezTo>
                <a:cubicBezTo>
                  <a:pt x="3470275" y="732024"/>
                  <a:pt x="3456755" y="683365"/>
                  <a:pt x="3346049" y="714800"/>
                </a:cubicBezTo>
                <a:cubicBezTo>
                  <a:pt x="3235343" y="746235"/>
                  <a:pt x="2994600" y="651835"/>
                  <a:pt x="2716330" y="714800"/>
                </a:cubicBezTo>
                <a:cubicBezTo>
                  <a:pt x="2438060" y="777765"/>
                  <a:pt x="2487295" y="708939"/>
                  <a:pt x="2326758" y="714800"/>
                </a:cubicBezTo>
                <a:cubicBezTo>
                  <a:pt x="2166221" y="720661"/>
                  <a:pt x="1989415" y="682667"/>
                  <a:pt x="1889157" y="714800"/>
                </a:cubicBezTo>
                <a:cubicBezTo>
                  <a:pt x="1788899" y="746933"/>
                  <a:pt x="1461668" y="682295"/>
                  <a:pt x="1259438" y="714800"/>
                </a:cubicBezTo>
                <a:cubicBezTo>
                  <a:pt x="1057208" y="747305"/>
                  <a:pt x="796314" y="687096"/>
                  <a:pt x="629719" y="714800"/>
                </a:cubicBezTo>
                <a:cubicBezTo>
                  <a:pt x="463124" y="742504"/>
                  <a:pt x="249473" y="706348"/>
                  <a:pt x="0" y="714800"/>
                </a:cubicBezTo>
                <a:cubicBezTo>
                  <a:pt x="-10475" y="632742"/>
                  <a:pt x="19167" y="422569"/>
                  <a:pt x="0" y="343104"/>
                </a:cubicBezTo>
                <a:cubicBezTo>
                  <a:pt x="-19167" y="263639"/>
                  <a:pt x="12251" y="98924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هو العالم الذي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ابتكر علم التناسب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04" y="1454420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5536034" y="1801567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مهمة ادائية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D8EE37E-0E8D-633E-DAB9-41A326FEC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20" y="2340573"/>
            <a:ext cx="3404892" cy="3404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0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11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2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5" y="2000947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3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22586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فاطمه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  <p:pic>
        <p:nvPicPr>
          <p:cNvPr id="19" name="صورة 18">
            <a:hlinkClick r:id="rId7"/>
            <a:extLst>
              <a:ext uri="{FF2B5EF4-FFF2-40B4-BE49-F238E27FC236}">
                <a16:creationId xmlns:a16="http://schemas.microsoft.com/office/drawing/2014/main" id="{FB097A9D-9563-62C3-3BCC-CD17C0207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390" y="1525671"/>
            <a:ext cx="542779" cy="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8B9BCFD-9BFB-9B91-FD63-50FA5818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62E618-78A9-8872-A461-3F339DCB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" t="2340" r="26687" b="42218"/>
          <a:stretch/>
        </p:blipFill>
        <p:spPr>
          <a:xfrm rot="21406261">
            <a:off x="-283240" y="1413864"/>
            <a:ext cx="12557420" cy="52013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04771E-317B-4DFF-EAE5-A7BD1866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92E7D5D-0CBE-E13B-8C90-59926A6682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643987" y="-790241"/>
            <a:ext cx="2212711" cy="326948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58F2FA-4522-FB5A-96E6-4D7859EA5099}"/>
              </a:ext>
            </a:extLst>
          </p:cNvPr>
          <p:cNvSpPr/>
          <p:nvPr/>
        </p:nvSpPr>
        <p:spPr>
          <a:xfrm rot="21393463">
            <a:off x="4908067" y="2861868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b="1" dirty="0">
                <a:solidFill>
                  <a:srgbClr val="465E7F"/>
                </a:solidFill>
                <a:cs typeface="Childos Arabic SemiBold Bold"/>
              </a:rPr>
              <a:t>هل</a:t>
            </a:r>
            <a:r>
              <a:rPr lang="ar-SA" sz="1800" b="1" dirty="0">
                <a:solidFill>
                  <a:srgbClr val="465E7F"/>
                </a:solidFill>
                <a:cs typeface="Childos Arabic SemiBold Bold"/>
              </a:rPr>
              <a:t> النسبتين متكافئتان أم لا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4 ريالات لكل 8 قلم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10 ريالات لكل 20 قلم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A2D395-8D4D-1BB7-5599-C8F6D4CDB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311" r="75016" b="58737"/>
          <a:stretch/>
        </p:blipFill>
        <p:spPr>
          <a:xfrm rot="7109566" flipH="1">
            <a:off x="69655" y="6031988"/>
            <a:ext cx="833026" cy="95393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7B3E3FC-107C-DFA0-F92B-EA357FB81BFC}"/>
              </a:ext>
            </a:extLst>
          </p:cNvPr>
          <p:cNvSpPr/>
          <p:nvPr/>
        </p:nvSpPr>
        <p:spPr>
          <a:xfrm rot="21393463">
            <a:off x="8797580" y="2693355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 err="1">
                <a:solidFill>
                  <a:srgbClr val="465E7F"/>
                </a:solidFill>
                <a:cs typeface="Childos Arabic SemiBold Bold"/>
              </a:rPr>
              <a:t>مبروووووك</a:t>
            </a:r>
            <a:endParaRPr lang="ar-SA" sz="2000" b="1" dirty="0">
              <a:solidFill>
                <a:srgbClr val="465E7F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ربحتِ نقطتين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F503DD5-916E-E0DA-D4F7-28BAE08A83D0}"/>
              </a:ext>
            </a:extLst>
          </p:cNvPr>
          <p:cNvSpPr/>
          <p:nvPr/>
        </p:nvSpPr>
        <p:spPr>
          <a:xfrm rot="276277">
            <a:off x="1033018" y="2907520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ما الفرق بين النسبة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والمعدل ؟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BD5780-5758-BBDC-B65B-0CDBB37A9C78}"/>
              </a:ext>
            </a:extLst>
          </p:cNvPr>
          <p:cNvSpPr/>
          <p:nvPr/>
        </p:nvSpPr>
        <p:spPr>
          <a:xfrm>
            <a:off x="9283148" y="3641692"/>
            <a:ext cx="1748819" cy="138153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40A8E09-B59E-1708-9904-F37CD2FBCBAC}"/>
              </a:ext>
            </a:extLst>
          </p:cNvPr>
          <p:cNvSpPr/>
          <p:nvPr/>
        </p:nvSpPr>
        <p:spPr>
          <a:xfrm rot="21270638">
            <a:off x="5275975" y="3746099"/>
            <a:ext cx="2126248" cy="165159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EDEB15-B756-0209-842E-3CBC6AE74C7C}"/>
              </a:ext>
            </a:extLst>
          </p:cNvPr>
          <p:cNvSpPr/>
          <p:nvPr/>
        </p:nvSpPr>
        <p:spPr>
          <a:xfrm rot="504540">
            <a:off x="1519821" y="3875916"/>
            <a:ext cx="1748819" cy="138153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0AE4697-9E50-34F1-CBE3-BA10C27AD33A}"/>
              </a:ext>
            </a:extLst>
          </p:cNvPr>
          <p:cNvGrpSpPr/>
          <p:nvPr/>
        </p:nvGrpSpPr>
        <p:grpSpPr>
          <a:xfrm>
            <a:off x="3196600" y="180430"/>
            <a:ext cx="5262342" cy="1479406"/>
            <a:chOff x="-212521" y="2687979"/>
            <a:chExt cx="5262342" cy="1840911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BBE51C2D-361A-7BC9-C0C0-2AB01C611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416ED9E8-ED26-2D6F-F504-663AA1D2590F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01F73F80-133E-FD2F-9D30-EE25D47765ED}"/>
              </a:ext>
            </a:extLst>
          </p:cNvPr>
          <p:cNvSpPr txBox="1"/>
          <p:nvPr/>
        </p:nvSpPr>
        <p:spPr>
          <a:xfrm>
            <a:off x="3843994" y="623093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شريط الذكريات</a:t>
            </a:r>
          </a:p>
        </p:txBody>
      </p:sp>
    </p:spTree>
    <p:extLst>
      <p:ext uri="{BB962C8B-B14F-4D97-AF65-F5344CB8AC3E}">
        <p14:creationId xmlns:p14="http://schemas.microsoft.com/office/powerpoint/2010/main" val="31923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128126" y="-1301250"/>
            <a:ext cx="2732954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14" y="1340264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94" y="5782459"/>
            <a:ext cx="1030606" cy="1032671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FB6D3EB-EF37-BAB3-A0EF-C83414D2DF38}"/>
              </a:ext>
            </a:extLst>
          </p:cNvPr>
          <p:cNvGrpSpPr/>
          <p:nvPr/>
        </p:nvGrpSpPr>
        <p:grpSpPr>
          <a:xfrm>
            <a:off x="5320273" y="258147"/>
            <a:ext cx="3545280" cy="1076161"/>
            <a:chOff x="-212521" y="2687979"/>
            <a:chExt cx="5262342" cy="1840911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5D5945-74AE-E9EB-27B4-34732A0E8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C8496173-F200-BEE1-529B-56A0F758FFA8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BAC13A-F5FE-FE9A-AD2C-E4E69914B429}"/>
              </a:ext>
            </a:extLst>
          </p:cNvPr>
          <p:cNvSpPr txBox="1"/>
          <p:nvPr/>
        </p:nvSpPr>
        <p:spPr>
          <a:xfrm>
            <a:off x="5196250" y="476429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شاهد ودون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5CAD3EE-59EB-96BB-326B-8BD72BB4C6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9398775" y="3877933"/>
            <a:ext cx="1405895" cy="129614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4B470DD-FC18-8ED9-DD96-C9BF7647B4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9255595" y="2622079"/>
            <a:ext cx="1406243" cy="10582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5ADD433-775C-1DAD-2D1C-65BDA094A7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5392878" y="1952835"/>
            <a:ext cx="1406243" cy="105821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8E612F8-E677-03C6-7D57-1870DB684B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6666152" y="2719872"/>
            <a:ext cx="1406243" cy="105821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A584254-9ED9-DE71-3184-75DA8A0064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1392288" y="2092971"/>
            <a:ext cx="1406243" cy="105821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4DA4FA9-4BC0-CAEF-30CF-72AAD4141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2705393" y="1643573"/>
            <a:ext cx="1406243" cy="105821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164B7EE-A614-960E-1B77-678FA7D479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4021"/>
          <a:stretch/>
        </p:blipFill>
        <p:spPr>
          <a:xfrm>
            <a:off x="2762055" y="2777025"/>
            <a:ext cx="1406243" cy="105821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89BAC915-C931-E264-2841-6090FF1483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6768186" y="3938980"/>
            <a:ext cx="1405895" cy="1296144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4343663-A447-7F60-B9A0-4D58F0473C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5320273" y="3466259"/>
            <a:ext cx="1405895" cy="129614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63272DC-5F4F-11C6-9DC4-F0511FCB86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3458617" y="3690551"/>
            <a:ext cx="1405895" cy="1296144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E65E143-6D73-273E-CF08-51FDFA15BB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2248181" y="4049506"/>
            <a:ext cx="1405895" cy="129614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D8B9F00-23EA-6B7D-635A-5A98ED11FC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2455"/>
          <a:stretch/>
        </p:blipFill>
        <p:spPr>
          <a:xfrm>
            <a:off x="1020557" y="3130015"/>
            <a:ext cx="1405895" cy="1296144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3D260A77-0A82-1BE4-C5A8-766D3465F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97168"/>
              </p:ext>
            </p:extLst>
          </p:nvPr>
        </p:nvGraphicFramePr>
        <p:xfrm>
          <a:off x="9039509" y="5333908"/>
          <a:ext cx="2033183" cy="8020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الحقائب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الكتب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جدول 33">
            <a:extLst>
              <a:ext uri="{FF2B5EF4-FFF2-40B4-BE49-F238E27FC236}">
                <a16:creationId xmlns:a16="http://schemas.microsoft.com/office/drawing/2014/main" id="{D7E1CF43-EA70-7D85-E140-15C3C32DF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02424"/>
              </p:ext>
            </p:extLst>
          </p:nvPr>
        </p:nvGraphicFramePr>
        <p:xfrm>
          <a:off x="5356091" y="5487041"/>
          <a:ext cx="2033183" cy="8020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الحقائب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الكتب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جدول 34">
            <a:extLst>
              <a:ext uri="{FF2B5EF4-FFF2-40B4-BE49-F238E27FC236}">
                <a16:creationId xmlns:a16="http://schemas.microsoft.com/office/drawing/2014/main" id="{FA396FA6-5065-ABF3-05E3-080F8D43F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53825"/>
              </p:ext>
            </p:extLst>
          </p:nvPr>
        </p:nvGraphicFramePr>
        <p:xfrm>
          <a:off x="2453440" y="5692283"/>
          <a:ext cx="2033183" cy="8020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الحقائب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10">
                <a:tc>
                  <a:txBody>
                    <a:bodyPr/>
                    <a:lstStyle/>
                    <a:p>
                      <a:pPr rtl="1" eaLnBrk="1" latinLnBrk="0" hangingPunct="1"/>
                      <a:r>
                        <a:rPr lang="ar-SA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عدد الكتب</a:t>
                      </a:r>
                      <a:endParaRPr lang="ar-SA" sz="1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TextBox 19">
            <a:extLst>
              <a:ext uri="{FF2B5EF4-FFF2-40B4-BE49-F238E27FC236}">
                <a16:creationId xmlns:a16="http://schemas.microsoft.com/office/drawing/2014/main" id="{A95E4435-EA0C-E605-748C-90E2BAF426D4}"/>
              </a:ext>
            </a:extLst>
          </p:cNvPr>
          <p:cNvSpPr txBox="1"/>
          <p:nvPr/>
        </p:nvSpPr>
        <p:spPr>
          <a:xfrm>
            <a:off x="119016" y="4557491"/>
            <a:ext cx="1976394" cy="1936812"/>
          </a:xfrm>
          <a:custGeom>
            <a:avLst/>
            <a:gdLst>
              <a:gd name="connsiteX0" fmla="*/ 0 w 1976394"/>
              <a:gd name="connsiteY0" fmla="*/ 0 h 1936812"/>
              <a:gd name="connsiteX1" fmla="*/ 698326 w 1976394"/>
              <a:gd name="connsiteY1" fmla="*/ 0 h 1936812"/>
              <a:gd name="connsiteX2" fmla="*/ 1337360 w 1976394"/>
              <a:gd name="connsiteY2" fmla="*/ 0 h 1936812"/>
              <a:gd name="connsiteX3" fmla="*/ 1976394 w 1976394"/>
              <a:gd name="connsiteY3" fmla="*/ 0 h 1936812"/>
              <a:gd name="connsiteX4" fmla="*/ 1976394 w 1976394"/>
              <a:gd name="connsiteY4" fmla="*/ 606868 h 1936812"/>
              <a:gd name="connsiteX5" fmla="*/ 1976394 w 1976394"/>
              <a:gd name="connsiteY5" fmla="*/ 1194367 h 1936812"/>
              <a:gd name="connsiteX6" fmla="*/ 1976394 w 1976394"/>
              <a:gd name="connsiteY6" fmla="*/ 1936812 h 1936812"/>
              <a:gd name="connsiteX7" fmla="*/ 1278068 w 1976394"/>
              <a:gd name="connsiteY7" fmla="*/ 1936812 h 1936812"/>
              <a:gd name="connsiteX8" fmla="*/ 599506 w 1976394"/>
              <a:gd name="connsiteY8" fmla="*/ 1936812 h 1936812"/>
              <a:gd name="connsiteX9" fmla="*/ 0 w 1976394"/>
              <a:gd name="connsiteY9" fmla="*/ 1936812 h 1936812"/>
              <a:gd name="connsiteX10" fmla="*/ 0 w 1976394"/>
              <a:gd name="connsiteY10" fmla="*/ 1252472 h 1936812"/>
              <a:gd name="connsiteX11" fmla="*/ 0 w 1976394"/>
              <a:gd name="connsiteY11" fmla="*/ 626236 h 1936812"/>
              <a:gd name="connsiteX12" fmla="*/ 0 w 1976394"/>
              <a:gd name="connsiteY12" fmla="*/ 0 h 193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6394" h="1936812" fill="none" extrusionOk="0">
                <a:moveTo>
                  <a:pt x="0" y="0"/>
                </a:moveTo>
                <a:cubicBezTo>
                  <a:pt x="212973" y="-24311"/>
                  <a:pt x="424300" y="-3927"/>
                  <a:pt x="698326" y="0"/>
                </a:cubicBezTo>
                <a:cubicBezTo>
                  <a:pt x="972352" y="3927"/>
                  <a:pt x="1062897" y="-4609"/>
                  <a:pt x="1337360" y="0"/>
                </a:cubicBezTo>
                <a:cubicBezTo>
                  <a:pt x="1611823" y="4609"/>
                  <a:pt x="1789656" y="17486"/>
                  <a:pt x="1976394" y="0"/>
                </a:cubicBezTo>
                <a:cubicBezTo>
                  <a:pt x="1954191" y="267795"/>
                  <a:pt x="2005324" y="410322"/>
                  <a:pt x="1976394" y="606868"/>
                </a:cubicBezTo>
                <a:cubicBezTo>
                  <a:pt x="1947464" y="803414"/>
                  <a:pt x="1996667" y="1006822"/>
                  <a:pt x="1976394" y="1194367"/>
                </a:cubicBezTo>
                <a:cubicBezTo>
                  <a:pt x="1956121" y="1381912"/>
                  <a:pt x="1977111" y="1604680"/>
                  <a:pt x="1976394" y="1936812"/>
                </a:cubicBezTo>
                <a:cubicBezTo>
                  <a:pt x="1769590" y="1905468"/>
                  <a:pt x="1452144" y="1931452"/>
                  <a:pt x="1278068" y="1936812"/>
                </a:cubicBezTo>
                <a:cubicBezTo>
                  <a:pt x="1103992" y="1942172"/>
                  <a:pt x="765478" y="1904406"/>
                  <a:pt x="599506" y="1936812"/>
                </a:cubicBezTo>
                <a:cubicBezTo>
                  <a:pt x="433534" y="1969218"/>
                  <a:pt x="267411" y="1957629"/>
                  <a:pt x="0" y="1936812"/>
                </a:cubicBezTo>
                <a:cubicBezTo>
                  <a:pt x="-32244" y="1666196"/>
                  <a:pt x="-5247" y="1567188"/>
                  <a:pt x="0" y="1252472"/>
                </a:cubicBezTo>
                <a:cubicBezTo>
                  <a:pt x="5247" y="937756"/>
                  <a:pt x="-3636" y="761360"/>
                  <a:pt x="0" y="626236"/>
                </a:cubicBezTo>
                <a:cubicBezTo>
                  <a:pt x="3636" y="491112"/>
                  <a:pt x="18452" y="204064"/>
                  <a:pt x="0" y="0"/>
                </a:cubicBezTo>
                <a:close/>
              </a:path>
              <a:path w="1976394" h="1936812" stroke="0" extrusionOk="0">
                <a:moveTo>
                  <a:pt x="0" y="0"/>
                </a:moveTo>
                <a:cubicBezTo>
                  <a:pt x="250304" y="4670"/>
                  <a:pt x="518582" y="-6219"/>
                  <a:pt x="678562" y="0"/>
                </a:cubicBezTo>
                <a:cubicBezTo>
                  <a:pt x="838542" y="6219"/>
                  <a:pt x="1099859" y="12198"/>
                  <a:pt x="1317596" y="0"/>
                </a:cubicBezTo>
                <a:cubicBezTo>
                  <a:pt x="1535333" y="-12198"/>
                  <a:pt x="1692257" y="27503"/>
                  <a:pt x="1976394" y="0"/>
                </a:cubicBezTo>
                <a:cubicBezTo>
                  <a:pt x="1978938" y="204675"/>
                  <a:pt x="1973788" y="394822"/>
                  <a:pt x="1976394" y="606868"/>
                </a:cubicBezTo>
                <a:cubicBezTo>
                  <a:pt x="1979000" y="818914"/>
                  <a:pt x="1959024" y="975418"/>
                  <a:pt x="1976394" y="1291208"/>
                </a:cubicBezTo>
                <a:cubicBezTo>
                  <a:pt x="1993764" y="1606998"/>
                  <a:pt x="1982323" y="1616343"/>
                  <a:pt x="1976394" y="1936812"/>
                </a:cubicBezTo>
                <a:cubicBezTo>
                  <a:pt x="1663354" y="1946186"/>
                  <a:pt x="1561590" y="1923414"/>
                  <a:pt x="1317596" y="1936812"/>
                </a:cubicBezTo>
                <a:cubicBezTo>
                  <a:pt x="1073602" y="1950210"/>
                  <a:pt x="790865" y="1943494"/>
                  <a:pt x="619270" y="1936812"/>
                </a:cubicBezTo>
                <a:cubicBezTo>
                  <a:pt x="447675" y="1930130"/>
                  <a:pt x="169593" y="1939560"/>
                  <a:pt x="0" y="1936812"/>
                </a:cubicBezTo>
                <a:cubicBezTo>
                  <a:pt x="-22016" y="1681945"/>
                  <a:pt x="-6110" y="1547426"/>
                  <a:pt x="0" y="1329944"/>
                </a:cubicBezTo>
                <a:cubicBezTo>
                  <a:pt x="6110" y="1112462"/>
                  <a:pt x="27914" y="951771"/>
                  <a:pt x="0" y="703708"/>
                </a:cubicBezTo>
                <a:cubicBezTo>
                  <a:pt x="-27914" y="455645"/>
                  <a:pt x="-16667" y="153007"/>
                  <a:pt x="0" y="0"/>
                </a:cubicBezTo>
                <a:close/>
              </a:path>
            </a:pathLst>
          </a:custGeom>
          <a:solidFill>
            <a:srgbClr val="E8C5FF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أكتبها على صورة 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نسبة في أبسط صورة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وماذا تلاحظ ؟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37" name="فقاعة التفكير: على شكل سحابة 36">
            <a:extLst>
              <a:ext uri="{FF2B5EF4-FFF2-40B4-BE49-F238E27FC236}">
                <a16:creationId xmlns:a16="http://schemas.microsoft.com/office/drawing/2014/main" id="{EA6AA0F3-C4EC-DCD6-E465-F4C88918E6AC}"/>
              </a:ext>
            </a:extLst>
          </p:cNvPr>
          <p:cNvSpPr/>
          <p:nvPr/>
        </p:nvSpPr>
        <p:spPr>
          <a:xfrm>
            <a:off x="162307" y="898456"/>
            <a:ext cx="3194847" cy="918604"/>
          </a:xfrm>
          <a:custGeom>
            <a:avLst/>
            <a:gdLst>
              <a:gd name="connsiteX0" fmla="*/ 288423 w 3194847"/>
              <a:gd name="connsiteY0" fmla="*/ 305563 h 918604"/>
              <a:gd name="connsiteX1" fmla="*/ 415847 w 3194847"/>
              <a:gd name="connsiteY1" fmla="*/ 146870 h 918604"/>
              <a:gd name="connsiteX2" fmla="*/ 1035736 w 3194847"/>
              <a:gd name="connsiteY2" fmla="*/ 110615 h 918604"/>
              <a:gd name="connsiteX3" fmla="*/ 1660728 w 3194847"/>
              <a:gd name="connsiteY3" fmla="*/ 72977 h 918604"/>
              <a:gd name="connsiteX4" fmla="*/ 1904261 w 3194847"/>
              <a:gd name="connsiteY4" fmla="*/ 4252 h 918604"/>
              <a:gd name="connsiteX5" fmla="*/ 2206293 w 3194847"/>
              <a:gd name="connsiteY5" fmla="*/ 52755 h 918604"/>
              <a:gd name="connsiteX6" fmla="*/ 2622658 w 3194847"/>
              <a:gd name="connsiteY6" fmla="*/ 14672 h 918604"/>
              <a:gd name="connsiteX7" fmla="*/ 2833799 w 3194847"/>
              <a:gd name="connsiteY7" fmla="*/ 118567 h 918604"/>
              <a:gd name="connsiteX8" fmla="*/ 3104770 w 3194847"/>
              <a:gd name="connsiteY8" fmla="*/ 219401 h 918604"/>
              <a:gd name="connsiteX9" fmla="*/ 3092641 w 3194847"/>
              <a:gd name="connsiteY9" fmla="*/ 328741 h 918604"/>
              <a:gd name="connsiteX10" fmla="*/ 3181239 w 3194847"/>
              <a:gd name="connsiteY10" fmla="*/ 495918 h 918604"/>
              <a:gd name="connsiteX11" fmla="*/ 2766205 w 3194847"/>
              <a:gd name="connsiteY11" fmla="*/ 642257 h 918604"/>
              <a:gd name="connsiteX12" fmla="*/ 2617629 w 3194847"/>
              <a:gd name="connsiteY12" fmla="*/ 767650 h 918604"/>
              <a:gd name="connsiteX13" fmla="*/ 2111779 w 3194847"/>
              <a:gd name="connsiteY13" fmla="*/ 782833 h 918604"/>
              <a:gd name="connsiteX14" fmla="*/ 1750288 w 3194847"/>
              <a:gd name="connsiteY14" fmla="*/ 916605 h 918604"/>
              <a:gd name="connsiteX15" fmla="*/ 1218774 w 3194847"/>
              <a:gd name="connsiteY15" fmla="*/ 834951 h 918604"/>
              <a:gd name="connsiteX16" fmla="*/ 429233 w 3194847"/>
              <a:gd name="connsiteY16" fmla="*/ 754275 h 918604"/>
              <a:gd name="connsiteX17" fmla="*/ 82089 w 3194847"/>
              <a:gd name="connsiteY17" fmla="*/ 664499 h 918604"/>
              <a:gd name="connsiteX18" fmla="*/ 156266 w 3194847"/>
              <a:gd name="connsiteY18" fmla="*/ 543315 h 918604"/>
              <a:gd name="connsiteX19" fmla="*/ -370 w 3194847"/>
              <a:gd name="connsiteY19" fmla="*/ 418985 h 918604"/>
              <a:gd name="connsiteX20" fmla="*/ 285687 w 3194847"/>
              <a:gd name="connsiteY20" fmla="*/ 308476 h 918604"/>
              <a:gd name="connsiteX21" fmla="*/ 288423 w 3194847"/>
              <a:gd name="connsiteY21" fmla="*/ 305563 h 918604"/>
              <a:gd name="connsiteX0" fmla="*/ 2590532 w 3194847"/>
              <a:gd name="connsiteY0" fmla="*/ 1045978 h 918604"/>
              <a:gd name="connsiteX1" fmla="*/ 2565015 w 3194847"/>
              <a:gd name="connsiteY1" fmla="*/ 1071495 h 918604"/>
              <a:gd name="connsiteX2" fmla="*/ 2539498 w 3194847"/>
              <a:gd name="connsiteY2" fmla="*/ 1045978 h 918604"/>
              <a:gd name="connsiteX3" fmla="*/ 2565015 w 3194847"/>
              <a:gd name="connsiteY3" fmla="*/ 1020461 h 918604"/>
              <a:gd name="connsiteX4" fmla="*/ 2590532 w 3194847"/>
              <a:gd name="connsiteY4" fmla="*/ 1045978 h 918604"/>
              <a:gd name="connsiteX0" fmla="*/ 2536216 w 3194847"/>
              <a:gd name="connsiteY0" fmla="*/ 997573 h 918604"/>
              <a:gd name="connsiteX1" fmla="*/ 2485182 w 3194847"/>
              <a:gd name="connsiteY1" fmla="*/ 1048607 h 918604"/>
              <a:gd name="connsiteX2" fmla="*/ 2434148 w 3194847"/>
              <a:gd name="connsiteY2" fmla="*/ 997573 h 918604"/>
              <a:gd name="connsiteX3" fmla="*/ 2485182 w 3194847"/>
              <a:gd name="connsiteY3" fmla="*/ 946539 h 918604"/>
              <a:gd name="connsiteX4" fmla="*/ 2536216 w 3194847"/>
              <a:gd name="connsiteY4" fmla="*/ 997573 h 918604"/>
              <a:gd name="connsiteX0" fmla="*/ 2438263 w 3194847"/>
              <a:gd name="connsiteY0" fmla="*/ 922710 h 918604"/>
              <a:gd name="connsiteX1" fmla="*/ 2361713 w 3194847"/>
              <a:gd name="connsiteY1" fmla="*/ 999260 h 918604"/>
              <a:gd name="connsiteX2" fmla="*/ 2285163 w 3194847"/>
              <a:gd name="connsiteY2" fmla="*/ 922710 h 918604"/>
              <a:gd name="connsiteX3" fmla="*/ 2361713 w 3194847"/>
              <a:gd name="connsiteY3" fmla="*/ 846160 h 918604"/>
              <a:gd name="connsiteX4" fmla="*/ 2438263 w 3194847"/>
              <a:gd name="connsiteY4" fmla="*/ 922710 h 918604"/>
              <a:gd name="connsiteX0" fmla="*/ 347069 w 3194847"/>
              <a:gd name="connsiteY0" fmla="*/ 556627 h 918604"/>
              <a:gd name="connsiteX1" fmla="*/ 159742 w 3194847"/>
              <a:gd name="connsiteY1" fmla="*/ 539679 h 918604"/>
              <a:gd name="connsiteX2" fmla="*/ 512358 w 3194847"/>
              <a:gd name="connsiteY2" fmla="*/ 742091 h 918604"/>
              <a:gd name="connsiteX3" fmla="*/ 430416 w 3194847"/>
              <a:gd name="connsiteY3" fmla="*/ 750193 h 918604"/>
              <a:gd name="connsiteX4" fmla="*/ 1218627 w 3194847"/>
              <a:gd name="connsiteY4" fmla="*/ 831209 h 918604"/>
              <a:gd name="connsiteX5" fmla="*/ 1169225 w 3194847"/>
              <a:gd name="connsiteY5" fmla="*/ 794209 h 918604"/>
              <a:gd name="connsiteX6" fmla="*/ 2131894 w 3194847"/>
              <a:gd name="connsiteY6" fmla="*/ 738944 h 918604"/>
              <a:gd name="connsiteX7" fmla="*/ 2112148 w 3194847"/>
              <a:gd name="connsiteY7" fmla="*/ 779537 h 918604"/>
              <a:gd name="connsiteX8" fmla="*/ 2524003 w 3194847"/>
              <a:gd name="connsiteY8" fmla="*/ 488093 h 918604"/>
              <a:gd name="connsiteX9" fmla="*/ 2764430 w 3194847"/>
              <a:gd name="connsiteY9" fmla="*/ 639833 h 918604"/>
              <a:gd name="connsiteX10" fmla="*/ 3091162 w 3194847"/>
              <a:gd name="connsiteY10" fmla="*/ 326487 h 918604"/>
              <a:gd name="connsiteX11" fmla="*/ 2984075 w 3194847"/>
              <a:gd name="connsiteY11" fmla="*/ 383389 h 918604"/>
              <a:gd name="connsiteX12" fmla="*/ 2834243 w 3194847"/>
              <a:gd name="connsiteY12" fmla="*/ 115378 h 918604"/>
              <a:gd name="connsiteX13" fmla="*/ 2839864 w 3194847"/>
              <a:gd name="connsiteY13" fmla="*/ 142256 h 918604"/>
              <a:gd name="connsiteX14" fmla="*/ 2150457 w 3194847"/>
              <a:gd name="connsiteY14" fmla="*/ 84035 h 918604"/>
              <a:gd name="connsiteX15" fmla="*/ 2205331 w 3194847"/>
              <a:gd name="connsiteY15" fmla="*/ 49757 h 918604"/>
              <a:gd name="connsiteX16" fmla="*/ 1637433 w 3194847"/>
              <a:gd name="connsiteY16" fmla="*/ 100365 h 918604"/>
              <a:gd name="connsiteX17" fmla="*/ 1663982 w 3194847"/>
              <a:gd name="connsiteY17" fmla="*/ 70809 h 918604"/>
              <a:gd name="connsiteX18" fmla="*/ 1035367 w 3194847"/>
              <a:gd name="connsiteY18" fmla="*/ 110402 h 918604"/>
              <a:gd name="connsiteX19" fmla="*/ 1131508 w 3194847"/>
              <a:gd name="connsiteY19" fmla="*/ 139066 h 918604"/>
              <a:gd name="connsiteX20" fmla="*/ 305211 w 3194847"/>
              <a:gd name="connsiteY20" fmla="*/ 335737 h 918604"/>
              <a:gd name="connsiteX21" fmla="*/ 288423 w 3194847"/>
              <a:gd name="connsiteY21" fmla="*/ 305563 h 91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94847" h="918604" fill="none" extrusionOk="0">
                <a:moveTo>
                  <a:pt x="288423" y="305563"/>
                </a:moveTo>
                <a:cubicBezTo>
                  <a:pt x="268565" y="263739"/>
                  <a:pt x="308426" y="201078"/>
                  <a:pt x="415847" y="146870"/>
                </a:cubicBezTo>
                <a:cubicBezTo>
                  <a:pt x="620309" y="97888"/>
                  <a:pt x="882418" y="74860"/>
                  <a:pt x="1035736" y="110615"/>
                </a:cubicBezTo>
                <a:cubicBezTo>
                  <a:pt x="1185445" y="59253"/>
                  <a:pt x="1508727" y="26578"/>
                  <a:pt x="1660728" y="72977"/>
                </a:cubicBezTo>
                <a:cubicBezTo>
                  <a:pt x="1685745" y="30961"/>
                  <a:pt x="1785854" y="-6625"/>
                  <a:pt x="1904261" y="4252"/>
                </a:cubicBezTo>
                <a:cubicBezTo>
                  <a:pt x="2018104" y="-20411"/>
                  <a:pt x="2142572" y="867"/>
                  <a:pt x="2206293" y="52755"/>
                </a:cubicBezTo>
                <a:cubicBezTo>
                  <a:pt x="2324082" y="30716"/>
                  <a:pt x="2473346" y="-6665"/>
                  <a:pt x="2622658" y="14672"/>
                </a:cubicBezTo>
                <a:cubicBezTo>
                  <a:pt x="2739667" y="30528"/>
                  <a:pt x="2809495" y="75460"/>
                  <a:pt x="2833799" y="118567"/>
                </a:cubicBezTo>
                <a:cubicBezTo>
                  <a:pt x="2963329" y="134087"/>
                  <a:pt x="3053679" y="165680"/>
                  <a:pt x="3104770" y="219401"/>
                </a:cubicBezTo>
                <a:cubicBezTo>
                  <a:pt x="3134452" y="256144"/>
                  <a:pt x="3122397" y="294661"/>
                  <a:pt x="3092641" y="328741"/>
                </a:cubicBezTo>
                <a:cubicBezTo>
                  <a:pt x="3176753" y="365026"/>
                  <a:pt x="3228633" y="441948"/>
                  <a:pt x="3181239" y="495918"/>
                </a:cubicBezTo>
                <a:cubicBezTo>
                  <a:pt x="3134706" y="560188"/>
                  <a:pt x="2981568" y="670037"/>
                  <a:pt x="2766205" y="642257"/>
                </a:cubicBezTo>
                <a:cubicBezTo>
                  <a:pt x="2756432" y="679951"/>
                  <a:pt x="2698559" y="729354"/>
                  <a:pt x="2617629" y="767650"/>
                </a:cubicBezTo>
                <a:cubicBezTo>
                  <a:pt x="2492043" y="823167"/>
                  <a:pt x="2260137" y="852898"/>
                  <a:pt x="2111779" y="782833"/>
                </a:cubicBezTo>
                <a:cubicBezTo>
                  <a:pt x="2055248" y="845850"/>
                  <a:pt x="1924523" y="873053"/>
                  <a:pt x="1750288" y="916605"/>
                </a:cubicBezTo>
                <a:cubicBezTo>
                  <a:pt x="1568010" y="928031"/>
                  <a:pt x="1325225" y="884544"/>
                  <a:pt x="1218774" y="834951"/>
                </a:cubicBezTo>
                <a:cubicBezTo>
                  <a:pt x="958030" y="911435"/>
                  <a:pt x="609991" y="835743"/>
                  <a:pt x="429233" y="754275"/>
                </a:cubicBezTo>
                <a:cubicBezTo>
                  <a:pt x="265821" y="751724"/>
                  <a:pt x="129860" y="720478"/>
                  <a:pt x="82089" y="664499"/>
                </a:cubicBezTo>
                <a:cubicBezTo>
                  <a:pt x="37876" y="620464"/>
                  <a:pt x="86021" y="580032"/>
                  <a:pt x="156266" y="543315"/>
                </a:cubicBezTo>
                <a:cubicBezTo>
                  <a:pt x="56077" y="520851"/>
                  <a:pt x="-13116" y="468202"/>
                  <a:pt x="-370" y="418985"/>
                </a:cubicBezTo>
                <a:cubicBezTo>
                  <a:pt x="32900" y="338096"/>
                  <a:pt x="146033" y="314230"/>
                  <a:pt x="285687" y="308476"/>
                </a:cubicBezTo>
                <a:cubicBezTo>
                  <a:pt x="286424" y="307405"/>
                  <a:pt x="287749" y="306421"/>
                  <a:pt x="288423" y="305563"/>
                </a:cubicBezTo>
                <a:close/>
              </a:path>
              <a:path w="3194847" h="918604" fill="none" extrusionOk="0">
                <a:moveTo>
                  <a:pt x="2590532" y="1045978"/>
                </a:moveTo>
                <a:cubicBezTo>
                  <a:pt x="2588665" y="1060802"/>
                  <a:pt x="2579896" y="1070799"/>
                  <a:pt x="2565015" y="1071495"/>
                </a:cubicBezTo>
                <a:cubicBezTo>
                  <a:pt x="2547827" y="1071069"/>
                  <a:pt x="2542345" y="1058514"/>
                  <a:pt x="2539498" y="1045978"/>
                </a:cubicBezTo>
                <a:cubicBezTo>
                  <a:pt x="2540814" y="1033357"/>
                  <a:pt x="2552180" y="1022501"/>
                  <a:pt x="2565015" y="1020461"/>
                </a:cubicBezTo>
                <a:cubicBezTo>
                  <a:pt x="2579521" y="1018753"/>
                  <a:pt x="2592081" y="1034994"/>
                  <a:pt x="2590532" y="1045978"/>
                </a:cubicBezTo>
                <a:close/>
              </a:path>
              <a:path w="3194847" h="918604" fill="none" extrusionOk="0">
                <a:moveTo>
                  <a:pt x="2536216" y="997573"/>
                </a:moveTo>
                <a:cubicBezTo>
                  <a:pt x="2538710" y="1029346"/>
                  <a:pt x="2514969" y="1045301"/>
                  <a:pt x="2485182" y="1048607"/>
                </a:cubicBezTo>
                <a:cubicBezTo>
                  <a:pt x="2458641" y="1045826"/>
                  <a:pt x="2435373" y="1026245"/>
                  <a:pt x="2434148" y="997573"/>
                </a:cubicBezTo>
                <a:cubicBezTo>
                  <a:pt x="2431953" y="968261"/>
                  <a:pt x="2459756" y="941654"/>
                  <a:pt x="2485182" y="946539"/>
                </a:cubicBezTo>
                <a:cubicBezTo>
                  <a:pt x="2514114" y="946606"/>
                  <a:pt x="2535328" y="969523"/>
                  <a:pt x="2536216" y="997573"/>
                </a:cubicBezTo>
                <a:close/>
              </a:path>
              <a:path w="3194847" h="918604" fill="none" extrusionOk="0">
                <a:moveTo>
                  <a:pt x="2438263" y="922710"/>
                </a:moveTo>
                <a:cubicBezTo>
                  <a:pt x="2436635" y="963479"/>
                  <a:pt x="2405481" y="1001330"/>
                  <a:pt x="2361713" y="999260"/>
                </a:cubicBezTo>
                <a:cubicBezTo>
                  <a:pt x="2329088" y="1000973"/>
                  <a:pt x="2287427" y="964366"/>
                  <a:pt x="2285163" y="922710"/>
                </a:cubicBezTo>
                <a:cubicBezTo>
                  <a:pt x="2282242" y="883162"/>
                  <a:pt x="2312469" y="843598"/>
                  <a:pt x="2361713" y="846160"/>
                </a:cubicBezTo>
                <a:cubicBezTo>
                  <a:pt x="2404946" y="839880"/>
                  <a:pt x="2441017" y="877710"/>
                  <a:pt x="2438263" y="922710"/>
                </a:cubicBezTo>
                <a:close/>
              </a:path>
              <a:path w="3194847" h="918604" fill="none" extrusionOk="0">
                <a:moveTo>
                  <a:pt x="347069" y="556627"/>
                </a:moveTo>
                <a:cubicBezTo>
                  <a:pt x="279714" y="555030"/>
                  <a:pt x="210419" y="540608"/>
                  <a:pt x="159742" y="539679"/>
                </a:cubicBezTo>
                <a:moveTo>
                  <a:pt x="512358" y="742091"/>
                </a:moveTo>
                <a:cubicBezTo>
                  <a:pt x="482361" y="746665"/>
                  <a:pt x="459939" y="750935"/>
                  <a:pt x="430416" y="750193"/>
                </a:cubicBezTo>
                <a:moveTo>
                  <a:pt x="1218627" y="831209"/>
                </a:moveTo>
                <a:cubicBezTo>
                  <a:pt x="1197393" y="820745"/>
                  <a:pt x="1182652" y="809272"/>
                  <a:pt x="1169225" y="794209"/>
                </a:cubicBezTo>
                <a:moveTo>
                  <a:pt x="2131894" y="738944"/>
                </a:moveTo>
                <a:cubicBezTo>
                  <a:pt x="2129703" y="751152"/>
                  <a:pt x="2120839" y="765445"/>
                  <a:pt x="2112148" y="779537"/>
                </a:cubicBezTo>
                <a:moveTo>
                  <a:pt x="2524003" y="488093"/>
                </a:moveTo>
                <a:cubicBezTo>
                  <a:pt x="2670192" y="507554"/>
                  <a:pt x="2768524" y="571817"/>
                  <a:pt x="2764430" y="639833"/>
                </a:cubicBezTo>
                <a:moveTo>
                  <a:pt x="3091162" y="326487"/>
                </a:moveTo>
                <a:cubicBezTo>
                  <a:pt x="3068810" y="349166"/>
                  <a:pt x="3029349" y="368300"/>
                  <a:pt x="2984075" y="383389"/>
                </a:cubicBezTo>
                <a:moveTo>
                  <a:pt x="2834243" y="115378"/>
                </a:moveTo>
                <a:cubicBezTo>
                  <a:pt x="2838084" y="124438"/>
                  <a:pt x="2839675" y="131816"/>
                  <a:pt x="2839864" y="142256"/>
                </a:cubicBezTo>
                <a:moveTo>
                  <a:pt x="2150457" y="84035"/>
                </a:moveTo>
                <a:cubicBezTo>
                  <a:pt x="2166093" y="71169"/>
                  <a:pt x="2183536" y="62182"/>
                  <a:pt x="2205331" y="49757"/>
                </a:cubicBezTo>
                <a:moveTo>
                  <a:pt x="1637433" y="100365"/>
                </a:moveTo>
                <a:cubicBezTo>
                  <a:pt x="1640390" y="89151"/>
                  <a:pt x="1652329" y="79921"/>
                  <a:pt x="1663982" y="70809"/>
                </a:cubicBezTo>
                <a:moveTo>
                  <a:pt x="1035367" y="110402"/>
                </a:moveTo>
                <a:cubicBezTo>
                  <a:pt x="1063727" y="121574"/>
                  <a:pt x="1102885" y="126233"/>
                  <a:pt x="1131508" y="139066"/>
                </a:cubicBezTo>
                <a:moveTo>
                  <a:pt x="305211" y="335737"/>
                </a:moveTo>
                <a:cubicBezTo>
                  <a:pt x="298310" y="323861"/>
                  <a:pt x="292604" y="315196"/>
                  <a:pt x="288423" y="305563"/>
                </a:cubicBezTo>
              </a:path>
              <a:path w="3194847" h="918604" stroke="0" extrusionOk="0">
                <a:moveTo>
                  <a:pt x="288423" y="305563"/>
                </a:moveTo>
                <a:cubicBezTo>
                  <a:pt x="268907" y="249740"/>
                  <a:pt x="301214" y="189659"/>
                  <a:pt x="415847" y="146870"/>
                </a:cubicBezTo>
                <a:cubicBezTo>
                  <a:pt x="577432" y="62968"/>
                  <a:pt x="837375" y="30402"/>
                  <a:pt x="1035736" y="110615"/>
                </a:cubicBezTo>
                <a:cubicBezTo>
                  <a:pt x="1154082" y="21809"/>
                  <a:pt x="1486249" y="-41647"/>
                  <a:pt x="1660728" y="72977"/>
                </a:cubicBezTo>
                <a:cubicBezTo>
                  <a:pt x="1706805" y="24645"/>
                  <a:pt x="1808179" y="-11627"/>
                  <a:pt x="1904261" y="4252"/>
                </a:cubicBezTo>
                <a:cubicBezTo>
                  <a:pt x="2001815" y="3756"/>
                  <a:pt x="2138744" y="8031"/>
                  <a:pt x="2206293" y="52755"/>
                </a:cubicBezTo>
                <a:cubicBezTo>
                  <a:pt x="2313007" y="-3026"/>
                  <a:pt x="2475812" y="-43539"/>
                  <a:pt x="2622658" y="14672"/>
                </a:cubicBezTo>
                <a:cubicBezTo>
                  <a:pt x="2742090" y="34310"/>
                  <a:pt x="2805895" y="74868"/>
                  <a:pt x="2833799" y="118567"/>
                </a:cubicBezTo>
                <a:cubicBezTo>
                  <a:pt x="2961117" y="129346"/>
                  <a:pt x="3065024" y="178225"/>
                  <a:pt x="3104770" y="219401"/>
                </a:cubicBezTo>
                <a:cubicBezTo>
                  <a:pt x="3129790" y="253075"/>
                  <a:pt x="3133126" y="298082"/>
                  <a:pt x="3092641" y="328741"/>
                </a:cubicBezTo>
                <a:cubicBezTo>
                  <a:pt x="3185681" y="383755"/>
                  <a:pt x="3223006" y="437938"/>
                  <a:pt x="3181239" y="495918"/>
                </a:cubicBezTo>
                <a:cubicBezTo>
                  <a:pt x="3111051" y="559011"/>
                  <a:pt x="2960647" y="673874"/>
                  <a:pt x="2766205" y="642257"/>
                </a:cubicBezTo>
                <a:cubicBezTo>
                  <a:pt x="2770982" y="700398"/>
                  <a:pt x="2718530" y="736609"/>
                  <a:pt x="2617629" y="767650"/>
                </a:cubicBezTo>
                <a:cubicBezTo>
                  <a:pt x="2456997" y="827226"/>
                  <a:pt x="2279536" y="805249"/>
                  <a:pt x="2111779" y="782833"/>
                </a:cubicBezTo>
                <a:cubicBezTo>
                  <a:pt x="2076925" y="871999"/>
                  <a:pt x="1928768" y="908378"/>
                  <a:pt x="1750288" y="916605"/>
                </a:cubicBezTo>
                <a:cubicBezTo>
                  <a:pt x="1552206" y="947316"/>
                  <a:pt x="1348896" y="911678"/>
                  <a:pt x="1218774" y="834951"/>
                </a:cubicBezTo>
                <a:cubicBezTo>
                  <a:pt x="950366" y="901079"/>
                  <a:pt x="607310" y="867237"/>
                  <a:pt x="429233" y="754275"/>
                </a:cubicBezTo>
                <a:cubicBezTo>
                  <a:pt x="275417" y="769471"/>
                  <a:pt x="126600" y="736484"/>
                  <a:pt x="82089" y="664499"/>
                </a:cubicBezTo>
                <a:cubicBezTo>
                  <a:pt x="46681" y="613994"/>
                  <a:pt x="70034" y="579541"/>
                  <a:pt x="156266" y="543315"/>
                </a:cubicBezTo>
                <a:cubicBezTo>
                  <a:pt x="36188" y="523587"/>
                  <a:pt x="-17415" y="457192"/>
                  <a:pt x="-370" y="418985"/>
                </a:cubicBezTo>
                <a:cubicBezTo>
                  <a:pt x="30802" y="339879"/>
                  <a:pt x="123816" y="313547"/>
                  <a:pt x="285687" y="308476"/>
                </a:cubicBezTo>
                <a:cubicBezTo>
                  <a:pt x="286501" y="307467"/>
                  <a:pt x="287286" y="306701"/>
                  <a:pt x="288423" y="305563"/>
                </a:cubicBezTo>
                <a:close/>
              </a:path>
              <a:path w="3194847" h="918604" stroke="0" extrusionOk="0">
                <a:moveTo>
                  <a:pt x="2590532" y="1045978"/>
                </a:moveTo>
                <a:cubicBezTo>
                  <a:pt x="2591461" y="1060938"/>
                  <a:pt x="2579622" y="1069874"/>
                  <a:pt x="2565015" y="1071495"/>
                </a:cubicBezTo>
                <a:cubicBezTo>
                  <a:pt x="2554282" y="1071837"/>
                  <a:pt x="2541776" y="1061882"/>
                  <a:pt x="2539498" y="1045978"/>
                </a:cubicBezTo>
                <a:cubicBezTo>
                  <a:pt x="2539739" y="1031028"/>
                  <a:pt x="2550016" y="1022046"/>
                  <a:pt x="2565015" y="1020461"/>
                </a:cubicBezTo>
                <a:cubicBezTo>
                  <a:pt x="2579374" y="1019216"/>
                  <a:pt x="2590941" y="1031988"/>
                  <a:pt x="2590532" y="1045978"/>
                </a:cubicBezTo>
                <a:close/>
              </a:path>
              <a:path w="3194847" h="918604" stroke="0" extrusionOk="0">
                <a:moveTo>
                  <a:pt x="2536216" y="997573"/>
                </a:moveTo>
                <a:cubicBezTo>
                  <a:pt x="2537331" y="1027820"/>
                  <a:pt x="2512073" y="1051562"/>
                  <a:pt x="2485182" y="1048607"/>
                </a:cubicBezTo>
                <a:cubicBezTo>
                  <a:pt x="2460815" y="1043303"/>
                  <a:pt x="2436050" y="1023713"/>
                  <a:pt x="2434148" y="997573"/>
                </a:cubicBezTo>
                <a:cubicBezTo>
                  <a:pt x="2434886" y="970566"/>
                  <a:pt x="2452287" y="948906"/>
                  <a:pt x="2485182" y="946539"/>
                </a:cubicBezTo>
                <a:cubicBezTo>
                  <a:pt x="2513205" y="948310"/>
                  <a:pt x="2530458" y="965993"/>
                  <a:pt x="2536216" y="997573"/>
                </a:cubicBezTo>
                <a:close/>
              </a:path>
              <a:path w="3194847" h="918604" stroke="0" extrusionOk="0">
                <a:moveTo>
                  <a:pt x="2438263" y="922710"/>
                </a:moveTo>
                <a:cubicBezTo>
                  <a:pt x="2439408" y="969846"/>
                  <a:pt x="2402655" y="1008714"/>
                  <a:pt x="2361713" y="999260"/>
                </a:cubicBezTo>
                <a:cubicBezTo>
                  <a:pt x="2310064" y="997829"/>
                  <a:pt x="2286362" y="963361"/>
                  <a:pt x="2285163" y="922710"/>
                </a:cubicBezTo>
                <a:cubicBezTo>
                  <a:pt x="2290942" y="875036"/>
                  <a:pt x="2317650" y="842333"/>
                  <a:pt x="2361713" y="846160"/>
                </a:cubicBezTo>
                <a:cubicBezTo>
                  <a:pt x="2406782" y="840571"/>
                  <a:pt x="2440513" y="878182"/>
                  <a:pt x="2438263" y="922710"/>
                </a:cubicBezTo>
                <a:close/>
              </a:path>
              <a:path w="3194847" h="918604" fill="none" stroke="0" extrusionOk="0">
                <a:moveTo>
                  <a:pt x="347069" y="556627"/>
                </a:moveTo>
                <a:cubicBezTo>
                  <a:pt x="281287" y="573021"/>
                  <a:pt x="221832" y="550528"/>
                  <a:pt x="159742" y="539679"/>
                </a:cubicBezTo>
                <a:moveTo>
                  <a:pt x="512358" y="742091"/>
                </a:moveTo>
                <a:cubicBezTo>
                  <a:pt x="482904" y="748371"/>
                  <a:pt x="463025" y="746620"/>
                  <a:pt x="430416" y="750193"/>
                </a:cubicBezTo>
                <a:moveTo>
                  <a:pt x="1218627" y="831209"/>
                </a:moveTo>
                <a:cubicBezTo>
                  <a:pt x="1199252" y="819915"/>
                  <a:pt x="1182285" y="806088"/>
                  <a:pt x="1169225" y="794209"/>
                </a:cubicBezTo>
                <a:moveTo>
                  <a:pt x="2131894" y="738944"/>
                </a:moveTo>
                <a:cubicBezTo>
                  <a:pt x="2131254" y="750990"/>
                  <a:pt x="2122651" y="765683"/>
                  <a:pt x="2112148" y="779537"/>
                </a:cubicBezTo>
                <a:moveTo>
                  <a:pt x="2524003" y="488093"/>
                </a:moveTo>
                <a:cubicBezTo>
                  <a:pt x="2663603" y="509615"/>
                  <a:pt x="2776357" y="577017"/>
                  <a:pt x="2764430" y="639833"/>
                </a:cubicBezTo>
                <a:moveTo>
                  <a:pt x="3091162" y="326487"/>
                </a:moveTo>
                <a:cubicBezTo>
                  <a:pt x="3066006" y="357918"/>
                  <a:pt x="3038117" y="361662"/>
                  <a:pt x="2984075" y="383389"/>
                </a:cubicBezTo>
                <a:moveTo>
                  <a:pt x="2834243" y="115378"/>
                </a:moveTo>
                <a:cubicBezTo>
                  <a:pt x="2837163" y="124071"/>
                  <a:pt x="2839401" y="135187"/>
                  <a:pt x="2839864" y="142256"/>
                </a:cubicBezTo>
                <a:moveTo>
                  <a:pt x="2150457" y="84035"/>
                </a:moveTo>
                <a:cubicBezTo>
                  <a:pt x="2160726" y="73199"/>
                  <a:pt x="2183320" y="64429"/>
                  <a:pt x="2205331" y="49757"/>
                </a:cubicBezTo>
                <a:moveTo>
                  <a:pt x="1637433" y="100365"/>
                </a:moveTo>
                <a:cubicBezTo>
                  <a:pt x="1641219" y="90783"/>
                  <a:pt x="1653235" y="79787"/>
                  <a:pt x="1663982" y="70809"/>
                </a:cubicBezTo>
                <a:moveTo>
                  <a:pt x="1035367" y="110402"/>
                </a:moveTo>
                <a:cubicBezTo>
                  <a:pt x="1065211" y="117083"/>
                  <a:pt x="1107814" y="125065"/>
                  <a:pt x="1131508" y="139066"/>
                </a:cubicBezTo>
                <a:moveTo>
                  <a:pt x="305211" y="335737"/>
                </a:moveTo>
                <a:cubicBezTo>
                  <a:pt x="297742" y="325520"/>
                  <a:pt x="292188" y="316107"/>
                  <a:pt x="288423" y="305563"/>
                </a:cubicBezTo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30286"/>
                      <a:gd name="adj2" fmla="val 6386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جميع النسب متكافئة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شكل بيضاوي 37">
                <a:extLst>
                  <a:ext uri="{FF2B5EF4-FFF2-40B4-BE49-F238E27FC236}">
                    <a16:creationId xmlns:a16="http://schemas.microsoft.com/office/drawing/2014/main" id="{74AE64EA-CBDD-2D9D-284E-E562E500B4B9}"/>
                  </a:ext>
                </a:extLst>
              </p:cNvPr>
              <p:cNvSpPr/>
              <p:nvPr/>
            </p:nvSpPr>
            <p:spPr>
              <a:xfrm>
                <a:off x="10731717" y="3429000"/>
                <a:ext cx="752660" cy="1058215"/>
              </a:xfrm>
              <a:custGeom>
                <a:avLst/>
                <a:gdLst>
                  <a:gd name="connsiteX0" fmla="*/ 0 w 752660"/>
                  <a:gd name="connsiteY0" fmla="*/ 529108 h 1058215"/>
                  <a:gd name="connsiteX1" fmla="*/ 376330 w 752660"/>
                  <a:gd name="connsiteY1" fmla="*/ 0 h 1058215"/>
                  <a:gd name="connsiteX2" fmla="*/ 752660 w 752660"/>
                  <a:gd name="connsiteY2" fmla="*/ 529108 h 1058215"/>
                  <a:gd name="connsiteX3" fmla="*/ 376330 w 752660"/>
                  <a:gd name="connsiteY3" fmla="*/ 1058216 h 1058215"/>
                  <a:gd name="connsiteX4" fmla="*/ 0 w 752660"/>
                  <a:gd name="connsiteY4" fmla="*/ 529108 h 105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660" h="1058215" fill="none" extrusionOk="0">
                    <a:moveTo>
                      <a:pt x="0" y="529108"/>
                    </a:moveTo>
                    <a:cubicBezTo>
                      <a:pt x="-27070" y="245725"/>
                      <a:pt x="152220" y="-43566"/>
                      <a:pt x="376330" y="0"/>
                    </a:cubicBezTo>
                    <a:cubicBezTo>
                      <a:pt x="617747" y="51821"/>
                      <a:pt x="742214" y="206231"/>
                      <a:pt x="752660" y="529108"/>
                    </a:cubicBezTo>
                    <a:cubicBezTo>
                      <a:pt x="734254" y="820374"/>
                      <a:pt x="574619" y="1062369"/>
                      <a:pt x="376330" y="1058216"/>
                    </a:cubicBezTo>
                    <a:cubicBezTo>
                      <a:pt x="226933" y="1055624"/>
                      <a:pt x="26465" y="828960"/>
                      <a:pt x="0" y="529108"/>
                    </a:cubicBezTo>
                    <a:close/>
                  </a:path>
                  <a:path w="752660" h="1058215" stroke="0" extrusionOk="0">
                    <a:moveTo>
                      <a:pt x="0" y="529108"/>
                    </a:moveTo>
                    <a:cubicBezTo>
                      <a:pt x="-1873" y="242217"/>
                      <a:pt x="186992" y="-32318"/>
                      <a:pt x="376330" y="0"/>
                    </a:cubicBezTo>
                    <a:cubicBezTo>
                      <a:pt x="539210" y="15333"/>
                      <a:pt x="750948" y="225623"/>
                      <a:pt x="752660" y="529108"/>
                    </a:cubicBezTo>
                    <a:cubicBezTo>
                      <a:pt x="712649" y="794461"/>
                      <a:pt x="581126" y="1033097"/>
                      <a:pt x="376330" y="1058216"/>
                    </a:cubicBezTo>
                    <a:cubicBezTo>
                      <a:pt x="104399" y="1047460"/>
                      <a:pt x="11316" y="820423"/>
                      <a:pt x="0" y="529108"/>
                    </a:cubicBezTo>
                    <a:close/>
                  </a:path>
                </a:pathLst>
              </a:custGeom>
              <a:solidFill>
                <a:srgbClr val="FFFF97"/>
              </a:solid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١</m:t>
                          </m:r>
                        </m:num>
                        <m:den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den>
                      </m:f>
                      <m:r>
                        <a:rPr lang="ar-SA" sz="28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شكل بيضاوي 37">
                <a:extLst>
                  <a:ext uri="{FF2B5EF4-FFF2-40B4-BE49-F238E27FC236}">
                    <a16:creationId xmlns:a16="http://schemas.microsoft.com/office/drawing/2014/main" id="{74AE64EA-CBDD-2D9D-284E-E562E500B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17" y="3429000"/>
                <a:ext cx="752660" cy="1058215"/>
              </a:xfrm>
              <a:prstGeom prst="ellipse">
                <a:avLst/>
              </a:prstGeom>
              <a:blipFill>
                <a:blip r:embed="rId11"/>
                <a:stretch>
                  <a:fillRect r="-16406"/>
                </a:stretch>
              </a:blip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custGeom>
                        <a:avLst/>
                        <a:gdLst>
                          <a:gd name="connsiteX0" fmla="*/ 0 w 752660"/>
                          <a:gd name="connsiteY0" fmla="*/ 529108 h 1058215"/>
                          <a:gd name="connsiteX1" fmla="*/ 376330 w 752660"/>
                          <a:gd name="connsiteY1" fmla="*/ 0 h 1058215"/>
                          <a:gd name="connsiteX2" fmla="*/ 752660 w 752660"/>
                          <a:gd name="connsiteY2" fmla="*/ 529108 h 1058215"/>
                          <a:gd name="connsiteX3" fmla="*/ 376330 w 752660"/>
                          <a:gd name="connsiteY3" fmla="*/ 1058216 h 1058215"/>
                          <a:gd name="connsiteX4" fmla="*/ 0 w 752660"/>
                          <a:gd name="connsiteY4" fmla="*/ 529108 h 1058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52660" h="1058215" fill="none" extrusionOk="0">
                            <a:moveTo>
                              <a:pt x="0" y="529108"/>
                            </a:moveTo>
                            <a:cubicBezTo>
                              <a:pt x="-27070" y="245725"/>
                              <a:pt x="152220" y="-43566"/>
                              <a:pt x="376330" y="0"/>
                            </a:cubicBezTo>
                            <a:cubicBezTo>
                              <a:pt x="617747" y="51821"/>
                              <a:pt x="742214" y="206231"/>
                              <a:pt x="752660" y="529108"/>
                            </a:cubicBezTo>
                            <a:cubicBezTo>
                              <a:pt x="734254" y="820374"/>
                              <a:pt x="574619" y="1062369"/>
                              <a:pt x="376330" y="1058216"/>
                            </a:cubicBezTo>
                            <a:cubicBezTo>
                              <a:pt x="226933" y="1055624"/>
                              <a:pt x="26465" y="828960"/>
                              <a:pt x="0" y="529108"/>
                            </a:cubicBezTo>
                            <a:close/>
                          </a:path>
                          <a:path w="752660" h="1058215" stroke="0" extrusionOk="0">
                            <a:moveTo>
                              <a:pt x="0" y="529108"/>
                            </a:moveTo>
                            <a:cubicBezTo>
                              <a:pt x="-1873" y="242217"/>
                              <a:pt x="186992" y="-32318"/>
                              <a:pt x="376330" y="0"/>
                            </a:cubicBezTo>
                            <a:cubicBezTo>
                              <a:pt x="539210" y="15333"/>
                              <a:pt x="750948" y="225623"/>
                              <a:pt x="752660" y="529108"/>
                            </a:cubicBezTo>
                            <a:cubicBezTo>
                              <a:pt x="712649" y="794461"/>
                              <a:pt x="581126" y="1033097"/>
                              <a:pt x="376330" y="1058216"/>
                            </a:cubicBezTo>
                            <a:cubicBezTo>
                              <a:pt x="104399" y="1047460"/>
                              <a:pt x="11316" y="820423"/>
                              <a:pt x="0" y="529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شكل بيضاوي 38">
                <a:extLst>
                  <a:ext uri="{FF2B5EF4-FFF2-40B4-BE49-F238E27FC236}">
                    <a16:creationId xmlns:a16="http://schemas.microsoft.com/office/drawing/2014/main" id="{858D4C29-E091-327A-DBD5-079C2E319D8D}"/>
                  </a:ext>
                </a:extLst>
              </p:cNvPr>
              <p:cNvSpPr/>
              <p:nvPr/>
            </p:nvSpPr>
            <p:spPr>
              <a:xfrm>
                <a:off x="8074255" y="3173585"/>
                <a:ext cx="752660" cy="1058215"/>
              </a:xfrm>
              <a:custGeom>
                <a:avLst/>
                <a:gdLst>
                  <a:gd name="connsiteX0" fmla="*/ 0 w 752660"/>
                  <a:gd name="connsiteY0" fmla="*/ 529108 h 1058215"/>
                  <a:gd name="connsiteX1" fmla="*/ 376330 w 752660"/>
                  <a:gd name="connsiteY1" fmla="*/ 0 h 1058215"/>
                  <a:gd name="connsiteX2" fmla="*/ 752660 w 752660"/>
                  <a:gd name="connsiteY2" fmla="*/ 529108 h 1058215"/>
                  <a:gd name="connsiteX3" fmla="*/ 376330 w 752660"/>
                  <a:gd name="connsiteY3" fmla="*/ 1058216 h 1058215"/>
                  <a:gd name="connsiteX4" fmla="*/ 0 w 752660"/>
                  <a:gd name="connsiteY4" fmla="*/ 529108 h 105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660" h="1058215" fill="none" extrusionOk="0">
                    <a:moveTo>
                      <a:pt x="0" y="529108"/>
                    </a:moveTo>
                    <a:cubicBezTo>
                      <a:pt x="-27070" y="245725"/>
                      <a:pt x="152220" y="-43566"/>
                      <a:pt x="376330" y="0"/>
                    </a:cubicBezTo>
                    <a:cubicBezTo>
                      <a:pt x="617747" y="51821"/>
                      <a:pt x="742214" y="206231"/>
                      <a:pt x="752660" y="529108"/>
                    </a:cubicBezTo>
                    <a:cubicBezTo>
                      <a:pt x="734254" y="820374"/>
                      <a:pt x="574619" y="1062369"/>
                      <a:pt x="376330" y="1058216"/>
                    </a:cubicBezTo>
                    <a:cubicBezTo>
                      <a:pt x="226933" y="1055624"/>
                      <a:pt x="26465" y="828960"/>
                      <a:pt x="0" y="529108"/>
                    </a:cubicBezTo>
                    <a:close/>
                  </a:path>
                  <a:path w="752660" h="1058215" stroke="0" extrusionOk="0">
                    <a:moveTo>
                      <a:pt x="0" y="529108"/>
                    </a:moveTo>
                    <a:cubicBezTo>
                      <a:pt x="-1873" y="242217"/>
                      <a:pt x="186992" y="-32318"/>
                      <a:pt x="376330" y="0"/>
                    </a:cubicBezTo>
                    <a:cubicBezTo>
                      <a:pt x="539210" y="15333"/>
                      <a:pt x="750948" y="225623"/>
                      <a:pt x="752660" y="529108"/>
                    </a:cubicBezTo>
                    <a:cubicBezTo>
                      <a:pt x="712649" y="794461"/>
                      <a:pt x="581126" y="1033097"/>
                      <a:pt x="376330" y="1058216"/>
                    </a:cubicBezTo>
                    <a:cubicBezTo>
                      <a:pt x="104399" y="1047460"/>
                      <a:pt x="11316" y="820423"/>
                      <a:pt x="0" y="529108"/>
                    </a:cubicBezTo>
                    <a:close/>
                  </a:path>
                </a:pathLst>
              </a:custGeom>
              <a:solidFill>
                <a:srgbClr val="FFFF97"/>
              </a:solid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١</m:t>
                          </m:r>
                        </m:num>
                        <m:den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den>
                      </m:f>
                      <m:r>
                        <a:rPr lang="ar-SA" sz="28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شكل بيضاوي 38">
                <a:extLst>
                  <a:ext uri="{FF2B5EF4-FFF2-40B4-BE49-F238E27FC236}">
                    <a16:creationId xmlns:a16="http://schemas.microsoft.com/office/drawing/2014/main" id="{858D4C29-E091-327A-DBD5-079C2E319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55" y="3173585"/>
                <a:ext cx="752660" cy="1058215"/>
              </a:xfrm>
              <a:prstGeom prst="ellipse">
                <a:avLst/>
              </a:prstGeom>
              <a:blipFill>
                <a:blip r:embed="rId12"/>
                <a:stretch>
                  <a:fillRect r="-16535"/>
                </a:stretch>
              </a:blip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custGeom>
                        <a:avLst/>
                        <a:gdLst>
                          <a:gd name="connsiteX0" fmla="*/ 0 w 752660"/>
                          <a:gd name="connsiteY0" fmla="*/ 529108 h 1058215"/>
                          <a:gd name="connsiteX1" fmla="*/ 376330 w 752660"/>
                          <a:gd name="connsiteY1" fmla="*/ 0 h 1058215"/>
                          <a:gd name="connsiteX2" fmla="*/ 752660 w 752660"/>
                          <a:gd name="connsiteY2" fmla="*/ 529108 h 1058215"/>
                          <a:gd name="connsiteX3" fmla="*/ 376330 w 752660"/>
                          <a:gd name="connsiteY3" fmla="*/ 1058216 h 1058215"/>
                          <a:gd name="connsiteX4" fmla="*/ 0 w 752660"/>
                          <a:gd name="connsiteY4" fmla="*/ 529108 h 1058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52660" h="1058215" fill="none" extrusionOk="0">
                            <a:moveTo>
                              <a:pt x="0" y="529108"/>
                            </a:moveTo>
                            <a:cubicBezTo>
                              <a:pt x="-27070" y="245725"/>
                              <a:pt x="152220" y="-43566"/>
                              <a:pt x="376330" y="0"/>
                            </a:cubicBezTo>
                            <a:cubicBezTo>
                              <a:pt x="617747" y="51821"/>
                              <a:pt x="742214" y="206231"/>
                              <a:pt x="752660" y="529108"/>
                            </a:cubicBezTo>
                            <a:cubicBezTo>
                              <a:pt x="734254" y="820374"/>
                              <a:pt x="574619" y="1062369"/>
                              <a:pt x="376330" y="1058216"/>
                            </a:cubicBezTo>
                            <a:cubicBezTo>
                              <a:pt x="226933" y="1055624"/>
                              <a:pt x="26465" y="828960"/>
                              <a:pt x="0" y="529108"/>
                            </a:cubicBezTo>
                            <a:close/>
                          </a:path>
                          <a:path w="752660" h="1058215" stroke="0" extrusionOk="0">
                            <a:moveTo>
                              <a:pt x="0" y="529108"/>
                            </a:moveTo>
                            <a:cubicBezTo>
                              <a:pt x="-1873" y="242217"/>
                              <a:pt x="186992" y="-32318"/>
                              <a:pt x="376330" y="0"/>
                            </a:cubicBezTo>
                            <a:cubicBezTo>
                              <a:pt x="539210" y="15333"/>
                              <a:pt x="750948" y="225623"/>
                              <a:pt x="752660" y="529108"/>
                            </a:cubicBezTo>
                            <a:cubicBezTo>
                              <a:pt x="712649" y="794461"/>
                              <a:pt x="581126" y="1033097"/>
                              <a:pt x="376330" y="1058216"/>
                            </a:cubicBezTo>
                            <a:cubicBezTo>
                              <a:pt x="104399" y="1047460"/>
                              <a:pt x="11316" y="820423"/>
                              <a:pt x="0" y="529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شكل بيضاوي 39">
                <a:extLst>
                  <a:ext uri="{FF2B5EF4-FFF2-40B4-BE49-F238E27FC236}">
                    <a16:creationId xmlns:a16="http://schemas.microsoft.com/office/drawing/2014/main" id="{DFB054A1-87FA-39B4-B9EE-F1E4418494E5}"/>
                  </a:ext>
                </a:extLst>
              </p:cNvPr>
              <p:cNvSpPr/>
              <p:nvPr/>
            </p:nvSpPr>
            <p:spPr>
              <a:xfrm>
                <a:off x="4168298" y="2684066"/>
                <a:ext cx="752660" cy="1058215"/>
              </a:xfrm>
              <a:custGeom>
                <a:avLst/>
                <a:gdLst>
                  <a:gd name="connsiteX0" fmla="*/ 0 w 752660"/>
                  <a:gd name="connsiteY0" fmla="*/ 529108 h 1058215"/>
                  <a:gd name="connsiteX1" fmla="*/ 376330 w 752660"/>
                  <a:gd name="connsiteY1" fmla="*/ 0 h 1058215"/>
                  <a:gd name="connsiteX2" fmla="*/ 752660 w 752660"/>
                  <a:gd name="connsiteY2" fmla="*/ 529108 h 1058215"/>
                  <a:gd name="connsiteX3" fmla="*/ 376330 w 752660"/>
                  <a:gd name="connsiteY3" fmla="*/ 1058216 h 1058215"/>
                  <a:gd name="connsiteX4" fmla="*/ 0 w 752660"/>
                  <a:gd name="connsiteY4" fmla="*/ 529108 h 105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660" h="1058215" fill="none" extrusionOk="0">
                    <a:moveTo>
                      <a:pt x="0" y="529108"/>
                    </a:moveTo>
                    <a:cubicBezTo>
                      <a:pt x="-27070" y="245725"/>
                      <a:pt x="152220" y="-43566"/>
                      <a:pt x="376330" y="0"/>
                    </a:cubicBezTo>
                    <a:cubicBezTo>
                      <a:pt x="617747" y="51821"/>
                      <a:pt x="742214" y="206231"/>
                      <a:pt x="752660" y="529108"/>
                    </a:cubicBezTo>
                    <a:cubicBezTo>
                      <a:pt x="734254" y="820374"/>
                      <a:pt x="574619" y="1062369"/>
                      <a:pt x="376330" y="1058216"/>
                    </a:cubicBezTo>
                    <a:cubicBezTo>
                      <a:pt x="226933" y="1055624"/>
                      <a:pt x="26465" y="828960"/>
                      <a:pt x="0" y="529108"/>
                    </a:cubicBezTo>
                    <a:close/>
                  </a:path>
                  <a:path w="752660" h="1058215" stroke="0" extrusionOk="0">
                    <a:moveTo>
                      <a:pt x="0" y="529108"/>
                    </a:moveTo>
                    <a:cubicBezTo>
                      <a:pt x="-1873" y="242217"/>
                      <a:pt x="186992" y="-32318"/>
                      <a:pt x="376330" y="0"/>
                    </a:cubicBezTo>
                    <a:cubicBezTo>
                      <a:pt x="539210" y="15333"/>
                      <a:pt x="750948" y="225623"/>
                      <a:pt x="752660" y="529108"/>
                    </a:cubicBezTo>
                    <a:cubicBezTo>
                      <a:pt x="712649" y="794461"/>
                      <a:pt x="581126" y="1033097"/>
                      <a:pt x="376330" y="1058216"/>
                    </a:cubicBezTo>
                    <a:cubicBezTo>
                      <a:pt x="104399" y="1047460"/>
                      <a:pt x="11316" y="820423"/>
                      <a:pt x="0" y="529108"/>
                    </a:cubicBezTo>
                    <a:close/>
                  </a:path>
                </a:pathLst>
              </a:custGeom>
              <a:solidFill>
                <a:srgbClr val="FFFF97"/>
              </a:solid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١</m:t>
                          </m:r>
                        </m:num>
                        <m:den>
                          <m:r>
                            <a:rPr lang="ku-Arab-IQ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den>
                      </m:f>
                      <m:r>
                        <a:rPr lang="ar-SA" sz="28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شكل بيضاوي 39">
                <a:extLst>
                  <a:ext uri="{FF2B5EF4-FFF2-40B4-BE49-F238E27FC236}">
                    <a16:creationId xmlns:a16="http://schemas.microsoft.com/office/drawing/2014/main" id="{DFB054A1-87FA-39B4-B9EE-F1E441849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298" y="2684066"/>
                <a:ext cx="752660" cy="1058215"/>
              </a:xfrm>
              <a:prstGeom prst="ellipse">
                <a:avLst/>
              </a:prstGeom>
              <a:blipFill>
                <a:blip r:embed="rId13"/>
                <a:stretch>
                  <a:fillRect r="-16535"/>
                </a:stretch>
              </a:blipFill>
              <a:ln>
                <a:solidFill>
                  <a:srgbClr val="F3ABAE"/>
                </a:solidFill>
                <a:extLst>
                  <a:ext uri="{C807C97D-BFC1-408E-A445-0C87EB9F89A2}">
                    <ask:lineSketchStyleProps xmlns:ask="http://schemas.microsoft.com/office/drawing/2018/sketchyshapes" sd="987399150">
                      <a:custGeom>
                        <a:avLst/>
                        <a:gdLst>
                          <a:gd name="connsiteX0" fmla="*/ 0 w 752660"/>
                          <a:gd name="connsiteY0" fmla="*/ 529108 h 1058215"/>
                          <a:gd name="connsiteX1" fmla="*/ 376330 w 752660"/>
                          <a:gd name="connsiteY1" fmla="*/ 0 h 1058215"/>
                          <a:gd name="connsiteX2" fmla="*/ 752660 w 752660"/>
                          <a:gd name="connsiteY2" fmla="*/ 529108 h 1058215"/>
                          <a:gd name="connsiteX3" fmla="*/ 376330 w 752660"/>
                          <a:gd name="connsiteY3" fmla="*/ 1058216 h 1058215"/>
                          <a:gd name="connsiteX4" fmla="*/ 0 w 752660"/>
                          <a:gd name="connsiteY4" fmla="*/ 529108 h 1058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52660" h="1058215" fill="none" extrusionOk="0">
                            <a:moveTo>
                              <a:pt x="0" y="529108"/>
                            </a:moveTo>
                            <a:cubicBezTo>
                              <a:pt x="-27070" y="245725"/>
                              <a:pt x="152220" y="-43566"/>
                              <a:pt x="376330" y="0"/>
                            </a:cubicBezTo>
                            <a:cubicBezTo>
                              <a:pt x="617747" y="51821"/>
                              <a:pt x="742214" y="206231"/>
                              <a:pt x="752660" y="529108"/>
                            </a:cubicBezTo>
                            <a:cubicBezTo>
                              <a:pt x="734254" y="820374"/>
                              <a:pt x="574619" y="1062369"/>
                              <a:pt x="376330" y="1058216"/>
                            </a:cubicBezTo>
                            <a:cubicBezTo>
                              <a:pt x="226933" y="1055624"/>
                              <a:pt x="26465" y="828960"/>
                              <a:pt x="0" y="529108"/>
                            </a:cubicBezTo>
                            <a:close/>
                          </a:path>
                          <a:path w="752660" h="1058215" stroke="0" extrusionOk="0">
                            <a:moveTo>
                              <a:pt x="0" y="529108"/>
                            </a:moveTo>
                            <a:cubicBezTo>
                              <a:pt x="-1873" y="242217"/>
                              <a:pt x="186992" y="-32318"/>
                              <a:pt x="376330" y="0"/>
                            </a:cubicBezTo>
                            <a:cubicBezTo>
                              <a:pt x="539210" y="15333"/>
                              <a:pt x="750948" y="225623"/>
                              <a:pt x="752660" y="529108"/>
                            </a:cubicBezTo>
                            <a:cubicBezTo>
                              <a:pt x="712649" y="794461"/>
                              <a:pt x="581126" y="1033097"/>
                              <a:pt x="376330" y="1058216"/>
                            </a:cubicBezTo>
                            <a:cubicBezTo>
                              <a:pt x="104399" y="1047460"/>
                              <a:pt x="11316" y="820423"/>
                              <a:pt x="0" y="529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5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-2" y="0"/>
            <a:ext cx="1744277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08D9650-B2FB-3D46-6270-ACEA72BD2D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212" y="1588170"/>
            <a:ext cx="1396000" cy="132594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C2047579-1C6E-C8BB-6CAC-F1B7FE96F935}"/>
              </a:ext>
            </a:extLst>
          </p:cNvPr>
          <p:cNvSpPr txBox="1"/>
          <p:nvPr/>
        </p:nvSpPr>
        <p:spPr>
          <a:xfrm>
            <a:off x="10607823" y="1919957"/>
            <a:ext cx="164789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استعد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612FA69-62B1-6167-9117-D8FDBF0ABF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04" t="32850" r="30097" b="55901"/>
          <a:stretch/>
        </p:blipFill>
        <p:spPr>
          <a:xfrm>
            <a:off x="5470579" y="613595"/>
            <a:ext cx="5137244" cy="2694382"/>
          </a:xfrm>
          <a:custGeom>
            <a:avLst/>
            <a:gdLst>
              <a:gd name="connsiteX0" fmla="*/ 0 w 5137244"/>
              <a:gd name="connsiteY0" fmla="*/ 0 h 2694382"/>
              <a:gd name="connsiteX1" fmla="*/ 693528 w 5137244"/>
              <a:gd name="connsiteY1" fmla="*/ 0 h 2694382"/>
              <a:gd name="connsiteX2" fmla="*/ 1335683 w 5137244"/>
              <a:gd name="connsiteY2" fmla="*/ 0 h 2694382"/>
              <a:gd name="connsiteX3" fmla="*/ 2029211 w 5137244"/>
              <a:gd name="connsiteY3" fmla="*/ 0 h 2694382"/>
              <a:gd name="connsiteX4" fmla="*/ 2619994 w 5137244"/>
              <a:gd name="connsiteY4" fmla="*/ 0 h 2694382"/>
              <a:gd name="connsiteX5" fmla="*/ 3262150 w 5137244"/>
              <a:gd name="connsiteY5" fmla="*/ 0 h 2694382"/>
              <a:gd name="connsiteX6" fmla="*/ 3955678 w 5137244"/>
              <a:gd name="connsiteY6" fmla="*/ 0 h 2694382"/>
              <a:gd name="connsiteX7" fmla="*/ 5137244 w 5137244"/>
              <a:gd name="connsiteY7" fmla="*/ 0 h 2694382"/>
              <a:gd name="connsiteX8" fmla="*/ 5137244 w 5137244"/>
              <a:gd name="connsiteY8" fmla="*/ 727483 h 2694382"/>
              <a:gd name="connsiteX9" fmla="*/ 5137244 w 5137244"/>
              <a:gd name="connsiteY9" fmla="*/ 1374135 h 2694382"/>
              <a:gd name="connsiteX10" fmla="*/ 5137244 w 5137244"/>
              <a:gd name="connsiteY10" fmla="*/ 1966899 h 2694382"/>
              <a:gd name="connsiteX11" fmla="*/ 5137244 w 5137244"/>
              <a:gd name="connsiteY11" fmla="*/ 2694382 h 2694382"/>
              <a:gd name="connsiteX12" fmla="*/ 4443716 w 5137244"/>
              <a:gd name="connsiteY12" fmla="*/ 2694382 h 2694382"/>
              <a:gd name="connsiteX13" fmla="*/ 3750188 w 5137244"/>
              <a:gd name="connsiteY13" fmla="*/ 2694382 h 2694382"/>
              <a:gd name="connsiteX14" fmla="*/ 3210778 w 5137244"/>
              <a:gd name="connsiteY14" fmla="*/ 2694382 h 2694382"/>
              <a:gd name="connsiteX15" fmla="*/ 2722739 w 5137244"/>
              <a:gd name="connsiteY15" fmla="*/ 2694382 h 2694382"/>
              <a:gd name="connsiteX16" fmla="*/ 1977839 w 5137244"/>
              <a:gd name="connsiteY16" fmla="*/ 2694382 h 2694382"/>
              <a:gd name="connsiteX17" fmla="*/ 1438428 w 5137244"/>
              <a:gd name="connsiteY17" fmla="*/ 2694382 h 2694382"/>
              <a:gd name="connsiteX18" fmla="*/ 847645 w 5137244"/>
              <a:gd name="connsiteY18" fmla="*/ 2694382 h 2694382"/>
              <a:gd name="connsiteX19" fmla="*/ 0 w 5137244"/>
              <a:gd name="connsiteY19" fmla="*/ 2694382 h 2694382"/>
              <a:gd name="connsiteX20" fmla="*/ 0 w 5137244"/>
              <a:gd name="connsiteY20" fmla="*/ 2101618 h 2694382"/>
              <a:gd name="connsiteX21" fmla="*/ 0 w 5137244"/>
              <a:gd name="connsiteY21" fmla="*/ 1454966 h 2694382"/>
              <a:gd name="connsiteX22" fmla="*/ 0 w 5137244"/>
              <a:gd name="connsiteY22" fmla="*/ 727483 h 2694382"/>
              <a:gd name="connsiteX23" fmla="*/ 0 w 5137244"/>
              <a:gd name="connsiteY23" fmla="*/ 0 h 269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37244" h="2694382" fill="none" extrusionOk="0">
                <a:moveTo>
                  <a:pt x="0" y="0"/>
                </a:moveTo>
                <a:cubicBezTo>
                  <a:pt x="266395" y="-16032"/>
                  <a:pt x="515440" y="6170"/>
                  <a:pt x="693528" y="0"/>
                </a:cubicBezTo>
                <a:cubicBezTo>
                  <a:pt x="871616" y="-6170"/>
                  <a:pt x="1142561" y="27242"/>
                  <a:pt x="1335683" y="0"/>
                </a:cubicBezTo>
                <a:cubicBezTo>
                  <a:pt x="1528806" y="-27242"/>
                  <a:pt x="1745285" y="-18409"/>
                  <a:pt x="2029211" y="0"/>
                </a:cubicBezTo>
                <a:cubicBezTo>
                  <a:pt x="2313137" y="18409"/>
                  <a:pt x="2489356" y="-21952"/>
                  <a:pt x="2619994" y="0"/>
                </a:cubicBezTo>
                <a:cubicBezTo>
                  <a:pt x="2750632" y="21952"/>
                  <a:pt x="3013414" y="-27650"/>
                  <a:pt x="3262150" y="0"/>
                </a:cubicBezTo>
                <a:cubicBezTo>
                  <a:pt x="3510886" y="27650"/>
                  <a:pt x="3636179" y="34036"/>
                  <a:pt x="3955678" y="0"/>
                </a:cubicBezTo>
                <a:cubicBezTo>
                  <a:pt x="4275177" y="-34036"/>
                  <a:pt x="4893543" y="-16061"/>
                  <a:pt x="5137244" y="0"/>
                </a:cubicBezTo>
                <a:cubicBezTo>
                  <a:pt x="5107804" y="229576"/>
                  <a:pt x="5112810" y="538969"/>
                  <a:pt x="5137244" y="727483"/>
                </a:cubicBezTo>
                <a:cubicBezTo>
                  <a:pt x="5161678" y="915997"/>
                  <a:pt x="5106626" y="1122142"/>
                  <a:pt x="5137244" y="1374135"/>
                </a:cubicBezTo>
                <a:cubicBezTo>
                  <a:pt x="5167862" y="1626128"/>
                  <a:pt x="5153346" y="1833642"/>
                  <a:pt x="5137244" y="1966899"/>
                </a:cubicBezTo>
                <a:cubicBezTo>
                  <a:pt x="5121142" y="2100156"/>
                  <a:pt x="5158722" y="2338025"/>
                  <a:pt x="5137244" y="2694382"/>
                </a:cubicBezTo>
                <a:cubicBezTo>
                  <a:pt x="4895031" y="2726810"/>
                  <a:pt x="4613579" y="2701674"/>
                  <a:pt x="4443716" y="2694382"/>
                </a:cubicBezTo>
                <a:cubicBezTo>
                  <a:pt x="4273853" y="2687090"/>
                  <a:pt x="4064914" y="2696697"/>
                  <a:pt x="3750188" y="2694382"/>
                </a:cubicBezTo>
                <a:cubicBezTo>
                  <a:pt x="3435462" y="2692067"/>
                  <a:pt x="3406000" y="2700602"/>
                  <a:pt x="3210778" y="2694382"/>
                </a:cubicBezTo>
                <a:cubicBezTo>
                  <a:pt x="3015556" y="2688163"/>
                  <a:pt x="2953486" y="2715689"/>
                  <a:pt x="2722739" y="2694382"/>
                </a:cubicBezTo>
                <a:cubicBezTo>
                  <a:pt x="2491992" y="2673075"/>
                  <a:pt x="2333121" y="2706792"/>
                  <a:pt x="1977839" y="2694382"/>
                </a:cubicBezTo>
                <a:cubicBezTo>
                  <a:pt x="1622557" y="2681972"/>
                  <a:pt x="1595477" y="2703279"/>
                  <a:pt x="1438428" y="2694382"/>
                </a:cubicBezTo>
                <a:cubicBezTo>
                  <a:pt x="1281379" y="2685485"/>
                  <a:pt x="1137423" y="2710668"/>
                  <a:pt x="847645" y="2694382"/>
                </a:cubicBezTo>
                <a:cubicBezTo>
                  <a:pt x="557867" y="2678096"/>
                  <a:pt x="243150" y="2688440"/>
                  <a:pt x="0" y="2694382"/>
                </a:cubicBezTo>
                <a:cubicBezTo>
                  <a:pt x="3723" y="2469706"/>
                  <a:pt x="3974" y="2312642"/>
                  <a:pt x="0" y="2101618"/>
                </a:cubicBezTo>
                <a:cubicBezTo>
                  <a:pt x="-3974" y="1890594"/>
                  <a:pt x="20939" y="1600827"/>
                  <a:pt x="0" y="1454966"/>
                </a:cubicBezTo>
                <a:cubicBezTo>
                  <a:pt x="-20939" y="1309105"/>
                  <a:pt x="33631" y="1021710"/>
                  <a:pt x="0" y="727483"/>
                </a:cubicBezTo>
                <a:cubicBezTo>
                  <a:pt x="-33631" y="433256"/>
                  <a:pt x="-11538" y="258630"/>
                  <a:pt x="0" y="0"/>
                </a:cubicBezTo>
                <a:close/>
              </a:path>
              <a:path w="5137244" h="2694382" stroke="0" extrusionOk="0">
                <a:moveTo>
                  <a:pt x="0" y="0"/>
                </a:moveTo>
                <a:cubicBezTo>
                  <a:pt x="249828" y="-12589"/>
                  <a:pt x="426905" y="16453"/>
                  <a:pt x="590783" y="0"/>
                </a:cubicBezTo>
                <a:cubicBezTo>
                  <a:pt x="754661" y="-16453"/>
                  <a:pt x="995878" y="-24489"/>
                  <a:pt x="1335683" y="0"/>
                </a:cubicBezTo>
                <a:cubicBezTo>
                  <a:pt x="1675488" y="24489"/>
                  <a:pt x="1904908" y="-33490"/>
                  <a:pt x="2080584" y="0"/>
                </a:cubicBezTo>
                <a:cubicBezTo>
                  <a:pt x="2256260" y="33490"/>
                  <a:pt x="2491013" y="13472"/>
                  <a:pt x="2671367" y="0"/>
                </a:cubicBezTo>
                <a:cubicBezTo>
                  <a:pt x="2851721" y="-13472"/>
                  <a:pt x="2944271" y="-14361"/>
                  <a:pt x="3210778" y="0"/>
                </a:cubicBezTo>
                <a:cubicBezTo>
                  <a:pt x="3477285" y="14361"/>
                  <a:pt x="3545838" y="8263"/>
                  <a:pt x="3698816" y="0"/>
                </a:cubicBezTo>
                <a:cubicBezTo>
                  <a:pt x="3851794" y="-8263"/>
                  <a:pt x="4052658" y="-23409"/>
                  <a:pt x="4238226" y="0"/>
                </a:cubicBezTo>
                <a:cubicBezTo>
                  <a:pt x="4423794" y="23409"/>
                  <a:pt x="4888045" y="-29880"/>
                  <a:pt x="5137244" y="0"/>
                </a:cubicBezTo>
                <a:cubicBezTo>
                  <a:pt x="5106670" y="247895"/>
                  <a:pt x="5173398" y="485451"/>
                  <a:pt x="5137244" y="727483"/>
                </a:cubicBezTo>
                <a:cubicBezTo>
                  <a:pt x="5101090" y="969515"/>
                  <a:pt x="5105275" y="1183475"/>
                  <a:pt x="5137244" y="1401079"/>
                </a:cubicBezTo>
                <a:cubicBezTo>
                  <a:pt x="5169213" y="1618683"/>
                  <a:pt x="5106704" y="1893183"/>
                  <a:pt x="5137244" y="2101618"/>
                </a:cubicBezTo>
                <a:cubicBezTo>
                  <a:pt x="5167784" y="2310053"/>
                  <a:pt x="5111805" y="2574918"/>
                  <a:pt x="5137244" y="2694382"/>
                </a:cubicBezTo>
                <a:cubicBezTo>
                  <a:pt x="4903776" y="2685474"/>
                  <a:pt x="4738970" y="2676023"/>
                  <a:pt x="4546461" y="2694382"/>
                </a:cubicBezTo>
                <a:cubicBezTo>
                  <a:pt x="4353952" y="2712741"/>
                  <a:pt x="4041749" y="2696311"/>
                  <a:pt x="3852933" y="2694382"/>
                </a:cubicBezTo>
                <a:cubicBezTo>
                  <a:pt x="3664117" y="2692453"/>
                  <a:pt x="3572387" y="2672270"/>
                  <a:pt x="3313522" y="2694382"/>
                </a:cubicBezTo>
                <a:cubicBezTo>
                  <a:pt x="3054657" y="2716494"/>
                  <a:pt x="3023436" y="2687252"/>
                  <a:pt x="2825484" y="2694382"/>
                </a:cubicBezTo>
                <a:cubicBezTo>
                  <a:pt x="2627532" y="2701512"/>
                  <a:pt x="2347364" y="2675290"/>
                  <a:pt x="2183329" y="2694382"/>
                </a:cubicBezTo>
                <a:cubicBezTo>
                  <a:pt x="2019294" y="2713474"/>
                  <a:pt x="1875835" y="2686320"/>
                  <a:pt x="1592546" y="2694382"/>
                </a:cubicBezTo>
                <a:cubicBezTo>
                  <a:pt x="1309257" y="2702444"/>
                  <a:pt x="1150296" y="2672689"/>
                  <a:pt x="950390" y="2694382"/>
                </a:cubicBezTo>
                <a:cubicBezTo>
                  <a:pt x="750484" y="2716075"/>
                  <a:pt x="402370" y="2655501"/>
                  <a:pt x="0" y="2694382"/>
                </a:cubicBezTo>
                <a:cubicBezTo>
                  <a:pt x="-26685" y="2463152"/>
                  <a:pt x="27069" y="2329701"/>
                  <a:pt x="0" y="2101618"/>
                </a:cubicBezTo>
                <a:cubicBezTo>
                  <a:pt x="-27069" y="1873535"/>
                  <a:pt x="5896" y="1675933"/>
                  <a:pt x="0" y="1508854"/>
                </a:cubicBezTo>
                <a:cubicBezTo>
                  <a:pt x="-5896" y="1341775"/>
                  <a:pt x="-29156" y="996620"/>
                  <a:pt x="0" y="862202"/>
                </a:cubicBezTo>
                <a:cubicBezTo>
                  <a:pt x="29156" y="727784"/>
                  <a:pt x="-4642" y="265677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260005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6D5DCC1-076A-8EFE-D0F0-61335EE6B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38" t="27995" r="44162" b="48315"/>
          <a:stretch/>
        </p:blipFill>
        <p:spPr>
          <a:xfrm>
            <a:off x="1703128" y="403237"/>
            <a:ext cx="3633062" cy="324958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1CDA1E7-84ED-6E55-5A54-3AD91E337F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644" t="60391" r="15925" b="32863"/>
          <a:stretch/>
        </p:blipFill>
        <p:spPr>
          <a:xfrm>
            <a:off x="4108164" y="3744816"/>
            <a:ext cx="1325974" cy="92710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2A90A5-E7F0-B794-928F-0AD09876E2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912" t="66353" r="15925" b="28157"/>
          <a:stretch/>
        </p:blipFill>
        <p:spPr>
          <a:xfrm>
            <a:off x="2763552" y="3940871"/>
            <a:ext cx="1430767" cy="73104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2B92FEA-B832-A48C-2F71-495D7604F1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363" t="71373" r="16134" b="22196"/>
          <a:stretch/>
        </p:blipFill>
        <p:spPr>
          <a:xfrm>
            <a:off x="2954499" y="5251841"/>
            <a:ext cx="2479639" cy="924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A6B70A2-266C-C734-E063-38D0A2567E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91" t="77176" r="15466" b="19847"/>
          <a:stretch/>
        </p:blipFill>
        <p:spPr>
          <a:xfrm>
            <a:off x="2661470" y="6072136"/>
            <a:ext cx="3065696" cy="7463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2EEECFD-B7EB-3001-3DE7-F59934D52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72" t="50905" r="30096" b="45939"/>
          <a:stretch/>
        </p:blipFill>
        <p:spPr>
          <a:xfrm>
            <a:off x="5916624" y="5311442"/>
            <a:ext cx="4825588" cy="755982"/>
          </a:xfrm>
          <a:custGeom>
            <a:avLst/>
            <a:gdLst>
              <a:gd name="connsiteX0" fmla="*/ 0 w 4825588"/>
              <a:gd name="connsiteY0" fmla="*/ 0 h 755982"/>
              <a:gd name="connsiteX1" fmla="*/ 641114 w 4825588"/>
              <a:gd name="connsiteY1" fmla="*/ 0 h 755982"/>
              <a:gd name="connsiteX2" fmla="*/ 1282228 w 4825588"/>
              <a:gd name="connsiteY2" fmla="*/ 0 h 755982"/>
              <a:gd name="connsiteX3" fmla="*/ 1923342 w 4825588"/>
              <a:gd name="connsiteY3" fmla="*/ 0 h 755982"/>
              <a:gd name="connsiteX4" fmla="*/ 2564455 w 4825588"/>
              <a:gd name="connsiteY4" fmla="*/ 0 h 755982"/>
              <a:gd name="connsiteX5" fmla="*/ 3253825 w 4825588"/>
              <a:gd name="connsiteY5" fmla="*/ 0 h 755982"/>
              <a:gd name="connsiteX6" fmla="*/ 3991451 w 4825588"/>
              <a:gd name="connsiteY6" fmla="*/ 0 h 755982"/>
              <a:gd name="connsiteX7" fmla="*/ 4825588 w 4825588"/>
              <a:gd name="connsiteY7" fmla="*/ 0 h 755982"/>
              <a:gd name="connsiteX8" fmla="*/ 4825588 w 4825588"/>
              <a:gd name="connsiteY8" fmla="*/ 355312 h 755982"/>
              <a:gd name="connsiteX9" fmla="*/ 4825588 w 4825588"/>
              <a:gd name="connsiteY9" fmla="*/ 755982 h 755982"/>
              <a:gd name="connsiteX10" fmla="*/ 4087962 w 4825588"/>
              <a:gd name="connsiteY10" fmla="*/ 755982 h 755982"/>
              <a:gd name="connsiteX11" fmla="*/ 3543360 w 4825588"/>
              <a:gd name="connsiteY11" fmla="*/ 755982 h 755982"/>
              <a:gd name="connsiteX12" fmla="*/ 2805735 w 4825588"/>
              <a:gd name="connsiteY12" fmla="*/ 755982 h 755982"/>
              <a:gd name="connsiteX13" fmla="*/ 2068109 w 4825588"/>
              <a:gd name="connsiteY13" fmla="*/ 755982 h 755982"/>
              <a:gd name="connsiteX14" fmla="*/ 1475251 w 4825588"/>
              <a:gd name="connsiteY14" fmla="*/ 755982 h 755982"/>
              <a:gd name="connsiteX15" fmla="*/ 834137 w 4825588"/>
              <a:gd name="connsiteY15" fmla="*/ 755982 h 755982"/>
              <a:gd name="connsiteX16" fmla="*/ 0 w 4825588"/>
              <a:gd name="connsiteY16" fmla="*/ 755982 h 755982"/>
              <a:gd name="connsiteX17" fmla="*/ 0 w 4825588"/>
              <a:gd name="connsiteY17" fmla="*/ 370431 h 755982"/>
              <a:gd name="connsiteX18" fmla="*/ 0 w 4825588"/>
              <a:gd name="connsiteY18" fmla="*/ 0 h 75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25588" h="755982" fill="none" extrusionOk="0">
                <a:moveTo>
                  <a:pt x="0" y="0"/>
                </a:moveTo>
                <a:cubicBezTo>
                  <a:pt x="169070" y="12392"/>
                  <a:pt x="371464" y="894"/>
                  <a:pt x="641114" y="0"/>
                </a:cubicBezTo>
                <a:cubicBezTo>
                  <a:pt x="910764" y="-894"/>
                  <a:pt x="1126380" y="18750"/>
                  <a:pt x="1282228" y="0"/>
                </a:cubicBezTo>
                <a:cubicBezTo>
                  <a:pt x="1438076" y="-18750"/>
                  <a:pt x="1661631" y="8073"/>
                  <a:pt x="1923342" y="0"/>
                </a:cubicBezTo>
                <a:cubicBezTo>
                  <a:pt x="2185053" y="-8073"/>
                  <a:pt x="2433372" y="-25114"/>
                  <a:pt x="2564455" y="0"/>
                </a:cubicBezTo>
                <a:cubicBezTo>
                  <a:pt x="2695538" y="25114"/>
                  <a:pt x="2979432" y="21084"/>
                  <a:pt x="3253825" y="0"/>
                </a:cubicBezTo>
                <a:cubicBezTo>
                  <a:pt x="3528218" y="-21084"/>
                  <a:pt x="3637497" y="13224"/>
                  <a:pt x="3991451" y="0"/>
                </a:cubicBezTo>
                <a:cubicBezTo>
                  <a:pt x="4345405" y="-13224"/>
                  <a:pt x="4627668" y="-10438"/>
                  <a:pt x="4825588" y="0"/>
                </a:cubicBezTo>
                <a:cubicBezTo>
                  <a:pt x="4826118" y="81996"/>
                  <a:pt x="4838665" y="281675"/>
                  <a:pt x="4825588" y="355312"/>
                </a:cubicBezTo>
                <a:cubicBezTo>
                  <a:pt x="4812511" y="428949"/>
                  <a:pt x="4820633" y="566170"/>
                  <a:pt x="4825588" y="755982"/>
                </a:cubicBezTo>
                <a:cubicBezTo>
                  <a:pt x="4517609" y="751786"/>
                  <a:pt x="4251574" y="787872"/>
                  <a:pt x="4087962" y="755982"/>
                </a:cubicBezTo>
                <a:cubicBezTo>
                  <a:pt x="3924350" y="724092"/>
                  <a:pt x="3798184" y="741641"/>
                  <a:pt x="3543360" y="755982"/>
                </a:cubicBezTo>
                <a:cubicBezTo>
                  <a:pt x="3288536" y="770323"/>
                  <a:pt x="3027688" y="736701"/>
                  <a:pt x="2805735" y="755982"/>
                </a:cubicBezTo>
                <a:cubicBezTo>
                  <a:pt x="2583783" y="775263"/>
                  <a:pt x="2231402" y="766434"/>
                  <a:pt x="2068109" y="755982"/>
                </a:cubicBezTo>
                <a:cubicBezTo>
                  <a:pt x="1904816" y="745530"/>
                  <a:pt x="1723788" y="780541"/>
                  <a:pt x="1475251" y="755982"/>
                </a:cubicBezTo>
                <a:cubicBezTo>
                  <a:pt x="1226714" y="731423"/>
                  <a:pt x="1072342" y="740642"/>
                  <a:pt x="834137" y="755982"/>
                </a:cubicBezTo>
                <a:cubicBezTo>
                  <a:pt x="595932" y="771322"/>
                  <a:pt x="304629" y="774543"/>
                  <a:pt x="0" y="755982"/>
                </a:cubicBezTo>
                <a:cubicBezTo>
                  <a:pt x="6264" y="579679"/>
                  <a:pt x="9971" y="451919"/>
                  <a:pt x="0" y="370431"/>
                </a:cubicBezTo>
                <a:cubicBezTo>
                  <a:pt x="-9971" y="288943"/>
                  <a:pt x="-1378" y="77887"/>
                  <a:pt x="0" y="0"/>
                </a:cubicBezTo>
                <a:close/>
              </a:path>
              <a:path w="4825588" h="755982" stroke="0" extrusionOk="0">
                <a:moveTo>
                  <a:pt x="0" y="0"/>
                </a:moveTo>
                <a:cubicBezTo>
                  <a:pt x="295530" y="-31162"/>
                  <a:pt x="330219" y="-1647"/>
                  <a:pt x="641114" y="0"/>
                </a:cubicBezTo>
                <a:cubicBezTo>
                  <a:pt x="952009" y="1647"/>
                  <a:pt x="1266249" y="22"/>
                  <a:pt x="1426995" y="0"/>
                </a:cubicBezTo>
                <a:cubicBezTo>
                  <a:pt x="1587741" y="-22"/>
                  <a:pt x="1902618" y="33807"/>
                  <a:pt x="2116365" y="0"/>
                </a:cubicBezTo>
                <a:cubicBezTo>
                  <a:pt x="2330112" y="-33807"/>
                  <a:pt x="2433988" y="20967"/>
                  <a:pt x="2660967" y="0"/>
                </a:cubicBezTo>
                <a:cubicBezTo>
                  <a:pt x="2887946" y="-20967"/>
                  <a:pt x="3210989" y="-34163"/>
                  <a:pt x="3398593" y="0"/>
                </a:cubicBezTo>
                <a:cubicBezTo>
                  <a:pt x="3586197" y="34163"/>
                  <a:pt x="3711345" y="-23803"/>
                  <a:pt x="3943195" y="0"/>
                </a:cubicBezTo>
                <a:cubicBezTo>
                  <a:pt x="4175045" y="23803"/>
                  <a:pt x="4489442" y="-38585"/>
                  <a:pt x="4825588" y="0"/>
                </a:cubicBezTo>
                <a:cubicBezTo>
                  <a:pt x="4809594" y="88344"/>
                  <a:pt x="4814062" y="265252"/>
                  <a:pt x="4825588" y="385551"/>
                </a:cubicBezTo>
                <a:cubicBezTo>
                  <a:pt x="4837114" y="505850"/>
                  <a:pt x="4813510" y="588569"/>
                  <a:pt x="4825588" y="755982"/>
                </a:cubicBezTo>
                <a:cubicBezTo>
                  <a:pt x="4670402" y="726401"/>
                  <a:pt x="4304882" y="745477"/>
                  <a:pt x="4136218" y="755982"/>
                </a:cubicBezTo>
                <a:cubicBezTo>
                  <a:pt x="3967554" y="766488"/>
                  <a:pt x="3748430" y="726979"/>
                  <a:pt x="3495104" y="755982"/>
                </a:cubicBezTo>
                <a:cubicBezTo>
                  <a:pt x="3241778" y="784985"/>
                  <a:pt x="3032839" y="768740"/>
                  <a:pt x="2757479" y="755982"/>
                </a:cubicBezTo>
                <a:cubicBezTo>
                  <a:pt x="2482119" y="743224"/>
                  <a:pt x="2427392" y="771871"/>
                  <a:pt x="2212877" y="755982"/>
                </a:cubicBezTo>
                <a:cubicBezTo>
                  <a:pt x="1998362" y="740093"/>
                  <a:pt x="1841408" y="764167"/>
                  <a:pt x="1571763" y="755982"/>
                </a:cubicBezTo>
                <a:cubicBezTo>
                  <a:pt x="1302118" y="747797"/>
                  <a:pt x="1169050" y="724059"/>
                  <a:pt x="882393" y="755982"/>
                </a:cubicBezTo>
                <a:cubicBezTo>
                  <a:pt x="595736" y="787906"/>
                  <a:pt x="377844" y="720791"/>
                  <a:pt x="0" y="755982"/>
                </a:cubicBezTo>
                <a:cubicBezTo>
                  <a:pt x="6088" y="665158"/>
                  <a:pt x="18764" y="544305"/>
                  <a:pt x="0" y="377991"/>
                </a:cubicBezTo>
                <a:cubicBezTo>
                  <a:pt x="-18764" y="211677"/>
                  <a:pt x="-15096" y="158258"/>
                  <a:pt x="0" y="0"/>
                </a:cubicBezTo>
                <a:close/>
              </a:path>
            </a:pathLst>
          </a:custGeom>
          <a:ln>
            <a:solidFill>
              <a:srgbClr val="F6C0C3"/>
            </a:solidFill>
            <a:extLst>
              <a:ext uri="{C807C97D-BFC1-408E-A445-0C87EB9F89A2}">
                <ask:lineSketchStyleProps xmlns:ask="http://schemas.microsoft.com/office/drawing/2018/sketchyshapes" sd="4373378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F42D6FA-29CB-0AF5-4BF9-5FB4FD1527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04" t="44099" r="30097" b="49680"/>
          <a:stretch/>
        </p:blipFill>
        <p:spPr>
          <a:xfrm>
            <a:off x="5604968" y="3561429"/>
            <a:ext cx="5137244" cy="1489934"/>
          </a:xfrm>
          <a:custGeom>
            <a:avLst/>
            <a:gdLst>
              <a:gd name="connsiteX0" fmla="*/ 0 w 5137244"/>
              <a:gd name="connsiteY0" fmla="*/ 0 h 1489934"/>
              <a:gd name="connsiteX1" fmla="*/ 642156 w 5137244"/>
              <a:gd name="connsiteY1" fmla="*/ 0 h 1489934"/>
              <a:gd name="connsiteX2" fmla="*/ 1181566 w 5137244"/>
              <a:gd name="connsiteY2" fmla="*/ 0 h 1489934"/>
              <a:gd name="connsiteX3" fmla="*/ 1823722 w 5137244"/>
              <a:gd name="connsiteY3" fmla="*/ 0 h 1489934"/>
              <a:gd name="connsiteX4" fmla="*/ 2311760 w 5137244"/>
              <a:gd name="connsiteY4" fmla="*/ 0 h 1489934"/>
              <a:gd name="connsiteX5" fmla="*/ 2799798 w 5137244"/>
              <a:gd name="connsiteY5" fmla="*/ 0 h 1489934"/>
              <a:gd name="connsiteX6" fmla="*/ 3339209 w 5137244"/>
              <a:gd name="connsiteY6" fmla="*/ 0 h 1489934"/>
              <a:gd name="connsiteX7" fmla="*/ 4032737 w 5137244"/>
              <a:gd name="connsiteY7" fmla="*/ 0 h 1489934"/>
              <a:gd name="connsiteX8" fmla="*/ 4520775 w 5137244"/>
              <a:gd name="connsiteY8" fmla="*/ 0 h 1489934"/>
              <a:gd name="connsiteX9" fmla="*/ 5137244 w 5137244"/>
              <a:gd name="connsiteY9" fmla="*/ 0 h 1489934"/>
              <a:gd name="connsiteX10" fmla="*/ 5137244 w 5137244"/>
              <a:gd name="connsiteY10" fmla="*/ 511544 h 1489934"/>
              <a:gd name="connsiteX11" fmla="*/ 5137244 w 5137244"/>
              <a:gd name="connsiteY11" fmla="*/ 978390 h 1489934"/>
              <a:gd name="connsiteX12" fmla="*/ 5137244 w 5137244"/>
              <a:gd name="connsiteY12" fmla="*/ 1489934 h 1489934"/>
              <a:gd name="connsiteX13" fmla="*/ 4392344 w 5137244"/>
              <a:gd name="connsiteY13" fmla="*/ 1489934 h 1489934"/>
              <a:gd name="connsiteX14" fmla="*/ 3801561 w 5137244"/>
              <a:gd name="connsiteY14" fmla="*/ 1489934 h 1489934"/>
              <a:gd name="connsiteX15" fmla="*/ 3159405 w 5137244"/>
              <a:gd name="connsiteY15" fmla="*/ 1489934 h 1489934"/>
              <a:gd name="connsiteX16" fmla="*/ 2414505 w 5137244"/>
              <a:gd name="connsiteY16" fmla="*/ 1489934 h 1489934"/>
              <a:gd name="connsiteX17" fmla="*/ 1823722 w 5137244"/>
              <a:gd name="connsiteY17" fmla="*/ 1489934 h 1489934"/>
              <a:gd name="connsiteX18" fmla="*/ 1130194 w 5137244"/>
              <a:gd name="connsiteY18" fmla="*/ 1489934 h 1489934"/>
              <a:gd name="connsiteX19" fmla="*/ 0 w 5137244"/>
              <a:gd name="connsiteY19" fmla="*/ 1489934 h 1489934"/>
              <a:gd name="connsiteX20" fmla="*/ 0 w 5137244"/>
              <a:gd name="connsiteY20" fmla="*/ 978390 h 1489934"/>
              <a:gd name="connsiteX21" fmla="*/ 0 w 5137244"/>
              <a:gd name="connsiteY21" fmla="*/ 496645 h 1489934"/>
              <a:gd name="connsiteX22" fmla="*/ 0 w 5137244"/>
              <a:gd name="connsiteY22" fmla="*/ 0 h 148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37244" h="1489934" fill="none" extrusionOk="0">
                <a:moveTo>
                  <a:pt x="0" y="0"/>
                </a:moveTo>
                <a:cubicBezTo>
                  <a:pt x="242686" y="4890"/>
                  <a:pt x="389458" y="-9020"/>
                  <a:pt x="642156" y="0"/>
                </a:cubicBezTo>
                <a:cubicBezTo>
                  <a:pt x="894854" y="9020"/>
                  <a:pt x="967472" y="5999"/>
                  <a:pt x="1181566" y="0"/>
                </a:cubicBezTo>
                <a:cubicBezTo>
                  <a:pt x="1395660" y="-5999"/>
                  <a:pt x="1642259" y="-9774"/>
                  <a:pt x="1823722" y="0"/>
                </a:cubicBezTo>
                <a:cubicBezTo>
                  <a:pt x="2005185" y="9774"/>
                  <a:pt x="2188414" y="-14232"/>
                  <a:pt x="2311760" y="0"/>
                </a:cubicBezTo>
                <a:cubicBezTo>
                  <a:pt x="2435106" y="14232"/>
                  <a:pt x="2678287" y="-23430"/>
                  <a:pt x="2799798" y="0"/>
                </a:cubicBezTo>
                <a:cubicBezTo>
                  <a:pt x="2921309" y="23430"/>
                  <a:pt x="3201797" y="19541"/>
                  <a:pt x="3339209" y="0"/>
                </a:cubicBezTo>
                <a:cubicBezTo>
                  <a:pt x="3476621" y="-19541"/>
                  <a:pt x="3841764" y="34325"/>
                  <a:pt x="4032737" y="0"/>
                </a:cubicBezTo>
                <a:cubicBezTo>
                  <a:pt x="4223710" y="-34325"/>
                  <a:pt x="4416366" y="-3781"/>
                  <a:pt x="4520775" y="0"/>
                </a:cubicBezTo>
                <a:cubicBezTo>
                  <a:pt x="4625184" y="3781"/>
                  <a:pt x="5002077" y="-26116"/>
                  <a:pt x="5137244" y="0"/>
                </a:cubicBezTo>
                <a:cubicBezTo>
                  <a:pt x="5120616" y="215849"/>
                  <a:pt x="5131578" y="334634"/>
                  <a:pt x="5137244" y="511544"/>
                </a:cubicBezTo>
                <a:cubicBezTo>
                  <a:pt x="5142910" y="688454"/>
                  <a:pt x="5141987" y="755063"/>
                  <a:pt x="5137244" y="978390"/>
                </a:cubicBezTo>
                <a:cubicBezTo>
                  <a:pt x="5132501" y="1201717"/>
                  <a:pt x="5156835" y="1374752"/>
                  <a:pt x="5137244" y="1489934"/>
                </a:cubicBezTo>
                <a:cubicBezTo>
                  <a:pt x="4981694" y="1473244"/>
                  <a:pt x="4573361" y="1502050"/>
                  <a:pt x="4392344" y="1489934"/>
                </a:cubicBezTo>
                <a:cubicBezTo>
                  <a:pt x="4211327" y="1477818"/>
                  <a:pt x="3982798" y="1482389"/>
                  <a:pt x="3801561" y="1489934"/>
                </a:cubicBezTo>
                <a:cubicBezTo>
                  <a:pt x="3620324" y="1497479"/>
                  <a:pt x="3315283" y="1458591"/>
                  <a:pt x="3159405" y="1489934"/>
                </a:cubicBezTo>
                <a:cubicBezTo>
                  <a:pt x="3003527" y="1521277"/>
                  <a:pt x="2706574" y="1509552"/>
                  <a:pt x="2414505" y="1489934"/>
                </a:cubicBezTo>
                <a:cubicBezTo>
                  <a:pt x="2122436" y="1470316"/>
                  <a:pt x="2109455" y="1475368"/>
                  <a:pt x="1823722" y="1489934"/>
                </a:cubicBezTo>
                <a:cubicBezTo>
                  <a:pt x="1537989" y="1504500"/>
                  <a:pt x="1329471" y="1475230"/>
                  <a:pt x="1130194" y="1489934"/>
                </a:cubicBezTo>
                <a:cubicBezTo>
                  <a:pt x="930917" y="1504638"/>
                  <a:pt x="245384" y="1497894"/>
                  <a:pt x="0" y="1489934"/>
                </a:cubicBezTo>
                <a:cubicBezTo>
                  <a:pt x="-20499" y="1366332"/>
                  <a:pt x="-24817" y="1222840"/>
                  <a:pt x="0" y="978390"/>
                </a:cubicBezTo>
                <a:cubicBezTo>
                  <a:pt x="24817" y="733940"/>
                  <a:pt x="-10335" y="689291"/>
                  <a:pt x="0" y="496645"/>
                </a:cubicBezTo>
                <a:cubicBezTo>
                  <a:pt x="10335" y="303999"/>
                  <a:pt x="-24622" y="190999"/>
                  <a:pt x="0" y="0"/>
                </a:cubicBezTo>
                <a:close/>
              </a:path>
              <a:path w="5137244" h="1489934" stroke="0" extrusionOk="0">
                <a:moveTo>
                  <a:pt x="0" y="0"/>
                </a:moveTo>
                <a:cubicBezTo>
                  <a:pt x="259869" y="-14519"/>
                  <a:pt x="485693" y="13699"/>
                  <a:pt x="642156" y="0"/>
                </a:cubicBezTo>
                <a:cubicBezTo>
                  <a:pt x="798619" y="-13699"/>
                  <a:pt x="1034607" y="-24534"/>
                  <a:pt x="1387056" y="0"/>
                </a:cubicBezTo>
                <a:cubicBezTo>
                  <a:pt x="1739505" y="24534"/>
                  <a:pt x="1832924" y="23642"/>
                  <a:pt x="2080584" y="0"/>
                </a:cubicBezTo>
                <a:cubicBezTo>
                  <a:pt x="2328244" y="-23642"/>
                  <a:pt x="2624622" y="25230"/>
                  <a:pt x="2774112" y="0"/>
                </a:cubicBezTo>
                <a:cubicBezTo>
                  <a:pt x="2923602" y="-25230"/>
                  <a:pt x="3193491" y="-6302"/>
                  <a:pt x="3416267" y="0"/>
                </a:cubicBezTo>
                <a:cubicBezTo>
                  <a:pt x="3639044" y="6302"/>
                  <a:pt x="3794448" y="5881"/>
                  <a:pt x="4161168" y="0"/>
                </a:cubicBezTo>
                <a:cubicBezTo>
                  <a:pt x="4527888" y="-5881"/>
                  <a:pt x="4659905" y="-15331"/>
                  <a:pt x="5137244" y="0"/>
                </a:cubicBezTo>
                <a:cubicBezTo>
                  <a:pt x="5130911" y="108835"/>
                  <a:pt x="5156725" y="269955"/>
                  <a:pt x="5137244" y="526443"/>
                </a:cubicBezTo>
                <a:cubicBezTo>
                  <a:pt x="5117763" y="782931"/>
                  <a:pt x="5150784" y="905441"/>
                  <a:pt x="5137244" y="1023088"/>
                </a:cubicBezTo>
                <a:cubicBezTo>
                  <a:pt x="5123704" y="1140735"/>
                  <a:pt x="5147282" y="1307208"/>
                  <a:pt x="5137244" y="1489934"/>
                </a:cubicBezTo>
                <a:cubicBezTo>
                  <a:pt x="4943188" y="1482854"/>
                  <a:pt x="4810977" y="1460916"/>
                  <a:pt x="4495089" y="1489934"/>
                </a:cubicBezTo>
                <a:cubicBezTo>
                  <a:pt x="4179202" y="1518952"/>
                  <a:pt x="4016320" y="1520611"/>
                  <a:pt x="3750188" y="1489934"/>
                </a:cubicBezTo>
                <a:cubicBezTo>
                  <a:pt x="3484056" y="1459257"/>
                  <a:pt x="3392090" y="1462217"/>
                  <a:pt x="3159405" y="1489934"/>
                </a:cubicBezTo>
                <a:cubicBezTo>
                  <a:pt x="2926720" y="1517651"/>
                  <a:pt x="2742160" y="1502915"/>
                  <a:pt x="2619994" y="1489934"/>
                </a:cubicBezTo>
                <a:cubicBezTo>
                  <a:pt x="2497828" y="1476953"/>
                  <a:pt x="2161861" y="1461198"/>
                  <a:pt x="1875094" y="1489934"/>
                </a:cubicBezTo>
                <a:cubicBezTo>
                  <a:pt x="1588327" y="1518670"/>
                  <a:pt x="1387515" y="1488178"/>
                  <a:pt x="1181566" y="1489934"/>
                </a:cubicBezTo>
                <a:cubicBezTo>
                  <a:pt x="975617" y="1491690"/>
                  <a:pt x="874310" y="1468477"/>
                  <a:pt x="693528" y="1489934"/>
                </a:cubicBezTo>
                <a:cubicBezTo>
                  <a:pt x="512746" y="1511391"/>
                  <a:pt x="248791" y="1485868"/>
                  <a:pt x="0" y="1489934"/>
                </a:cubicBezTo>
                <a:cubicBezTo>
                  <a:pt x="11035" y="1364077"/>
                  <a:pt x="15238" y="1146165"/>
                  <a:pt x="0" y="1008189"/>
                </a:cubicBezTo>
                <a:cubicBezTo>
                  <a:pt x="-15238" y="870213"/>
                  <a:pt x="-9235" y="720756"/>
                  <a:pt x="0" y="541343"/>
                </a:cubicBezTo>
                <a:cubicBezTo>
                  <a:pt x="9235" y="361930"/>
                  <a:pt x="-18621" y="127562"/>
                  <a:pt x="0" y="0"/>
                </a:cubicBezTo>
                <a:close/>
              </a:path>
            </a:pathLst>
          </a:custGeom>
          <a:ln>
            <a:solidFill>
              <a:srgbClr val="E8C5FF"/>
            </a:solidFill>
            <a:extLst>
              <a:ext uri="{C807C97D-BFC1-408E-A445-0C87EB9F89A2}">
                <ask:lineSketchStyleProps xmlns:ask="http://schemas.microsoft.com/office/drawing/2018/sketchyshapes" sd="10138281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C9451EA-C182-E864-CC46-F0099FFF04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9" t="31497" r="40595" b="32850"/>
          <a:stretch/>
        </p:blipFill>
        <p:spPr>
          <a:xfrm>
            <a:off x="1135077" y="153427"/>
            <a:ext cx="9892591" cy="64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1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3604D73-5CA8-4A38-1D14-1B3BB86072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79" t="51261" r="27901" b="26296"/>
          <a:stretch/>
        </p:blipFill>
        <p:spPr>
          <a:xfrm>
            <a:off x="1221897" y="323681"/>
            <a:ext cx="9878287" cy="57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6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0A6694-A2AC-2360-504F-ECD8F4691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32" t="34686" r="25588" b="27440"/>
          <a:stretch/>
        </p:blipFill>
        <p:spPr>
          <a:xfrm>
            <a:off x="1212574" y="1169440"/>
            <a:ext cx="9462052" cy="538334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099AB76-BA53-44A9-534F-BC7D8FF2C522}"/>
              </a:ext>
            </a:extLst>
          </p:cNvPr>
          <p:cNvGrpSpPr/>
          <p:nvPr/>
        </p:nvGrpSpPr>
        <p:grpSpPr>
          <a:xfrm>
            <a:off x="4246724" y="74095"/>
            <a:ext cx="3545280" cy="1076161"/>
            <a:chOff x="-212521" y="2687979"/>
            <a:chExt cx="5262342" cy="184091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4688A9E-D481-2F3D-8B96-3777B54C3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80457D52-F46B-D5B5-C42D-392C2C7A2CE1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TextBox 19">
            <a:extLst>
              <a:ext uri="{FF2B5EF4-FFF2-40B4-BE49-F238E27FC236}">
                <a16:creationId xmlns:a16="http://schemas.microsoft.com/office/drawing/2014/main" id="{3532F01A-85E5-DB47-0E59-2A8F95D6FFB7}"/>
              </a:ext>
            </a:extLst>
          </p:cNvPr>
          <p:cNvSpPr txBox="1"/>
          <p:nvPr/>
        </p:nvSpPr>
        <p:spPr>
          <a:xfrm>
            <a:off x="4095196" y="272340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نموذج </a:t>
            </a:r>
            <a:r>
              <a:rPr lang="ar-SA" sz="4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فراير</a:t>
            </a:r>
            <a:endParaRPr lang="ar-SA" sz="4800" b="1" dirty="0">
              <a:solidFill>
                <a:schemeClr val="tx1">
                  <a:lumMod val="95000"/>
                  <a:lumOff val="5000"/>
                </a:schemeClr>
              </a:solidFill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10" y="5715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5033735-9D76-31C8-2359-72CDA018A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t="23473" r="36759" b="27499"/>
          <a:stretch/>
        </p:blipFill>
        <p:spPr>
          <a:xfrm>
            <a:off x="95251" y="114300"/>
            <a:ext cx="10234948" cy="65735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67ECD39-C3A4-2B9A-7D33-815EEDB2D5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34" y="1785953"/>
            <a:ext cx="1881951" cy="2328158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36B1E349-5B0C-3F04-04F6-2133FFAC4A07}"/>
              </a:ext>
            </a:extLst>
          </p:cNvPr>
          <p:cNvSpPr txBox="1"/>
          <p:nvPr/>
        </p:nvSpPr>
        <p:spPr>
          <a:xfrm>
            <a:off x="10260789" y="2341626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33922CC-C9B6-F4CA-D1EB-7D39AFA3E1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10" t="30932" r="37944" b="62111"/>
          <a:stretch/>
        </p:blipFill>
        <p:spPr>
          <a:xfrm>
            <a:off x="890124" y="4683244"/>
            <a:ext cx="2985962" cy="1601776"/>
          </a:xfrm>
          <a:custGeom>
            <a:avLst/>
            <a:gdLst>
              <a:gd name="connsiteX0" fmla="*/ 0 w 2985962"/>
              <a:gd name="connsiteY0" fmla="*/ 0 h 1601776"/>
              <a:gd name="connsiteX1" fmla="*/ 656912 w 2985962"/>
              <a:gd name="connsiteY1" fmla="*/ 0 h 1601776"/>
              <a:gd name="connsiteX2" fmla="*/ 1194385 w 2985962"/>
              <a:gd name="connsiteY2" fmla="*/ 0 h 1601776"/>
              <a:gd name="connsiteX3" fmla="*/ 1731858 w 2985962"/>
              <a:gd name="connsiteY3" fmla="*/ 0 h 1601776"/>
              <a:gd name="connsiteX4" fmla="*/ 2299191 w 2985962"/>
              <a:gd name="connsiteY4" fmla="*/ 0 h 1601776"/>
              <a:gd name="connsiteX5" fmla="*/ 2985962 w 2985962"/>
              <a:gd name="connsiteY5" fmla="*/ 0 h 1601776"/>
              <a:gd name="connsiteX6" fmla="*/ 2985962 w 2985962"/>
              <a:gd name="connsiteY6" fmla="*/ 549943 h 1601776"/>
              <a:gd name="connsiteX7" fmla="*/ 2985962 w 2985962"/>
              <a:gd name="connsiteY7" fmla="*/ 1099886 h 1601776"/>
              <a:gd name="connsiteX8" fmla="*/ 2985962 w 2985962"/>
              <a:gd name="connsiteY8" fmla="*/ 1601776 h 1601776"/>
              <a:gd name="connsiteX9" fmla="*/ 2448489 w 2985962"/>
              <a:gd name="connsiteY9" fmla="*/ 1601776 h 1601776"/>
              <a:gd name="connsiteX10" fmla="*/ 1940875 w 2985962"/>
              <a:gd name="connsiteY10" fmla="*/ 1601776 h 1601776"/>
              <a:gd name="connsiteX11" fmla="*/ 1313823 w 2985962"/>
              <a:gd name="connsiteY11" fmla="*/ 1601776 h 1601776"/>
              <a:gd name="connsiteX12" fmla="*/ 746491 w 2985962"/>
              <a:gd name="connsiteY12" fmla="*/ 1601776 h 1601776"/>
              <a:gd name="connsiteX13" fmla="*/ 0 w 2985962"/>
              <a:gd name="connsiteY13" fmla="*/ 1601776 h 1601776"/>
              <a:gd name="connsiteX14" fmla="*/ 0 w 2985962"/>
              <a:gd name="connsiteY14" fmla="*/ 1099886 h 1601776"/>
              <a:gd name="connsiteX15" fmla="*/ 0 w 2985962"/>
              <a:gd name="connsiteY15" fmla="*/ 533925 h 1601776"/>
              <a:gd name="connsiteX16" fmla="*/ 0 w 2985962"/>
              <a:gd name="connsiteY16" fmla="*/ 0 h 16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5962" h="1601776" fill="none" extrusionOk="0">
                <a:moveTo>
                  <a:pt x="0" y="0"/>
                </a:moveTo>
                <a:cubicBezTo>
                  <a:pt x="261154" y="-18115"/>
                  <a:pt x="440886" y="-27552"/>
                  <a:pt x="656912" y="0"/>
                </a:cubicBezTo>
                <a:cubicBezTo>
                  <a:pt x="872938" y="27552"/>
                  <a:pt x="1073529" y="1762"/>
                  <a:pt x="1194385" y="0"/>
                </a:cubicBezTo>
                <a:cubicBezTo>
                  <a:pt x="1315241" y="-1762"/>
                  <a:pt x="1578331" y="-9143"/>
                  <a:pt x="1731858" y="0"/>
                </a:cubicBezTo>
                <a:cubicBezTo>
                  <a:pt x="1885385" y="9143"/>
                  <a:pt x="2110868" y="20321"/>
                  <a:pt x="2299191" y="0"/>
                </a:cubicBezTo>
                <a:cubicBezTo>
                  <a:pt x="2487514" y="-20321"/>
                  <a:pt x="2805964" y="-23410"/>
                  <a:pt x="2985962" y="0"/>
                </a:cubicBezTo>
                <a:cubicBezTo>
                  <a:pt x="2972150" y="259649"/>
                  <a:pt x="3004318" y="304845"/>
                  <a:pt x="2985962" y="549943"/>
                </a:cubicBezTo>
                <a:cubicBezTo>
                  <a:pt x="2967606" y="795041"/>
                  <a:pt x="2975511" y="977013"/>
                  <a:pt x="2985962" y="1099886"/>
                </a:cubicBezTo>
                <a:cubicBezTo>
                  <a:pt x="2996413" y="1222759"/>
                  <a:pt x="2964062" y="1415514"/>
                  <a:pt x="2985962" y="1601776"/>
                </a:cubicBezTo>
                <a:cubicBezTo>
                  <a:pt x="2827688" y="1614171"/>
                  <a:pt x="2664857" y="1602523"/>
                  <a:pt x="2448489" y="1601776"/>
                </a:cubicBezTo>
                <a:cubicBezTo>
                  <a:pt x="2232121" y="1601029"/>
                  <a:pt x="2135103" y="1596114"/>
                  <a:pt x="1940875" y="1601776"/>
                </a:cubicBezTo>
                <a:cubicBezTo>
                  <a:pt x="1746647" y="1607438"/>
                  <a:pt x="1616991" y="1593396"/>
                  <a:pt x="1313823" y="1601776"/>
                </a:cubicBezTo>
                <a:cubicBezTo>
                  <a:pt x="1010655" y="1610156"/>
                  <a:pt x="965180" y="1586071"/>
                  <a:pt x="746491" y="1601776"/>
                </a:cubicBezTo>
                <a:cubicBezTo>
                  <a:pt x="527802" y="1617481"/>
                  <a:pt x="198477" y="1625171"/>
                  <a:pt x="0" y="1601776"/>
                </a:cubicBezTo>
                <a:cubicBezTo>
                  <a:pt x="4603" y="1477379"/>
                  <a:pt x="-17027" y="1223430"/>
                  <a:pt x="0" y="1099886"/>
                </a:cubicBezTo>
                <a:cubicBezTo>
                  <a:pt x="17027" y="976342"/>
                  <a:pt x="23411" y="683366"/>
                  <a:pt x="0" y="533925"/>
                </a:cubicBezTo>
                <a:cubicBezTo>
                  <a:pt x="-23411" y="384484"/>
                  <a:pt x="14104" y="110251"/>
                  <a:pt x="0" y="0"/>
                </a:cubicBezTo>
                <a:close/>
              </a:path>
              <a:path w="2985962" h="1601776" stroke="0" extrusionOk="0">
                <a:moveTo>
                  <a:pt x="0" y="0"/>
                </a:moveTo>
                <a:cubicBezTo>
                  <a:pt x="132581" y="-9509"/>
                  <a:pt x="288027" y="-12910"/>
                  <a:pt x="507614" y="0"/>
                </a:cubicBezTo>
                <a:cubicBezTo>
                  <a:pt x="727201" y="12910"/>
                  <a:pt x="860746" y="-9460"/>
                  <a:pt x="1104806" y="0"/>
                </a:cubicBezTo>
                <a:cubicBezTo>
                  <a:pt x="1348866" y="9460"/>
                  <a:pt x="1525651" y="-15856"/>
                  <a:pt x="1731858" y="0"/>
                </a:cubicBezTo>
                <a:cubicBezTo>
                  <a:pt x="1938065" y="15856"/>
                  <a:pt x="2062396" y="-4472"/>
                  <a:pt x="2329050" y="0"/>
                </a:cubicBezTo>
                <a:cubicBezTo>
                  <a:pt x="2595704" y="4472"/>
                  <a:pt x="2741615" y="-10019"/>
                  <a:pt x="2985962" y="0"/>
                </a:cubicBezTo>
                <a:cubicBezTo>
                  <a:pt x="2976998" y="121226"/>
                  <a:pt x="2993924" y="334880"/>
                  <a:pt x="2985962" y="517908"/>
                </a:cubicBezTo>
                <a:cubicBezTo>
                  <a:pt x="2978000" y="700936"/>
                  <a:pt x="3002022" y="790484"/>
                  <a:pt x="2985962" y="1019797"/>
                </a:cubicBezTo>
                <a:cubicBezTo>
                  <a:pt x="2969902" y="1249110"/>
                  <a:pt x="2975061" y="1354858"/>
                  <a:pt x="2985962" y="1601776"/>
                </a:cubicBezTo>
                <a:cubicBezTo>
                  <a:pt x="2710249" y="1584602"/>
                  <a:pt x="2676718" y="1605080"/>
                  <a:pt x="2418629" y="1601776"/>
                </a:cubicBezTo>
                <a:cubicBezTo>
                  <a:pt x="2160540" y="1598472"/>
                  <a:pt x="1959636" y="1631690"/>
                  <a:pt x="1791577" y="1601776"/>
                </a:cubicBezTo>
                <a:cubicBezTo>
                  <a:pt x="1623518" y="1571862"/>
                  <a:pt x="1292959" y="1579864"/>
                  <a:pt x="1134666" y="1601776"/>
                </a:cubicBezTo>
                <a:cubicBezTo>
                  <a:pt x="976373" y="1623688"/>
                  <a:pt x="732824" y="1618708"/>
                  <a:pt x="627052" y="1601776"/>
                </a:cubicBezTo>
                <a:cubicBezTo>
                  <a:pt x="521280" y="1584844"/>
                  <a:pt x="285194" y="1609270"/>
                  <a:pt x="0" y="1601776"/>
                </a:cubicBezTo>
                <a:cubicBezTo>
                  <a:pt x="-23866" y="1382937"/>
                  <a:pt x="1375" y="1196462"/>
                  <a:pt x="0" y="1067851"/>
                </a:cubicBezTo>
                <a:cubicBezTo>
                  <a:pt x="-1375" y="939241"/>
                  <a:pt x="-25739" y="780538"/>
                  <a:pt x="0" y="517908"/>
                </a:cubicBezTo>
                <a:cubicBezTo>
                  <a:pt x="25739" y="255278"/>
                  <a:pt x="-12721" y="195722"/>
                  <a:pt x="0" y="0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7590002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173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شاشة عريضة</PresentationFormat>
  <Paragraphs>96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20</cp:revision>
  <dcterms:created xsi:type="dcterms:W3CDTF">2022-12-05T15:38:02Z</dcterms:created>
  <dcterms:modified xsi:type="dcterms:W3CDTF">2022-12-19T19:03:54Z</dcterms:modified>
</cp:coreProperties>
</file>