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86A78C53-FF19-4EDC-981E-4BEAD15E1B90.png" descr="86A78C53-FF19-4EDC-981E-4BEAD15E1B9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960" y="-1"/>
            <a:ext cx="1310072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3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5585CC13-8969-4B63-9EE1-23800BF85F3F.png" descr="5585CC13-8969-4B63-9EE1-23800BF85F3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9038"/>
            <a:ext cx="13216116" cy="97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Mh7E2y2iYcM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الضرب في مضاعفات العشرة"/>
          <p:cNvSpPr txBox="1"/>
          <p:nvPr/>
        </p:nvSpPr>
        <p:spPr>
          <a:xfrm>
            <a:off x="2043606" y="4914899"/>
            <a:ext cx="8686801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الضرب في مضاعفات العشرة </a:t>
            </a:r>
          </a:p>
        </p:txBody>
      </p:sp>
      <p:sp>
        <p:nvSpPr>
          <p:cNvPr id="121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2408.png" descr="IMG_2408.png"/>
          <p:cNvPicPr>
            <a:picLocks noChangeAspect="1"/>
          </p:cNvPicPr>
          <p:nvPr/>
        </p:nvPicPr>
        <p:blipFill>
          <a:blip r:embed="rId2">
            <a:extLst/>
          </a:blip>
          <a:srcRect l="2485" t="12763" r="0" b="67907"/>
          <a:stretch>
            <a:fillRect/>
          </a:stretch>
        </p:blipFill>
        <p:spPr>
          <a:xfrm>
            <a:off x="1441754" y="281651"/>
            <a:ext cx="11803417" cy="1755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2408.png" descr="IMG_2408.png"/>
          <p:cNvPicPr>
            <a:picLocks noChangeAspect="1"/>
          </p:cNvPicPr>
          <p:nvPr/>
        </p:nvPicPr>
        <p:blipFill>
          <a:blip r:embed="rId2">
            <a:extLst/>
          </a:blip>
          <a:srcRect l="32491" t="48908" r="1242" b="5221"/>
          <a:stretch>
            <a:fillRect/>
          </a:stretch>
        </p:blipFill>
        <p:spPr>
          <a:xfrm>
            <a:off x="-172244" y="2133445"/>
            <a:ext cx="13349284" cy="693373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صفحة ٥١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٥١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2409.png" descr="IMG_2409.png"/>
          <p:cNvPicPr>
            <a:picLocks noChangeAspect="1"/>
          </p:cNvPicPr>
          <p:nvPr/>
        </p:nvPicPr>
        <p:blipFill>
          <a:blip r:embed="rId2">
            <a:extLst/>
          </a:blip>
          <a:srcRect l="27281" t="27347" r="0" b="16005"/>
          <a:stretch>
            <a:fillRect/>
          </a:stretch>
        </p:blipFill>
        <p:spPr>
          <a:xfrm>
            <a:off x="1733430" y="2566590"/>
            <a:ext cx="10859686" cy="6347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2408.png" descr="IMG_2408.png"/>
          <p:cNvPicPr>
            <a:picLocks noChangeAspect="1"/>
          </p:cNvPicPr>
          <p:nvPr/>
        </p:nvPicPr>
        <p:blipFill>
          <a:blip r:embed="rId3">
            <a:extLst/>
          </a:blip>
          <a:srcRect l="2485" t="12763" r="0" b="67907"/>
          <a:stretch>
            <a:fillRect/>
          </a:stretch>
        </p:blipFill>
        <p:spPr>
          <a:xfrm>
            <a:off x="2074594" y="933725"/>
            <a:ext cx="10544949" cy="1568423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صفحة ٥١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٥١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G_2410.png" descr="IMG_2410.png"/>
          <p:cNvPicPr>
            <a:picLocks noChangeAspect="1"/>
          </p:cNvPicPr>
          <p:nvPr/>
        </p:nvPicPr>
        <p:blipFill>
          <a:blip r:embed="rId2">
            <a:extLst/>
          </a:blip>
          <a:srcRect l="12283" t="15090" r="4186" b="24876"/>
          <a:stretch>
            <a:fillRect/>
          </a:stretch>
        </p:blipFill>
        <p:spPr>
          <a:xfrm>
            <a:off x="260006" y="1769924"/>
            <a:ext cx="12282968" cy="6623887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صفحة ٥٢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٥٢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G_2411.png" descr="IMG_2411.png"/>
          <p:cNvPicPr>
            <a:picLocks noChangeAspect="1"/>
          </p:cNvPicPr>
          <p:nvPr/>
        </p:nvPicPr>
        <p:blipFill>
          <a:blip r:embed="rId2">
            <a:extLst/>
          </a:blip>
          <a:srcRect l="8426" t="20032" r="3416" b="13961"/>
          <a:stretch>
            <a:fillRect/>
          </a:stretch>
        </p:blipFill>
        <p:spPr>
          <a:xfrm>
            <a:off x="333553" y="1392036"/>
            <a:ext cx="12033110" cy="6760265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صفحة ٥٢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٥٢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أضرب أعدادًا في…"/>
          <p:cNvSpPr txBox="1"/>
          <p:nvPr/>
        </p:nvSpPr>
        <p:spPr>
          <a:xfrm>
            <a:off x="4196100" y="3936999"/>
            <a:ext cx="4122180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7000"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أضرب أعدادًا في </a:t>
            </a:r>
          </a:p>
          <a:p>
            <a:pPr rtl="0">
              <a:defRPr sz="7000"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مضاعفات العشرة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5221" y="5494277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صفحة ٤٩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٤٩ </a:t>
            </a:r>
          </a:p>
        </p:txBody>
      </p:sp>
      <p:pic>
        <p:nvPicPr>
          <p:cNvPr id="129" name="IMG_2403.png" descr="IMG_2403.png"/>
          <p:cNvPicPr>
            <a:picLocks noChangeAspect="1"/>
          </p:cNvPicPr>
          <p:nvPr/>
        </p:nvPicPr>
        <p:blipFill>
          <a:blip r:embed="rId2">
            <a:extLst/>
          </a:blip>
          <a:srcRect l="67759" t="36661" r="7619" b="23649"/>
          <a:stretch>
            <a:fillRect/>
          </a:stretch>
        </p:blipFill>
        <p:spPr>
          <a:xfrm>
            <a:off x="9349872" y="3688653"/>
            <a:ext cx="2919419" cy="35312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2" name="تجميع"/>
          <p:cNvGrpSpPr/>
          <p:nvPr/>
        </p:nvGrpSpPr>
        <p:grpSpPr>
          <a:xfrm>
            <a:off x="402295" y="2236676"/>
            <a:ext cx="9239607" cy="6176319"/>
            <a:chOff x="0" y="0"/>
            <a:chExt cx="9239606" cy="6176318"/>
          </a:xfrm>
        </p:grpSpPr>
        <p:pic>
          <p:nvPicPr>
            <p:cNvPr id="130" name="IMG_2403.png" descr="IMG_240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816" t="33193" r="30714" b="24001"/>
            <a:stretch>
              <a:fillRect/>
            </a:stretch>
          </p:blipFill>
          <p:spPr>
            <a:xfrm>
              <a:off x="0" y="1268640"/>
              <a:ext cx="9239607" cy="49076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1" name="مستطيل مستدير الزوايا"/>
            <p:cNvSpPr/>
            <p:nvPr/>
          </p:nvSpPr>
          <p:spPr>
            <a:xfrm>
              <a:off x="315519" y="0"/>
              <a:ext cx="1529974" cy="1414580"/>
            </a:xfrm>
            <a:prstGeom prst="roundRect">
              <a:avLst>
                <a:gd name="adj" fmla="val 13467"/>
              </a:avLst>
            </a:prstGeom>
            <a:solidFill>
              <a:srgbClr val="FFF9E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</p:grpSp>
      <p:sp>
        <p:nvSpPr>
          <p:cNvPr id="133" name="الضرب في مضاعفات العشرة"/>
          <p:cNvSpPr txBox="1"/>
          <p:nvPr/>
        </p:nvSpPr>
        <p:spPr>
          <a:xfrm>
            <a:off x="2587625" y="1588728"/>
            <a:ext cx="782955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الضرب في مضاعفات العشرة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صفحة ٤٩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٤٩ </a:t>
            </a:r>
          </a:p>
        </p:txBody>
      </p:sp>
      <p:grpSp>
        <p:nvGrpSpPr>
          <p:cNvPr id="138" name="تجميع"/>
          <p:cNvGrpSpPr/>
          <p:nvPr/>
        </p:nvGrpSpPr>
        <p:grpSpPr>
          <a:xfrm>
            <a:off x="1376739" y="945152"/>
            <a:ext cx="7846315" cy="7863296"/>
            <a:chOff x="0" y="0"/>
            <a:chExt cx="7846314" cy="7863295"/>
          </a:xfrm>
        </p:grpSpPr>
        <p:pic>
          <p:nvPicPr>
            <p:cNvPr id="136" name="IMG_2404.png" descr="IMG_2404.png"/>
            <p:cNvPicPr>
              <a:picLocks noChangeAspect="0"/>
            </p:cNvPicPr>
            <p:nvPr/>
          </p:nvPicPr>
          <p:blipFill>
            <a:blip r:embed="rId2">
              <a:extLst/>
            </a:blip>
            <a:srcRect l="12456" t="17475" r="35895" b="7863"/>
            <a:stretch>
              <a:fillRect/>
            </a:stretch>
          </p:blipFill>
          <p:spPr>
            <a:xfrm>
              <a:off x="0" y="0"/>
              <a:ext cx="7846093" cy="74356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IMG_2404.png" descr="IMG_2404.png"/>
            <p:cNvPicPr>
              <a:picLocks noChangeAspect="0"/>
            </p:cNvPicPr>
            <p:nvPr/>
          </p:nvPicPr>
          <p:blipFill>
            <a:blip r:embed="rId2">
              <a:extLst/>
            </a:blip>
            <a:srcRect l="29299" t="91729" r="35895" b="3442"/>
            <a:stretch>
              <a:fillRect/>
            </a:stretch>
          </p:blipFill>
          <p:spPr>
            <a:xfrm>
              <a:off x="2558840" y="7382439"/>
              <a:ext cx="5287475" cy="4808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9" name="IMG_2403.png" descr="IMG_2403.png"/>
          <p:cNvPicPr>
            <a:picLocks noChangeAspect="1"/>
          </p:cNvPicPr>
          <p:nvPr/>
        </p:nvPicPr>
        <p:blipFill>
          <a:blip r:embed="rId3">
            <a:extLst/>
          </a:blip>
          <a:srcRect l="67759" t="36661" r="7619" b="23649"/>
          <a:stretch>
            <a:fillRect/>
          </a:stretch>
        </p:blipFill>
        <p:spPr>
          <a:xfrm>
            <a:off x="9189935" y="3215679"/>
            <a:ext cx="2746771" cy="3322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صفحة ٥٠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٥٠ </a:t>
            </a:r>
          </a:p>
        </p:txBody>
      </p:sp>
      <p:pic>
        <p:nvPicPr>
          <p:cNvPr id="142" name="IMG_2405.png" descr="IMG_2405.png"/>
          <p:cNvPicPr>
            <a:picLocks noChangeAspect="1"/>
          </p:cNvPicPr>
          <p:nvPr/>
        </p:nvPicPr>
        <p:blipFill>
          <a:blip r:embed="rId2">
            <a:extLst/>
          </a:blip>
          <a:srcRect l="18376" t="11289" r="32550" b="2093"/>
          <a:stretch>
            <a:fillRect/>
          </a:stretch>
        </p:blipFill>
        <p:spPr>
          <a:xfrm>
            <a:off x="2131514" y="986670"/>
            <a:ext cx="6070777" cy="8040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2405.png" descr="IMG_2405.png"/>
          <p:cNvPicPr>
            <a:picLocks noChangeAspect="1"/>
          </p:cNvPicPr>
          <p:nvPr/>
        </p:nvPicPr>
        <p:blipFill>
          <a:blip r:embed="rId2">
            <a:extLst/>
          </a:blip>
          <a:srcRect l="67469" t="22759" r="12427" b="48135"/>
          <a:stretch>
            <a:fillRect/>
          </a:stretch>
        </p:blipFill>
        <p:spPr>
          <a:xfrm>
            <a:off x="9003593" y="3397250"/>
            <a:ext cx="2723928" cy="2959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صفحة ٥٠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٥٠ </a:t>
            </a:r>
          </a:p>
        </p:txBody>
      </p:sp>
      <p:pic>
        <p:nvPicPr>
          <p:cNvPr id="146" name="IMG_2406.png" descr="IMG_2406.png"/>
          <p:cNvPicPr>
            <a:picLocks noChangeAspect="1"/>
          </p:cNvPicPr>
          <p:nvPr/>
        </p:nvPicPr>
        <p:blipFill>
          <a:blip r:embed="rId2">
            <a:extLst/>
          </a:blip>
          <a:srcRect l="16488" t="60288" r="2874" b="22988"/>
          <a:stretch>
            <a:fillRect/>
          </a:stretch>
        </p:blipFill>
        <p:spPr>
          <a:xfrm>
            <a:off x="-342305" y="3110407"/>
            <a:ext cx="12681191" cy="1973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G_2406.png" descr="IMG_2406.png"/>
          <p:cNvPicPr>
            <a:picLocks noChangeAspect="1"/>
          </p:cNvPicPr>
          <p:nvPr/>
        </p:nvPicPr>
        <p:blipFill>
          <a:blip r:embed="rId2">
            <a:extLst/>
          </a:blip>
          <a:srcRect l="2874" t="40004" r="2874" b="40004"/>
          <a:stretch>
            <a:fillRect/>
          </a:stretch>
        </p:blipFill>
        <p:spPr>
          <a:xfrm>
            <a:off x="1628631" y="1064467"/>
            <a:ext cx="10787528" cy="1716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G_2406.png" descr="IMG_2406.png"/>
          <p:cNvPicPr>
            <a:picLocks noChangeAspect="1"/>
          </p:cNvPicPr>
          <p:nvPr/>
        </p:nvPicPr>
        <p:blipFill>
          <a:blip r:embed="rId2">
            <a:extLst/>
          </a:blip>
          <a:srcRect l="17503" t="73585" r="1860" b="9691"/>
          <a:stretch>
            <a:fillRect/>
          </a:stretch>
        </p:blipFill>
        <p:spPr>
          <a:xfrm>
            <a:off x="100377" y="6386995"/>
            <a:ext cx="12314974" cy="19163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G_2407.png" descr="IMG_2407.png"/>
          <p:cNvPicPr>
            <a:picLocks noChangeAspect="1"/>
          </p:cNvPicPr>
          <p:nvPr/>
        </p:nvPicPr>
        <p:blipFill>
          <a:blip r:embed="rId2">
            <a:extLst/>
          </a:blip>
          <a:srcRect l="4516" t="19340" r="7404" b="10657"/>
          <a:stretch>
            <a:fillRect/>
          </a:stretch>
        </p:blipFill>
        <p:spPr>
          <a:xfrm>
            <a:off x="217577" y="825646"/>
            <a:ext cx="12944524" cy="7719437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صفحة ٥١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٥١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