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media/image1.jpeg" ContentType="image/jpeg"/>
  <Override PartName="/ppt/media/image2.jpeg" ContentType="image/jpeg"/>
  <Override PartName="/ppt/media/image3.jpeg" ContentType="image/jpeg"/>
  <Override PartName="/ppt/media/image4.jpeg" ContentType="image/jpeg"/>
  <Override PartName="/ppt/media/image5.jpeg" ContentType="image/jpeg"/>
  <Override PartName="/ppt/media/image6.jpeg" ContentType="image/jpeg"/>
  <Override PartName="/ppt/media/image7.jpeg" ContentType="image/jpeg"/>
  <Override PartName="/ppt/media/image8.jpeg" ContentType="image/jpeg"/>
  <Override PartName="/ppt/media/image9.jpeg" ContentType="image/jpeg"/>
  <Override PartName="/ppt/media/image10.jpeg" ContentType="image/jpeg"/>
  <Override PartName="/ppt/media/image11.jpeg" ContentType="image/jpeg"/>
  <Override PartName="/ppt/media/image12.jpeg" ContentType="image/jpeg"/>
  <Override PartName="/ppt/media/image13.jpeg" ContentType="image/jpeg"/>
  <Override PartName="/ppt/media/image14.jpeg" ContentType="image/jpeg"/>
  <Override PartName="/ppt/media/image15.jpeg" ContentType="image/jpeg"/>
  <Override PartName="/ppt/media/image16.jpeg" ContentType="image/jpeg"/>
  <Override PartName="/ppt/media/image17.jpeg" ContentType="image/jpeg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</p:sldIdLst>
  <p:sldSz cx="13004800" cy="97536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1733930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400" u="none" kumimoji="0" normalizeH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1pPr>
    <a:lvl2pPr marL="0" marR="0" indent="457200" algn="ctr" defTabSz="1733930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400" u="none" kumimoji="0" normalizeH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2pPr>
    <a:lvl3pPr marL="0" marR="0" indent="914400" algn="ctr" defTabSz="1733930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400" u="none" kumimoji="0" normalizeH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3pPr>
    <a:lvl4pPr marL="0" marR="0" indent="1371600" algn="ctr" defTabSz="1733930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400" u="none" kumimoji="0" normalizeH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4pPr>
    <a:lvl5pPr marL="0" marR="0" indent="1828800" algn="ctr" defTabSz="1733930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400" u="none" kumimoji="0" normalizeH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5pPr>
    <a:lvl6pPr marL="0" marR="0" indent="2286000" algn="ctr" defTabSz="1733930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400" u="none" kumimoji="0" normalizeH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6pPr>
    <a:lvl7pPr marL="0" marR="0" indent="2743200" algn="ctr" defTabSz="1733930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400" u="none" kumimoji="0" normalizeH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7pPr>
    <a:lvl8pPr marL="0" marR="0" indent="3200400" algn="ctr" defTabSz="1733930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400" u="none" kumimoji="0" normalizeH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8pPr>
    <a:lvl9pPr marL="0" marR="0" indent="3657600" algn="ctr" defTabSz="1733930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400" u="none" kumimoji="0" normalizeH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3175" cap="flat">
              <a:solidFill>
                <a:srgbClr val="000000"/>
              </a:solidFill>
              <a:prstDash val="solid"/>
              <a:miter lim="400000"/>
            </a:ln>
          </a:left>
          <a:right>
            <a:ln w="3175" cap="flat">
              <a:solidFill>
                <a:srgbClr val="000000"/>
              </a:solidFill>
              <a:prstDash val="solid"/>
              <a:miter lim="400000"/>
            </a:ln>
          </a:right>
          <a:top>
            <a:ln w="3175" cap="flat">
              <a:solidFill>
                <a:srgbClr val="000000"/>
              </a:solidFill>
              <a:prstDash val="solid"/>
              <a:miter lim="400000"/>
            </a:ln>
          </a:top>
          <a:bottom>
            <a:ln w="3175" cap="flat">
              <a:solidFill>
                <a:srgbClr val="000000"/>
              </a:solidFill>
              <a:prstDash val="solid"/>
              <a:miter lim="400000"/>
            </a:ln>
          </a:bottom>
          <a:insideH>
            <a:ln w="3175" cap="flat">
              <a:solidFill>
                <a:srgbClr val="000000"/>
              </a:solidFill>
              <a:prstDash val="solid"/>
              <a:miter lim="400000"/>
            </a:ln>
          </a:insideH>
          <a:insideV>
            <a:ln w="3175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E3E5E8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3175" cap="flat">
              <a:solidFill>
                <a:srgbClr val="000000"/>
              </a:solidFill>
              <a:prstDash val="solid"/>
              <a:miter lim="400000"/>
            </a:ln>
          </a:left>
          <a:right>
            <a:ln w="3175" cap="flat">
              <a:solidFill>
                <a:srgbClr val="000000"/>
              </a:solidFill>
              <a:prstDash val="solid"/>
              <a:miter lim="400000"/>
            </a:ln>
          </a:right>
          <a:top>
            <a:ln w="3175" cap="flat">
              <a:solidFill>
                <a:srgbClr val="000000"/>
              </a:solidFill>
              <a:prstDash val="solid"/>
              <a:miter lim="400000"/>
            </a:ln>
          </a:top>
          <a:bottom>
            <a:ln w="3175" cap="flat">
              <a:solidFill>
                <a:srgbClr val="000000"/>
              </a:solidFill>
              <a:prstDash val="solid"/>
              <a:miter lim="400000"/>
            </a:ln>
          </a:bottom>
          <a:insideH>
            <a:ln w="3175" cap="flat">
              <a:solidFill>
                <a:srgbClr val="000000"/>
              </a:solidFill>
              <a:prstDash val="solid"/>
              <a:miter lim="400000"/>
            </a:ln>
          </a:insideH>
          <a:insideV>
            <a:ln w="3175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3175" cap="flat">
              <a:solidFill>
                <a:srgbClr val="000000"/>
              </a:solidFill>
              <a:prstDash val="solid"/>
              <a:miter lim="400000"/>
            </a:ln>
          </a:left>
          <a:right>
            <a:ln w="3175" cap="flat">
              <a:solidFill>
                <a:srgbClr val="000000"/>
              </a:solidFill>
              <a:prstDash val="solid"/>
              <a:miter lim="400000"/>
            </a:ln>
          </a:right>
          <a:top>
            <a:ln w="3175" cap="flat">
              <a:solidFill>
                <a:srgbClr val="000000"/>
              </a:solidFill>
              <a:prstDash val="solid"/>
              <a:miter lim="400000"/>
            </a:ln>
          </a:top>
          <a:bottom>
            <a:ln w="3175" cap="flat">
              <a:solidFill>
                <a:srgbClr val="000000"/>
              </a:solidFill>
              <a:prstDash val="solid"/>
              <a:miter lim="400000"/>
            </a:ln>
          </a:bottom>
          <a:insideH>
            <a:ln w="3175" cap="flat">
              <a:solidFill>
                <a:srgbClr val="000000"/>
              </a:solidFill>
              <a:prstDash val="solid"/>
              <a:miter lim="400000"/>
            </a:ln>
          </a:insideH>
          <a:insideV>
            <a:ln w="3175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3175" cap="flat">
              <a:solidFill>
                <a:srgbClr val="000000"/>
              </a:solidFill>
              <a:prstDash val="solid"/>
              <a:miter lim="400000"/>
            </a:ln>
          </a:left>
          <a:right>
            <a:ln w="3175" cap="flat">
              <a:solidFill>
                <a:srgbClr val="000000"/>
              </a:solidFill>
              <a:prstDash val="solid"/>
              <a:miter lim="400000"/>
            </a:ln>
          </a:right>
          <a:top>
            <a:ln w="3175" cap="flat">
              <a:solidFill>
                <a:srgbClr val="000000"/>
              </a:solidFill>
              <a:prstDash val="solid"/>
              <a:miter lim="400000"/>
            </a:ln>
          </a:top>
          <a:bottom>
            <a:ln w="3175" cap="flat">
              <a:solidFill>
                <a:srgbClr val="000000"/>
              </a:solidFill>
              <a:prstDash val="solid"/>
              <a:miter lim="400000"/>
            </a:ln>
          </a:bottom>
          <a:insideH>
            <a:ln w="3175" cap="flat">
              <a:solidFill>
                <a:srgbClr val="000000"/>
              </a:solidFill>
              <a:prstDash val="solid"/>
              <a:miter lim="400000"/>
            </a:ln>
          </a:insideH>
          <a:insideV>
            <a:ln w="3175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Row>
  </a:tblStyle>
  <a:tblStyle styleId="{C7B018BB-80A7-4F77-B60F-C8B233D01FF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3175" cap="flat">
              <a:solidFill>
                <a:srgbClr val="536773"/>
              </a:solidFill>
              <a:prstDash val="solid"/>
              <a:miter lim="400000"/>
            </a:ln>
          </a:left>
          <a:right>
            <a:ln w="3175" cap="flat">
              <a:solidFill>
                <a:srgbClr val="536773"/>
              </a:solidFill>
              <a:prstDash val="solid"/>
              <a:miter lim="400000"/>
            </a:ln>
          </a:right>
          <a:top>
            <a:ln w="3175" cap="flat">
              <a:solidFill>
                <a:srgbClr val="536773"/>
              </a:solidFill>
              <a:prstDash val="solid"/>
              <a:miter lim="400000"/>
            </a:ln>
          </a:top>
          <a:bottom>
            <a:ln w="3175" cap="flat">
              <a:solidFill>
                <a:srgbClr val="536773"/>
              </a:solidFill>
              <a:prstDash val="solid"/>
              <a:miter lim="400000"/>
            </a:ln>
          </a:bottom>
          <a:insideH>
            <a:ln w="3175" cap="flat">
              <a:solidFill>
                <a:srgbClr val="536773"/>
              </a:solidFill>
              <a:prstDash val="solid"/>
              <a:miter lim="400000"/>
            </a:ln>
          </a:insideH>
          <a:insideV>
            <a:ln w="3175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E3E5E8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3175" cap="flat">
              <a:solidFill>
                <a:srgbClr val="536773"/>
              </a:solidFill>
              <a:prstDash val="solid"/>
              <a:miter lim="400000"/>
            </a:ln>
          </a:left>
          <a:right>
            <a:ln w="3175" cap="flat">
              <a:solidFill>
                <a:srgbClr val="000000"/>
              </a:solidFill>
              <a:prstDash val="solid"/>
              <a:miter lim="400000"/>
            </a:ln>
          </a:right>
          <a:top>
            <a:ln w="3175" cap="flat">
              <a:solidFill>
                <a:srgbClr val="536773"/>
              </a:solidFill>
              <a:prstDash val="solid"/>
              <a:miter lim="400000"/>
            </a:ln>
          </a:top>
          <a:bottom>
            <a:ln w="3175" cap="flat">
              <a:solidFill>
                <a:srgbClr val="536773"/>
              </a:solidFill>
              <a:prstDash val="solid"/>
              <a:miter lim="400000"/>
            </a:ln>
          </a:bottom>
          <a:insideH>
            <a:ln w="3175" cap="flat">
              <a:solidFill>
                <a:srgbClr val="536773"/>
              </a:solidFill>
              <a:prstDash val="solid"/>
              <a:miter lim="400000"/>
            </a:ln>
          </a:insideH>
          <a:insideV>
            <a:ln w="3175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3175" cap="flat">
              <a:solidFill>
                <a:srgbClr val="000000"/>
              </a:solidFill>
              <a:prstDash val="solid"/>
              <a:miter lim="400000"/>
            </a:ln>
          </a:left>
          <a:right>
            <a:ln w="3175" cap="flat">
              <a:solidFill>
                <a:srgbClr val="000000"/>
              </a:solidFill>
              <a:prstDash val="solid"/>
              <a:miter lim="400000"/>
            </a:ln>
          </a:right>
          <a:top>
            <a:ln w="3175" cap="flat">
              <a:solidFill>
                <a:srgbClr val="000000"/>
              </a:solidFill>
              <a:prstDash val="solid"/>
              <a:miter lim="400000"/>
            </a:ln>
          </a:top>
          <a:bottom>
            <a:ln w="3175" cap="flat">
              <a:solidFill>
                <a:srgbClr val="536773"/>
              </a:solidFill>
              <a:prstDash val="solid"/>
              <a:miter lim="400000"/>
            </a:ln>
          </a:bottom>
          <a:insideH>
            <a:ln w="3175" cap="flat">
              <a:solidFill>
                <a:srgbClr val="000000"/>
              </a:solidFill>
              <a:prstDash val="solid"/>
              <a:miter lim="400000"/>
            </a:ln>
          </a:insideH>
          <a:insideV>
            <a:ln w="3175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3175" cap="flat">
              <a:solidFill>
                <a:srgbClr val="536773"/>
              </a:solidFill>
              <a:prstDash val="solid"/>
              <a:miter lim="400000"/>
            </a:ln>
          </a:left>
          <a:right>
            <a:ln w="3175" cap="flat">
              <a:solidFill>
                <a:srgbClr val="536773"/>
              </a:solidFill>
              <a:prstDash val="solid"/>
              <a:miter lim="400000"/>
            </a:ln>
          </a:right>
          <a:top>
            <a:ln w="3175" cap="flat">
              <a:solidFill>
                <a:srgbClr val="536773"/>
              </a:solidFill>
              <a:prstDash val="solid"/>
              <a:miter lim="400000"/>
            </a:ln>
          </a:top>
          <a:bottom>
            <a:ln w="3175" cap="flat">
              <a:solidFill>
                <a:srgbClr val="536773"/>
              </a:solidFill>
              <a:prstDash val="solid"/>
              <a:miter lim="400000"/>
            </a:ln>
          </a:bottom>
          <a:insideH>
            <a:ln w="3175" cap="flat">
              <a:solidFill>
                <a:srgbClr val="536773"/>
              </a:solidFill>
              <a:prstDash val="solid"/>
              <a:miter lim="400000"/>
            </a:ln>
          </a:insideH>
          <a:insideV>
            <a:ln w="3175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solidFill>
            <a:schemeClr val="accent1">
              <a:lumOff val="16847"/>
            </a:schemeClr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3175" cap="flat">
              <a:solidFill>
                <a:srgbClr val="838383"/>
              </a:solidFill>
              <a:prstDash val="solid"/>
              <a:miter lim="400000"/>
            </a:ln>
          </a:left>
          <a:right>
            <a:ln w="3175" cap="flat">
              <a:solidFill>
                <a:srgbClr val="838383"/>
              </a:solidFill>
              <a:prstDash val="solid"/>
              <a:miter lim="400000"/>
            </a:ln>
          </a:right>
          <a:top>
            <a:ln w="3175" cap="flat">
              <a:solidFill>
                <a:srgbClr val="838383"/>
              </a:solidFill>
              <a:prstDash val="solid"/>
              <a:miter lim="400000"/>
            </a:ln>
          </a:top>
          <a:bottom>
            <a:ln w="3175" cap="flat">
              <a:solidFill>
                <a:srgbClr val="838383"/>
              </a:solidFill>
              <a:prstDash val="solid"/>
              <a:miter lim="400000"/>
            </a:ln>
          </a:bottom>
          <a:insideH>
            <a:ln w="3175" cap="flat">
              <a:solidFill>
                <a:srgbClr val="838383"/>
              </a:solidFill>
              <a:prstDash val="solid"/>
              <a:miter lim="400000"/>
            </a:ln>
          </a:insideH>
          <a:insideV>
            <a:ln w="3175" cap="flat">
              <a:solidFill>
                <a:srgbClr val="838383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EDEEEE"/>
          </a:solidFill>
        </a:fill>
      </a:tcStyle>
    </a:band2H>
    <a:firstCol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3175" cap="flat">
              <a:solidFill>
                <a:srgbClr val="4D4D4D"/>
              </a:solidFill>
              <a:prstDash val="solid"/>
              <a:miter lim="400000"/>
            </a:ln>
          </a:left>
          <a:right>
            <a:ln w="3175" cap="flat">
              <a:solidFill>
                <a:srgbClr val="808080"/>
              </a:solidFill>
              <a:prstDash val="solid"/>
              <a:miter lim="400000"/>
            </a:ln>
          </a:right>
          <a:top>
            <a:ln w="3175" cap="flat">
              <a:solidFill>
                <a:srgbClr val="808080"/>
              </a:solidFill>
              <a:prstDash val="solid"/>
              <a:miter lim="400000"/>
            </a:ln>
          </a:top>
          <a:bottom>
            <a:ln w="3175" cap="flat">
              <a:solidFill>
                <a:srgbClr val="808080"/>
              </a:solidFill>
              <a:prstDash val="solid"/>
              <a:miter lim="400000"/>
            </a:ln>
          </a:bottom>
          <a:insideH>
            <a:ln w="3175" cap="flat">
              <a:solidFill>
                <a:srgbClr val="808080"/>
              </a:solidFill>
              <a:prstDash val="solid"/>
              <a:miter lim="400000"/>
            </a:ln>
          </a:insideH>
          <a:insideV>
            <a:ln w="3175" cap="flat">
              <a:solidFill>
                <a:srgbClr val="808080"/>
              </a:solidFill>
              <a:prstDash val="solid"/>
              <a:miter lim="400000"/>
            </a:ln>
          </a:insideV>
        </a:tcBdr>
        <a:fill>
          <a:solidFill>
            <a:srgbClr val="88FA4F"/>
          </a:solidFill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3175" cap="flat">
              <a:solidFill>
                <a:srgbClr val="000000"/>
              </a:solidFill>
              <a:prstDash val="solid"/>
              <a:miter lim="400000"/>
            </a:ln>
          </a:left>
          <a:right>
            <a:ln w="3175" cap="flat">
              <a:solidFill>
                <a:srgbClr val="000000"/>
              </a:solidFill>
              <a:prstDash val="solid"/>
              <a:miter lim="400000"/>
            </a:ln>
          </a:right>
          <a:top>
            <a:ln w="3175" cap="flat">
              <a:solidFill>
                <a:schemeClr val="accent3"/>
              </a:solidFill>
              <a:prstDash val="solid"/>
              <a:miter lim="400000"/>
            </a:ln>
          </a:top>
          <a:bottom>
            <a:ln w="3175" cap="flat">
              <a:solidFill>
                <a:srgbClr val="4D4D4D"/>
              </a:solidFill>
              <a:prstDash val="solid"/>
              <a:miter lim="400000"/>
            </a:ln>
          </a:bottom>
          <a:insideH>
            <a:ln w="3175" cap="flat">
              <a:solidFill>
                <a:srgbClr val="000000"/>
              </a:solidFill>
              <a:prstDash val="solid"/>
              <a:miter lim="400000"/>
            </a:ln>
          </a:insideH>
          <a:insideV>
            <a:ln w="3175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3175" cap="flat">
              <a:solidFill>
                <a:srgbClr val="4D4D4D"/>
              </a:solidFill>
              <a:prstDash val="solid"/>
              <a:miter lim="400000"/>
            </a:ln>
          </a:left>
          <a:right>
            <a:ln w="3175" cap="flat">
              <a:solidFill>
                <a:srgbClr val="4D4D4D"/>
              </a:solidFill>
              <a:prstDash val="solid"/>
              <a:miter lim="400000"/>
            </a:ln>
          </a:right>
          <a:top>
            <a:ln w="3175" cap="flat">
              <a:solidFill>
                <a:srgbClr val="4D4D4D"/>
              </a:solidFill>
              <a:prstDash val="solid"/>
              <a:miter lim="400000"/>
            </a:ln>
          </a:top>
          <a:bottom>
            <a:ln w="3175" cap="flat">
              <a:solidFill>
                <a:srgbClr val="4D4D4D"/>
              </a:solidFill>
              <a:prstDash val="solid"/>
              <a:miter lim="400000"/>
            </a:ln>
          </a:bottom>
          <a:insideH>
            <a:ln w="3175" cap="flat">
              <a:solidFill>
                <a:srgbClr val="4D4D4D"/>
              </a:solidFill>
              <a:prstDash val="solid"/>
              <a:miter lim="400000"/>
            </a:ln>
          </a:insideH>
          <a:insideV>
            <a:ln w="3175" cap="flat">
              <a:solidFill>
                <a:srgbClr val="4D4D4D"/>
              </a:solidFill>
              <a:prstDash val="solid"/>
              <a:miter lim="400000"/>
            </a:ln>
          </a:insideV>
        </a:tcBdr>
        <a:fill>
          <a:solidFill>
            <a:srgbClr val="60D937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3175" cap="flat">
              <a:solidFill>
                <a:srgbClr val="5B5A5A"/>
              </a:solidFill>
              <a:prstDash val="solid"/>
              <a:miter lim="400000"/>
            </a:ln>
          </a:left>
          <a:right>
            <a:ln w="3175" cap="flat">
              <a:solidFill>
                <a:srgbClr val="5B5A5A"/>
              </a:solidFill>
              <a:prstDash val="solid"/>
              <a:miter lim="400000"/>
            </a:ln>
          </a:right>
          <a:top>
            <a:ln w="3175" cap="flat">
              <a:solidFill>
                <a:srgbClr val="5B5A5A"/>
              </a:solidFill>
              <a:prstDash val="solid"/>
              <a:miter lim="400000"/>
            </a:ln>
          </a:top>
          <a:bottom>
            <a:ln w="3175" cap="flat">
              <a:solidFill>
                <a:srgbClr val="5B5A5A"/>
              </a:solidFill>
              <a:prstDash val="solid"/>
              <a:miter lim="400000"/>
            </a:ln>
          </a:bottom>
          <a:insideH>
            <a:ln w="3175" cap="flat">
              <a:solidFill>
                <a:srgbClr val="5B5A5A"/>
              </a:solidFill>
              <a:prstDash val="solid"/>
              <a:miter lim="400000"/>
            </a:ln>
          </a:insideH>
          <a:insideV>
            <a:ln w="3175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AF7E9"/>
          </a:solidFill>
        </a:fill>
      </a:tcStyle>
    </a:wholeTbl>
    <a:band2H>
      <a:tcTxStyle b="def" i="def"/>
      <a:tcStyle>
        <a:tcBdr/>
        <a:fill>
          <a:solidFill>
            <a:schemeClr val="accent4">
              <a:hueOff val="348544"/>
              <a:lumOff val="7139"/>
            </a:schemeClr>
          </a:solidFill>
        </a:fill>
      </a:tcStyle>
    </a:band2H>
    <a:firstCol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3175" cap="flat">
              <a:solidFill>
                <a:srgbClr val="5B5A5A"/>
              </a:solidFill>
              <a:prstDash val="solid"/>
              <a:miter lim="400000"/>
            </a:ln>
          </a:left>
          <a:right>
            <a:ln w="3175" cap="flat">
              <a:solidFill>
                <a:srgbClr val="5B5A5A"/>
              </a:solidFill>
              <a:prstDash val="solid"/>
              <a:miter lim="400000"/>
            </a:ln>
          </a:right>
          <a:top>
            <a:ln w="3175" cap="flat">
              <a:solidFill>
                <a:srgbClr val="5B5A5A"/>
              </a:solidFill>
              <a:prstDash val="solid"/>
              <a:miter lim="400000"/>
            </a:ln>
          </a:top>
          <a:bottom>
            <a:ln w="3175" cap="flat">
              <a:solidFill>
                <a:srgbClr val="5B5A5A"/>
              </a:solidFill>
              <a:prstDash val="solid"/>
              <a:miter lim="400000"/>
            </a:ln>
          </a:bottom>
          <a:insideH>
            <a:ln w="3175" cap="flat">
              <a:solidFill>
                <a:srgbClr val="5B5A5A"/>
              </a:solidFill>
              <a:prstDash val="solid"/>
              <a:miter lim="400000"/>
            </a:ln>
          </a:insideH>
          <a:insideV>
            <a:ln w="3175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8BB00"/>
          </a:solidFill>
        </a:fill>
      </a:tcStyle>
    </a:firstCol>
    <a:lastRow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3175" cap="flat">
              <a:solidFill>
                <a:srgbClr val="5B5A5A"/>
              </a:solidFill>
              <a:prstDash val="solid"/>
              <a:miter lim="400000"/>
            </a:ln>
          </a:left>
          <a:right>
            <a:ln w="3175" cap="flat">
              <a:solidFill>
                <a:srgbClr val="5B5A5A"/>
              </a:solidFill>
              <a:prstDash val="solid"/>
              <a:miter lim="400000"/>
            </a:ln>
          </a:right>
          <a:top>
            <a:ln w="3175" cap="flat">
              <a:solidFill>
                <a:srgbClr val="F8BA00"/>
              </a:solidFill>
              <a:prstDash val="solid"/>
              <a:miter lim="400000"/>
            </a:ln>
          </a:top>
          <a:bottom>
            <a:ln w="3175" cap="flat">
              <a:solidFill>
                <a:srgbClr val="5B5A5A"/>
              </a:solidFill>
              <a:prstDash val="solid"/>
              <a:miter lim="400000"/>
            </a:ln>
          </a:bottom>
          <a:insideH>
            <a:ln w="3175" cap="flat">
              <a:solidFill>
                <a:srgbClr val="5B5A5A"/>
              </a:solidFill>
              <a:prstDash val="solid"/>
              <a:miter lim="400000"/>
            </a:ln>
          </a:insideH>
          <a:insideV>
            <a:ln w="3175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AF7E9"/>
          </a:solidFill>
        </a:fill>
      </a:tcStyle>
    </a:lastRow>
    <a:firstRow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3175" cap="flat">
              <a:solidFill>
                <a:srgbClr val="5B5A5A"/>
              </a:solidFill>
              <a:prstDash val="solid"/>
              <a:miter lim="400000"/>
            </a:ln>
          </a:left>
          <a:right>
            <a:ln w="3175" cap="flat">
              <a:solidFill>
                <a:srgbClr val="5B5A5A"/>
              </a:solidFill>
              <a:prstDash val="solid"/>
              <a:miter lim="400000"/>
            </a:ln>
          </a:right>
          <a:top>
            <a:ln w="3175" cap="flat">
              <a:solidFill>
                <a:srgbClr val="5B5A5A"/>
              </a:solidFill>
              <a:prstDash val="solid"/>
              <a:miter lim="400000"/>
            </a:ln>
          </a:top>
          <a:bottom>
            <a:ln w="3175" cap="flat">
              <a:solidFill>
                <a:srgbClr val="5B5A5A"/>
              </a:solidFill>
              <a:prstDash val="solid"/>
              <a:miter lim="400000"/>
            </a:ln>
          </a:bottom>
          <a:insideH>
            <a:ln w="3175" cap="flat">
              <a:solidFill>
                <a:srgbClr val="5B5A5A"/>
              </a:solidFill>
              <a:prstDash val="solid"/>
              <a:miter lim="400000"/>
            </a:ln>
          </a:insideH>
          <a:insideV>
            <a:ln w="3175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3175" cap="flat">
              <a:solidFill>
                <a:srgbClr val="464646"/>
              </a:solidFill>
              <a:prstDash val="solid"/>
              <a:miter lim="400000"/>
            </a:ln>
          </a:left>
          <a:right>
            <a:ln w="3175" cap="flat">
              <a:solidFill>
                <a:srgbClr val="464646"/>
              </a:solidFill>
              <a:prstDash val="solid"/>
              <a:miter lim="400000"/>
            </a:ln>
          </a:right>
          <a:top>
            <a:ln w="3175" cap="flat">
              <a:solidFill>
                <a:srgbClr val="464646"/>
              </a:solidFill>
              <a:prstDash val="solid"/>
              <a:miter lim="400000"/>
            </a:ln>
          </a:top>
          <a:bottom>
            <a:ln w="3175" cap="flat">
              <a:solidFill>
                <a:srgbClr val="464646"/>
              </a:solidFill>
              <a:prstDash val="solid"/>
              <a:miter lim="400000"/>
            </a:ln>
          </a:bottom>
          <a:insideH>
            <a:ln w="3175" cap="flat">
              <a:solidFill>
                <a:srgbClr val="464646"/>
              </a:solidFill>
              <a:prstDash val="solid"/>
              <a:miter lim="400000"/>
            </a:ln>
          </a:insideH>
          <a:insideV>
            <a:ln w="3175" cap="flat">
              <a:solidFill>
                <a:srgbClr val="464646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D4D5D5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3175" cap="flat">
              <a:solidFill>
                <a:srgbClr val="A6AAA9"/>
              </a:solidFill>
              <a:prstDash val="solid"/>
              <a:miter lim="400000"/>
            </a:ln>
          </a:left>
          <a:right>
            <a:ln w="3175" cap="flat">
              <a:solidFill>
                <a:srgbClr val="A6AAA9"/>
              </a:solidFill>
              <a:prstDash val="solid"/>
              <a:miter lim="400000"/>
            </a:ln>
          </a:right>
          <a:top>
            <a:ln w="3175" cap="flat">
              <a:solidFill>
                <a:srgbClr val="C3C3C3"/>
              </a:solidFill>
              <a:prstDash val="solid"/>
              <a:miter lim="400000"/>
            </a:ln>
          </a:top>
          <a:bottom>
            <a:ln w="3175" cap="flat">
              <a:solidFill>
                <a:srgbClr val="C3C3C3"/>
              </a:solidFill>
              <a:prstDash val="solid"/>
              <a:miter lim="400000"/>
            </a:ln>
          </a:bottom>
          <a:insideH>
            <a:ln w="3175" cap="flat">
              <a:solidFill>
                <a:srgbClr val="C3C3C3"/>
              </a:solidFill>
              <a:prstDash val="solid"/>
              <a:miter lim="400000"/>
            </a:ln>
          </a:insideH>
          <a:insideV>
            <a:ln w="3175" cap="flat">
              <a:solidFill>
                <a:srgbClr val="C3C3C3"/>
              </a:solidFill>
              <a:prstDash val="solid"/>
              <a:miter lim="400000"/>
            </a:ln>
          </a:insideV>
        </a:tcBdr>
        <a:fill>
          <a:solidFill>
            <a:srgbClr val="CB2A7B"/>
          </a:solidFill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3175" cap="flat">
              <a:solidFill>
                <a:srgbClr val="A6AAA9"/>
              </a:solidFill>
              <a:prstDash val="solid"/>
              <a:miter lim="400000"/>
            </a:ln>
          </a:left>
          <a:right>
            <a:ln w="3175" cap="flat">
              <a:solidFill>
                <a:srgbClr val="A6AAA9"/>
              </a:solidFill>
              <a:prstDash val="solid"/>
              <a:miter lim="400000"/>
            </a:ln>
          </a:right>
          <a:top>
            <a:ln w="3175" cap="flat">
              <a:solidFill>
                <a:srgbClr val="CB297B"/>
              </a:solidFill>
              <a:prstDash val="solid"/>
              <a:miter lim="400000"/>
            </a:ln>
          </a:top>
          <a:bottom>
            <a:ln w="3175" cap="flat">
              <a:solidFill>
                <a:srgbClr val="A6AAA9"/>
              </a:solidFill>
              <a:prstDash val="solid"/>
              <a:miter lim="400000"/>
            </a:ln>
          </a:bottom>
          <a:insideH>
            <a:ln w="3175" cap="flat">
              <a:solidFill>
                <a:srgbClr val="A6AAA9"/>
              </a:solidFill>
              <a:prstDash val="solid"/>
              <a:miter lim="400000"/>
            </a:ln>
          </a:insideH>
          <a:insideV>
            <a:ln w="3175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3175" cap="flat">
              <a:solidFill>
                <a:srgbClr val="A6AAA9"/>
              </a:solidFill>
              <a:prstDash val="solid"/>
              <a:miter lim="400000"/>
            </a:ln>
          </a:left>
          <a:right>
            <a:ln w="3175" cap="flat">
              <a:solidFill>
                <a:srgbClr val="A6AAA9"/>
              </a:solidFill>
              <a:prstDash val="solid"/>
              <a:miter lim="400000"/>
            </a:ln>
          </a:right>
          <a:top>
            <a:ln w="3175" cap="flat">
              <a:solidFill>
                <a:srgbClr val="A6AAA9"/>
              </a:solidFill>
              <a:prstDash val="solid"/>
              <a:miter lim="400000"/>
            </a:ln>
          </a:top>
          <a:bottom>
            <a:ln w="3175" cap="flat">
              <a:solidFill>
                <a:srgbClr val="A6AAA9"/>
              </a:solidFill>
              <a:prstDash val="solid"/>
              <a:miter lim="400000"/>
            </a:ln>
          </a:bottom>
          <a:insideH>
            <a:ln w="3175" cap="flat">
              <a:solidFill>
                <a:srgbClr val="A6AAA9"/>
              </a:solidFill>
              <a:prstDash val="solid"/>
              <a:miter lim="400000"/>
            </a:ln>
          </a:insideH>
          <a:insideV>
            <a:ln w="3175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991A5F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3175" cap="flat">
              <a:solidFill>
                <a:srgbClr val="000000"/>
              </a:solidFill>
              <a:prstDash val="solid"/>
              <a:miter lim="400000"/>
            </a:ln>
          </a:left>
          <a:right>
            <a:ln w="3175" cap="flat">
              <a:solidFill>
                <a:srgbClr val="000000"/>
              </a:solidFill>
              <a:prstDash val="solid"/>
              <a:miter lim="400000"/>
            </a:ln>
          </a:right>
          <a:top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3175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EDEEEE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3175" cap="flat">
              <a:solidFill>
                <a:srgbClr val="6C6C6C"/>
              </a:solidFill>
              <a:prstDash val="solid"/>
              <a:miter lim="400000"/>
            </a:ln>
          </a:left>
          <a:right>
            <a:ln w="3175" cap="flat">
              <a:solidFill>
                <a:srgbClr val="000000"/>
              </a:solidFill>
              <a:prstDash val="solid"/>
              <a:miter lim="400000"/>
            </a:ln>
          </a:right>
          <a:top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3175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3175" cap="flat">
              <a:solidFill>
                <a:srgbClr val="000000"/>
              </a:solidFill>
              <a:prstDash val="solid"/>
              <a:miter lim="400000"/>
            </a:ln>
          </a:left>
          <a:right>
            <a:ln w="3175" cap="flat">
              <a:solidFill>
                <a:srgbClr val="000000"/>
              </a:solidFill>
              <a:prstDash val="solid"/>
              <a:miter lim="400000"/>
            </a:ln>
          </a:right>
          <a:top>
            <a:ln w="3175" cap="flat">
              <a:solidFill>
                <a:srgbClr val="000000"/>
              </a:solidFill>
              <a:prstDash val="solid"/>
              <a:miter lim="400000"/>
            </a:ln>
          </a:top>
          <a:bottom>
            <a:ln w="3175" cap="flat">
              <a:solidFill>
                <a:srgbClr val="6C6C6C"/>
              </a:solidFill>
              <a:prstDash val="solid"/>
              <a:miter lim="400000"/>
            </a:ln>
          </a:bottom>
          <a:insideH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3175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3175" cap="flat">
              <a:solidFill>
                <a:srgbClr val="000000"/>
              </a:solidFill>
              <a:prstDash val="solid"/>
              <a:miter lim="400000"/>
            </a:ln>
          </a:left>
          <a:right>
            <a:ln w="3175" cap="flat">
              <a:solidFill>
                <a:srgbClr val="000000"/>
              </a:solidFill>
              <a:prstDash val="solid"/>
              <a:miter lim="400000"/>
            </a:ln>
          </a:right>
          <a:top>
            <a:ln w="3175" cap="flat">
              <a:solidFill>
                <a:srgbClr val="6C6C6C"/>
              </a:solidFill>
              <a:prstDash val="solid"/>
              <a:miter lim="400000"/>
            </a:ln>
          </a:top>
          <a:bottom>
            <a:ln w="3175" cap="flat">
              <a:solidFill>
                <a:srgbClr val="000000"/>
              </a:solidFill>
              <a:prstDash val="solid"/>
              <a:miter lim="400000"/>
            </a:ln>
          </a:bottom>
          <a:insideH>
            <a:ln w="3175" cap="flat">
              <a:solidFill>
                <a:srgbClr val="000000"/>
              </a:solidFill>
              <a:prstDash val="solid"/>
              <a:miter lim="400000"/>
            </a:ln>
          </a:insideH>
          <a:insideV>
            <a:ln w="3175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D6DCE0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Comments="1"/>
</file>

<file path=ppt/_rels/presentation.xml.rels><?xml version="1.0" encoding="UTF-8"?>
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Relationship Id="rId18" Type="http://schemas.openxmlformats.org/officeDocument/2006/relationships/slide" Target="slides/slide11.xml"/><Relationship Id="rId19" Type="http://schemas.openxmlformats.org/officeDocument/2006/relationships/slide" Target="slides/slide12.xml"/></Relationships>
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Shape 148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49" name="Shape 149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r" defTabSz="457200" rtl="1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1pPr>
    <a:lvl2pPr indent="228600" algn="r" defTabSz="457200" rtl="1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2pPr>
    <a:lvl3pPr indent="457200" algn="r" defTabSz="457200" rtl="1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3pPr>
    <a:lvl4pPr indent="685800" algn="r" defTabSz="457200" rtl="1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4pPr>
    <a:lvl5pPr indent="914400" algn="r" defTabSz="457200" rtl="1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5pPr>
    <a:lvl6pPr indent="1143000" algn="r" defTabSz="457200" rtl="1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6pPr>
    <a:lvl7pPr indent="1371600" algn="r" defTabSz="457200" rtl="1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7pPr>
    <a:lvl8pPr indent="1600200" algn="r" defTabSz="457200" rtl="1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8pPr>
    <a:lvl9pPr indent="1828800" algn="r" defTabSz="457200" rtl="1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9pPr>
  </p:notesStyle>
</p:notesMaster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itle" showMasterSp="1" showMasterPhAnim="1">
  <p:cSld name="ال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المؤلف والتاريخ"/>
          <p:cNvSpPr txBox="1"/>
          <p:nvPr>
            <p:ph type="body" sz="quarter" idx="21" hasCustomPrompt="1"/>
          </p:nvPr>
        </p:nvSpPr>
        <p:spPr>
          <a:xfrm>
            <a:off x="3177636" y="7042567"/>
            <a:ext cx="6649528" cy="264118"/>
          </a:xfrm>
          <a:prstGeom prst="rect">
            <a:avLst/>
          </a:prstGeom>
        </p:spPr>
        <p:txBody>
          <a:bodyPr anchor="b"/>
          <a:lstStyle>
            <a:lvl1pPr defTabSz="340472">
              <a:defRPr sz="1275"/>
            </a:lvl1pPr>
          </a:lstStyle>
          <a:p>
            <a:pPr/>
            <a:r>
              <a:t>المؤلف والتاريخ</a:t>
            </a:r>
          </a:p>
        </p:txBody>
      </p:sp>
      <p:sp>
        <p:nvSpPr>
          <p:cNvPr id="12" name="عنوان العرض التقديمي"/>
          <p:cNvSpPr txBox="1"/>
          <p:nvPr>
            <p:ph type="title" hasCustomPrompt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عنوان العرض التقديمي</a:t>
            </a:r>
          </a:p>
        </p:txBody>
      </p:sp>
      <p:sp>
        <p:nvSpPr>
          <p:cNvPr id="13" name="مستوى النص الأول…"/>
          <p:cNvSpPr txBox="1"/>
          <p:nvPr>
            <p:ph type="body" sz="quarter" idx="1" hasCustomPrompt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العنوان الفرعي للعرض التقديمي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14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ب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مستوى النص الأول…"/>
          <p:cNvSpPr txBox="1"/>
          <p:nvPr>
            <p:ph type="body" sz="quarter" idx="1" hasCustomPrompt="1"/>
          </p:nvPr>
        </p:nvSpPr>
        <p:spPr>
          <a:xfrm>
            <a:off x="3177636" y="4127455"/>
            <a:ext cx="6649527" cy="1499600"/>
          </a:xfrm>
          <a:prstGeom prst="rect">
            <a:avLst/>
          </a:prstGeom>
        </p:spPr>
        <p:txBody>
          <a:bodyPr anchor="ctr"/>
          <a:lstStyle>
            <a:lvl1pPr algn="ctr" defTabSz="1733930">
              <a:lnSpc>
                <a:spcPct val="80000"/>
              </a:lnSpc>
              <a:defRPr b="0" spc="-159" sz="800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  <a:lvl2pPr algn="ctr" defTabSz="1733930">
              <a:lnSpc>
                <a:spcPct val="80000"/>
              </a:lnSpc>
              <a:defRPr b="0" spc="-159" sz="800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2pPr>
            <a:lvl3pPr algn="ctr" defTabSz="1733930">
              <a:lnSpc>
                <a:spcPct val="80000"/>
              </a:lnSpc>
              <a:defRPr b="0" spc="-159" sz="800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3pPr>
            <a:lvl4pPr algn="ctr" defTabSz="1733930">
              <a:lnSpc>
                <a:spcPct val="80000"/>
              </a:lnSpc>
              <a:defRPr b="0" spc="-159" sz="800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4pPr>
            <a:lvl5pPr algn="ctr" defTabSz="1733930">
              <a:lnSpc>
                <a:spcPct val="80000"/>
              </a:lnSpc>
              <a:defRPr b="0" spc="-159" sz="800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5pPr>
          </a:lstStyle>
          <a:p>
            <a:pPr/>
            <a:r>
              <a:t>بيان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99" name="رقم الشريحة"/>
          <p:cNvSpPr txBox="1"/>
          <p:nvPr>
            <p:ph type="sldNum" sz="quarter" idx="2"/>
          </p:nvPr>
        </p:nvSpPr>
        <p:spPr>
          <a:xfrm>
            <a:off x="6391622" y="7299842"/>
            <a:ext cx="217676" cy="229756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معلومة كبير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معلومات الحقيقة"/>
          <p:cNvSpPr txBox="1"/>
          <p:nvPr>
            <p:ph type="body" sz="quarter" idx="21" hasCustomPrompt="1"/>
          </p:nvPr>
        </p:nvSpPr>
        <p:spPr>
          <a:xfrm>
            <a:off x="3177636" y="5640511"/>
            <a:ext cx="6649526" cy="384843"/>
          </a:xfrm>
          <a:prstGeom prst="rect">
            <a:avLst/>
          </a:prstGeom>
        </p:spPr>
        <p:txBody>
          <a:bodyPr/>
          <a:lstStyle>
            <a:lvl1pPr algn="ctr" defTabSz="953661">
              <a:defRPr sz="1980"/>
            </a:lvl1pPr>
          </a:lstStyle>
          <a:p>
            <a:pPr/>
            <a:r>
              <a:t>معلومات الحقيقة</a:t>
            </a:r>
          </a:p>
        </p:txBody>
      </p:sp>
      <p:sp>
        <p:nvSpPr>
          <p:cNvPr id="107" name="مستوى النص الأول…"/>
          <p:cNvSpPr txBox="1"/>
          <p:nvPr>
            <p:ph type="body" sz="quarter" idx="1" hasCustomPrompt="1"/>
          </p:nvPr>
        </p:nvSpPr>
        <p:spPr>
          <a:xfrm>
            <a:off x="3177636" y="2655441"/>
            <a:ext cx="6649527" cy="2985071"/>
          </a:xfrm>
          <a:prstGeom prst="rect">
            <a:avLst/>
          </a:prstGeom>
        </p:spPr>
        <p:txBody>
          <a:bodyPr anchor="b"/>
          <a:lstStyle>
            <a:lvl1pPr algn="ctr" defTabSz="1733930">
              <a:lnSpc>
                <a:spcPct val="80000"/>
              </a:lnSpc>
              <a:defRPr spc="-174" sz="17400"/>
            </a:lvl1pPr>
            <a:lvl2pPr algn="ctr" defTabSz="1733930">
              <a:lnSpc>
                <a:spcPct val="80000"/>
              </a:lnSpc>
              <a:defRPr spc="-174" sz="17400"/>
            </a:lvl2pPr>
            <a:lvl3pPr algn="ctr" defTabSz="1733930">
              <a:lnSpc>
                <a:spcPct val="80000"/>
              </a:lnSpc>
              <a:defRPr spc="-174" sz="17400"/>
            </a:lvl3pPr>
            <a:lvl4pPr algn="ctr" defTabSz="1733930">
              <a:lnSpc>
                <a:spcPct val="80000"/>
              </a:lnSpc>
              <a:defRPr spc="-174" sz="17400"/>
            </a:lvl4pPr>
            <a:lvl5pPr algn="ctr" defTabSz="1733930">
              <a:lnSpc>
                <a:spcPct val="80000"/>
              </a:lnSpc>
              <a:defRPr spc="-174" sz="17400"/>
            </a:lvl5pPr>
          </a:lstStyle>
          <a:p>
            <a:pPr/>
            <a:r>
              <a:t>‏١٠٠٪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108" name="رقم الشريحة"/>
          <p:cNvSpPr txBox="1"/>
          <p:nvPr>
            <p:ph type="sldNum" sz="quarter" idx="2"/>
          </p:nvPr>
        </p:nvSpPr>
        <p:spPr>
          <a:xfrm>
            <a:off x="6391622" y="7299842"/>
            <a:ext cx="217676" cy="229756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اقتبا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مستوى النص الأول…"/>
          <p:cNvSpPr txBox="1"/>
          <p:nvPr>
            <p:ph type="body" sz="quarter" idx="1" hasCustomPrompt="1"/>
          </p:nvPr>
        </p:nvSpPr>
        <p:spPr>
          <a:xfrm>
            <a:off x="3199462" y="4214757"/>
            <a:ext cx="6605876" cy="1331361"/>
          </a:xfrm>
          <a:prstGeom prst="rect">
            <a:avLst/>
          </a:prstGeom>
        </p:spPr>
        <p:txBody>
          <a:bodyPr anchor="ctr"/>
          <a:lstStyle>
            <a:lvl1pPr marR="457200" indent="114300" defTabSz="1733930">
              <a:lnSpc>
                <a:spcPct val="90000"/>
              </a:lnSpc>
              <a:defRPr b="0" spc="-116" sz="580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  <a:lvl2pPr marR="457200" indent="571500" defTabSz="1733930">
              <a:lnSpc>
                <a:spcPct val="90000"/>
              </a:lnSpc>
              <a:defRPr b="0" spc="-116" sz="580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2pPr>
            <a:lvl3pPr marR="457200" indent="1028700" defTabSz="1733930">
              <a:lnSpc>
                <a:spcPct val="90000"/>
              </a:lnSpc>
              <a:defRPr b="0" spc="-116" sz="580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3pPr>
            <a:lvl4pPr marR="457200" indent="1485900" defTabSz="1733930">
              <a:lnSpc>
                <a:spcPct val="90000"/>
              </a:lnSpc>
              <a:defRPr b="0" spc="-116" sz="580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4pPr>
            <a:lvl5pPr marR="457200" indent="1943100" defTabSz="1733930">
              <a:lnSpc>
                <a:spcPct val="90000"/>
              </a:lnSpc>
              <a:defRPr b="0" spc="-116" sz="580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5pPr>
          </a:lstStyle>
          <a:p>
            <a:pPr/>
            <a:r>
              <a:t>"اقتباس ملحوظ"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116" name="السمة"/>
          <p:cNvSpPr txBox="1"/>
          <p:nvPr>
            <p:ph type="body" sz="quarter" idx="21" hasCustomPrompt="1"/>
          </p:nvPr>
        </p:nvSpPr>
        <p:spPr>
          <a:xfrm>
            <a:off x="3475919" y="5764373"/>
            <a:ext cx="6329419" cy="264118"/>
          </a:xfrm>
          <a:prstGeom prst="rect">
            <a:avLst/>
          </a:prstGeom>
        </p:spPr>
        <p:txBody>
          <a:bodyPr/>
          <a:lstStyle>
            <a:lvl1pPr defTabSz="358083">
              <a:defRPr sz="1342"/>
            </a:lvl1pPr>
          </a:lstStyle>
          <a:p>
            <a:pPr/>
            <a:r>
              <a:t>السمة</a:t>
            </a:r>
          </a:p>
        </p:txBody>
      </p:sp>
      <p:sp>
        <p:nvSpPr>
          <p:cNvPr id="117" name="رقم الشريحة"/>
          <p:cNvSpPr txBox="1"/>
          <p:nvPr>
            <p:ph type="sldNum" sz="quarter" idx="2"/>
          </p:nvPr>
        </p:nvSpPr>
        <p:spPr>
          <a:xfrm>
            <a:off x="6391622" y="7299842"/>
            <a:ext cx="217676" cy="229756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صورة - ٣ أعل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صورة"/>
          <p:cNvSpPr/>
          <p:nvPr>
            <p:ph type="pic" sz="half" idx="21"/>
          </p:nvPr>
        </p:nvSpPr>
        <p:spPr>
          <a:xfrm>
            <a:off x="1584369" y="2476993"/>
            <a:ext cx="6395978" cy="4796983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125" name="صورة"/>
          <p:cNvSpPr/>
          <p:nvPr>
            <p:ph type="pic" sz="quarter" idx="22"/>
          </p:nvPr>
        </p:nvSpPr>
        <p:spPr>
          <a:xfrm>
            <a:off x="6556964" y="2250455"/>
            <a:ext cx="3288388" cy="2630711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126" name="صورة"/>
          <p:cNvSpPr/>
          <p:nvPr>
            <p:ph type="pic" sz="quarter" idx="23"/>
          </p:nvPr>
        </p:nvSpPr>
        <p:spPr>
          <a:xfrm>
            <a:off x="5633014" y="3658205"/>
            <a:ext cx="4546996" cy="5292145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127" name="رقم الشريحة"/>
          <p:cNvSpPr txBox="1"/>
          <p:nvPr>
            <p:ph type="sldNum" sz="quarter" idx="2"/>
          </p:nvPr>
        </p:nvSpPr>
        <p:spPr>
          <a:xfrm>
            <a:off x="6391622" y="7299842"/>
            <a:ext cx="217676" cy="229756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صور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886640052_3195x2556.jpeg"/>
          <p:cNvSpPr/>
          <p:nvPr>
            <p:ph type="pic" idx="21"/>
          </p:nvPr>
        </p:nvSpPr>
        <p:spPr>
          <a:xfrm>
            <a:off x="2195485" y="1479284"/>
            <a:ext cx="8264620" cy="6611696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135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رقم الشريحة"/>
          <p:cNvSpPr txBox="1"/>
          <p:nvPr>
            <p:ph type="sldNum" sz="quarter" idx="2"/>
          </p:nvPr>
        </p:nvSpPr>
        <p:spPr>
          <a:xfrm>
            <a:off x="6391622" y="7299842"/>
            <a:ext cx="217676" cy="229756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العنوان والصور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صورة"/>
          <p:cNvSpPr/>
          <p:nvPr>
            <p:ph type="pic" idx="21"/>
          </p:nvPr>
        </p:nvSpPr>
        <p:spPr>
          <a:xfrm>
            <a:off x="2561670" y="1558456"/>
            <a:ext cx="10217150" cy="6119294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22" name="عنوان العرض التقديمي"/>
          <p:cNvSpPr txBox="1"/>
          <p:nvPr>
            <p:ph type="title" hasCustomPrompt="1"/>
          </p:nvPr>
        </p:nvSpPr>
        <p:spPr>
          <a:xfrm>
            <a:off x="3177636" y="5051404"/>
            <a:ext cx="6649527" cy="1891551"/>
          </a:xfrm>
          <a:prstGeom prst="rect">
            <a:avLst/>
          </a:prstGeom>
        </p:spPr>
        <p:txBody>
          <a:bodyPr/>
          <a:lstStyle/>
          <a:p>
            <a:pPr/>
            <a:r>
              <a:t>عنوان العرض التقديمي</a:t>
            </a:r>
          </a:p>
        </p:txBody>
      </p:sp>
      <p:sp>
        <p:nvSpPr>
          <p:cNvPr id="23" name="مستوى النص الأول…"/>
          <p:cNvSpPr txBox="1"/>
          <p:nvPr>
            <p:ph type="body" sz="quarter" idx="1" hasCustomPrompt="1"/>
          </p:nvPr>
        </p:nvSpPr>
        <p:spPr>
          <a:xfrm>
            <a:off x="3177636" y="6913853"/>
            <a:ext cx="6649527" cy="395135"/>
          </a:xfrm>
          <a:prstGeom prst="rect">
            <a:avLst/>
          </a:prstGeom>
        </p:spPr>
        <p:txBody>
          <a:bodyPr/>
          <a:lstStyle/>
          <a:p>
            <a:pPr/>
            <a:r>
              <a:t>العنوان الفرعي للعرض التقديمي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24" name="المؤلف والتاريخ"/>
          <p:cNvSpPr txBox="1"/>
          <p:nvPr>
            <p:ph type="body" sz="quarter" idx="22" hasCustomPrompt="1"/>
          </p:nvPr>
        </p:nvSpPr>
        <p:spPr>
          <a:xfrm>
            <a:off x="3177636" y="2410509"/>
            <a:ext cx="6649528" cy="264119"/>
          </a:xfrm>
          <a:prstGeom prst="rect">
            <a:avLst/>
          </a:prstGeom>
        </p:spPr>
        <p:txBody>
          <a:bodyPr/>
          <a:lstStyle>
            <a:lvl1pPr defTabSz="340472">
              <a:defRPr sz="1275"/>
            </a:lvl1pPr>
          </a:lstStyle>
          <a:p>
            <a:pPr/>
            <a:r>
              <a:t>المؤلف والتاريخ</a:t>
            </a:r>
          </a:p>
        </p:txBody>
      </p:sp>
      <p:sp>
        <p:nvSpPr>
          <p:cNvPr id="25" name="رقم الشريحة"/>
          <p:cNvSpPr txBox="1"/>
          <p:nvPr>
            <p:ph type="sldNum" sz="quarter" idx="2"/>
          </p:nvPr>
        </p:nvSpPr>
        <p:spPr>
          <a:xfrm>
            <a:off x="6391583" y="7299842"/>
            <a:ext cx="217676" cy="229756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بديل العنوان والصور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910457886_1434x1669.jpeg"/>
          <p:cNvSpPr/>
          <p:nvPr>
            <p:ph type="pic" sz="quarter" idx="21"/>
          </p:nvPr>
        </p:nvSpPr>
        <p:spPr>
          <a:xfrm>
            <a:off x="5824563" y="2366858"/>
            <a:ext cx="4321466" cy="5029655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33" name="مستوى النص الأول…"/>
          <p:cNvSpPr txBox="1"/>
          <p:nvPr>
            <p:ph type="body" sz="quarter" idx="1" hasCustomPrompt="1"/>
          </p:nvPr>
        </p:nvSpPr>
        <p:spPr>
          <a:xfrm>
            <a:off x="3177636" y="4949551"/>
            <a:ext cx="2924629" cy="2316930"/>
          </a:xfrm>
          <a:prstGeom prst="rect">
            <a:avLst/>
          </a:prstGeom>
        </p:spPr>
        <p:txBody>
          <a:bodyPr/>
          <a:lstStyle/>
          <a:p>
            <a:pPr/>
            <a:r>
              <a:t>العنوان الفرعي على الشريحة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34" name="عنوان الشريحة"/>
          <p:cNvSpPr txBox="1"/>
          <p:nvPr>
            <p:ph type="title" hasCustomPrompt="1"/>
          </p:nvPr>
        </p:nvSpPr>
        <p:spPr>
          <a:xfrm>
            <a:off x="3177636" y="2479844"/>
            <a:ext cx="2924629" cy="2513359"/>
          </a:xfrm>
          <a:prstGeom prst="rect">
            <a:avLst/>
          </a:prstGeom>
        </p:spPr>
        <p:txBody>
          <a:bodyPr/>
          <a:lstStyle>
            <a:lvl1pPr>
              <a:defRPr spc="-116" sz="5800"/>
            </a:lvl1pPr>
          </a:lstStyle>
          <a:p>
            <a:pPr/>
            <a:r>
              <a:t>عنوان الشريحة</a:t>
            </a:r>
          </a:p>
        </p:txBody>
      </p:sp>
      <p:sp>
        <p:nvSpPr>
          <p:cNvPr id="35" name="رقم الشريحة"/>
          <p:cNvSpPr txBox="1"/>
          <p:nvPr>
            <p:ph type="sldNum" sz="quarter" idx="2"/>
          </p:nvPr>
        </p:nvSpPr>
        <p:spPr>
          <a:xfrm>
            <a:off x="6391622" y="7299842"/>
            <a:ext cx="217676" cy="229756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العنوان والتعداد النقط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مستوى النص الأول…"/>
          <p:cNvSpPr txBox="1"/>
          <p:nvPr>
            <p:ph type="body" sz="quarter" idx="1" hasCustomPrompt="1"/>
          </p:nvPr>
        </p:nvSpPr>
        <p:spPr>
          <a:xfrm>
            <a:off x="3177636" y="3778245"/>
            <a:ext cx="6649527" cy="3492094"/>
          </a:xfrm>
          <a:prstGeom prst="rect">
            <a:avLst/>
          </a:prstGeom>
        </p:spPr>
        <p:txBody>
          <a:bodyPr/>
          <a:lstStyle>
            <a:lvl1pPr marL="355600" indent="-355600" defTabSz="1733930">
              <a:lnSpc>
                <a:spcPct val="90000"/>
              </a:lnSpc>
              <a:spcBef>
                <a:spcPts val="3100"/>
              </a:spcBef>
              <a:buSzPct val="123000"/>
              <a:buChar char="•"/>
              <a:defRPr b="0" sz="2800"/>
            </a:lvl1pPr>
            <a:lvl2pPr marL="736600" indent="-355600" defTabSz="1733930">
              <a:lnSpc>
                <a:spcPct val="90000"/>
              </a:lnSpc>
              <a:spcBef>
                <a:spcPts val="3100"/>
              </a:spcBef>
              <a:buSzPct val="123000"/>
              <a:buChar char="•"/>
              <a:defRPr b="0" sz="2800"/>
            </a:lvl2pPr>
            <a:lvl3pPr marL="1117600" indent="-355600" defTabSz="1733930">
              <a:lnSpc>
                <a:spcPct val="90000"/>
              </a:lnSpc>
              <a:spcBef>
                <a:spcPts val="3100"/>
              </a:spcBef>
              <a:buSzPct val="123000"/>
              <a:buChar char="•"/>
              <a:defRPr b="0" sz="2800"/>
            </a:lvl3pPr>
            <a:lvl4pPr marL="1498600" indent="-355600" defTabSz="1733930">
              <a:lnSpc>
                <a:spcPct val="90000"/>
              </a:lnSpc>
              <a:spcBef>
                <a:spcPts val="3100"/>
              </a:spcBef>
              <a:buSzPct val="123000"/>
              <a:buChar char="•"/>
              <a:defRPr b="0" sz="2800"/>
            </a:lvl4pPr>
            <a:lvl5pPr marL="1879600" indent="-355600" defTabSz="1733930">
              <a:lnSpc>
                <a:spcPct val="90000"/>
              </a:lnSpc>
              <a:spcBef>
                <a:spcPts val="3100"/>
              </a:spcBef>
              <a:buSzPct val="123000"/>
              <a:buChar char="•"/>
              <a:defRPr b="0" sz="2800"/>
            </a:lvl5pPr>
          </a:lstStyle>
          <a:p>
            <a:pPr/>
            <a:r>
              <a:t>نص التعداد النقطي في الشريحة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43" name="العنوان الفرعي على الشريحة"/>
          <p:cNvSpPr txBox="1"/>
          <p:nvPr>
            <p:ph type="body" sz="quarter" idx="21" hasCustomPrompt="1"/>
          </p:nvPr>
        </p:nvSpPr>
        <p:spPr>
          <a:xfrm>
            <a:off x="3177636" y="2892550"/>
            <a:ext cx="6649528" cy="384842"/>
          </a:xfrm>
          <a:prstGeom prst="rect">
            <a:avLst/>
          </a:prstGeom>
        </p:spPr>
        <p:txBody>
          <a:bodyPr/>
          <a:lstStyle>
            <a:lvl1pPr defTabSz="322862">
              <a:defRPr sz="1980"/>
            </a:lvl1pPr>
          </a:lstStyle>
          <a:p>
            <a:pPr/>
            <a:r>
              <a:t>العنوان الفرعي على الشريحة</a:t>
            </a:r>
          </a:p>
        </p:txBody>
      </p:sp>
      <p:sp>
        <p:nvSpPr>
          <p:cNvPr id="44" name="عنوان الشريحة"/>
          <p:cNvSpPr txBox="1"/>
          <p:nvPr>
            <p:ph type="title" hasCustomPrompt="1"/>
          </p:nvPr>
        </p:nvSpPr>
        <p:spPr>
          <a:xfrm>
            <a:off x="3177636" y="2335332"/>
            <a:ext cx="6649527" cy="582017"/>
          </a:xfrm>
          <a:prstGeom prst="rect">
            <a:avLst/>
          </a:prstGeom>
        </p:spPr>
        <p:txBody>
          <a:bodyPr anchor="t"/>
          <a:lstStyle>
            <a:lvl1pPr>
              <a:defRPr spc="-116" sz="5800"/>
            </a:lvl1pPr>
          </a:lstStyle>
          <a:p>
            <a:pPr/>
            <a:r>
              <a:t>عنوان الشريحة</a:t>
            </a:r>
          </a:p>
        </p:txBody>
      </p:sp>
      <p:sp>
        <p:nvSpPr>
          <p:cNvPr id="45" name="رقم الشريحة"/>
          <p:cNvSpPr txBox="1"/>
          <p:nvPr>
            <p:ph type="sldNum" sz="quarter" idx="2"/>
          </p:nvPr>
        </p:nvSpPr>
        <p:spPr>
          <a:xfrm>
            <a:off x="6391622" y="7299842"/>
            <a:ext cx="217676" cy="229756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تعداد نقط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مستوى النص الأول…"/>
          <p:cNvSpPr txBox="1"/>
          <p:nvPr>
            <p:ph type="body" sz="quarter" idx="1" hasCustomPrompt="1"/>
          </p:nvPr>
        </p:nvSpPr>
        <p:spPr>
          <a:xfrm>
            <a:off x="3177636" y="3778245"/>
            <a:ext cx="6649527" cy="3492094"/>
          </a:xfrm>
          <a:prstGeom prst="rect">
            <a:avLst/>
          </a:prstGeom>
        </p:spPr>
        <p:txBody>
          <a:bodyPr numCol="2" spcCol="337613"/>
          <a:lstStyle>
            <a:lvl1pPr marL="355600" indent="-355600" defTabSz="1733930">
              <a:lnSpc>
                <a:spcPct val="90000"/>
              </a:lnSpc>
              <a:spcBef>
                <a:spcPts val="3100"/>
              </a:spcBef>
              <a:buSzPct val="123000"/>
              <a:buChar char="•"/>
              <a:defRPr b="0" sz="2800"/>
            </a:lvl1pPr>
            <a:lvl2pPr marL="736600" indent="-355600" defTabSz="1733930">
              <a:lnSpc>
                <a:spcPct val="90000"/>
              </a:lnSpc>
              <a:spcBef>
                <a:spcPts val="3100"/>
              </a:spcBef>
              <a:buSzPct val="123000"/>
              <a:buChar char="•"/>
              <a:defRPr b="0" sz="2800"/>
            </a:lvl2pPr>
            <a:lvl3pPr marL="1117600" indent="-355600" defTabSz="1733930">
              <a:lnSpc>
                <a:spcPct val="90000"/>
              </a:lnSpc>
              <a:spcBef>
                <a:spcPts val="3100"/>
              </a:spcBef>
              <a:buSzPct val="123000"/>
              <a:buChar char="•"/>
              <a:defRPr b="0" sz="2800"/>
            </a:lvl3pPr>
            <a:lvl4pPr marL="1498600" indent="-355600" defTabSz="1733930">
              <a:lnSpc>
                <a:spcPct val="90000"/>
              </a:lnSpc>
              <a:spcBef>
                <a:spcPts val="3100"/>
              </a:spcBef>
              <a:buSzPct val="123000"/>
              <a:buChar char="•"/>
              <a:defRPr b="0" sz="2800"/>
            </a:lvl4pPr>
            <a:lvl5pPr marL="1879600" indent="-355600" defTabSz="1733930">
              <a:lnSpc>
                <a:spcPct val="90000"/>
              </a:lnSpc>
              <a:spcBef>
                <a:spcPts val="3100"/>
              </a:spcBef>
              <a:buSzPct val="123000"/>
              <a:buChar char="•"/>
              <a:defRPr b="0" sz="2800"/>
            </a:lvl5pPr>
          </a:lstStyle>
          <a:p>
            <a:pPr/>
            <a:r>
              <a:t>نص التعداد النقطي في الشريحة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53" name="رقم الشريحة"/>
          <p:cNvSpPr txBox="1"/>
          <p:nvPr>
            <p:ph type="sldNum" sz="quarter" idx="2"/>
          </p:nvPr>
        </p:nvSpPr>
        <p:spPr>
          <a:xfrm>
            <a:off x="6391622" y="7299842"/>
            <a:ext cx="217676" cy="229756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العنوان، التعداد النقطي والصور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660384004_1290x1720.jpeg"/>
          <p:cNvSpPr/>
          <p:nvPr>
            <p:ph type="pic" sz="quarter" idx="21"/>
          </p:nvPr>
        </p:nvSpPr>
        <p:spPr>
          <a:xfrm>
            <a:off x="6313244" y="2425060"/>
            <a:ext cx="3693981" cy="4925306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61" name="عنوان الشريحة"/>
          <p:cNvSpPr txBox="1"/>
          <p:nvPr>
            <p:ph type="title" hasCustomPrompt="1"/>
          </p:nvPr>
        </p:nvSpPr>
        <p:spPr>
          <a:xfrm>
            <a:off x="3177636" y="2337757"/>
            <a:ext cx="2924629" cy="582017"/>
          </a:xfrm>
          <a:prstGeom prst="rect">
            <a:avLst/>
          </a:prstGeom>
        </p:spPr>
        <p:txBody>
          <a:bodyPr anchor="t"/>
          <a:lstStyle>
            <a:lvl1pPr>
              <a:defRPr spc="-116" sz="5800"/>
            </a:lvl1pPr>
          </a:lstStyle>
          <a:p>
            <a:pPr/>
            <a:r>
              <a:t>عنوان الشريحة</a:t>
            </a:r>
          </a:p>
        </p:txBody>
      </p:sp>
      <p:sp>
        <p:nvSpPr>
          <p:cNvPr id="62" name="العنوان الفرعي على الشريحة"/>
          <p:cNvSpPr txBox="1"/>
          <p:nvPr>
            <p:ph type="body" sz="quarter" idx="22" hasCustomPrompt="1"/>
          </p:nvPr>
        </p:nvSpPr>
        <p:spPr>
          <a:xfrm>
            <a:off x="3177636" y="2892550"/>
            <a:ext cx="2924629" cy="384842"/>
          </a:xfrm>
          <a:prstGeom prst="rect">
            <a:avLst/>
          </a:prstGeom>
        </p:spPr>
        <p:txBody>
          <a:bodyPr/>
          <a:lstStyle>
            <a:lvl1pPr defTabSz="311121">
              <a:defRPr sz="1907"/>
            </a:lvl1pPr>
          </a:lstStyle>
          <a:p>
            <a:pPr/>
            <a:r>
              <a:t>العنوان الفرعي على الشريحة</a:t>
            </a:r>
          </a:p>
        </p:txBody>
      </p:sp>
      <p:sp>
        <p:nvSpPr>
          <p:cNvPr id="63" name="مستوى النص الأول…"/>
          <p:cNvSpPr txBox="1"/>
          <p:nvPr>
            <p:ph type="body" sz="quarter" idx="1" hasCustomPrompt="1"/>
          </p:nvPr>
        </p:nvSpPr>
        <p:spPr>
          <a:xfrm>
            <a:off x="3177636" y="4076756"/>
            <a:ext cx="2924629" cy="3204041"/>
          </a:xfrm>
          <a:prstGeom prst="rect">
            <a:avLst/>
          </a:prstGeom>
        </p:spPr>
        <p:txBody>
          <a:bodyPr/>
          <a:lstStyle>
            <a:lvl1pPr marL="355600" indent="-355600" defTabSz="1733930">
              <a:lnSpc>
                <a:spcPct val="90000"/>
              </a:lnSpc>
              <a:spcBef>
                <a:spcPts val="3100"/>
              </a:spcBef>
              <a:buSzPct val="123000"/>
              <a:buChar char="•"/>
              <a:defRPr b="0" sz="2800"/>
            </a:lvl1pPr>
            <a:lvl2pPr marL="736600" indent="-355600" defTabSz="1733930">
              <a:lnSpc>
                <a:spcPct val="90000"/>
              </a:lnSpc>
              <a:spcBef>
                <a:spcPts val="3100"/>
              </a:spcBef>
              <a:buSzPct val="123000"/>
              <a:buChar char="•"/>
              <a:defRPr b="0" sz="2800"/>
            </a:lvl2pPr>
            <a:lvl3pPr marL="1117600" indent="-355600" defTabSz="1733930">
              <a:lnSpc>
                <a:spcPct val="90000"/>
              </a:lnSpc>
              <a:spcBef>
                <a:spcPts val="3100"/>
              </a:spcBef>
              <a:buSzPct val="123000"/>
              <a:buChar char="•"/>
              <a:defRPr b="0" sz="2800"/>
            </a:lvl3pPr>
            <a:lvl4pPr marL="1498600" indent="-355600" defTabSz="1733930">
              <a:lnSpc>
                <a:spcPct val="90000"/>
              </a:lnSpc>
              <a:spcBef>
                <a:spcPts val="3100"/>
              </a:spcBef>
              <a:buSzPct val="123000"/>
              <a:buChar char="•"/>
              <a:defRPr b="0" sz="2800"/>
            </a:lvl4pPr>
            <a:lvl5pPr marL="1879600" indent="-355600" defTabSz="1733930">
              <a:lnSpc>
                <a:spcPct val="90000"/>
              </a:lnSpc>
              <a:spcBef>
                <a:spcPts val="3100"/>
              </a:spcBef>
              <a:buSzPct val="123000"/>
              <a:buChar char="•"/>
              <a:defRPr b="0" sz="2800"/>
            </a:lvl5pPr>
          </a:lstStyle>
          <a:p>
            <a:pPr/>
            <a:r>
              <a:t>نص التعداد النقطي في الشريحة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64" name="رقم الشريحة"/>
          <p:cNvSpPr txBox="1"/>
          <p:nvPr>
            <p:ph type="sldNum" sz="quarter" idx="2"/>
          </p:nvPr>
        </p:nvSpPr>
        <p:spPr>
          <a:xfrm>
            <a:off x="6391622" y="7299842"/>
            <a:ext cx="217676" cy="229756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قس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عنوان القسم"/>
          <p:cNvSpPr txBox="1"/>
          <p:nvPr>
            <p:ph type="title" hasCustomPrompt="1"/>
          </p:nvPr>
        </p:nvSpPr>
        <p:spPr>
          <a:xfrm>
            <a:off x="3177636" y="3931024"/>
            <a:ext cx="6649527" cy="1891551"/>
          </a:xfrm>
          <a:prstGeom prst="rect">
            <a:avLst/>
          </a:prstGeom>
        </p:spPr>
        <p:txBody>
          <a:bodyPr anchor="ctr"/>
          <a:lstStyle>
            <a:lvl1pPr>
              <a:defRPr b="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</a:lstStyle>
          <a:p>
            <a:pPr/>
            <a:r>
              <a:t>عنوان القسم</a:t>
            </a:r>
          </a:p>
        </p:txBody>
      </p:sp>
      <p:sp>
        <p:nvSpPr>
          <p:cNvPr id="72" name="رقم الشريحة"/>
          <p:cNvSpPr txBox="1"/>
          <p:nvPr>
            <p:ph type="sldNum" sz="quarter" idx="2"/>
          </p:nvPr>
        </p:nvSpPr>
        <p:spPr>
          <a:xfrm>
            <a:off x="6391622" y="7299842"/>
            <a:ext cx="217676" cy="229756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ال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عنوان الشريحة"/>
          <p:cNvSpPr txBox="1"/>
          <p:nvPr>
            <p:ph type="title" hasCustomPrompt="1"/>
          </p:nvPr>
        </p:nvSpPr>
        <p:spPr>
          <a:xfrm>
            <a:off x="3177636" y="2335332"/>
            <a:ext cx="6649527" cy="582017"/>
          </a:xfrm>
          <a:prstGeom prst="rect">
            <a:avLst/>
          </a:prstGeom>
        </p:spPr>
        <p:txBody>
          <a:bodyPr anchor="t"/>
          <a:lstStyle>
            <a:lvl1pPr>
              <a:defRPr spc="-116" sz="5800"/>
            </a:lvl1pPr>
          </a:lstStyle>
          <a:p>
            <a:pPr/>
            <a:r>
              <a:t>عنوان الشريحة</a:t>
            </a:r>
          </a:p>
        </p:txBody>
      </p:sp>
      <p:sp>
        <p:nvSpPr>
          <p:cNvPr id="80" name="العنوان الفرعي على الشريحة"/>
          <p:cNvSpPr txBox="1"/>
          <p:nvPr>
            <p:ph type="body" sz="quarter" idx="21" hasCustomPrompt="1"/>
          </p:nvPr>
        </p:nvSpPr>
        <p:spPr>
          <a:xfrm>
            <a:off x="3177636" y="2892550"/>
            <a:ext cx="6649528" cy="384842"/>
          </a:xfrm>
          <a:prstGeom prst="rect">
            <a:avLst/>
          </a:prstGeom>
        </p:spPr>
        <p:txBody>
          <a:bodyPr/>
          <a:lstStyle>
            <a:lvl1pPr defTabSz="322862">
              <a:defRPr sz="1980"/>
            </a:lvl1pPr>
          </a:lstStyle>
          <a:p>
            <a:pPr/>
            <a:r>
              <a:t>العنوان الفرعي على الشريحة</a:t>
            </a:r>
          </a:p>
        </p:txBody>
      </p:sp>
      <p:sp>
        <p:nvSpPr>
          <p:cNvPr id="81" name="رقم الشريحة"/>
          <p:cNvSpPr txBox="1"/>
          <p:nvPr>
            <p:ph type="sldNum" sz="quarter" idx="2"/>
          </p:nvPr>
        </p:nvSpPr>
        <p:spPr>
          <a:xfrm>
            <a:off x="6391622" y="7299842"/>
            <a:ext cx="217676" cy="229756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أجند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عنوان الأجندة"/>
          <p:cNvSpPr txBox="1"/>
          <p:nvPr>
            <p:ph type="title" hasCustomPrompt="1"/>
          </p:nvPr>
        </p:nvSpPr>
        <p:spPr>
          <a:xfrm>
            <a:off x="3177636" y="2337757"/>
            <a:ext cx="6649527" cy="582017"/>
          </a:xfrm>
          <a:prstGeom prst="rect">
            <a:avLst/>
          </a:prstGeom>
        </p:spPr>
        <p:txBody>
          <a:bodyPr anchor="t"/>
          <a:lstStyle>
            <a:lvl1pPr>
              <a:defRPr spc="-116" sz="5800"/>
            </a:lvl1pPr>
          </a:lstStyle>
          <a:p>
            <a:pPr/>
            <a:r>
              <a:t>عنوان الأجندة</a:t>
            </a:r>
          </a:p>
        </p:txBody>
      </p:sp>
      <p:sp>
        <p:nvSpPr>
          <p:cNvPr id="89" name="العنوان الفرعي في الأجندة"/>
          <p:cNvSpPr txBox="1"/>
          <p:nvPr>
            <p:ph type="body" sz="quarter" idx="21" hasCustomPrompt="1"/>
          </p:nvPr>
        </p:nvSpPr>
        <p:spPr>
          <a:xfrm>
            <a:off x="3177636" y="2890672"/>
            <a:ext cx="6649528" cy="384842"/>
          </a:xfrm>
          <a:prstGeom prst="rect">
            <a:avLst/>
          </a:prstGeom>
        </p:spPr>
        <p:txBody>
          <a:bodyPr/>
          <a:lstStyle>
            <a:lvl1pPr defTabSz="322862">
              <a:defRPr sz="1980"/>
            </a:lvl1pPr>
          </a:lstStyle>
          <a:p>
            <a:pPr/>
            <a:r>
              <a:t>العنوان الفرعي في الأجندة</a:t>
            </a:r>
          </a:p>
        </p:txBody>
      </p:sp>
      <p:sp>
        <p:nvSpPr>
          <p:cNvPr id="90" name="مستوى النص الأول…"/>
          <p:cNvSpPr txBox="1"/>
          <p:nvPr>
            <p:ph type="body" sz="quarter" idx="1" hasCustomPrompt="1"/>
          </p:nvPr>
        </p:nvSpPr>
        <p:spPr>
          <a:xfrm>
            <a:off x="3177636" y="3778245"/>
            <a:ext cx="6649527" cy="3492094"/>
          </a:xfrm>
          <a:prstGeom prst="rect">
            <a:avLst/>
          </a:prstGeom>
        </p:spPr>
        <p:txBody>
          <a:bodyPr/>
          <a:lstStyle>
            <a:lvl1pPr defTabSz="1733930">
              <a:lnSpc>
                <a:spcPct val="90000"/>
              </a:lnSpc>
              <a:spcBef>
                <a:spcPts val="1300"/>
              </a:spcBef>
              <a:defRPr b="0" spc="-36"/>
            </a:lvl1pPr>
            <a:lvl2pPr defTabSz="1733930">
              <a:lnSpc>
                <a:spcPct val="90000"/>
              </a:lnSpc>
              <a:spcBef>
                <a:spcPts val="1300"/>
              </a:spcBef>
              <a:defRPr b="0" spc="-36"/>
            </a:lvl2pPr>
            <a:lvl3pPr defTabSz="1733930">
              <a:lnSpc>
                <a:spcPct val="90000"/>
              </a:lnSpc>
              <a:spcBef>
                <a:spcPts val="1300"/>
              </a:spcBef>
              <a:defRPr b="0" spc="-36"/>
            </a:lvl3pPr>
            <a:lvl4pPr defTabSz="1733930">
              <a:lnSpc>
                <a:spcPct val="90000"/>
              </a:lnSpc>
              <a:spcBef>
                <a:spcPts val="1300"/>
              </a:spcBef>
              <a:defRPr b="0" spc="-36"/>
            </a:lvl4pPr>
            <a:lvl5pPr defTabSz="1733930">
              <a:lnSpc>
                <a:spcPct val="90000"/>
              </a:lnSpc>
              <a:spcBef>
                <a:spcPts val="1300"/>
              </a:spcBef>
              <a:defRPr b="0" spc="-36"/>
            </a:lvl5pPr>
          </a:lstStyle>
          <a:p>
            <a:pPr/>
            <a:r>
              <a:t>موضوعات الأجندة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91" name="رقم الشريحة"/>
          <p:cNvSpPr txBox="1"/>
          <p:nvPr>
            <p:ph type="sldNum" sz="quarter" idx="2"/>
          </p:nvPr>
        </p:nvSpPr>
        <p:spPr>
          <a:xfrm>
            <a:off x="6391622" y="7299842"/>
            <a:ext cx="217676" cy="229756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<Relationship Id="rId14" Type="http://schemas.openxmlformats.org/officeDocument/2006/relationships/slideLayout" Target="../slideLayouts/slideLayout13.xml"/><Relationship Id="rId15" Type="http://schemas.openxmlformats.org/officeDocument/2006/relationships/slideLayout" Target="../slideLayouts/slideLayout14.xml"/><Relationship Id="rId16" Type="http://schemas.openxmlformats.org/officeDocument/2006/relationships/slideLayout" Target="../slideLayouts/slideLayout15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العرض التقديمي"/>
          <p:cNvSpPr txBox="1"/>
          <p:nvPr>
            <p:ph type="title" hasCustomPrompt="1"/>
          </p:nvPr>
        </p:nvSpPr>
        <p:spPr>
          <a:xfrm>
            <a:off x="3177636" y="3145304"/>
            <a:ext cx="6650247" cy="1891551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29100" tIns="29100" rIns="29100" bIns="29100" anchor="b">
            <a:normAutofit fontScale="100000" lnSpcReduction="0"/>
          </a:bodyPr>
          <a:lstStyle/>
          <a:p>
            <a:pPr/>
            <a:r>
              <a:t>عنوان العرض التقديمي</a:t>
            </a:r>
          </a:p>
        </p:txBody>
      </p:sp>
      <p:sp>
        <p:nvSpPr>
          <p:cNvPr id="3" name="مستوى النص الأول…"/>
          <p:cNvSpPr txBox="1"/>
          <p:nvPr>
            <p:ph type="body" idx="1" hasCustomPrompt="1"/>
          </p:nvPr>
        </p:nvSpPr>
        <p:spPr>
          <a:xfrm>
            <a:off x="3177636" y="5007753"/>
            <a:ext cx="6649527" cy="834299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29100" tIns="29100" rIns="29100" bIns="29100">
            <a:normAutofit fontScale="100000" lnSpcReduction="0"/>
          </a:bodyPr>
          <a:lstStyle/>
          <a:p>
            <a:pPr/>
            <a:r>
              <a:t>العنوان الفرعي للعرض التقديمي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4" name="رقم الشريحة"/>
          <p:cNvSpPr txBox="1"/>
          <p:nvPr>
            <p:ph type="sldNum" sz="quarter" idx="2"/>
          </p:nvPr>
        </p:nvSpPr>
        <p:spPr>
          <a:xfrm>
            <a:off x="6393562" y="7299842"/>
            <a:ext cx="217676" cy="229756"/>
          </a:xfrm>
          <a:prstGeom prst="rect">
            <a:avLst/>
          </a:prstGeom>
          <a:ln w="3175">
            <a:miter lim="400000"/>
          </a:ln>
        </p:spPr>
        <p:txBody>
          <a:bodyPr wrap="none" lIns="29100" tIns="29100" rIns="29100" bIns="29100" anchor="b">
            <a:spAutoFit/>
          </a:bodyPr>
          <a:lstStyle>
            <a:lvl1pPr defTabSz="584200">
              <a:defRPr sz="1100">
                <a:solidFill>
                  <a:srgbClr val="000000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</p:sldLayoutIdLst>
  <p:transition xmlns:p14="http://schemas.microsoft.com/office/powerpoint/2010/main" spd="med" advClick="1"/>
  <p:txStyles>
    <p:titleStyle>
      <a:lvl1pPr marL="0" marR="0" indent="0" algn="r" defTabSz="1733930" rtl="1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-159" strike="noStrike" sz="80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1pPr>
      <a:lvl2pPr marL="0" marR="0" indent="457200" algn="r" defTabSz="1733930" rtl="1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-159" strike="noStrike" sz="80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2pPr>
      <a:lvl3pPr marL="0" marR="0" indent="914400" algn="r" defTabSz="1733930" rtl="1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-159" strike="noStrike" sz="80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3pPr>
      <a:lvl4pPr marL="0" marR="0" indent="1371600" algn="r" defTabSz="1733930" rtl="1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-159" strike="noStrike" sz="80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4pPr>
      <a:lvl5pPr marL="0" marR="0" indent="1828800" algn="r" defTabSz="1733930" rtl="1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-159" strike="noStrike" sz="80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5pPr>
      <a:lvl6pPr marL="0" marR="0" indent="2286000" algn="r" defTabSz="1733930" rtl="1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-159" strike="noStrike" sz="80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6pPr>
      <a:lvl7pPr marL="0" marR="0" indent="2743200" algn="r" defTabSz="1733930" rtl="1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-159" strike="noStrike" sz="80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7pPr>
      <a:lvl8pPr marL="0" marR="0" indent="3200400" algn="r" defTabSz="1733930" rtl="1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-159" strike="noStrike" sz="80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8pPr>
      <a:lvl9pPr marL="0" marR="0" indent="3657600" algn="r" defTabSz="1733930" rtl="1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-159" strike="noStrike" sz="80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9pPr>
    </p:titleStyle>
    <p:bodyStyle>
      <a:lvl1pPr marL="0" marR="0" indent="0" algn="r" defTabSz="587022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36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1pPr>
      <a:lvl2pPr marL="0" marR="0" indent="457200" algn="r" defTabSz="587022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36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2pPr>
      <a:lvl3pPr marL="0" marR="0" indent="914400" algn="r" defTabSz="587022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36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3pPr>
      <a:lvl4pPr marL="0" marR="0" indent="1371600" algn="r" defTabSz="587022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36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4pPr>
      <a:lvl5pPr marL="0" marR="0" indent="1828800" algn="r" defTabSz="587022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36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5pPr>
      <a:lvl6pPr marL="0" marR="0" indent="2286000" algn="r" defTabSz="587022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36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6pPr>
      <a:lvl7pPr marL="0" marR="0" indent="2743200" algn="r" defTabSz="587022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36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7pPr>
      <a:lvl8pPr marL="0" marR="0" indent="3200400" algn="r" defTabSz="587022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36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8pPr>
      <a:lvl9pPr marL="0" marR="0" indent="3657600" algn="r" defTabSz="587022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36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9pPr>
    </p:bodyStyle>
    <p:otherStyle>
      <a:lvl1pPr marL="0" marR="0" indent="0" algn="ctr" defTabSz="584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100" u="none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1pPr>
      <a:lvl2pPr marL="0" marR="0" indent="457200" algn="ctr" defTabSz="584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100" u="none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2pPr>
      <a:lvl3pPr marL="0" marR="0" indent="914400" algn="ctr" defTabSz="584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100" u="none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3pPr>
      <a:lvl4pPr marL="0" marR="0" indent="1371600" algn="ctr" defTabSz="584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100" u="none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4pPr>
      <a:lvl5pPr marL="0" marR="0" indent="1828800" algn="ctr" defTabSz="584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100" u="none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5pPr>
      <a:lvl6pPr marL="0" marR="0" indent="2286000" algn="ctr" defTabSz="584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100" u="none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6pPr>
      <a:lvl7pPr marL="0" marR="0" indent="2743200" algn="ctr" defTabSz="584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100" u="none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7pPr>
      <a:lvl8pPr marL="0" marR="0" indent="3200400" algn="ctr" defTabSz="584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100" u="none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8pPr>
      <a:lvl9pPr marL="0" marR="0" indent="3657600" algn="ctr" defTabSz="584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100" u="none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9pPr>
    </p:otherStyle>
  </p:txStyles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1.jpe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/Relationships>

</file>

<file path=ppt/slides/_rels/slide1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14.jpeg"/><Relationship Id="rId5" Type="http://schemas.openxmlformats.org/officeDocument/2006/relationships/image" Target="../media/image22.png"/><Relationship Id="rId6" Type="http://schemas.openxmlformats.org/officeDocument/2006/relationships/image" Target="../media/image23.png"/></Relationships>

</file>

<file path=ppt/slides/_rels/slide1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15.jpeg"/><Relationship Id="rId5" Type="http://schemas.openxmlformats.org/officeDocument/2006/relationships/image" Target="../media/image16.jpeg"/><Relationship Id="rId6" Type="http://schemas.openxmlformats.org/officeDocument/2006/relationships/image" Target="../media/image24.png"/></Relationships>

</file>

<file path=ppt/slides/_rels/slide1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25.png"/><Relationship Id="rId5" Type="http://schemas.openxmlformats.org/officeDocument/2006/relationships/image" Target="../media/image17.jpeg"/></Relationships>
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2.jpeg"/><Relationship Id="rId5" Type="http://schemas.openxmlformats.org/officeDocument/2006/relationships/image" Target="../media/image7.png"/><Relationship Id="rId6" Type="http://schemas.openxmlformats.org/officeDocument/2006/relationships/image" Target="../media/image8.png"/><Relationship Id="rId7" Type="http://schemas.openxmlformats.org/officeDocument/2006/relationships/image" Target="../media/image9.png"/></Relationships>
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10.png"/><Relationship Id="rId5" Type="http://schemas.openxmlformats.org/officeDocument/2006/relationships/slide" Target="slide4.xml"/><Relationship Id="rId6" Type="http://schemas.openxmlformats.org/officeDocument/2006/relationships/image" Target="../media/image11.png"/><Relationship Id="rId7" Type="http://schemas.openxmlformats.org/officeDocument/2006/relationships/slide" Target="slide5.xml"/><Relationship Id="rId8" Type="http://schemas.openxmlformats.org/officeDocument/2006/relationships/slide" Target="slide6.xml"/><Relationship Id="rId9" Type="http://schemas.openxmlformats.org/officeDocument/2006/relationships/image" Target="../media/image12.png"/><Relationship Id="rId10" Type="http://schemas.openxmlformats.org/officeDocument/2006/relationships/image" Target="../media/image13.png"/><Relationship Id="rId11" Type="http://schemas.openxmlformats.org/officeDocument/2006/relationships/slide" Target="slide8.xml"/><Relationship Id="rId12" Type="http://schemas.openxmlformats.org/officeDocument/2006/relationships/slide" Target="slide7.xml"/><Relationship Id="rId13" Type="http://schemas.openxmlformats.org/officeDocument/2006/relationships/slide" Target="slide9.xml"/><Relationship Id="rId14" Type="http://schemas.openxmlformats.org/officeDocument/2006/relationships/image" Target="../media/image14.png"/></Relationships>
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jpeg"/><Relationship Id="rId5" Type="http://schemas.openxmlformats.org/officeDocument/2006/relationships/image" Target="../media/image15.png"/><Relationship Id="rId6" Type="http://schemas.openxmlformats.org/officeDocument/2006/relationships/image" Target="../media/image16.png"/><Relationship Id="rId7" Type="http://schemas.openxmlformats.org/officeDocument/2006/relationships/image" Target="../media/image17.png"/><Relationship Id="rId8" Type="http://schemas.openxmlformats.org/officeDocument/2006/relationships/slide" Target="slide3.xml"/><Relationship Id="rId9" Type="http://schemas.openxmlformats.org/officeDocument/2006/relationships/image" Target="../media/image11.png"/></Relationships>
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8.png"/><Relationship Id="rId3" Type="http://schemas.openxmlformats.org/officeDocument/2006/relationships/image" Target="../media/image4.jpeg"/><Relationship Id="rId4" Type="http://schemas.openxmlformats.org/officeDocument/2006/relationships/image" Target="../media/image19.png"/><Relationship Id="rId5" Type="http://schemas.openxmlformats.org/officeDocument/2006/relationships/image" Target="../media/image16.png"/><Relationship Id="rId6" Type="http://schemas.openxmlformats.org/officeDocument/2006/relationships/image" Target="../media/image17.png"/><Relationship Id="rId7" Type="http://schemas.openxmlformats.org/officeDocument/2006/relationships/image" Target="../media/image5.jpeg"/><Relationship Id="rId8" Type="http://schemas.openxmlformats.org/officeDocument/2006/relationships/slide" Target="slide3.xml"/><Relationship Id="rId9" Type="http://schemas.openxmlformats.org/officeDocument/2006/relationships/image" Target="../media/image12.png"/></Relationships>

</file>

<file path=ppt/slides/_rels/slide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20.png"/><Relationship Id="rId5" Type="http://schemas.openxmlformats.org/officeDocument/2006/relationships/image" Target="../media/image6.jpeg"/><Relationship Id="rId6" Type="http://schemas.openxmlformats.org/officeDocument/2006/relationships/slide" Target="slide3.xml"/><Relationship Id="rId7" Type="http://schemas.openxmlformats.org/officeDocument/2006/relationships/image" Target="../media/image13.png"/></Relationships>

</file>

<file path=ppt/slides/_rels/slide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7.jpeg"/><Relationship Id="rId5" Type="http://schemas.openxmlformats.org/officeDocument/2006/relationships/slide" Target="slide3.xml"/><Relationship Id="rId6" Type="http://schemas.openxmlformats.org/officeDocument/2006/relationships/image" Target="../media/image12.png"/><Relationship Id="rId7" Type="http://schemas.openxmlformats.org/officeDocument/2006/relationships/image" Target="../media/image16.png"/><Relationship Id="rId8" Type="http://schemas.openxmlformats.org/officeDocument/2006/relationships/image" Target="../media/image17.png"/><Relationship Id="rId9" Type="http://schemas.openxmlformats.org/officeDocument/2006/relationships/image" Target="../media/image8.jpeg"/></Relationships>

</file>

<file path=ppt/slides/_rels/slide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21.png"/><Relationship Id="rId5" Type="http://schemas.openxmlformats.org/officeDocument/2006/relationships/image" Target="../media/image9.jpeg"/><Relationship Id="rId6" Type="http://schemas.openxmlformats.org/officeDocument/2006/relationships/slide" Target="slide3.xml"/><Relationship Id="rId7" Type="http://schemas.openxmlformats.org/officeDocument/2006/relationships/image" Target="../media/image13.png"/></Relationships>

</file>

<file path=ppt/slides/_rels/slide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10.jpeg"/><Relationship Id="rId5" Type="http://schemas.openxmlformats.org/officeDocument/2006/relationships/image" Target="../media/image11.jpeg"/><Relationship Id="rId6" Type="http://schemas.openxmlformats.org/officeDocument/2006/relationships/image" Target="../media/image12.jpeg"/><Relationship Id="rId7" Type="http://schemas.openxmlformats.org/officeDocument/2006/relationships/image" Target="../media/image13.jpeg"/><Relationship Id="rId8" Type="http://schemas.openxmlformats.org/officeDocument/2006/relationships/slide" Target="slide10.xml"/><Relationship Id="rId9" Type="http://schemas.openxmlformats.org/officeDocument/2006/relationships/image" Target="../media/image14.pn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1" name="IMG_5363.png" descr="IMG_5363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0339011" y="7669744"/>
            <a:ext cx="3232344" cy="3232344"/>
          </a:xfrm>
          <a:prstGeom prst="rect">
            <a:avLst/>
          </a:prstGeom>
          <a:ln w="3175">
            <a:miter lim="400000"/>
          </a:ln>
        </p:spPr>
      </p:pic>
      <p:sp>
        <p:nvSpPr>
          <p:cNvPr id="152" name="اليوم : ……………"/>
          <p:cNvSpPr txBox="1"/>
          <p:nvPr/>
        </p:nvSpPr>
        <p:spPr>
          <a:xfrm>
            <a:off x="8578873" y="2693660"/>
            <a:ext cx="3611077" cy="1620302"/>
          </a:xfrm>
          <a:prstGeom prst="rect">
            <a:avLst/>
          </a:prstGeom>
          <a:solidFill>
            <a:srgbClr val="F7FADB"/>
          </a:solidFill>
          <a:ln w="12700">
            <a:solidFill>
              <a:srgbClr val="000000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29100" tIns="29100" rIns="29100" bIns="29100" anchor="ctr">
            <a:spAutoFit/>
          </a:bodyPr>
          <a:lstStyle/>
          <a:p>
            <a:pPr rtl="0">
              <a:defRPr sz="4000">
                <a:solidFill>
                  <a:srgbClr val="000000"/>
                </a:solidFill>
                <a:latin typeface="Khalid Art bold"/>
                <a:ea typeface="Khalid Art bold"/>
                <a:cs typeface="Khalid Art bold"/>
                <a:sym typeface="Khalid Art bold"/>
              </a:defRPr>
            </a:pPr>
            <a:r>
              <a:t>اليوم : …………</a:t>
            </a:r>
          </a:p>
          <a:p>
            <a:pPr rtl="0">
              <a:defRPr sz="4000">
                <a:solidFill>
                  <a:srgbClr val="000000"/>
                </a:solidFill>
                <a:latin typeface="Khalid Art bold"/>
                <a:ea typeface="Khalid Art bold"/>
                <a:cs typeface="Khalid Art bold"/>
                <a:sym typeface="Khalid Art bold"/>
              </a:defRPr>
            </a:pPr>
            <a:r>
              <a:t>التاريخ : ………</a:t>
            </a:r>
          </a:p>
        </p:txBody>
      </p:sp>
      <p:pic>
        <p:nvPicPr>
          <p:cNvPr id="153" name="IMG_0350.png" descr="IMG_0350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-61971" y="8127393"/>
            <a:ext cx="1781293" cy="1781293"/>
          </a:xfrm>
          <a:prstGeom prst="rect">
            <a:avLst/>
          </a:prstGeom>
          <a:ln w="3175">
            <a:miter lim="400000"/>
          </a:ln>
        </p:spPr>
      </p:pic>
      <p:pic>
        <p:nvPicPr>
          <p:cNvPr id="154" name="مقياس الرسم مقياس الرسم " descr="مقياس الرسم مقياس الرسم "/>
          <p:cNvPicPr>
            <a:picLocks noChangeAspect="0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4198362" y="150971"/>
            <a:ext cx="4608076" cy="1899702"/>
          </a:xfrm>
          <a:prstGeom prst="rect">
            <a:avLst/>
          </a:prstGeom>
        </p:spPr>
      </p:pic>
      <p:pic>
        <p:nvPicPr>
          <p:cNvPr id="155" name="IMG_6047.jpeg" descr="IMG_6047.jpeg"/>
          <p:cNvPicPr>
            <a:picLocks noChangeAspect="1"/>
          </p:cNvPicPr>
          <p:nvPr/>
        </p:nvPicPr>
        <p:blipFill>
          <a:blip r:embed="rId5">
            <a:alphaModFix amt="70000"/>
            <a:extLst/>
          </a:blip>
          <a:stretch>
            <a:fillRect/>
          </a:stretch>
        </p:blipFill>
        <p:spPr>
          <a:xfrm>
            <a:off x="985167" y="2592674"/>
            <a:ext cx="7086774" cy="3075858"/>
          </a:xfrm>
          <a:prstGeom prst="rect">
            <a:avLst/>
          </a:prstGeom>
          <a:ln w="3175">
            <a:miter lim="400000"/>
          </a:ln>
        </p:spPr>
      </p:pic>
      <p:grpSp>
        <p:nvGrpSpPr>
          <p:cNvPr id="158" name="فكرة الدرس"/>
          <p:cNvGrpSpPr/>
          <p:nvPr/>
        </p:nvGrpSpPr>
        <p:grpSpPr>
          <a:xfrm>
            <a:off x="8956197" y="4516233"/>
            <a:ext cx="3300113" cy="1518703"/>
            <a:chOff x="0" y="0"/>
            <a:chExt cx="3300112" cy="1518701"/>
          </a:xfrm>
        </p:grpSpPr>
        <p:sp>
          <p:nvSpPr>
            <p:cNvPr id="157" name="فكرة الدرس"/>
            <p:cNvSpPr txBox="1"/>
            <p:nvPr/>
          </p:nvSpPr>
          <p:spPr>
            <a:xfrm>
              <a:off x="12700" y="355599"/>
              <a:ext cx="3274713" cy="104880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29100" tIns="29100" rIns="29100" bIns="29100" numCol="1" anchor="ctr">
              <a:spAutoFit/>
            </a:bodyPr>
            <a:lstStyle>
              <a:lvl1pPr>
                <a:defRPr sz="5000">
                  <a:solidFill>
                    <a:srgbClr val="000000"/>
                  </a:solidFill>
                  <a:latin typeface="Khalid Art bold"/>
                  <a:ea typeface="Khalid Art bold"/>
                  <a:cs typeface="Khalid Art bold"/>
                  <a:sym typeface="Khalid Art bold"/>
                </a:defRPr>
              </a:lvl1pPr>
            </a:lstStyle>
            <a:p>
              <a:pPr rtl="0">
                <a:defRPr/>
              </a:pPr>
              <a:r>
                <a:t>فكرة الدرس</a:t>
              </a:r>
            </a:p>
          </p:txBody>
        </p:sp>
        <p:pic>
          <p:nvPicPr>
            <p:cNvPr id="156" name="فكرة الدرس فكرة الدرس" descr="فكرة الدرس فكرة الدرس"/>
            <p:cNvPicPr>
              <a:picLocks noChangeAspect="0"/>
            </p:cNvPicPr>
            <p:nvPr/>
          </p:nvPicPr>
          <p:blipFill>
            <a:blip r:embed="rId6">
              <a:extLst/>
            </a:blip>
            <a:stretch>
              <a:fillRect/>
            </a:stretch>
          </p:blipFill>
          <p:spPr>
            <a:xfrm>
              <a:off x="0" y="-1"/>
              <a:ext cx="3300113" cy="1518703"/>
            </a:xfrm>
            <a:prstGeom prst="rect">
              <a:avLst/>
            </a:prstGeom>
            <a:effectLst/>
          </p:spPr>
        </p:pic>
      </p:grpSp>
      <p:grpSp>
        <p:nvGrpSpPr>
          <p:cNvPr id="161" name="أحل مسائل تتضمن مقياس الرسم"/>
          <p:cNvGrpSpPr/>
          <p:nvPr/>
        </p:nvGrpSpPr>
        <p:grpSpPr>
          <a:xfrm>
            <a:off x="8925108" y="6230857"/>
            <a:ext cx="3362292" cy="2031239"/>
            <a:chOff x="0" y="0"/>
            <a:chExt cx="3362291" cy="2031237"/>
          </a:xfrm>
        </p:grpSpPr>
        <p:sp>
          <p:nvSpPr>
            <p:cNvPr id="160" name="أحل مسائل تتضمن مقياس الرسم"/>
            <p:cNvSpPr/>
            <p:nvPr/>
          </p:nvSpPr>
          <p:spPr>
            <a:xfrm>
              <a:off x="12700" y="12699"/>
              <a:ext cx="3336892" cy="2005839"/>
            </a:xfrm>
            <a:prstGeom prst="rect">
              <a:avLst/>
            </a:prstGeom>
            <a:solidFill>
              <a:srgbClr val="F7FADB"/>
            </a:solidFill>
            <a:ln>
              <a:noFill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29100" tIns="29100" rIns="29100" bIns="29100" numCol="1" anchor="ctr">
              <a:noAutofit/>
            </a:bodyPr>
            <a:lstStyle>
              <a:lvl1pPr defTabSz="584200">
                <a:defRPr sz="3500">
                  <a:solidFill>
                    <a:srgbClr val="000000"/>
                  </a:solidFill>
                  <a:latin typeface="Khalid Art bold"/>
                  <a:ea typeface="Khalid Art bold"/>
                  <a:cs typeface="Khalid Art bold"/>
                  <a:sym typeface="Khalid Art bold"/>
                </a:defRPr>
              </a:lvl1pPr>
            </a:lstStyle>
            <a:p>
              <a:pPr rtl="0">
                <a:defRPr/>
              </a:pPr>
              <a:r>
                <a:t>أحل مسائل تتضمن مقياس الرسم </a:t>
              </a:r>
            </a:p>
          </p:txBody>
        </p:sp>
        <p:pic>
          <p:nvPicPr>
            <p:cNvPr id="159" name="أحل مسائل تتضمن مقياس الرسم أحل مسائل تتضمن مقياس الرسم " descr="أحل مسائل تتضمن مقياس الرسم أحل مسائل تتضمن مقياس الرسم "/>
            <p:cNvPicPr>
              <a:picLocks noChangeAspect="0"/>
            </p:cNvPicPr>
            <p:nvPr/>
          </p:nvPicPr>
          <p:blipFill>
            <a:blip r:embed="rId7">
              <a:extLst/>
            </a:blip>
            <a:stretch>
              <a:fillRect/>
            </a:stretch>
          </p:blipFill>
          <p:spPr>
            <a:xfrm>
              <a:off x="0" y="-1"/>
              <a:ext cx="3362292" cy="2031239"/>
            </a:xfrm>
            <a:prstGeom prst="rect">
              <a:avLst/>
            </a:prstGeom>
            <a:effectLst/>
          </p:spPr>
        </p:pic>
      </p:grpSp>
      <p:sp>
        <p:nvSpPr>
          <p:cNvPr id="162" name="ارسم حياتك بريشة أفكارك الإيجابية"/>
          <p:cNvSpPr txBox="1"/>
          <p:nvPr/>
        </p:nvSpPr>
        <p:spPr>
          <a:xfrm>
            <a:off x="585445" y="4492099"/>
            <a:ext cx="7886217" cy="769402"/>
          </a:xfrm>
          <a:prstGeom prst="rect">
            <a:avLst/>
          </a:prstGeom>
          <a:solidFill>
            <a:srgbClr val="FFFFFF"/>
          </a:solidFill>
          <a:ln w="12700">
            <a:solidFill>
              <a:srgbClr val="000000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29100" tIns="29100" rIns="29100" bIns="29100" anchor="ctr">
            <a:spAutoFit/>
          </a:bodyPr>
          <a:lstStyle>
            <a:lvl1pPr>
              <a:defRPr sz="3600">
                <a:solidFill>
                  <a:srgbClr val="000000"/>
                </a:solidFill>
                <a:latin typeface="Khalid Art bold"/>
                <a:ea typeface="Khalid Art bold"/>
                <a:cs typeface="Khalid Art bold"/>
                <a:sym typeface="Khalid Art bold"/>
              </a:defRPr>
            </a:lvl1pPr>
          </a:lstStyle>
          <a:p>
            <a:pPr rtl="0">
              <a:defRPr/>
            </a:pPr>
            <a:r>
              <a:t>ارسم حياتك بريشة أفكارك الإيجابية </a:t>
            </a:r>
          </a:p>
        </p:txBody>
      </p:sp>
      <p:grpSp>
        <p:nvGrpSpPr>
          <p:cNvPr id="165" name="المفردات"/>
          <p:cNvGrpSpPr/>
          <p:nvPr/>
        </p:nvGrpSpPr>
        <p:grpSpPr>
          <a:xfrm>
            <a:off x="5984683" y="6487125"/>
            <a:ext cx="2401873" cy="1518703"/>
            <a:chOff x="0" y="0"/>
            <a:chExt cx="2401872" cy="1518701"/>
          </a:xfrm>
        </p:grpSpPr>
        <p:sp>
          <p:nvSpPr>
            <p:cNvPr id="164" name="المفردات"/>
            <p:cNvSpPr txBox="1"/>
            <p:nvPr/>
          </p:nvSpPr>
          <p:spPr>
            <a:xfrm>
              <a:off x="12700" y="355599"/>
              <a:ext cx="2376473" cy="104880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29100" tIns="29100" rIns="29100" bIns="29100" numCol="1" anchor="ctr">
              <a:spAutoFit/>
            </a:bodyPr>
            <a:lstStyle>
              <a:lvl1pPr>
                <a:defRPr sz="5000">
                  <a:solidFill>
                    <a:srgbClr val="000000"/>
                  </a:solidFill>
                  <a:latin typeface="Khalid Art bold"/>
                  <a:ea typeface="Khalid Art bold"/>
                  <a:cs typeface="Khalid Art bold"/>
                  <a:sym typeface="Khalid Art bold"/>
                </a:defRPr>
              </a:lvl1pPr>
            </a:lstStyle>
            <a:p>
              <a:pPr rtl="0">
                <a:defRPr/>
              </a:pPr>
              <a:r>
                <a:t>المفردات </a:t>
              </a:r>
            </a:p>
          </p:txBody>
        </p:sp>
        <p:pic>
          <p:nvPicPr>
            <p:cNvPr id="163" name="المفردات المفردات " descr="المفردات المفردات "/>
            <p:cNvPicPr>
              <a:picLocks noChangeAspect="0"/>
            </p:cNvPicPr>
            <p:nvPr/>
          </p:nvPicPr>
          <p:blipFill>
            <a:blip r:embed="rId8">
              <a:extLst/>
            </a:blip>
            <a:stretch>
              <a:fillRect/>
            </a:stretch>
          </p:blipFill>
          <p:spPr>
            <a:xfrm>
              <a:off x="0" y="-1"/>
              <a:ext cx="2401873" cy="1518703"/>
            </a:xfrm>
            <a:prstGeom prst="rect">
              <a:avLst/>
            </a:prstGeom>
            <a:effectLst/>
          </p:spPr>
        </p:pic>
      </p:grpSp>
      <p:sp>
        <p:nvSpPr>
          <p:cNvPr id="166" name="مقياس الرسم…"/>
          <p:cNvSpPr txBox="1"/>
          <p:nvPr/>
        </p:nvSpPr>
        <p:spPr>
          <a:xfrm>
            <a:off x="1669464" y="6469317"/>
            <a:ext cx="3387013" cy="2395002"/>
          </a:xfrm>
          <a:prstGeom prst="rect">
            <a:avLst/>
          </a:prstGeom>
          <a:ln w="12700">
            <a:solidFill>
              <a:srgbClr val="000000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29100" tIns="29100" rIns="29100" bIns="29100" anchor="ctr">
            <a:spAutoFit/>
          </a:bodyPr>
          <a:lstStyle/>
          <a:p>
            <a:pPr rtl="0">
              <a:defRPr sz="4000">
                <a:solidFill>
                  <a:srgbClr val="FF6A00"/>
                </a:solidFill>
                <a:latin typeface="Khalid Art bold"/>
                <a:ea typeface="Khalid Art bold"/>
                <a:cs typeface="Khalid Art bold"/>
                <a:sym typeface="Khalid Art bold"/>
              </a:defRPr>
            </a:pPr>
            <a:r>
              <a:t>مقياس الرسم </a:t>
            </a:r>
          </a:p>
          <a:p>
            <a:pPr rtl="0">
              <a:defRPr sz="4000">
                <a:solidFill>
                  <a:srgbClr val="FF6A00"/>
                </a:solidFill>
                <a:latin typeface="Khalid Art bold"/>
                <a:ea typeface="Khalid Art bold"/>
                <a:cs typeface="Khalid Art bold"/>
                <a:sym typeface="Khalid Art bold"/>
              </a:defRPr>
            </a:pPr>
            <a:r>
              <a:t>مقياس النموذج</a:t>
            </a:r>
          </a:p>
          <a:p>
            <a:pPr rtl="0">
              <a:defRPr sz="4000">
                <a:solidFill>
                  <a:srgbClr val="FF6A00"/>
                </a:solidFill>
                <a:latin typeface="Khalid Art bold"/>
                <a:ea typeface="Khalid Art bold"/>
                <a:cs typeface="Khalid Art bold"/>
                <a:sym typeface="Khalid Art bold"/>
              </a:defRPr>
            </a:pPr>
            <a:r>
              <a:t>عامل المقياس 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2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right)" transition="in">
                                      <p:cBhvr>
                                        <p:cTn id="7" dur="1500"/>
                                        <p:tgtEl>
                                          <p:spTgt spid="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Class="entr" nodeType="clickEffect" presetSubtype="32" presetID="4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ox(out)" transition="in">
                                      <p:cBhvr>
                                        <p:cTn id="12" dur="100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Class="entr" nodeType="clickEffect" presetSubtype="2" presetID="22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right)" transition="in">
                                      <p:cBhvr>
                                        <p:cTn id="17" dur="1500"/>
                                        <p:tgtEl>
                                          <p:spTgt spid="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Class="entr" nodeType="clickEffect" presetID="9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1" fill="hold"/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22" dur="2000"/>
                                        <p:tgtEl>
                                          <p:spTgt spid="1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Class="entr" nodeType="clickEffect" presetSubtype="16" presetID="23" grpId="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6" fill="hold"/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2500" fill="hold"/>
                                        <p:tgtEl>
                                          <p:spTgt spid="1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500" fill="hold"/>
                                        <p:tgtEl>
                                          <p:spTgt spid="1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Class="entr" nodeType="clickEffect" presetID="9" grpId="6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2" fill="hold"/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33" dur="2000"/>
                                        <p:tgtEl>
                                          <p:spTgt spid="1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Class="entr" nodeType="clickEffect" presetSubtype="2" presetID="22" grpId="7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7" fill="hold"/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right)" transition="in">
                                      <p:cBhvr>
                                        <p:cTn id="38" dur="1500"/>
                                        <p:tgtEl>
                                          <p:spTgt spid="1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Class="entr" nodeType="clickEffect" presetSubtype="16" presetID="23" grpId="8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2" fill="hold"/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2500" fill="hold"/>
                                        <p:tgtEl>
                                          <p:spTgt spid="1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500" fill="hold"/>
                                        <p:tgtEl>
                                          <p:spTgt spid="1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55" grpId="5"/>
      <p:bldP build="whole" bldLvl="1" animBg="1" rev="0" advAuto="0" spid="161" grpId="4"/>
      <p:bldP build="whole" bldLvl="1" animBg="1" rev="0" advAuto="0" spid="162" grpId="6"/>
      <p:bldP build="whole" bldLvl="1" animBg="1" rev="0" advAuto="0" spid="165" grpId="7"/>
      <p:bldP build="whole" bldLvl="1" animBg="1" rev="0" advAuto="0" spid="154" grpId="1"/>
      <p:bldP build="whole" bldLvl="1" animBg="1" rev="0" advAuto="0" spid="152" grpId="2"/>
      <p:bldP build="whole" bldLvl="1" animBg="1" rev="0" advAuto="0" spid="158" grpId="3"/>
      <p:bldP build="whole" bldLvl="1" animBg="1" rev="0" advAuto="0" spid="166" grpId="8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" name="IMG_5363.png" descr="IMG_5363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0339011" y="7669744"/>
            <a:ext cx="3232344" cy="3232344"/>
          </a:xfrm>
          <a:prstGeom prst="rect">
            <a:avLst/>
          </a:prstGeom>
          <a:ln w="3175">
            <a:miter lim="400000"/>
          </a:ln>
        </p:spPr>
      </p:pic>
      <p:pic>
        <p:nvPicPr>
          <p:cNvPr id="277" name="IMG_0350.png" descr="IMG_0350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-61971" y="8127393"/>
            <a:ext cx="1781293" cy="1781293"/>
          </a:xfrm>
          <a:prstGeom prst="rect">
            <a:avLst/>
          </a:prstGeom>
          <a:ln w="3175">
            <a:miter lim="400000"/>
          </a:ln>
        </p:spPr>
      </p:pic>
      <p:sp>
        <p:nvSpPr>
          <p:cNvPr id="278" name="صفحة ٤٦"/>
          <p:cNvSpPr txBox="1"/>
          <p:nvPr/>
        </p:nvSpPr>
        <p:spPr>
          <a:xfrm>
            <a:off x="1608961" y="8595238"/>
            <a:ext cx="2197132" cy="845603"/>
          </a:xfrm>
          <a:prstGeom prst="rect">
            <a:avLst/>
          </a:prstGeom>
          <a:ln w="12700">
            <a:solidFill>
              <a:srgbClr val="000000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29100" tIns="29100" rIns="29100" bIns="29100" anchor="ctr">
            <a:spAutoFit/>
          </a:bodyPr>
          <a:lstStyle>
            <a:lvl1pPr>
              <a:defRPr sz="4000">
                <a:solidFill>
                  <a:srgbClr val="FF6A00"/>
                </a:solidFill>
                <a:latin typeface="Khalid Art bold"/>
                <a:ea typeface="Khalid Art bold"/>
                <a:cs typeface="Khalid Art bold"/>
                <a:sym typeface="Khalid Art bold"/>
              </a:defRPr>
            </a:lvl1pPr>
          </a:lstStyle>
          <a:p>
            <a:pPr rtl="0">
              <a:defRPr/>
            </a:pPr>
            <a:r>
              <a:t>صفحة ٤٦</a:t>
            </a:r>
          </a:p>
        </p:txBody>
      </p:sp>
      <p:grpSp>
        <p:nvGrpSpPr>
          <p:cNvPr id="281" name="IMG_6067.jpeg"/>
          <p:cNvGrpSpPr/>
          <p:nvPr/>
        </p:nvGrpSpPr>
        <p:grpSpPr>
          <a:xfrm>
            <a:off x="381000" y="979847"/>
            <a:ext cx="12242800" cy="2044701"/>
            <a:chOff x="0" y="0"/>
            <a:chExt cx="12242800" cy="2044700"/>
          </a:xfrm>
        </p:grpSpPr>
        <p:pic>
          <p:nvPicPr>
            <p:cNvPr id="280" name="IMG_6067.jpeg" descr="IMG_6067.jpeg"/>
            <p:cNvPicPr>
              <a:picLocks noChangeAspect="1"/>
            </p:cNvPicPr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101600" y="101600"/>
              <a:ext cx="12026900" cy="1701800"/>
            </a:xfrm>
            <a:prstGeom prst="rect">
              <a:avLst/>
            </a:prstGeom>
            <a:ln>
              <a:noFill/>
            </a:ln>
            <a:effectLst/>
          </p:spPr>
        </p:pic>
        <p:pic>
          <p:nvPicPr>
            <p:cNvPr id="279" name="IMG_6067.jpeg" descr="IMG_6067.jpeg"/>
            <p:cNvPicPr>
              <a:picLocks noChangeAspect="0"/>
            </p:cNvPicPr>
            <p:nvPr/>
          </p:nvPicPr>
          <p:blipFill>
            <a:blip r:embed="rId5">
              <a:extLst/>
            </a:blip>
            <a:stretch>
              <a:fillRect/>
            </a:stretch>
          </p:blipFill>
          <p:spPr>
            <a:xfrm>
              <a:off x="0" y="0"/>
              <a:ext cx="12242800" cy="2044700"/>
            </a:xfrm>
            <a:prstGeom prst="rect">
              <a:avLst/>
            </a:prstGeom>
            <a:effectLst/>
          </p:spPr>
        </p:pic>
      </p:grpSp>
      <p:grpSp>
        <p:nvGrpSpPr>
          <p:cNvPr id="284" name="تجميع"/>
          <p:cNvGrpSpPr/>
          <p:nvPr/>
        </p:nvGrpSpPr>
        <p:grpSpPr>
          <a:xfrm>
            <a:off x="1046843" y="3182479"/>
            <a:ext cx="6753322" cy="3918039"/>
            <a:chOff x="0" y="0"/>
            <a:chExt cx="6753321" cy="3918037"/>
          </a:xfrm>
        </p:grpSpPr>
        <p:pic>
          <p:nvPicPr>
            <p:cNvPr id="282" name="IMG_6074.png" descr="IMG_6074.png"/>
            <p:cNvPicPr>
              <a:picLocks noChangeAspect="1"/>
            </p:cNvPicPr>
            <p:nvPr/>
          </p:nvPicPr>
          <p:blipFill>
            <a:blip r:embed="rId6">
              <a:extLst/>
            </a:blip>
            <a:stretch>
              <a:fillRect/>
            </a:stretch>
          </p:blipFill>
          <p:spPr>
            <a:xfrm>
              <a:off x="0" y="0"/>
              <a:ext cx="3918038" cy="3918038"/>
            </a:xfrm>
            <a:prstGeom prst="rect">
              <a:avLst/>
            </a:prstGeom>
            <a:ln w="3175" cap="flat">
              <a:noFill/>
              <a:miter lim="400000"/>
            </a:ln>
            <a:effectLst/>
          </p:spPr>
        </p:pic>
        <p:sp>
          <p:nvSpPr>
            <p:cNvPr id="283" name="مهارات التفكير العليا"/>
            <p:cNvSpPr txBox="1"/>
            <p:nvPr/>
          </p:nvSpPr>
          <p:spPr>
            <a:xfrm>
              <a:off x="1641989" y="2302630"/>
              <a:ext cx="5111333" cy="845602"/>
            </a:xfrm>
            <a:prstGeom prst="rect">
              <a:avLst/>
            </a:prstGeom>
            <a:noFill/>
            <a:ln w="12700" cap="flat">
              <a:solidFill>
                <a:srgbClr val="000000"/>
              </a:solidFill>
              <a:prstDash val="solid"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29100" tIns="29100" rIns="29100" bIns="29100" numCol="1" anchor="ctr">
              <a:spAutoFit/>
            </a:bodyPr>
            <a:lstStyle>
              <a:lvl1pPr>
                <a:defRPr sz="4000">
                  <a:solidFill>
                    <a:srgbClr val="FF6A00"/>
                  </a:solidFill>
                  <a:latin typeface="Khalid Art bold"/>
                  <a:ea typeface="Khalid Art bold"/>
                  <a:cs typeface="Khalid Art bold"/>
                  <a:sym typeface="Khalid Art bold"/>
                </a:defRPr>
              </a:lvl1pPr>
            </a:lstStyle>
            <a:p>
              <a:pPr rtl="0">
                <a:defRPr/>
              </a:pPr>
              <a:r>
                <a:t>مهارات التفكير العليا </a:t>
              </a:r>
            </a:p>
          </p:txBody>
        </p:sp>
      </p:grpSp>
    </p:spTree>
  </p:cSld>
  <p:clrMapOvr>
    <a:masterClrMapping/>
  </p:clrMapOvr>
  <p:transition xmlns:p14="http://schemas.microsoft.com/office/powerpoint/2010/main" spd="med" advClick="1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" name="IMG_5363.png" descr="IMG_5363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0339011" y="7669744"/>
            <a:ext cx="3232344" cy="3232344"/>
          </a:xfrm>
          <a:prstGeom prst="rect">
            <a:avLst/>
          </a:prstGeom>
          <a:ln w="3175">
            <a:miter lim="400000"/>
          </a:ln>
        </p:spPr>
      </p:pic>
      <p:pic>
        <p:nvPicPr>
          <p:cNvPr id="287" name="IMG_0350.png" descr="IMG_0350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-61971" y="8127393"/>
            <a:ext cx="1781293" cy="1781293"/>
          </a:xfrm>
          <a:prstGeom prst="rect">
            <a:avLst/>
          </a:prstGeom>
          <a:ln w="3175">
            <a:miter lim="400000"/>
          </a:ln>
        </p:spPr>
      </p:pic>
      <p:sp>
        <p:nvSpPr>
          <p:cNvPr id="288" name="صفحة ٤٦"/>
          <p:cNvSpPr txBox="1"/>
          <p:nvPr/>
        </p:nvSpPr>
        <p:spPr>
          <a:xfrm>
            <a:off x="1608961" y="8595238"/>
            <a:ext cx="2197132" cy="845603"/>
          </a:xfrm>
          <a:prstGeom prst="rect">
            <a:avLst/>
          </a:prstGeom>
          <a:ln w="12700">
            <a:solidFill>
              <a:srgbClr val="000000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29100" tIns="29100" rIns="29100" bIns="29100" anchor="ctr">
            <a:spAutoFit/>
          </a:bodyPr>
          <a:lstStyle>
            <a:lvl1pPr>
              <a:defRPr sz="4000">
                <a:solidFill>
                  <a:srgbClr val="FF6A00"/>
                </a:solidFill>
                <a:latin typeface="Khalid Art bold"/>
                <a:ea typeface="Khalid Art bold"/>
                <a:cs typeface="Khalid Art bold"/>
                <a:sym typeface="Khalid Art bold"/>
              </a:defRPr>
            </a:lvl1pPr>
          </a:lstStyle>
          <a:p>
            <a:pPr rtl="0">
              <a:defRPr/>
            </a:pPr>
            <a:r>
              <a:t>صفحة ٤٦</a:t>
            </a:r>
          </a:p>
        </p:txBody>
      </p:sp>
      <p:pic>
        <p:nvPicPr>
          <p:cNvPr id="289" name="IMG_6075.jpeg" descr="IMG_6075.jpe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382395" y="3501830"/>
            <a:ext cx="4294021" cy="2147011"/>
          </a:xfrm>
          <a:prstGeom prst="rect">
            <a:avLst/>
          </a:prstGeom>
          <a:ln w="3175">
            <a:miter lim="400000"/>
          </a:ln>
        </p:spPr>
      </p:pic>
      <p:grpSp>
        <p:nvGrpSpPr>
          <p:cNvPr id="292" name="IMG_6068.jpeg"/>
          <p:cNvGrpSpPr/>
          <p:nvPr/>
        </p:nvGrpSpPr>
        <p:grpSpPr>
          <a:xfrm>
            <a:off x="4892890" y="844379"/>
            <a:ext cx="7170442" cy="7179569"/>
            <a:chOff x="0" y="0"/>
            <a:chExt cx="7170441" cy="7179567"/>
          </a:xfrm>
        </p:grpSpPr>
        <p:pic>
          <p:nvPicPr>
            <p:cNvPr id="291" name="IMG_6068.jpeg" descr="IMG_6068.jpeg"/>
            <p:cNvPicPr>
              <a:picLocks noChangeAspect="1"/>
            </p:cNvPicPr>
            <p:nvPr/>
          </p:nvPicPr>
          <p:blipFill>
            <a:blip r:embed="rId5">
              <a:extLst/>
            </a:blip>
            <a:stretch>
              <a:fillRect/>
            </a:stretch>
          </p:blipFill>
          <p:spPr>
            <a:xfrm>
              <a:off x="101600" y="101600"/>
              <a:ext cx="6954542" cy="6836668"/>
            </a:xfrm>
            <a:prstGeom prst="rect">
              <a:avLst/>
            </a:prstGeom>
            <a:ln>
              <a:noFill/>
            </a:ln>
            <a:effectLst/>
          </p:spPr>
        </p:pic>
        <p:pic>
          <p:nvPicPr>
            <p:cNvPr id="290" name="IMG_6068.jpeg" descr="IMG_6068.jpeg"/>
            <p:cNvPicPr>
              <a:picLocks noChangeAspect="0"/>
            </p:cNvPicPr>
            <p:nvPr/>
          </p:nvPicPr>
          <p:blipFill>
            <a:blip r:embed="rId6">
              <a:extLst/>
            </a:blip>
            <a:stretch>
              <a:fillRect/>
            </a:stretch>
          </p:blipFill>
          <p:spPr>
            <a:xfrm>
              <a:off x="0" y="0"/>
              <a:ext cx="7170442" cy="7179568"/>
            </a:xfrm>
            <a:prstGeom prst="rect">
              <a:avLst/>
            </a:prstGeom>
            <a:effectLst/>
          </p:spPr>
        </p:pic>
      </p:grpSp>
      <p:sp>
        <p:nvSpPr>
          <p:cNvPr id="293" name="الإختبارات الدولية"/>
          <p:cNvSpPr txBox="1"/>
          <p:nvPr/>
        </p:nvSpPr>
        <p:spPr>
          <a:xfrm>
            <a:off x="25814" y="4011362"/>
            <a:ext cx="5363427" cy="845602"/>
          </a:xfrm>
          <a:prstGeom prst="rect">
            <a:avLst/>
          </a:prstGeom>
          <a:ln w="12700">
            <a:solidFill>
              <a:srgbClr val="000000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29100" tIns="29100" rIns="29100" bIns="29100" anchor="ctr">
            <a:spAutoFit/>
          </a:bodyPr>
          <a:lstStyle>
            <a:lvl1pPr>
              <a:defRPr sz="4000">
                <a:solidFill>
                  <a:srgbClr val="FF6A00"/>
                </a:solidFill>
                <a:latin typeface="Khalid Art bold"/>
                <a:ea typeface="Khalid Art bold"/>
                <a:cs typeface="Khalid Art bold"/>
                <a:sym typeface="Khalid Art bold"/>
              </a:defRPr>
            </a:lvl1pPr>
          </a:lstStyle>
          <a:p>
            <a:pPr rtl="0">
              <a:defRPr/>
            </a:pPr>
            <a:r>
              <a:t>الإختبارات الدولية 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16" presetID="23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500" fill="hold"/>
                                        <p:tgtEl>
                                          <p:spTgt spid="2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500" fill="hold"/>
                                        <p:tgtEl>
                                          <p:spTgt spid="2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293" grpId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5" name="IMG_5363.png" descr="IMG_5363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0339011" y="7669744"/>
            <a:ext cx="3232344" cy="3232344"/>
          </a:xfrm>
          <a:prstGeom prst="rect">
            <a:avLst/>
          </a:prstGeom>
          <a:ln w="3175">
            <a:miter lim="400000"/>
          </a:ln>
        </p:spPr>
      </p:pic>
      <p:pic>
        <p:nvPicPr>
          <p:cNvPr id="296" name="IMG_0350.png" descr="IMG_0350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-61971" y="8127393"/>
            <a:ext cx="1781293" cy="1781293"/>
          </a:xfrm>
          <a:prstGeom prst="rect">
            <a:avLst/>
          </a:prstGeom>
          <a:ln w="3175">
            <a:miter lim="400000"/>
          </a:ln>
        </p:spPr>
      </p:pic>
      <p:sp>
        <p:nvSpPr>
          <p:cNvPr id="297" name="صفحة ٤٥"/>
          <p:cNvSpPr txBox="1"/>
          <p:nvPr/>
        </p:nvSpPr>
        <p:spPr>
          <a:xfrm>
            <a:off x="5403834" y="7586864"/>
            <a:ext cx="2197132" cy="845603"/>
          </a:xfrm>
          <a:prstGeom prst="rect">
            <a:avLst/>
          </a:prstGeom>
          <a:ln w="12700">
            <a:solidFill>
              <a:srgbClr val="000000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29100" tIns="29100" rIns="29100" bIns="29100" anchor="ctr">
            <a:spAutoFit/>
          </a:bodyPr>
          <a:lstStyle>
            <a:lvl1pPr>
              <a:defRPr sz="4000">
                <a:solidFill>
                  <a:srgbClr val="FF6A00"/>
                </a:solidFill>
                <a:latin typeface="Khalid Art bold"/>
                <a:ea typeface="Khalid Art bold"/>
                <a:cs typeface="Khalid Art bold"/>
                <a:sym typeface="Khalid Art bold"/>
              </a:defRPr>
            </a:lvl1pPr>
          </a:lstStyle>
          <a:p>
            <a:pPr rtl="0">
              <a:defRPr/>
            </a:pPr>
            <a:r>
              <a:t>صفحة ٤٥</a:t>
            </a:r>
          </a:p>
        </p:txBody>
      </p:sp>
      <p:pic>
        <p:nvPicPr>
          <p:cNvPr id="298" name="IMG_6077.png" descr="IMG_6077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3870291" y="1415366"/>
            <a:ext cx="6756612" cy="5067460"/>
          </a:xfrm>
          <a:prstGeom prst="rect">
            <a:avLst/>
          </a:prstGeom>
          <a:ln w="3175">
            <a:miter lim="400000"/>
          </a:ln>
        </p:spPr>
      </p:pic>
      <p:pic>
        <p:nvPicPr>
          <p:cNvPr id="299" name="IMG_7881.jpeg" descr="IMG_7881.jpeg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8154027" y="4422290"/>
            <a:ext cx="2822619" cy="2822618"/>
          </a:xfrm>
          <a:prstGeom prst="rect">
            <a:avLst/>
          </a:prstGeom>
          <a:ln w="3175">
            <a:miter lim="400000"/>
          </a:ln>
        </p:spPr>
      </p:pic>
      <p:sp>
        <p:nvSpPr>
          <p:cNvPr id="300" name="٩ ، ١٠ ، ١١"/>
          <p:cNvSpPr txBox="1"/>
          <p:nvPr/>
        </p:nvSpPr>
        <p:spPr>
          <a:xfrm>
            <a:off x="3820687" y="6403892"/>
            <a:ext cx="5363426" cy="845602"/>
          </a:xfrm>
          <a:prstGeom prst="rect">
            <a:avLst/>
          </a:prstGeom>
          <a:ln w="12700">
            <a:solidFill>
              <a:srgbClr val="000000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29100" tIns="29100" rIns="29100" bIns="29100" anchor="ctr">
            <a:spAutoFit/>
          </a:bodyPr>
          <a:lstStyle>
            <a:lvl1pPr>
              <a:defRPr sz="4000">
                <a:solidFill>
                  <a:srgbClr val="FF6A00"/>
                </a:solidFill>
                <a:latin typeface="Khalid Art bold"/>
                <a:ea typeface="Khalid Art bold"/>
                <a:cs typeface="Khalid Art bold"/>
                <a:sym typeface="Khalid Art bold"/>
              </a:defRPr>
            </a:lvl1pPr>
          </a:lstStyle>
          <a:p>
            <a:pPr rtl="0">
              <a:defRPr/>
            </a:pPr>
            <a:r>
              <a:t>٩ ، ١٠ ، ١١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8" name="IMG_5363.png" descr="IMG_5363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0339011" y="7669744"/>
            <a:ext cx="3232344" cy="3232344"/>
          </a:xfrm>
          <a:prstGeom prst="rect">
            <a:avLst/>
          </a:prstGeom>
          <a:ln w="3175">
            <a:miter lim="400000"/>
          </a:ln>
        </p:spPr>
      </p:pic>
      <p:pic>
        <p:nvPicPr>
          <p:cNvPr id="169" name="IMG_0350.png" descr="IMG_0350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-61971" y="8127393"/>
            <a:ext cx="1781293" cy="1781293"/>
          </a:xfrm>
          <a:prstGeom prst="rect">
            <a:avLst/>
          </a:prstGeom>
          <a:ln w="3175">
            <a:miter lim="400000"/>
          </a:ln>
        </p:spPr>
      </p:pic>
      <p:sp>
        <p:nvSpPr>
          <p:cNvPr id="170" name="لمقعد"/>
          <p:cNvSpPr txBox="1"/>
          <p:nvPr/>
        </p:nvSpPr>
        <p:spPr>
          <a:xfrm>
            <a:off x="11387879" y="3182610"/>
            <a:ext cx="1041075" cy="642402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29100" tIns="29100" rIns="29100" bIns="29100" anchor="ctr">
            <a:spAutoFit/>
          </a:bodyPr>
          <a:lstStyle>
            <a:lvl1pPr>
              <a:defRPr sz="3000">
                <a:solidFill>
                  <a:srgbClr val="000000"/>
                </a:solidFill>
                <a:latin typeface="Khalid Art bold"/>
                <a:ea typeface="Khalid Art bold"/>
                <a:cs typeface="Khalid Art bold"/>
                <a:sym typeface="Khalid Art bold"/>
              </a:defRPr>
            </a:lvl1pPr>
          </a:lstStyle>
          <a:p>
            <a:pPr rtl="0">
              <a:defRPr/>
            </a:pPr>
            <a:r>
              <a:t>لمقعد </a:t>
            </a:r>
          </a:p>
        </p:txBody>
      </p:sp>
      <p:sp>
        <p:nvSpPr>
          <p:cNvPr id="171" name="و لمصباح ضوئي"/>
          <p:cNvSpPr txBox="1"/>
          <p:nvPr/>
        </p:nvSpPr>
        <p:spPr>
          <a:xfrm>
            <a:off x="2432524" y="3182610"/>
            <a:ext cx="2528241" cy="642402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29100" tIns="29100" rIns="29100" bIns="29100" anchor="ctr">
            <a:spAutoFit/>
          </a:bodyPr>
          <a:lstStyle>
            <a:lvl1pPr>
              <a:defRPr sz="3000">
                <a:solidFill>
                  <a:srgbClr val="000000"/>
                </a:solidFill>
                <a:latin typeface="Khalid Art bold"/>
                <a:ea typeface="Khalid Art bold"/>
                <a:cs typeface="Khalid Art bold"/>
                <a:sym typeface="Khalid Art bold"/>
              </a:defRPr>
            </a:lvl1pPr>
          </a:lstStyle>
          <a:p>
            <a:pPr rtl="0">
              <a:defRPr/>
            </a:pPr>
            <a:r>
              <a:t>و لمصباح ضوئي  </a:t>
            </a:r>
          </a:p>
        </p:txBody>
      </p:sp>
      <p:sp>
        <p:nvSpPr>
          <p:cNvPr id="172" name="و لصقر"/>
          <p:cNvSpPr txBox="1"/>
          <p:nvPr/>
        </p:nvSpPr>
        <p:spPr>
          <a:xfrm>
            <a:off x="7393511" y="3182610"/>
            <a:ext cx="1259109" cy="642402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29100" tIns="29100" rIns="29100" bIns="29100" anchor="ctr">
            <a:spAutoFit/>
          </a:bodyPr>
          <a:lstStyle>
            <a:lvl1pPr>
              <a:defRPr sz="3000">
                <a:solidFill>
                  <a:srgbClr val="000000"/>
                </a:solidFill>
                <a:latin typeface="Khalid Art bold"/>
                <a:ea typeface="Khalid Art bold"/>
                <a:cs typeface="Khalid Art bold"/>
                <a:sym typeface="Khalid Art bold"/>
              </a:defRPr>
            </a:lvl1pPr>
          </a:lstStyle>
          <a:p>
            <a:pPr rtl="0">
              <a:defRPr/>
            </a:pPr>
            <a:r>
              <a:t>و لصقر  </a:t>
            </a:r>
          </a:p>
        </p:txBody>
      </p:sp>
      <p:grpSp>
        <p:nvGrpSpPr>
          <p:cNvPr id="175" name="تجميع"/>
          <p:cNvGrpSpPr/>
          <p:nvPr/>
        </p:nvGrpSpPr>
        <p:grpSpPr>
          <a:xfrm>
            <a:off x="5262202" y="276222"/>
            <a:ext cx="7209670" cy="1704852"/>
            <a:chOff x="0" y="0"/>
            <a:chExt cx="7209668" cy="1704850"/>
          </a:xfrm>
        </p:grpSpPr>
        <p:pic>
          <p:nvPicPr>
            <p:cNvPr id="173" name="IMG_6040.jpeg" descr="IMG_6040.jpeg"/>
            <p:cNvPicPr>
              <a:picLocks noChangeAspect="1"/>
            </p:cNvPicPr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0" y="0"/>
              <a:ext cx="7209669" cy="1704851"/>
            </a:xfrm>
            <a:prstGeom prst="rect">
              <a:avLst/>
            </a:prstGeom>
            <a:ln w="3175" cap="flat">
              <a:noFill/>
              <a:miter lim="400000"/>
            </a:ln>
            <a:effectLst/>
          </p:spPr>
        </p:pic>
        <p:sp>
          <p:nvSpPr>
            <p:cNvPr id="174" name="لديك صورة فوتوغرافية"/>
            <p:cNvSpPr txBox="1"/>
            <p:nvPr/>
          </p:nvSpPr>
          <p:spPr>
            <a:xfrm>
              <a:off x="828770" y="519406"/>
              <a:ext cx="3870887" cy="666039"/>
            </a:xfrm>
            <a:prstGeom prst="rect">
              <a:avLst/>
            </a:prstGeom>
            <a:solidFill>
              <a:srgbClr val="FFFFFF"/>
            </a:solidFill>
            <a:ln w="3175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29100" tIns="29100" rIns="29100" bIns="29100" numCol="1" anchor="ctr">
              <a:noAutofit/>
            </a:bodyPr>
            <a:lstStyle>
              <a:lvl1pPr>
                <a:defRPr sz="3000">
                  <a:solidFill>
                    <a:srgbClr val="000000"/>
                  </a:solidFill>
                  <a:latin typeface="Khalid Art bold"/>
                  <a:ea typeface="Khalid Art bold"/>
                  <a:cs typeface="Khalid Art bold"/>
                  <a:sym typeface="Khalid Art bold"/>
                </a:defRPr>
              </a:lvl1pPr>
            </a:lstStyle>
            <a:p>
              <a:pPr rtl="0">
                <a:defRPr/>
              </a:pPr>
              <a:r>
                <a:t>لديك صورة فوتوغرافية </a:t>
              </a:r>
            </a:p>
          </p:txBody>
        </p:sp>
      </p:grpSp>
      <p:pic>
        <p:nvPicPr>
          <p:cNvPr id="176" name="IMG_6044.png" descr="IMG_6044.png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8811562" y="2099932"/>
            <a:ext cx="2476063" cy="2476064"/>
          </a:xfrm>
          <a:prstGeom prst="rect">
            <a:avLst/>
          </a:prstGeom>
          <a:ln w="3175">
            <a:miter lim="400000"/>
          </a:ln>
        </p:spPr>
      </p:pic>
      <p:pic>
        <p:nvPicPr>
          <p:cNvPr id="177" name="IMG_6046.png" descr="IMG_6046.png"/>
          <p:cNvPicPr>
            <a:picLocks noChangeAspect="1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4817195" y="2204819"/>
            <a:ext cx="2417374" cy="2266289"/>
          </a:xfrm>
          <a:prstGeom prst="rect">
            <a:avLst/>
          </a:prstGeom>
          <a:ln w="3175">
            <a:miter lim="400000"/>
          </a:ln>
        </p:spPr>
      </p:pic>
      <p:pic>
        <p:nvPicPr>
          <p:cNvPr id="178" name="IMG_6045.png" descr="IMG_6045.png"/>
          <p:cNvPicPr>
            <a:picLocks noChangeAspect="1"/>
          </p:cNvPicPr>
          <p:nvPr/>
        </p:nvPicPr>
        <p:blipFill>
          <a:blip r:embed="rId7">
            <a:extLst/>
          </a:blip>
          <a:stretch>
            <a:fillRect/>
          </a:stretch>
        </p:blipFill>
        <p:spPr>
          <a:xfrm>
            <a:off x="286474" y="2206366"/>
            <a:ext cx="2192470" cy="2263195"/>
          </a:xfrm>
          <a:prstGeom prst="rect">
            <a:avLst/>
          </a:prstGeom>
          <a:ln w="3175">
            <a:miter lim="400000"/>
          </a:ln>
        </p:spPr>
      </p:pic>
      <p:sp>
        <p:nvSpPr>
          <p:cNvPr id="179" name="إذا كان طول الصقر في الصورة ٠٫٨ سم، فما طوله في الواقع ؟"/>
          <p:cNvSpPr txBox="1"/>
          <p:nvPr/>
        </p:nvSpPr>
        <p:spPr>
          <a:xfrm>
            <a:off x="6805474" y="6245557"/>
            <a:ext cx="4123126" cy="1875175"/>
          </a:xfrm>
          <a:prstGeom prst="rect">
            <a:avLst/>
          </a:prstGeom>
          <a:ln w="12700">
            <a:solidFill>
              <a:srgbClr val="000000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29100" tIns="29100" rIns="29100" bIns="29100" anchor="ctr">
            <a:spAutoFit/>
          </a:bodyPr>
          <a:lstStyle>
            <a:lvl1pPr>
              <a:defRPr sz="3000">
                <a:solidFill>
                  <a:srgbClr val="000000"/>
                </a:solidFill>
                <a:latin typeface="Khalid Art bold"/>
                <a:ea typeface="Khalid Art bold"/>
                <a:cs typeface="Khalid Art bold"/>
                <a:sym typeface="Khalid Art bold"/>
              </a:defRPr>
            </a:lvl1pPr>
          </a:lstStyle>
          <a:p>
            <a:pPr rtl="0">
              <a:defRPr/>
            </a:pPr>
            <a:r>
              <a:t>إذا كان طول الصقر في الصورة ٠٫٨ سم، فما طوله في الواقع ؟ </a:t>
            </a:r>
          </a:p>
        </p:txBody>
      </p:sp>
      <p:sp>
        <p:nvSpPr>
          <p:cNvPr id="180" name="إذا كان طول المصباح في الصورة ٠٫٦ م، فما طوله في الواقع ؟"/>
          <p:cNvSpPr txBox="1"/>
          <p:nvPr/>
        </p:nvSpPr>
        <p:spPr>
          <a:xfrm>
            <a:off x="2106451" y="6245557"/>
            <a:ext cx="4082791" cy="1875175"/>
          </a:xfrm>
          <a:prstGeom prst="rect">
            <a:avLst/>
          </a:prstGeom>
          <a:ln w="12700">
            <a:solidFill>
              <a:srgbClr val="000000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29100" tIns="29100" rIns="29100" bIns="29100" anchor="ctr">
            <a:spAutoFit/>
          </a:bodyPr>
          <a:lstStyle>
            <a:lvl1pPr>
              <a:defRPr sz="3000">
                <a:solidFill>
                  <a:srgbClr val="000000"/>
                </a:solidFill>
                <a:latin typeface="Khalid Art bold"/>
                <a:ea typeface="Khalid Art bold"/>
                <a:cs typeface="Khalid Art bold"/>
                <a:sym typeface="Khalid Art bold"/>
              </a:defRPr>
            </a:lvl1pPr>
          </a:lstStyle>
          <a:p>
            <a:pPr rtl="0">
              <a:defRPr/>
            </a:pPr>
            <a:r>
              <a:t>إذا كان طول المصباح في الصورة ٠٫٦ م، فما طوله في الواقع ؟ </a:t>
            </a:r>
          </a:p>
        </p:txBody>
      </p:sp>
      <p:grpSp>
        <p:nvGrpSpPr>
          <p:cNvPr id="183" name="تجميع"/>
          <p:cNvGrpSpPr/>
          <p:nvPr/>
        </p:nvGrpSpPr>
        <p:grpSpPr>
          <a:xfrm>
            <a:off x="2096367" y="4495537"/>
            <a:ext cx="9889622" cy="1481506"/>
            <a:chOff x="0" y="0"/>
            <a:chExt cx="9889621" cy="1481504"/>
          </a:xfrm>
        </p:grpSpPr>
        <p:sp>
          <p:nvSpPr>
            <p:cNvPr id="181" name="وأنك تعلم أن طول المقعد يبلغ ( ٢٫٤ ) متر ، لكن طوله في الصورة ( ٢٫٤ ) سم"/>
            <p:cNvSpPr txBox="1"/>
            <p:nvPr/>
          </p:nvSpPr>
          <p:spPr>
            <a:xfrm>
              <a:off x="0" y="149322"/>
              <a:ext cx="8892735" cy="1290975"/>
            </a:xfrm>
            <a:prstGeom prst="rect">
              <a:avLst/>
            </a:prstGeom>
            <a:noFill/>
            <a:ln w="12700" cap="flat">
              <a:solidFill>
                <a:srgbClr val="000000"/>
              </a:solidFill>
              <a:prstDash val="solid"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29100" tIns="29100" rIns="29100" bIns="29100" numCol="1" anchor="ctr">
              <a:spAutoFit/>
            </a:bodyPr>
            <a:lstStyle>
              <a:lvl1pPr>
                <a:defRPr sz="3000">
                  <a:solidFill>
                    <a:srgbClr val="000000"/>
                  </a:solidFill>
                  <a:latin typeface="Khalid Art bold"/>
                  <a:ea typeface="Khalid Art bold"/>
                  <a:cs typeface="Khalid Art bold"/>
                  <a:sym typeface="Khalid Art bold"/>
                </a:defRPr>
              </a:lvl1pPr>
            </a:lstStyle>
            <a:p>
              <a:pPr rtl="0">
                <a:defRPr/>
              </a:pPr>
              <a:r>
                <a:t>وأنك تعلم أن طول المقعد يبلغ ( ٢٫٤ ) متر ، لكن طوله في الصورة ( ٢٫٤ ) سم </a:t>
              </a:r>
            </a:p>
          </p:txBody>
        </p:sp>
        <p:sp>
          <p:nvSpPr>
            <p:cNvPr id="182" name="علامة تحديد للتزيين"/>
            <p:cNvSpPr/>
            <p:nvPr/>
          </p:nvSpPr>
          <p:spPr>
            <a:xfrm>
              <a:off x="8330574" y="0"/>
              <a:ext cx="1559048" cy="148150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52" h="20404" fill="norm" stroke="1" extrusionOk="0">
                  <a:moveTo>
                    <a:pt x="19340" y="6"/>
                  </a:moveTo>
                  <a:cubicBezTo>
                    <a:pt x="18911" y="-308"/>
                    <a:pt x="8317" y="11620"/>
                    <a:pt x="6423" y="13985"/>
                  </a:cubicBezTo>
                  <a:cubicBezTo>
                    <a:pt x="6323" y="14108"/>
                    <a:pt x="6215" y="14226"/>
                    <a:pt x="6090" y="14370"/>
                  </a:cubicBezTo>
                  <a:cubicBezTo>
                    <a:pt x="5960" y="14216"/>
                    <a:pt x="5854" y="14096"/>
                    <a:pt x="5755" y="13971"/>
                  </a:cubicBezTo>
                  <a:cubicBezTo>
                    <a:pt x="4964" y="12967"/>
                    <a:pt x="4458" y="12167"/>
                    <a:pt x="3657" y="11171"/>
                  </a:cubicBezTo>
                  <a:cubicBezTo>
                    <a:pt x="3337" y="10773"/>
                    <a:pt x="2972" y="10410"/>
                    <a:pt x="2634" y="10026"/>
                  </a:cubicBezTo>
                  <a:cubicBezTo>
                    <a:pt x="2472" y="9843"/>
                    <a:pt x="2283" y="9849"/>
                    <a:pt x="2071" y="9915"/>
                  </a:cubicBezTo>
                  <a:cubicBezTo>
                    <a:pt x="1856" y="9981"/>
                    <a:pt x="1574" y="9982"/>
                    <a:pt x="1303" y="10152"/>
                  </a:cubicBezTo>
                  <a:cubicBezTo>
                    <a:pt x="1209" y="10262"/>
                    <a:pt x="1332" y="10438"/>
                    <a:pt x="1349" y="10609"/>
                  </a:cubicBezTo>
                  <a:cubicBezTo>
                    <a:pt x="1369" y="10821"/>
                    <a:pt x="603" y="10792"/>
                    <a:pt x="203" y="11061"/>
                  </a:cubicBezTo>
                  <a:cubicBezTo>
                    <a:pt x="111" y="11123"/>
                    <a:pt x="286" y="11375"/>
                    <a:pt x="227" y="11440"/>
                  </a:cubicBezTo>
                  <a:cubicBezTo>
                    <a:pt x="51" y="11634"/>
                    <a:pt x="-61" y="11588"/>
                    <a:pt x="36" y="11826"/>
                  </a:cubicBezTo>
                  <a:cubicBezTo>
                    <a:pt x="896" y="13941"/>
                    <a:pt x="2182" y="15733"/>
                    <a:pt x="3218" y="17879"/>
                  </a:cubicBezTo>
                  <a:cubicBezTo>
                    <a:pt x="4865" y="21292"/>
                    <a:pt x="5178" y="19166"/>
                    <a:pt x="5654" y="19575"/>
                  </a:cubicBezTo>
                  <a:cubicBezTo>
                    <a:pt x="7119" y="20836"/>
                    <a:pt x="6474" y="21179"/>
                    <a:pt x="9921" y="16770"/>
                  </a:cubicBezTo>
                  <a:cubicBezTo>
                    <a:pt x="11378" y="14721"/>
                    <a:pt x="19009" y="5203"/>
                    <a:pt x="20710" y="3334"/>
                  </a:cubicBezTo>
                  <a:cubicBezTo>
                    <a:pt x="20919" y="3106"/>
                    <a:pt x="21118" y="2879"/>
                    <a:pt x="21258" y="2594"/>
                  </a:cubicBezTo>
                  <a:cubicBezTo>
                    <a:pt x="21526" y="2050"/>
                    <a:pt x="21539" y="2066"/>
                    <a:pt x="21150" y="1624"/>
                  </a:cubicBezTo>
                  <a:cubicBezTo>
                    <a:pt x="21006" y="1461"/>
                    <a:pt x="20856" y="1427"/>
                    <a:pt x="20646" y="1437"/>
                  </a:cubicBezTo>
                  <a:cubicBezTo>
                    <a:pt x="20244" y="1456"/>
                    <a:pt x="20044" y="1227"/>
                    <a:pt x="20086" y="860"/>
                  </a:cubicBezTo>
                  <a:cubicBezTo>
                    <a:pt x="20096" y="778"/>
                    <a:pt x="20075" y="672"/>
                    <a:pt x="20023" y="612"/>
                  </a:cubicBezTo>
                  <a:cubicBezTo>
                    <a:pt x="19903" y="469"/>
                    <a:pt x="19492" y="117"/>
                    <a:pt x="19340" y="6"/>
                  </a:cubicBezTo>
                  <a:close/>
                </a:path>
              </a:pathLst>
            </a:custGeom>
            <a:solidFill>
              <a:srgbClr val="FF8648"/>
            </a:solidFill>
            <a:ln w="3175" cap="flat">
              <a:noFill/>
              <a:miter lim="400000"/>
            </a:ln>
            <a:effectLst/>
          </p:spPr>
          <p:txBody>
            <a:bodyPr wrap="square" lIns="29100" tIns="29100" rIns="29100" bIns="29100" numCol="1" anchor="ctr">
              <a:noAutofit/>
            </a:bodyPr>
            <a:lstStyle/>
            <a:p>
              <a:pPr defTabSz="584200">
                <a:defRPr sz="2000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</a:p>
          </p:txBody>
        </p:sp>
      </p:grpSp>
      <p:sp>
        <p:nvSpPr>
          <p:cNvPr id="184" name="٠٫٨ م"/>
          <p:cNvSpPr txBox="1"/>
          <p:nvPr/>
        </p:nvSpPr>
        <p:spPr>
          <a:xfrm>
            <a:off x="8296162" y="8389245"/>
            <a:ext cx="1141750" cy="744003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29100" tIns="29100" rIns="29100" bIns="29100" anchor="ctr">
            <a:spAutoFit/>
          </a:bodyPr>
          <a:lstStyle>
            <a:lvl1pPr>
              <a:defRPr sz="3500">
                <a:solidFill>
                  <a:srgbClr val="FF6A00"/>
                </a:solidFill>
                <a:latin typeface="Khalid Art bold"/>
                <a:ea typeface="Khalid Art bold"/>
                <a:cs typeface="Khalid Art bold"/>
                <a:sym typeface="Khalid Art bold"/>
              </a:defRPr>
            </a:lvl1pPr>
          </a:lstStyle>
          <a:p>
            <a:pPr rtl="0">
              <a:defRPr/>
            </a:pPr>
            <a:r>
              <a:t>٠٫٨ م </a:t>
            </a:r>
          </a:p>
        </p:txBody>
      </p:sp>
      <p:sp>
        <p:nvSpPr>
          <p:cNvPr id="185" name="٠٫٦ سم"/>
          <p:cNvSpPr txBox="1"/>
          <p:nvPr/>
        </p:nvSpPr>
        <p:spPr>
          <a:xfrm>
            <a:off x="3433941" y="8491507"/>
            <a:ext cx="1427810" cy="744003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29100" tIns="29100" rIns="29100" bIns="29100" anchor="ctr">
            <a:spAutoFit/>
          </a:bodyPr>
          <a:lstStyle>
            <a:lvl1pPr>
              <a:defRPr sz="3500">
                <a:solidFill>
                  <a:srgbClr val="FF6A00"/>
                </a:solidFill>
                <a:latin typeface="Khalid Art bold"/>
                <a:ea typeface="Khalid Art bold"/>
                <a:cs typeface="Khalid Art bold"/>
                <a:sym typeface="Khalid Art bold"/>
              </a:defRPr>
            </a:lvl1pPr>
          </a:lstStyle>
          <a:p>
            <a:pPr rtl="0">
              <a:defRPr/>
            </a:pPr>
            <a:r>
              <a:t>٠٫٦ سم 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1500">
        <p14:switch dir="r"/>
      </p:transition>
    </mc:Choice>
    <mc:Fallback>
      <p:transition spd="slow">
        <p:fade/>
      </p:transition>
    </mc:Fallback>
  </mc:AlternateContent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32" presetID="4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ox(out)" transition="in">
                                      <p:cBhvr>
                                        <p:cTn id="7" dur="1000"/>
                                        <p:tgtEl>
                                          <p:spTgt spid="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Class="entr" nodeType="clickEffect" presetSubtype="16" presetID="23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500" fill="hold"/>
                                        <p:tgtEl>
                                          <p:spTgt spid="1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500" fill="hold"/>
                                        <p:tgtEl>
                                          <p:spTgt spid="1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Class="entr" nodeType="clickEffect" presetSubtype="32" presetID="4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7" fill="hold"/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ox(out)" transition="in">
                                      <p:cBhvr>
                                        <p:cTn id="18" dur="1000"/>
                                        <p:tgtEl>
                                          <p:spTgt spid="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Class="entr" nodeType="clickEffect" presetSubtype="16" presetID="23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2" fill="hold"/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2500" fill="hold"/>
                                        <p:tgtEl>
                                          <p:spTgt spid="1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500" fill="hold"/>
                                        <p:tgtEl>
                                          <p:spTgt spid="1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Class="entr" nodeType="clickEffect" presetSubtype="32" presetID="4" grpId="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8" fill="hold"/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ox(out)" transition="in">
                                      <p:cBhvr>
                                        <p:cTn id="29" dur="1000"/>
                                        <p:tgtEl>
                                          <p:spTgt spid="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Class="entr" nodeType="clickEffect" presetSubtype="16" presetID="23" grpId="6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3" fill="hold"/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2500" fill="hold"/>
                                        <p:tgtEl>
                                          <p:spTgt spid="1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500" fill="hold"/>
                                        <p:tgtEl>
                                          <p:spTgt spid="1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Class="entr" nodeType="clickEffect" presetSubtype="32" presetID="4" grpId="7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9" fill="hold"/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ox(out)" transition="in">
                                      <p:cBhvr>
                                        <p:cTn id="40" dur="1000"/>
                                        <p:tgtEl>
                                          <p:spTgt spid="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Class="entr" nodeType="clickEffect" presetSubtype="2" presetID="2" grpId="8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4" fill="hold"/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Class="entr" nodeType="clickEffect" presetSubtype="16" presetID="23" grpId="9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0" fill="hold"/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2500" fill="hold"/>
                                        <p:tgtEl>
                                          <p:spTgt spid="1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2500" fill="hold"/>
                                        <p:tgtEl>
                                          <p:spTgt spid="1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Class="entr" nodeType="clickEffect" presetSubtype="16" presetID="23" grpId="10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6" fill="hold"/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2500" fill="hold"/>
                                        <p:tgtEl>
                                          <p:spTgt spid="1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2500" fill="hold"/>
                                        <p:tgtEl>
                                          <p:spTgt spid="1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Class="entr" nodeType="clickEffect" presetSubtype="16" presetID="23" grpId="1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2" fill="hold"/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2500" fill="hold"/>
                                        <p:tgtEl>
                                          <p:spTgt spid="1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2500" fill="hold"/>
                                        <p:tgtEl>
                                          <p:spTgt spid="1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Class="entr" nodeType="clickEffect" presetSubtype="16" presetID="23" grpId="1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8" fill="hold"/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2500" fill="hold"/>
                                        <p:tgtEl>
                                          <p:spTgt spid="1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2500" fill="hold"/>
                                        <p:tgtEl>
                                          <p:spTgt spid="1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77" grpId="5"/>
      <p:bldP build="whole" bldLvl="1" animBg="1" rev="0" advAuto="0" spid="175" grpId="1"/>
      <p:bldP build="whole" bldLvl="1" animBg="1" rev="0" advAuto="0" spid="170" grpId="2"/>
      <p:bldP build="whole" bldLvl="1" animBg="1" rev="0" advAuto="0" spid="176" grpId="3"/>
      <p:bldP build="whole" bldLvl="1" animBg="1" rev="0" advAuto="0" spid="184" grpId="10"/>
      <p:bldP build="whole" bldLvl="1" animBg="1" rev="0" advAuto="0" spid="172" grpId="4"/>
      <p:bldP build="whole" bldLvl="1" animBg="1" rev="0" advAuto="0" spid="183" grpId="8"/>
      <p:bldP build="whole" bldLvl="1" animBg="1" rev="0" advAuto="0" spid="179" grpId="9"/>
      <p:bldP build="whole" bldLvl="1" animBg="1" rev="0" advAuto="0" spid="185" grpId="12"/>
      <p:bldP build="whole" bldLvl="1" animBg="1" rev="0" advAuto="0" spid="178" grpId="7"/>
      <p:bldP build="whole" bldLvl="1" animBg="1" rev="0" advAuto="0" spid="171" grpId="6"/>
      <p:bldP build="whole" bldLvl="1" animBg="1" rev="0" advAuto="0" spid="180" grpId="1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7" name="IMG_5363.png" descr="IMG_5363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0339011" y="7669744"/>
            <a:ext cx="3232344" cy="3232344"/>
          </a:xfrm>
          <a:prstGeom prst="rect">
            <a:avLst/>
          </a:prstGeom>
          <a:ln w="3175">
            <a:miter lim="400000"/>
          </a:ln>
        </p:spPr>
      </p:pic>
      <p:pic>
        <p:nvPicPr>
          <p:cNvPr id="188" name="IMG_0350.png" descr="IMG_0350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-61971" y="8127393"/>
            <a:ext cx="1781293" cy="1781293"/>
          </a:xfrm>
          <a:prstGeom prst="rect">
            <a:avLst/>
          </a:prstGeom>
          <a:ln w="3175">
            <a:miter lim="400000"/>
          </a:ln>
        </p:spPr>
      </p:pic>
      <p:pic>
        <p:nvPicPr>
          <p:cNvPr id="189" name="IMG_6038.png" descr="IMG_6038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1833375" y="207775"/>
            <a:ext cx="9338050" cy="9338050"/>
          </a:xfrm>
          <a:prstGeom prst="rect">
            <a:avLst/>
          </a:prstGeom>
          <a:ln w="3175">
            <a:miter lim="400000"/>
          </a:ln>
        </p:spPr>
      </p:pic>
      <p:sp>
        <p:nvSpPr>
          <p:cNvPr id="190" name="نشاط">
            <a:hlinkClick r:id="rId5" invalidUrl="" action="ppaction://hlinksldjump" tgtFrame="" tooltip="" history="1" highlightClick="0" endSnd="0"/>
          </p:cNvPr>
          <p:cNvSpPr txBox="1"/>
          <p:nvPr/>
        </p:nvSpPr>
        <p:spPr>
          <a:xfrm>
            <a:off x="7985077" y="819898"/>
            <a:ext cx="966848" cy="744002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29100" tIns="29100" rIns="29100" bIns="29100" anchor="ctr">
            <a:spAutoFit/>
          </a:bodyPr>
          <a:lstStyle>
            <a:lvl1pPr>
              <a:defRPr sz="3500">
                <a:solidFill>
                  <a:srgbClr val="000000"/>
                </a:solidFill>
                <a:latin typeface="Khalid Art bold"/>
                <a:ea typeface="Khalid Art bold"/>
                <a:cs typeface="Khalid Art bold"/>
                <a:sym typeface="Khalid Art bold"/>
              </a:defRPr>
            </a:lvl1pPr>
          </a:lstStyle>
          <a:p>
            <a:pPr rtl="0">
              <a:defRPr/>
            </a:pPr>
            <a:r>
              <a:t>نشاط</a:t>
            </a:r>
          </a:p>
        </p:txBody>
      </p:sp>
      <p:grpSp>
        <p:nvGrpSpPr>
          <p:cNvPr id="193" name="تجميع"/>
          <p:cNvGrpSpPr/>
          <p:nvPr/>
        </p:nvGrpSpPr>
        <p:grpSpPr>
          <a:xfrm>
            <a:off x="10592182" y="768129"/>
            <a:ext cx="2030081" cy="1573569"/>
            <a:chOff x="0" y="0"/>
            <a:chExt cx="2030079" cy="1573567"/>
          </a:xfrm>
        </p:grpSpPr>
        <p:pic>
          <p:nvPicPr>
            <p:cNvPr id="191" name="IMG_5411.png" descr="IMG_5411.png"/>
            <p:cNvPicPr>
              <a:picLocks noChangeAspect="1"/>
            </p:cNvPicPr>
            <p:nvPr/>
          </p:nvPicPr>
          <p:blipFill>
            <a:blip r:embed="rId6">
              <a:extLst/>
            </a:blip>
            <a:stretch>
              <a:fillRect/>
            </a:stretch>
          </p:blipFill>
          <p:spPr>
            <a:xfrm>
              <a:off x="251530" y="0"/>
              <a:ext cx="1573569" cy="1573568"/>
            </a:xfrm>
            <a:prstGeom prst="rect">
              <a:avLst/>
            </a:prstGeom>
            <a:ln w="3175" cap="flat">
              <a:noFill/>
              <a:miter lim="400000"/>
            </a:ln>
            <a:effectLst/>
          </p:spPr>
        </p:pic>
        <p:sp>
          <p:nvSpPr>
            <p:cNvPr id="192" name="المناقشة النشطة"/>
            <p:cNvSpPr txBox="1"/>
            <p:nvPr/>
          </p:nvSpPr>
          <p:spPr>
            <a:xfrm>
              <a:off x="0" y="776913"/>
              <a:ext cx="2030080" cy="528103"/>
            </a:xfrm>
            <a:prstGeom prst="rect">
              <a:avLst/>
            </a:prstGeom>
            <a:noFill/>
            <a:ln w="12700" cap="flat">
              <a:solidFill>
                <a:srgbClr val="000000"/>
              </a:solidFill>
              <a:custDash>
                <a:ds d="100000" sp="200000"/>
              </a:custDash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29100" tIns="29100" rIns="29100" bIns="29100" numCol="1" anchor="ctr">
              <a:spAutoFit/>
            </a:bodyPr>
            <a:lstStyle>
              <a:lvl1pPr rtl="0">
                <a:defRPr sz="3600">
                  <a:solidFill>
                    <a:srgbClr val="000000"/>
                  </a:solidFill>
                  <a:latin typeface="Farah Regular"/>
                  <a:ea typeface="Farah Regular"/>
                  <a:cs typeface="Farah Regular"/>
                  <a:sym typeface="Farah Regular"/>
                </a:defRPr>
              </a:lvl1pPr>
            </a:lstStyle>
            <a:p>
              <a:pPr/>
              <a:r>
                <a:t>المناقشة النشطة </a:t>
              </a:r>
            </a:p>
          </p:txBody>
        </p:sp>
      </p:grpSp>
      <p:sp>
        <p:nvSpPr>
          <p:cNvPr id="194" name="المفاهيم ومثال محلول">
            <a:hlinkClick r:id="rId7" invalidUrl="" action="ppaction://hlinksldjump" tgtFrame="" tooltip="" history="1" highlightClick="0" endSnd="0"/>
          </p:cNvPr>
          <p:cNvSpPr txBox="1"/>
          <p:nvPr/>
        </p:nvSpPr>
        <p:spPr>
          <a:xfrm>
            <a:off x="2423739" y="2205348"/>
            <a:ext cx="3796195" cy="744003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29100" tIns="29100" rIns="29100" bIns="29100" anchor="ctr">
            <a:spAutoFit/>
          </a:bodyPr>
          <a:lstStyle>
            <a:lvl1pPr>
              <a:defRPr sz="3500">
                <a:solidFill>
                  <a:srgbClr val="000000"/>
                </a:solidFill>
                <a:latin typeface="Khalid Art bold"/>
                <a:ea typeface="Khalid Art bold"/>
                <a:cs typeface="Khalid Art bold"/>
                <a:sym typeface="Khalid Art bold"/>
              </a:defRPr>
            </a:lvl1pPr>
          </a:lstStyle>
          <a:p>
            <a:pPr rtl="0">
              <a:defRPr/>
            </a:pPr>
            <a:r>
              <a:t>المفاهيم ومثال محلول </a:t>
            </a:r>
          </a:p>
        </p:txBody>
      </p:sp>
      <p:sp>
        <p:nvSpPr>
          <p:cNvPr id="195" name="تحقق من فهمك">
            <a:hlinkClick r:id="rId8" invalidUrl="" action="ppaction://hlinksldjump" tgtFrame="" tooltip="" history="1" highlightClick="0" endSnd="0"/>
          </p:cNvPr>
          <p:cNvSpPr txBox="1"/>
          <p:nvPr/>
        </p:nvSpPr>
        <p:spPr>
          <a:xfrm>
            <a:off x="7210987" y="3590910"/>
            <a:ext cx="2797372" cy="744002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29100" tIns="29100" rIns="29100" bIns="29100" anchor="ctr">
            <a:spAutoFit/>
          </a:bodyPr>
          <a:lstStyle>
            <a:lvl1pPr>
              <a:defRPr sz="3500">
                <a:solidFill>
                  <a:srgbClr val="000000"/>
                </a:solidFill>
                <a:latin typeface="Khalid Art bold"/>
                <a:ea typeface="Khalid Art bold"/>
                <a:cs typeface="Khalid Art bold"/>
                <a:sym typeface="Khalid Art bold"/>
              </a:defRPr>
            </a:lvl1pPr>
          </a:lstStyle>
          <a:p>
            <a:pPr rtl="0">
              <a:defRPr/>
            </a:pPr>
            <a:r>
              <a:t>تحقق من فهمك</a:t>
            </a:r>
          </a:p>
        </p:txBody>
      </p:sp>
      <p:pic>
        <p:nvPicPr>
          <p:cNvPr id="196" name="IMG_6056.png" descr="IMG_6056.png"/>
          <p:cNvPicPr>
            <a:picLocks noChangeAspect="1"/>
          </p:cNvPicPr>
          <p:nvPr/>
        </p:nvPicPr>
        <p:blipFill>
          <a:blip r:embed="rId9">
            <a:extLst/>
          </a:blip>
          <a:stretch>
            <a:fillRect/>
          </a:stretch>
        </p:blipFill>
        <p:spPr>
          <a:xfrm>
            <a:off x="831722" y="2027522"/>
            <a:ext cx="1526635" cy="1099654"/>
          </a:xfrm>
          <a:prstGeom prst="rect">
            <a:avLst/>
          </a:prstGeom>
          <a:ln w="3175">
            <a:miter lim="400000"/>
          </a:ln>
        </p:spPr>
      </p:pic>
      <p:pic>
        <p:nvPicPr>
          <p:cNvPr id="197" name="IMG_6061.png" descr="IMG_6061.png"/>
          <p:cNvPicPr>
            <a:picLocks noChangeAspect="1"/>
          </p:cNvPicPr>
          <p:nvPr/>
        </p:nvPicPr>
        <p:blipFill>
          <a:blip r:embed="rId10">
            <a:extLst/>
          </a:blip>
          <a:stretch>
            <a:fillRect/>
          </a:stretch>
        </p:blipFill>
        <p:spPr>
          <a:xfrm>
            <a:off x="10652560" y="3575745"/>
            <a:ext cx="1437846" cy="1484228"/>
          </a:xfrm>
          <a:prstGeom prst="rect">
            <a:avLst/>
          </a:prstGeom>
          <a:ln w="3175">
            <a:miter lim="400000"/>
          </a:ln>
        </p:spPr>
      </p:pic>
      <p:sp>
        <p:nvSpPr>
          <p:cNvPr id="198" name="تحقق من فهمك">
            <a:hlinkClick r:id="rId11" invalidUrl="" action="ppaction://hlinksldjump" tgtFrame="" tooltip="" history="1" highlightClick="0" endSnd="0"/>
          </p:cNvPr>
          <p:cNvSpPr txBox="1"/>
          <p:nvPr/>
        </p:nvSpPr>
        <p:spPr>
          <a:xfrm>
            <a:off x="7372327" y="6223685"/>
            <a:ext cx="2797372" cy="744003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29100" tIns="29100" rIns="29100" bIns="29100" anchor="ctr">
            <a:spAutoFit/>
          </a:bodyPr>
          <a:lstStyle>
            <a:lvl1pPr>
              <a:defRPr sz="3500">
                <a:solidFill>
                  <a:srgbClr val="000000"/>
                </a:solidFill>
                <a:latin typeface="Khalid Art bold"/>
                <a:ea typeface="Khalid Art bold"/>
                <a:cs typeface="Khalid Art bold"/>
                <a:sym typeface="Khalid Art bold"/>
              </a:defRPr>
            </a:lvl1pPr>
          </a:lstStyle>
          <a:p>
            <a:pPr rtl="0">
              <a:defRPr/>
            </a:pPr>
            <a:r>
              <a:t>تحقق من فهمك</a:t>
            </a:r>
          </a:p>
        </p:txBody>
      </p:sp>
      <p:sp>
        <p:nvSpPr>
          <p:cNvPr id="199" name="المفاهيم ومثال محلول">
            <a:hlinkClick r:id="rId12" invalidUrl="" action="ppaction://hlinksldjump" tgtFrame="" tooltip="" history="1" highlightClick="0" endSnd="0"/>
          </p:cNvPr>
          <p:cNvSpPr txBox="1"/>
          <p:nvPr/>
        </p:nvSpPr>
        <p:spPr>
          <a:xfrm>
            <a:off x="2423739" y="4907791"/>
            <a:ext cx="3796195" cy="744002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29100" tIns="29100" rIns="29100" bIns="29100" anchor="ctr">
            <a:spAutoFit/>
          </a:bodyPr>
          <a:lstStyle>
            <a:lvl1pPr>
              <a:defRPr sz="3500">
                <a:solidFill>
                  <a:srgbClr val="000000"/>
                </a:solidFill>
                <a:latin typeface="Khalid Art bold"/>
                <a:ea typeface="Khalid Art bold"/>
                <a:cs typeface="Khalid Art bold"/>
                <a:sym typeface="Khalid Art bold"/>
              </a:defRPr>
            </a:lvl1pPr>
          </a:lstStyle>
          <a:p>
            <a:pPr rtl="0">
              <a:defRPr/>
            </a:pPr>
            <a:r>
              <a:t>المفاهيم ومثال محلول </a:t>
            </a:r>
          </a:p>
        </p:txBody>
      </p:sp>
      <p:pic>
        <p:nvPicPr>
          <p:cNvPr id="200" name="IMG_6056.png" descr="IMG_6056.png"/>
          <p:cNvPicPr>
            <a:picLocks noChangeAspect="1"/>
          </p:cNvPicPr>
          <p:nvPr/>
        </p:nvPicPr>
        <p:blipFill>
          <a:blip r:embed="rId9">
            <a:extLst/>
          </a:blip>
          <a:stretch>
            <a:fillRect/>
          </a:stretch>
        </p:blipFill>
        <p:spPr>
          <a:xfrm>
            <a:off x="831722" y="4729965"/>
            <a:ext cx="1526635" cy="1099654"/>
          </a:xfrm>
          <a:prstGeom prst="rect">
            <a:avLst/>
          </a:prstGeom>
          <a:ln w="3175">
            <a:miter lim="400000"/>
          </a:ln>
        </p:spPr>
      </p:pic>
      <p:pic>
        <p:nvPicPr>
          <p:cNvPr id="201" name="IMG_6061.png" descr="IMG_6061.png"/>
          <p:cNvPicPr>
            <a:picLocks noChangeAspect="1"/>
          </p:cNvPicPr>
          <p:nvPr/>
        </p:nvPicPr>
        <p:blipFill>
          <a:blip r:embed="rId10">
            <a:extLst/>
          </a:blip>
          <a:stretch>
            <a:fillRect/>
          </a:stretch>
        </p:blipFill>
        <p:spPr>
          <a:xfrm>
            <a:off x="10652560" y="6080490"/>
            <a:ext cx="1437846" cy="1484228"/>
          </a:xfrm>
          <a:prstGeom prst="rect">
            <a:avLst/>
          </a:prstGeom>
          <a:ln w="3175">
            <a:miter lim="400000"/>
          </a:ln>
        </p:spPr>
      </p:pic>
      <p:sp>
        <p:nvSpPr>
          <p:cNvPr id="202" name="تأكد">
            <a:hlinkClick r:id="rId13" invalidUrl="" action="ppaction://hlinksldjump" tgtFrame="" tooltip="" history="1" highlightClick="0" endSnd="0"/>
          </p:cNvPr>
          <p:cNvSpPr txBox="1"/>
          <p:nvPr/>
        </p:nvSpPr>
        <p:spPr>
          <a:xfrm>
            <a:off x="2068683" y="7610233"/>
            <a:ext cx="4506308" cy="832903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29100" tIns="29100" rIns="29100" bIns="29100" anchor="ctr">
            <a:spAutoFit/>
          </a:bodyPr>
          <a:lstStyle>
            <a:lvl1pPr>
              <a:defRPr sz="4000">
                <a:solidFill>
                  <a:srgbClr val="000000"/>
                </a:solidFill>
                <a:latin typeface="Khalid Art bold"/>
                <a:ea typeface="Khalid Art bold"/>
                <a:cs typeface="Khalid Art bold"/>
                <a:sym typeface="Khalid Art bold"/>
              </a:defRPr>
            </a:lvl1pPr>
          </a:lstStyle>
          <a:p>
            <a:pPr rtl="0">
              <a:defRPr/>
            </a:pPr>
            <a:r>
              <a:t>تأكد</a:t>
            </a:r>
          </a:p>
        </p:txBody>
      </p:sp>
      <p:pic>
        <p:nvPicPr>
          <p:cNvPr id="203" name="IMG_5887.png" descr="IMG_5887.png"/>
          <p:cNvPicPr>
            <a:picLocks noChangeAspect="1"/>
          </p:cNvPicPr>
          <p:nvPr/>
        </p:nvPicPr>
        <p:blipFill>
          <a:blip r:embed="rId14">
            <a:extLst/>
          </a:blip>
          <a:stretch>
            <a:fillRect/>
          </a:stretch>
        </p:blipFill>
        <p:spPr>
          <a:xfrm>
            <a:off x="722744" y="6918487"/>
            <a:ext cx="2022462" cy="2216396"/>
          </a:xfrm>
          <a:prstGeom prst="rect">
            <a:avLst/>
          </a:prstGeom>
          <a:ln w="3175">
            <a:miter lim="400000"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1500">
        <p14:switch dir="r"/>
      </p:transition>
    </mc:Choice>
    <mc:Fallback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" name="IMG_5363.png" descr="IMG_5363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0339011" y="7669744"/>
            <a:ext cx="3232344" cy="3232344"/>
          </a:xfrm>
          <a:prstGeom prst="rect">
            <a:avLst/>
          </a:prstGeom>
          <a:ln w="3175">
            <a:miter lim="400000"/>
          </a:ln>
        </p:spPr>
      </p:pic>
      <p:pic>
        <p:nvPicPr>
          <p:cNvPr id="206" name="IMG_0350.png" descr="IMG_0350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-61971" y="8127393"/>
            <a:ext cx="1781293" cy="1781293"/>
          </a:xfrm>
          <a:prstGeom prst="rect">
            <a:avLst/>
          </a:prstGeom>
          <a:ln w="3175">
            <a:miter lim="400000"/>
          </a:ln>
        </p:spPr>
      </p:pic>
      <p:pic>
        <p:nvPicPr>
          <p:cNvPr id="207" name="IMG_6039.jpeg" descr="IMG_6039.jpe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453832" y="2060661"/>
            <a:ext cx="9499865" cy="6196968"/>
          </a:xfrm>
          <a:prstGeom prst="rect">
            <a:avLst/>
          </a:prstGeom>
          <a:ln w="12700">
            <a:solidFill>
              <a:srgbClr val="000000"/>
            </a:solidFill>
            <a:miter lim="400000"/>
          </a:ln>
          <a:effectLst>
            <a:outerShdw sx="100000" sy="100000" kx="0" ky="0" algn="b" rotWithShape="0" blurRad="190500" dist="8455" dir="5400000">
              <a:srgbClr val="000000"/>
            </a:outerShdw>
          </a:effectLst>
        </p:spPr>
      </p:pic>
      <p:pic>
        <p:nvPicPr>
          <p:cNvPr id="208" name="مقياس الرسم مقياس الرسم " descr="مقياس الرسم مقياس الرسم "/>
          <p:cNvPicPr>
            <a:picLocks noChangeAspect="0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3996009" y="236518"/>
            <a:ext cx="3560724" cy="1607603"/>
          </a:xfrm>
          <a:prstGeom prst="rect">
            <a:avLst/>
          </a:prstGeom>
        </p:spPr>
      </p:pic>
      <p:grpSp>
        <p:nvGrpSpPr>
          <p:cNvPr id="215" name="تجميع"/>
          <p:cNvGrpSpPr/>
          <p:nvPr/>
        </p:nvGrpSpPr>
        <p:grpSpPr>
          <a:xfrm>
            <a:off x="10303788" y="2511860"/>
            <a:ext cx="2417036" cy="3528082"/>
            <a:chOff x="-19050" y="-355600"/>
            <a:chExt cx="2417035" cy="3528080"/>
          </a:xfrm>
        </p:grpSpPr>
        <p:grpSp>
          <p:nvGrpSpPr>
            <p:cNvPr id="211" name="فكرة الدرس"/>
            <p:cNvGrpSpPr/>
            <p:nvPr/>
          </p:nvGrpSpPr>
          <p:grpSpPr>
            <a:xfrm>
              <a:off x="16173" y="-355601"/>
              <a:ext cx="2346590" cy="1239303"/>
              <a:chOff x="0" y="0"/>
              <a:chExt cx="2346588" cy="1239301"/>
            </a:xfrm>
          </p:grpSpPr>
          <p:sp>
            <p:nvSpPr>
              <p:cNvPr id="210" name="فكرة الدرس"/>
              <p:cNvSpPr txBox="1"/>
              <p:nvPr/>
            </p:nvSpPr>
            <p:spPr>
              <a:xfrm>
                <a:off x="12700" y="355600"/>
                <a:ext cx="2321189" cy="76940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none" lIns="29100" tIns="29100" rIns="29100" bIns="29100" numCol="1" anchor="ctr">
                <a:spAutoFit/>
              </a:bodyPr>
              <a:lstStyle>
                <a:lvl1pPr>
                  <a:defRPr sz="3500">
                    <a:solidFill>
                      <a:srgbClr val="000000"/>
                    </a:solidFill>
                    <a:latin typeface="Khalid Art bold"/>
                    <a:ea typeface="Khalid Art bold"/>
                    <a:cs typeface="Khalid Art bold"/>
                    <a:sym typeface="Khalid Art bold"/>
                  </a:defRPr>
                </a:lvl1pPr>
              </a:lstStyle>
              <a:p>
                <a:pPr rtl="0">
                  <a:defRPr/>
                </a:pPr>
                <a:r>
                  <a:t>فكرة الدرس</a:t>
                </a:r>
              </a:p>
            </p:txBody>
          </p:sp>
          <p:pic>
            <p:nvPicPr>
              <p:cNvPr id="209" name="فكرة الدرس فكرة الدرس" descr="فكرة الدرس فكرة الدرس"/>
              <p:cNvPicPr>
                <a:picLocks noChangeAspect="0"/>
              </p:cNvPicPr>
              <p:nvPr/>
            </p:nvPicPr>
            <p:blipFill>
              <a:blip r:embed="rId6">
                <a:extLst/>
              </a:blip>
              <a:stretch>
                <a:fillRect/>
              </a:stretch>
            </p:blipFill>
            <p:spPr>
              <a:xfrm>
                <a:off x="0" y="-1"/>
                <a:ext cx="2346589" cy="1239303"/>
              </a:xfrm>
              <a:prstGeom prst="rect">
                <a:avLst/>
              </a:prstGeom>
              <a:effectLst/>
            </p:spPr>
          </p:pic>
        </p:grpSp>
        <p:grpSp>
          <p:nvGrpSpPr>
            <p:cNvPr id="214" name="أحل مسائل تتضمن مقياس الرسم"/>
            <p:cNvGrpSpPr/>
            <p:nvPr/>
          </p:nvGrpSpPr>
          <p:grpSpPr>
            <a:xfrm>
              <a:off x="-19050" y="846198"/>
              <a:ext cx="2417036" cy="2326283"/>
              <a:chOff x="0" y="0"/>
              <a:chExt cx="2417035" cy="2326282"/>
            </a:xfrm>
          </p:grpSpPr>
          <p:sp>
            <p:nvSpPr>
              <p:cNvPr id="213" name="أحل مسائل تتضمن مقياس الرسم"/>
              <p:cNvSpPr/>
              <p:nvPr/>
            </p:nvSpPr>
            <p:spPr>
              <a:xfrm>
                <a:off x="19050" y="19049"/>
                <a:ext cx="2378936" cy="2288184"/>
              </a:xfrm>
              <a:prstGeom prst="rect">
                <a:avLst/>
              </a:prstGeom>
              <a:solidFill>
                <a:srgbClr val="F7FADB"/>
              </a:solidFill>
              <a:ln>
                <a:noFill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29100" tIns="29100" rIns="29100" bIns="29100" numCol="1" anchor="ctr">
                <a:noAutofit/>
              </a:bodyPr>
              <a:lstStyle>
                <a:lvl1pPr defTabSz="584200">
                  <a:defRPr sz="3500">
                    <a:solidFill>
                      <a:srgbClr val="000000"/>
                    </a:solidFill>
                    <a:latin typeface="Khalid Art bold"/>
                    <a:ea typeface="Khalid Art bold"/>
                    <a:cs typeface="Khalid Art bold"/>
                    <a:sym typeface="Khalid Art bold"/>
                  </a:defRPr>
                </a:lvl1pPr>
              </a:lstStyle>
              <a:p>
                <a:pPr rtl="0">
                  <a:defRPr/>
                </a:pPr>
                <a:r>
                  <a:t>أحل مسائل تتضمن مقياس الرسم </a:t>
                </a:r>
              </a:p>
            </p:txBody>
          </p:sp>
          <p:pic>
            <p:nvPicPr>
              <p:cNvPr id="212" name="أحل مسائل تتضمن مقياس الرسم أحل مسائل تتضمن مقياس الرسم " descr="أحل مسائل تتضمن مقياس الرسم أحل مسائل تتضمن مقياس الرسم "/>
              <p:cNvPicPr>
                <a:picLocks noChangeAspect="0"/>
              </p:cNvPicPr>
              <p:nvPr/>
            </p:nvPicPr>
            <p:blipFill>
              <a:blip r:embed="rId7">
                <a:extLst/>
              </a:blip>
              <a:stretch>
                <a:fillRect/>
              </a:stretch>
            </p:blipFill>
            <p:spPr>
              <a:xfrm>
                <a:off x="0" y="-1"/>
                <a:ext cx="2417036" cy="2326284"/>
              </a:xfrm>
              <a:prstGeom prst="rect">
                <a:avLst/>
              </a:prstGeom>
              <a:effectLst/>
            </p:spPr>
          </p:pic>
        </p:grpSp>
      </p:grpSp>
      <p:pic>
        <p:nvPicPr>
          <p:cNvPr id="216" name="IMG_5411.png" descr="IMG_5411.png">
            <a:hlinkClick r:id="rId8" invalidUrl="" action="ppaction://hlinksldjump" tgtFrame="" tooltip="" history="1" highlightClick="0" endSnd="0"/>
          </p:cNvPr>
          <p:cNvPicPr>
            <a:picLocks noChangeAspect="1"/>
          </p:cNvPicPr>
          <p:nvPr/>
        </p:nvPicPr>
        <p:blipFill>
          <a:blip r:embed="rId9">
            <a:extLst/>
          </a:blip>
          <a:stretch>
            <a:fillRect/>
          </a:stretch>
        </p:blipFill>
        <p:spPr>
          <a:xfrm>
            <a:off x="10748797" y="6374689"/>
            <a:ext cx="1573569" cy="1573569"/>
          </a:xfrm>
          <a:prstGeom prst="rect">
            <a:avLst/>
          </a:prstGeom>
          <a:ln w="3175">
            <a:miter lim="400000"/>
          </a:ln>
        </p:spPr>
      </p:pic>
      <p:sp>
        <p:nvSpPr>
          <p:cNvPr id="217" name="المناقشة النشطة">
            <a:hlinkClick r:id="rId8" invalidUrl="" action="ppaction://hlinksldjump" tgtFrame="" tooltip="" history="1" highlightClick="0" endSnd="0"/>
          </p:cNvPr>
          <p:cNvSpPr txBox="1"/>
          <p:nvPr/>
        </p:nvSpPr>
        <p:spPr>
          <a:xfrm>
            <a:off x="10497266" y="7151603"/>
            <a:ext cx="2030080" cy="528103"/>
          </a:xfrm>
          <a:prstGeom prst="rect">
            <a:avLst/>
          </a:prstGeom>
          <a:ln w="12700">
            <a:solidFill>
              <a:srgbClr val="000000"/>
            </a:solidFill>
            <a:custDash>
              <a:ds d="100000" sp="200000"/>
            </a:custDash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29100" tIns="29100" rIns="29100" bIns="29100" anchor="ctr">
            <a:spAutoFit/>
          </a:bodyPr>
          <a:lstStyle>
            <a:lvl1pPr rtl="0">
              <a:defRPr sz="3600">
                <a:solidFill>
                  <a:srgbClr val="000000"/>
                </a:solidFill>
                <a:latin typeface="Farah Regular"/>
                <a:ea typeface="Farah Regular"/>
                <a:cs typeface="Farah Regular"/>
                <a:sym typeface="Farah Regular"/>
              </a:defRPr>
            </a:lvl1pPr>
          </a:lstStyle>
          <a:p>
            <a:pPr/>
            <a:r>
              <a:t>المناقشة النشطة 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مفهوم"/>
          <p:cNvSpPr txBox="1"/>
          <p:nvPr/>
        </p:nvSpPr>
        <p:spPr>
          <a:xfrm>
            <a:off x="10687715" y="1167512"/>
            <a:ext cx="1813949" cy="845603"/>
          </a:xfrm>
          <a:prstGeom prst="rect">
            <a:avLst/>
          </a:prstGeom>
          <a:ln w="12700">
            <a:solidFill>
              <a:srgbClr val="000000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29100" tIns="29100" rIns="29100" bIns="29100" anchor="ctr">
            <a:spAutoFit/>
          </a:bodyPr>
          <a:lstStyle>
            <a:lvl1pPr>
              <a:defRPr sz="4000">
                <a:solidFill>
                  <a:srgbClr val="FF6A00"/>
                </a:solidFill>
                <a:latin typeface="Khalid Art bold"/>
                <a:ea typeface="Khalid Art bold"/>
                <a:cs typeface="Khalid Art bold"/>
                <a:sym typeface="Khalid Art bold"/>
              </a:defRPr>
            </a:lvl1pPr>
          </a:lstStyle>
          <a:p>
            <a:pPr rtl="0">
              <a:defRPr/>
            </a:pPr>
            <a:r>
              <a:t>مفهوم</a:t>
            </a:r>
          </a:p>
        </p:txBody>
      </p:sp>
      <p:pic>
        <p:nvPicPr>
          <p:cNvPr id="220" name="IMG_6051.jpeg" descr="IMG_6051.jpeg"/>
          <p:cNvPicPr>
            <a:picLocks noChangeAspect="0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97311" y="113710"/>
            <a:ext cx="10076083" cy="2953207"/>
          </a:xfrm>
          <a:prstGeom prst="rect">
            <a:avLst/>
          </a:prstGeom>
        </p:spPr>
      </p:pic>
      <p:grpSp>
        <p:nvGrpSpPr>
          <p:cNvPr id="223" name="IMG_6052.jpeg"/>
          <p:cNvGrpSpPr/>
          <p:nvPr/>
        </p:nvGrpSpPr>
        <p:grpSpPr>
          <a:xfrm>
            <a:off x="952711" y="2911086"/>
            <a:ext cx="8356601" cy="6553201"/>
            <a:chOff x="0" y="0"/>
            <a:chExt cx="8356600" cy="6553200"/>
          </a:xfrm>
        </p:grpSpPr>
        <p:pic>
          <p:nvPicPr>
            <p:cNvPr id="222" name="IMG_6052.jpeg" descr="IMG_6052.jpeg"/>
            <p:cNvPicPr>
              <a:picLocks noChangeAspect="1"/>
            </p:cNvPicPr>
            <p:nvPr/>
          </p:nvPicPr>
          <p:blipFill>
            <a:blip r:embed="rId3">
              <a:extLst/>
            </a:blip>
            <a:srcRect l="0" t="0" r="0" b="0"/>
            <a:stretch>
              <a:fillRect/>
            </a:stretch>
          </p:blipFill>
          <p:spPr>
            <a:xfrm>
              <a:off x="203200" y="215900"/>
              <a:ext cx="7950200" cy="6121400"/>
            </a:xfrm>
            <a:prstGeom prst="rect">
              <a:avLst/>
            </a:prstGeom>
            <a:ln>
              <a:noFill/>
            </a:ln>
            <a:effectLst/>
          </p:spPr>
        </p:pic>
        <p:pic>
          <p:nvPicPr>
            <p:cNvPr id="221" name="IMG_6052.jpeg" descr="IMG_6052.jpeg"/>
            <p:cNvPicPr>
              <a:picLocks noChangeAspect="0"/>
            </p:cNvPicPr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0" y="0"/>
              <a:ext cx="8356600" cy="6553200"/>
            </a:xfrm>
            <a:prstGeom prst="rect">
              <a:avLst/>
            </a:prstGeom>
            <a:effectLst/>
          </p:spPr>
        </p:pic>
      </p:grpSp>
      <p:sp>
        <p:nvSpPr>
          <p:cNvPr id="224" name="مثال محلول"/>
          <p:cNvSpPr txBox="1"/>
          <p:nvPr/>
        </p:nvSpPr>
        <p:spPr>
          <a:xfrm>
            <a:off x="10075174" y="6726471"/>
            <a:ext cx="2439141" cy="845602"/>
          </a:xfrm>
          <a:prstGeom prst="rect">
            <a:avLst/>
          </a:prstGeom>
          <a:ln w="12700">
            <a:solidFill>
              <a:srgbClr val="000000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29100" tIns="29100" rIns="29100" bIns="29100" anchor="ctr">
            <a:spAutoFit/>
          </a:bodyPr>
          <a:lstStyle>
            <a:lvl1pPr>
              <a:defRPr sz="4000">
                <a:solidFill>
                  <a:srgbClr val="FF6A00"/>
                </a:solidFill>
                <a:latin typeface="Khalid Art bold"/>
                <a:ea typeface="Khalid Art bold"/>
                <a:cs typeface="Khalid Art bold"/>
                <a:sym typeface="Khalid Art bold"/>
              </a:defRPr>
            </a:lvl1pPr>
          </a:lstStyle>
          <a:p>
            <a:pPr rtl="0">
              <a:defRPr/>
            </a:pPr>
            <a:r>
              <a:t>مثال محلول </a:t>
            </a:r>
          </a:p>
        </p:txBody>
      </p:sp>
      <p:grpSp>
        <p:nvGrpSpPr>
          <p:cNvPr id="231" name="تجميع"/>
          <p:cNvGrpSpPr/>
          <p:nvPr/>
        </p:nvGrpSpPr>
        <p:grpSpPr>
          <a:xfrm>
            <a:off x="10192105" y="2624205"/>
            <a:ext cx="2417036" cy="3528082"/>
            <a:chOff x="-19050" y="-355600"/>
            <a:chExt cx="2417035" cy="3528080"/>
          </a:xfrm>
        </p:grpSpPr>
        <p:grpSp>
          <p:nvGrpSpPr>
            <p:cNvPr id="227" name="فكرة الدرس"/>
            <p:cNvGrpSpPr/>
            <p:nvPr/>
          </p:nvGrpSpPr>
          <p:grpSpPr>
            <a:xfrm>
              <a:off x="16173" y="-355601"/>
              <a:ext cx="2346590" cy="1239303"/>
              <a:chOff x="0" y="0"/>
              <a:chExt cx="2346588" cy="1239301"/>
            </a:xfrm>
          </p:grpSpPr>
          <p:sp>
            <p:nvSpPr>
              <p:cNvPr id="226" name="فكرة الدرس"/>
              <p:cNvSpPr txBox="1"/>
              <p:nvPr/>
            </p:nvSpPr>
            <p:spPr>
              <a:xfrm>
                <a:off x="12700" y="355600"/>
                <a:ext cx="2321189" cy="76940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none" lIns="29100" tIns="29100" rIns="29100" bIns="29100" numCol="1" anchor="ctr">
                <a:spAutoFit/>
              </a:bodyPr>
              <a:lstStyle>
                <a:lvl1pPr>
                  <a:defRPr sz="3500">
                    <a:solidFill>
                      <a:srgbClr val="000000"/>
                    </a:solidFill>
                    <a:latin typeface="Khalid Art bold"/>
                    <a:ea typeface="Khalid Art bold"/>
                    <a:cs typeface="Khalid Art bold"/>
                    <a:sym typeface="Khalid Art bold"/>
                  </a:defRPr>
                </a:lvl1pPr>
              </a:lstStyle>
              <a:p>
                <a:pPr rtl="0">
                  <a:defRPr/>
                </a:pPr>
                <a:r>
                  <a:t>فكرة الدرس</a:t>
                </a:r>
              </a:p>
            </p:txBody>
          </p:sp>
          <p:pic>
            <p:nvPicPr>
              <p:cNvPr id="225" name="فكرة الدرس فكرة الدرس" descr="فكرة الدرس فكرة الدرس"/>
              <p:cNvPicPr>
                <a:picLocks noChangeAspect="0"/>
              </p:cNvPicPr>
              <p:nvPr/>
            </p:nvPicPr>
            <p:blipFill>
              <a:blip r:embed="rId5">
                <a:extLst/>
              </a:blip>
              <a:stretch>
                <a:fillRect/>
              </a:stretch>
            </p:blipFill>
            <p:spPr>
              <a:xfrm>
                <a:off x="0" y="-1"/>
                <a:ext cx="2346589" cy="1239303"/>
              </a:xfrm>
              <a:prstGeom prst="rect">
                <a:avLst/>
              </a:prstGeom>
              <a:effectLst/>
            </p:spPr>
          </p:pic>
        </p:grpSp>
        <p:grpSp>
          <p:nvGrpSpPr>
            <p:cNvPr id="230" name="أحل مسائل تتضمن مقياس الرسم"/>
            <p:cNvGrpSpPr/>
            <p:nvPr/>
          </p:nvGrpSpPr>
          <p:grpSpPr>
            <a:xfrm>
              <a:off x="-19050" y="846198"/>
              <a:ext cx="2417036" cy="2326283"/>
              <a:chOff x="0" y="0"/>
              <a:chExt cx="2417035" cy="2326282"/>
            </a:xfrm>
          </p:grpSpPr>
          <p:sp>
            <p:nvSpPr>
              <p:cNvPr id="229" name="أحل مسائل تتضمن مقياس الرسم"/>
              <p:cNvSpPr/>
              <p:nvPr/>
            </p:nvSpPr>
            <p:spPr>
              <a:xfrm>
                <a:off x="19050" y="19049"/>
                <a:ext cx="2378936" cy="2288184"/>
              </a:xfrm>
              <a:prstGeom prst="rect">
                <a:avLst/>
              </a:prstGeom>
              <a:solidFill>
                <a:srgbClr val="F7FADB"/>
              </a:solidFill>
              <a:ln>
                <a:noFill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29100" tIns="29100" rIns="29100" bIns="29100" numCol="1" anchor="ctr">
                <a:noAutofit/>
              </a:bodyPr>
              <a:lstStyle>
                <a:lvl1pPr defTabSz="584200">
                  <a:defRPr sz="3500">
                    <a:solidFill>
                      <a:srgbClr val="000000"/>
                    </a:solidFill>
                    <a:latin typeface="Khalid Art bold"/>
                    <a:ea typeface="Khalid Art bold"/>
                    <a:cs typeface="Khalid Art bold"/>
                    <a:sym typeface="Khalid Art bold"/>
                  </a:defRPr>
                </a:lvl1pPr>
              </a:lstStyle>
              <a:p>
                <a:pPr rtl="0">
                  <a:defRPr/>
                </a:pPr>
                <a:r>
                  <a:t>أحل مسائل تتضمن مقياس الرسم </a:t>
                </a:r>
              </a:p>
            </p:txBody>
          </p:sp>
          <p:pic>
            <p:nvPicPr>
              <p:cNvPr id="228" name="أحل مسائل تتضمن مقياس الرسم أحل مسائل تتضمن مقياس الرسم " descr="أحل مسائل تتضمن مقياس الرسم أحل مسائل تتضمن مقياس الرسم "/>
              <p:cNvPicPr>
                <a:picLocks noChangeAspect="0"/>
              </p:cNvPicPr>
              <p:nvPr/>
            </p:nvPicPr>
            <p:blipFill>
              <a:blip r:embed="rId6">
                <a:extLst/>
              </a:blip>
              <a:stretch>
                <a:fillRect/>
              </a:stretch>
            </p:blipFill>
            <p:spPr>
              <a:xfrm>
                <a:off x="0" y="-1"/>
                <a:ext cx="2417036" cy="2326284"/>
              </a:xfrm>
              <a:prstGeom prst="rect">
                <a:avLst/>
              </a:prstGeom>
              <a:effectLst/>
            </p:spPr>
          </p:pic>
        </p:grpSp>
      </p:grpSp>
      <p:pic>
        <p:nvPicPr>
          <p:cNvPr id="232" name="IMG_6053.jpeg" descr="IMG_6053.jpeg"/>
          <p:cNvPicPr>
            <a:picLocks noChangeAspect="1"/>
          </p:cNvPicPr>
          <p:nvPr/>
        </p:nvPicPr>
        <p:blipFill>
          <a:blip r:embed="rId7">
            <a:extLst/>
          </a:blip>
          <a:stretch>
            <a:fillRect/>
          </a:stretch>
        </p:blipFill>
        <p:spPr>
          <a:xfrm rot="5400000">
            <a:off x="-1650617" y="5782309"/>
            <a:ext cx="4434334" cy="810755"/>
          </a:xfrm>
          <a:prstGeom prst="rect">
            <a:avLst/>
          </a:prstGeom>
          <a:ln w="3175">
            <a:miter lim="400000"/>
          </a:ln>
        </p:spPr>
      </p:pic>
      <p:pic>
        <p:nvPicPr>
          <p:cNvPr id="233" name="IMG_6056.png" descr="IMG_6056.png">
            <a:hlinkClick r:id="rId8" invalidUrl="" action="ppaction://hlinksldjump" tgtFrame="" tooltip="" history="1" highlightClick="0" endSnd="0"/>
          </p:cNvPr>
          <p:cNvPicPr>
            <a:picLocks noChangeAspect="1"/>
          </p:cNvPicPr>
          <p:nvPr/>
        </p:nvPicPr>
        <p:blipFill>
          <a:blip r:embed="rId9">
            <a:extLst/>
          </a:blip>
          <a:stretch>
            <a:fillRect/>
          </a:stretch>
        </p:blipFill>
        <p:spPr>
          <a:xfrm>
            <a:off x="10209602" y="7775255"/>
            <a:ext cx="1526635" cy="1099655"/>
          </a:xfrm>
          <a:prstGeom prst="rect">
            <a:avLst/>
          </a:prstGeom>
          <a:ln w="3175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16" presetID="23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500" fill="hold"/>
                                        <p:tgtEl>
                                          <p:spTgt spid="2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500" fill="hold"/>
                                        <p:tgtEl>
                                          <p:spTgt spid="2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Class="entr" nodeType="clickEffect" presetSubtype="16" presetID="23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500" fill="hold"/>
                                        <p:tgtEl>
                                          <p:spTgt spid="2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500" fill="hold"/>
                                        <p:tgtEl>
                                          <p:spTgt spid="2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224" grpId="2"/>
      <p:bldP build="whole" bldLvl="1" animBg="1" rev="0" advAuto="0" spid="219" grpId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" name="IMG_5363.png" descr="IMG_5363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0339011" y="7669744"/>
            <a:ext cx="3232344" cy="3232344"/>
          </a:xfrm>
          <a:prstGeom prst="rect">
            <a:avLst/>
          </a:prstGeom>
          <a:ln w="3175">
            <a:miter lim="400000"/>
          </a:ln>
        </p:spPr>
      </p:pic>
      <p:pic>
        <p:nvPicPr>
          <p:cNvPr id="236" name="IMG_0350.png" descr="IMG_0350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-61971" y="8127393"/>
            <a:ext cx="1781293" cy="1781293"/>
          </a:xfrm>
          <a:prstGeom prst="rect">
            <a:avLst/>
          </a:prstGeom>
          <a:ln w="3175">
            <a:miter lim="400000"/>
          </a:ln>
        </p:spPr>
      </p:pic>
      <p:pic>
        <p:nvPicPr>
          <p:cNvPr id="237" name="IMG_6057.jpeg" descr="IMG_6057.jpeg"/>
          <p:cNvPicPr>
            <a:picLocks noChangeAspect="0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4218970" y="2006658"/>
            <a:ext cx="8510531" cy="2994306"/>
          </a:xfrm>
          <a:prstGeom prst="rect">
            <a:avLst/>
          </a:prstGeom>
        </p:spPr>
      </p:pic>
      <p:pic>
        <p:nvPicPr>
          <p:cNvPr id="238" name="IMG_6058.jpeg" descr="IMG_6058.jpeg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248691" y="1897260"/>
            <a:ext cx="4089401" cy="3213101"/>
          </a:xfrm>
          <a:prstGeom prst="rect">
            <a:avLst/>
          </a:prstGeom>
          <a:ln w="3175">
            <a:miter lim="400000"/>
          </a:ln>
          <a:effectLst>
            <a:outerShdw sx="100000" sy="100000" kx="0" ky="0" algn="b" rotWithShape="0" blurRad="127000" dist="50800" dir="5400000">
              <a:srgbClr val="000000">
                <a:alpha val="70000"/>
              </a:srgbClr>
            </a:outerShdw>
          </a:effectLst>
        </p:spPr>
      </p:pic>
      <p:sp>
        <p:nvSpPr>
          <p:cNvPr id="239" name="تحقق من فهمك"/>
          <p:cNvSpPr txBox="1"/>
          <p:nvPr/>
        </p:nvSpPr>
        <p:spPr>
          <a:xfrm>
            <a:off x="4889563" y="580242"/>
            <a:ext cx="4506309" cy="845602"/>
          </a:xfrm>
          <a:prstGeom prst="rect">
            <a:avLst/>
          </a:prstGeom>
          <a:ln w="12700">
            <a:solidFill>
              <a:srgbClr val="000000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29100" tIns="29100" rIns="29100" bIns="29100" anchor="ctr">
            <a:spAutoFit/>
          </a:bodyPr>
          <a:lstStyle>
            <a:lvl1pPr>
              <a:defRPr sz="4000">
                <a:solidFill>
                  <a:srgbClr val="FF6A00"/>
                </a:solidFill>
                <a:latin typeface="Khalid Art bold"/>
                <a:ea typeface="Khalid Art bold"/>
                <a:cs typeface="Khalid Art bold"/>
                <a:sym typeface="Khalid Art bold"/>
              </a:defRPr>
            </a:lvl1pPr>
          </a:lstStyle>
          <a:p>
            <a:pPr rtl="0">
              <a:defRPr/>
            </a:pPr>
            <a:r>
              <a:t>تحقق من فهمك </a:t>
            </a:r>
          </a:p>
        </p:txBody>
      </p:sp>
      <p:sp>
        <p:nvSpPr>
          <p:cNvPr id="240" name="صفحة ٤٢"/>
          <p:cNvSpPr txBox="1"/>
          <p:nvPr/>
        </p:nvSpPr>
        <p:spPr>
          <a:xfrm>
            <a:off x="946820" y="5237611"/>
            <a:ext cx="2197132" cy="845602"/>
          </a:xfrm>
          <a:prstGeom prst="rect">
            <a:avLst/>
          </a:prstGeom>
          <a:ln w="12700">
            <a:solidFill>
              <a:srgbClr val="000000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29100" tIns="29100" rIns="29100" bIns="29100" anchor="ctr">
            <a:spAutoFit/>
          </a:bodyPr>
          <a:lstStyle>
            <a:lvl1pPr>
              <a:defRPr sz="4000">
                <a:solidFill>
                  <a:srgbClr val="FF6A00"/>
                </a:solidFill>
                <a:latin typeface="Khalid Art bold"/>
                <a:ea typeface="Khalid Art bold"/>
                <a:cs typeface="Khalid Art bold"/>
                <a:sym typeface="Khalid Art bold"/>
              </a:defRPr>
            </a:lvl1pPr>
          </a:lstStyle>
          <a:p>
            <a:pPr rtl="0">
              <a:defRPr/>
            </a:pPr>
            <a:r>
              <a:t>صفحة ٤٢</a:t>
            </a:r>
          </a:p>
        </p:txBody>
      </p:sp>
      <p:pic>
        <p:nvPicPr>
          <p:cNvPr id="241" name="IMG_6061.png" descr="IMG_6061.png">
            <a:hlinkClick r:id="rId6" invalidUrl="" action="ppaction://hlinksldjump" tgtFrame="" tooltip="" history="1" highlightClick="0" endSnd="0"/>
          </p:cNvPr>
          <p:cNvPicPr>
            <a:picLocks noChangeAspect="1"/>
          </p:cNvPicPr>
          <p:nvPr/>
        </p:nvPicPr>
        <p:blipFill>
          <a:blip r:embed="rId7">
            <a:extLst/>
          </a:blip>
          <a:stretch>
            <a:fillRect/>
          </a:stretch>
        </p:blipFill>
        <p:spPr>
          <a:xfrm>
            <a:off x="9543349" y="260929"/>
            <a:ext cx="1437846" cy="1484228"/>
          </a:xfrm>
          <a:prstGeom prst="rect">
            <a:avLst/>
          </a:prstGeom>
          <a:ln w="3175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16" presetID="23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500" fill="hold"/>
                                        <p:tgtEl>
                                          <p:spTgt spid="2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500" fill="hold"/>
                                        <p:tgtEl>
                                          <p:spTgt spid="2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240" grpId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3" name="IMG_5363.png" descr="IMG_5363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0339011" y="7669744"/>
            <a:ext cx="3232344" cy="3232344"/>
          </a:xfrm>
          <a:prstGeom prst="rect">
            <a:avLst/>
          </a:prstGeom>
          <a:ln w="3175">
            <a:miter lim="400000"/>
          </a:ln>
        </p:spPr>
      </p:pic>
      <p:pic>
        <p:nvPicPr>
          <p:cNvPr id="244" name="IMG_0350.png" descr="IMG_0350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-61971" y="8127393"/>
            <a:ext cx="1781293" cy="1781293"/>
          </a:xfrm>
          <a:prstGeom prst="rect">
            <a:avLst/>
          </a:prstGeom>
          <a:ln w="3175">
            <a:miter lim="400000"/>
          </a:ln>
        </p:spPr>
      </p:pic>
      <p:sp>
        <p:nvSpPr>
          <p:cNvPr id="245" name="مثال محلول"/>
          <p:cNvSpPr txBox="1"/>
          <p:nvPr/>
        </p:nvSpPr>
        <p:spPr>
          <a:xfrm>
            <a:off x="9873499" y="5139693"/>
            <a:ext cx="2439141" cy="845603"/>
          </a:xfrm>
          <a:prstGeom prst="rect">
            <a:avLst/>
          </a:prstGeom>
          <a:ln w="12700">
            <a:solidFill>
              <a:srgbClr val="000000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29100" tIns="29100" rIns="29100" bIns="29100" anchor="ctr">
            <a:spAutoFit/>
          </a:bodyPr>
          <a:lstStyle>
            <a:lvl1pPr>
              <a:defRPr sz="4000">
                <a:solidFill>
                  <a:srgbClr val="FF6A00"/>
                </a:solidFill>
                <a:latin typeface="Khalid Art bold"/>
                <a:ea typeface="Khalid Art bold"/>
                <a:cs typeface="Khalid Art bold"/>
                <a:sym typeface="Khalid Art bold"/>
              </a:defRPr>
            </a:lvl1pPr>
          </a:lstStyle>
          <a:p>
            <a:pPr rtl="0">
              <a:defRPr/>
            </a:pPr>
            <a:r>
              <a:t>مثال محلول </a:t>
            </a:r>
          </a:p>
        </p:txBody>
      </p:sp>
      <p:pic>
        <p:nvPicPr>
          <p:cNvPr id="246" name="IMG_6063.jpeg" descr="IMG_6063.jpe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1281232" y="1138971"/>
            <a:ext cx="8362283" cy="6870633"/>
          </a:xfrm>
          <a:prstGeom prst="rect">
            <a:avLst/>
          </a:prstGeom>
          <a:ln w="3175">
            <a:miter lim="400000"/>
          </a:ln>
          <a:effectLst>
            <a:outerShdw sx="100000" sy="100000" kx="0" ky="0" algn="b" rotWithShape="0" blurRad="127000" dist="50800" dir="5400000">
              <a:srgbClr val="000000">
                <a:alpha val="70000"/>
              </a:srgbClr>
            </a:outerShdw>
          </a:effectLst>
        </p:spPr>
      </p:pic>
      <p:sp>
        <p:nvSpPr>
          <p:cNvPr id="247" name="صفحة ٤٢"/>
          <p:cNvSpPr txBox="1"/>
          <p:nvPr/>
        </p:nvSpPr>
        <p:spPr>
          <a:xfrm>
            <a:off x="1724222" y="7061599"/>
            <a:ext cx="2197132" cy="845603"/>
          </a:xfrm>
          <a:prstGeom prst="rect">
            <a:avLst/>
          </a:prstGeom>
          <a:ln w="12700">
            <a:solidFill>
              <a:srgbClr val="000000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29100" tIns="29100" rIns="29100" bIns="29100" anchor="ctr">
            <a:spAutoFit/>
          </a:bodyPr>
          <a:lstStyle>
            <a:lvl1pPr>
              <a:defRPr sz="4000">
                <a:solidFill>
                  <a:srgbClr val="FF6A00"/>
                </a:solidFill>
                <a:latin typeface="Khalid Art bold"/>
                <a:ea typeface="Khalid Art bold"/>
                <a:cs typeface="Khalid Art bold"/>
                <a:sym typeface="Khalid Art bold"/>
              </a:defRPr>
            </a:lvl1pPr>
          </a:lstStyle>
          <a:p>
            <a:pPr rtl="0">
              <a:defRPr/>
            </a:pPr>
            <a:r>
              <a:t>صفحة ٤٢</a:t>
            </a:r>
          </a:p>
        </p:txBody>
      </p:sp>
      <p:pic>
        <p:nvPicPr>
          <p:cNvPr id="248" name="IMG_6056.png" descr="IMG_6056.png">
            <a:hlinkClick r:id="rId5" invalidUrl="" action="ppaction://hlinksldjump" tgtFrame="" tooltip="" history="1" highlightClick="0" endSnd="0"/>
          </p:cNvPr>
          <p:cNvPicPr>
            <a:picLocks noChangeAspect="1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9987760" y="6424033"/>
            <a:ext cx="1526634" cy="1099655"/>
          </a:xfrm>
          <a:prstGeom prst="rect">
            <a:avLst/>
          </a:prstGeom>
          <a:ln w="3175">
            <a:miter lim="400000"/>
          </a:ln>
        </p:spPr>
      </p:pic>
      <p:grpSp>
        <p:nvGrpSpPr>
          <p:cNvPr id="255" name="تجميع"/>
          <p:cNvGrpSpPr/>
          <p:nvPr/>
        </p:nvGrpSpPr>
        <p:grpSpPr>
          <a:xfrm>
            <a:off x="9884551" y="1191924"/>
            <a:ext cx="2417037" cy="3528081"/>
            <a:chOff x="-19050" y="-355600"/>
            <a:chExt cx="2417035" cy="3528080"/>
          </a:xfrm>
        </p:grpSpPr>
        <p:grpSp>
          <p:nvGrpSpPr>
            <p:cNvPr id="251" name="فكرة الدرس"/>
            <p:cNvGrpSpPr/>
            <p:nvPr/>
          </p:nvGrpSpPr>
          <p:grpSpPr>
            <a:xfrm>
              <a:off x="16173" y="-355601"/>
              <a:ext cx="2346590" cy="1239303"/>
              <a:chOff x="0" y="0"/>
              <a:chExt cx="2346588" cy="1239301"/>
            </a:xfrm>
          </p:grpSpPr>
          <p:sp>
            <p:nvSpPr>
              <p:cNvPr id="250" name="فكرة الدرس"/>
              <p:cNvSpPr txBox="1"/>
              <p:nvPr/>
            </p:nvSpPr>
            <p:spPr>
              <a:xfrm>
                <a:off x="12700" y="355600"/>
                <a:ext cx="2321189" cy="76940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none" lIns="29100" tIns="29100" rIns="29100" bIns="29100" numCol="1" anchor="ctr">
                <a:spAutoFit/>
              </a:bodyPr>
              <a:lstStyle>
                <a:lvl1pPr>
                  <a:defRPr sz="3500">
                    <a:solidFill>
                      <a:srgbClr val="000000"/>
                    </a:solidFill>
                    <a:latin typeface="Khalid Art bold"/>
                    <a:ea typeface="Khalid Art bold"/>
                    <a:cs typeface="Khalid Art bold"/>
                    <a:sym typeface="Khalid Art bold"/>
                  </a:defRPr>
                </a:lvl1pPr>
              </a:lstStyle>
              <a:p>
                <a:pPr rtl="0">
                  <a:defRPr/>
                </a:pPr>
                <a:r>
                  <a:t>فكرة الدرس</a:t>
                </a:r>
              </a:p>
            </p:txBody>
          </p:sp>
          <p:pic>
            <p:nvPicPr>
              <p:cNvPr id="249" name="فكرة الدرس فكرة الدرس" descr="فكرة الدرس فكرة الدرس"/>
              <p:cNvPicPr>
                <a:picLocks noChangeAspect="0"/>
              </p:cNvPicPr>
              <p:nvPr/>
            </p:nvPicPr>
            <p:blipFill>
              <a:blip r:embed="rId7">
                <a:extLst/>
              </a:blip>
              <a:stretch>
                <a:fillRect/>
              </a:stretch>
            </p:blipFill>
            <p:spPr>
              <a:xfrm>
                <a:off x="0" y="-1"/>
                <a:ext cx="2346589" cy="1239303"/>
              </a:xfrm>
              <a:prstGeom prst="rect">
                <a:avLst/>
              </a:prstGeom>
              <a:effectLst/>
            </p:spPr>
          </p:pic>
        </p:grpSp>
        <p:grpSp>
          <p:nvGrpSpPr>
            <p:cNvPr id="254" name="أحل مسائل تتضمن مقياس الرسم"/>
            <p:cNvGrpSpPr/>
            <p:nvPr/>
          </p:nvGrpSpPr>
          <p:grpSpPr>
            <a:xfrm>
              <a:off x="-19050" y="846198"/>
              <a:ext cx="2417036" cy="2326283"/>
              <a:chOff x="0" y="0"/>
              <a:chExt cx="2417035" cy="2326282"/>
            </a:xfrm>
          </p:grpSpPr>
          <p:sp>
            <p:nvSpPr>
              <p:cNvPr id="253" name="أحل مسائل تتضمن مقياس الرسم"/>
              <p:cNvSpPr/>
              <p:nvPr/>
            </p:nvSpPr>
            <p:spPr>
              <a:xfrm>
                <a:off x="19050" y="19049"/>
                <a:ext cx="2378936" cy="2288184"/>
              </a:xfrm>
              <a:prstGeom prst="rect">
                <a:avLst/>
              </a:prstGeom>
              <a:solidFill>
                <a:srgbClr val="F7FADB"/>
              </a:solidFill>
              <a:ln>
                <a:noFill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29100" tIns="29100" rIns="29100" bIns="29100" numCol="1" anchor="ctr">
                <a:noAutofit/>
              </a:bodyPr>
              <a:lstStyle>
                <a:lvl1pPr defTabSz="584200">
                  <a:defRPr sz="3500">
                    <a:solidFill>
                      <a:srgbClr val="000000"/>
                    </a:solidFill>
                    <a:latin typeface="Khalid Art bold"/>
                    <a:ea typeface="Khalid Art bold"/>
                    <a:cs typeface="Khalid Art bold"/>
                    <a:sym typeface="Khalid Art bold"/>
                  </a:defRPr>
                </a:lvl1pPr>
              </a:lstStyle>
              <a:p>
                <a:pPr rtl="0">
                  <a:defRPr/>
                </a:pPr>
                <a:r>
                  <a:t>أحل مسائل تتضمن مقياس الرسم </a:t>
                </a:r>
              </a:p>
            </p:txBody>
          </p:sp>
          <p:pic>
            <p:nvPicPr>
              <p:cNvPr id="252" name="أحل مسائل تتضمن مقياس الرسم أحل مسائل تتضمن مقياس الرسم " descr="أحل مسائل تتضمن مقياس الرسم أحل مسائل تتضمن مقياس الرسم "/>
              <p:cNvPicPr>
                <a:picLocks noChangeAspect="0"/>
              </p:cNvPicPr>
              <p:nvPr/>
            </p:nvPicPr>
            <p:blipFill>
              <a:blip r:embed="rId8">
                <a:extLst/>
              </a:blip>
              <a:stretch>
                <a:fillRect/>
              </a:stretch>
            </p:blipFill>
            <p:spPr>
              <a:xfrm>
                <a:off x="0" y="-1"/>
                <a:ext cx="2417036" cy="2326284"/>
              </a:xfrm>
              <a:prstGeom prst="rect">
                <a:avLst/>
              </a:prstGeom>
              <a:effectLst/>
            </p:spPr>
          </p:pic>
        </p:grpSp>
      </p:grpSp>
      <p:pic>
        <p:nvPicPr>
          <p:cNvPr id="256" name="IMG_6066.jpeg" descr="IMG_6066.jpeg"/>
          <p:cNvPicPr>
            <a:picLocks noChangeAspect="1"/>
          </p:cNvPicPr>
          <p:nvPr/>
        </p:nvPicPr>
        <p:blipFill>
          <a:blip r:embed="rId9">
            <a:extLst/>
          </a:blip>
          <a:stretch>
            <a:fillRect/>
          </a:stretch>
        </p:blipFill>
        <p:spPr>
          <a:xfrm rot="16200000">
            <a:off x="-1595529" y="4122218"/>
            <a:ext cx="4402117" cy="904139"/>
          </a:xfrm>
          <a:prstGeom prst="rect">
            <a:avLst/>
          </a:prstGeom>
          <a:ln w="3175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16" presetID="23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500" fill="hold"/>
                                        <p:tgtEl>
                                          <p:spTgt spid="2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500" fill="hold"/>
                                        <p:tgtEl>
                                          <p:spTgt spid="2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247" grpId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8" name="IMG_5363.png" descr="IMG_5363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0339011" y="7669744"/>
            <a:ext cx="3232344" cy="3232344"/>
          </a:xfrm>
          <a:prstGeom prst="rect">
            <a:avLst/>
          </a:prstGeom>
          <a:ln w="3175">
            <a:miter lim="400000"/>
          </a:ln>
        </p:spPr>
      </p:pic>
      <p:pic>
        <p:nvPicPr>
          <p:cNvPr id="259" name="IMG_0350.png" descr="IMG_0350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-61971" y="8127393"/>
            <a:ext cx="1781293" cy="1781293"/>
          </a:xfrm>
          <a:prstGeom prst="rect">
            <a:avLst/>
          </a:prstGeom>
          <a:ln w="3175">
            <a:miter lim="400000"/>
          </a:ln>
        </p:spPr>
      </p:pic>
      <p:sp>
        <p:nvSpPr>
          <p:cNvPr id="260" name="صفحة ٤٢"/>
          <p:cNvSpPr txBox="1"/>
          <p:nvPr/>
        </p:nvSpPr>
        <p:spPr>
          <a:xfrm>
            <a:off x="2153484" y="6275067"/>
            <a:ext cx="2197131" cy="845603"/>
          </a:xfrm>
          <a:prstGeom prst="rect">
            <a:avLst/>
          </a:prstGeom>
          <a:ln w="12700">
            <a:solidFill>
              <a:srgbClr val="000000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29100" tIns="29100" rIns="29100" bIns="29100" anchor="ctr">
            <a:spAutoFit/>
          </a:bodyPr>
          <a:lstStyle>
            <a:lvl1pPr>
              <a:defRPr sz="4000">
                <a:solidFill>
                  <a:srgbClr val="FF6A00"/>
                </a:solidFill>
                <a:latin typeface="Khalid Art bold"/>
                <a:ea typeface="Khalid Art bold"/>
                <a:cs typeface="Khalid Art bold"/>
                <a:sym typeface="Khalid Art bold"/>
              </a:defRPr>
            </a:lvl1pPr>
          </a:lstStyle>
          <a:p>
            <a:pPr rtl="0">
              <a:defRPr/>
            </a:pPr>
            <a:r>
              <a:t>صفحة ٤٢</a:t>
            </a:r>
          </a:p>
        </p:txBody>
      </p:sp>
      <p:sp>
        <p:nvSpPr>
          <p:cNvPr id="261" name="تحقق من فهمك"/>
          <p:cNvSpPr txBox="1"/>
          <p:nvPr/>
        </p:nvSpPr>
        <p:spPr>
          <a:xfrm>
            <a:off x="4249246" y="721414"/>
            <a:ext cx="4506308" cy="845603"/>
          </a:xfrm>
          <a:prstGeom prst="rect">
            <a:avLst/>
          </a:prstGeom>
          <a:ln w="12700">
            <a:solidFill>
              <a:srgbClr val="000000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29100" tIns="29100" rIns="29100" bIns="29100" anchor="ctr">
            <a:spAutoFit/>
          </a:bodyPr>
          <a:lstStyle>
            <a:lvl1pPr>
              <a:defRPr sz="4000">
                <a:solidFill>
                  <a:srgbClr val="FF6A00"/>
                </a:solidFill>
                <a:latin typeface="Khalid Art bold"/>
                <a:ea typeface="Khalid Art bold"/>
                <a:cs typeface="Khalid Art bold"/>
                <a:sym typeface="Khalid Art bold"/>
              </a:defRPr>
            </a:lvl1pPr>
          </a:lstStyle>
          <a:p>
            <a:pPr rtl="0">
              <a:defRPr/>
            </a:pPr>
            <a:r>
              <a:t>تحقق من فهمك </a:t>
            </a:r>
          </a:p>
        </p:txBody>
      </p:sp>
      <p:pic>
        <p:nvPicPr>
          <p:cNvPr id="262" name="IMG_6064.jpeg" descr="IMG_6064.jpeg"/>
          <p:cNvPicPr>
            <a:picLocks noChangeAspect="0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6721162" y="1772057"/>
            <a:ext cx="5186476" cy="4907713"/>
          </a:xfrm>
          <a:prstGeom prst="rect">
            <a:avLst/>
          </a:prstGeom>
        </p:spPr>
      </p:pic>
      <p:pic>
        <p:nvPicPr>
          <p:cNvPr id="263" name="IMG_6065.jpeg" descr="IMG_6065.jpeg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1582176" y="2332418"/>
            <a:ext cx="3692678" cy="3786990"/>
          </a:xfrm>
          <a:prstGeom prst="rect">
            <a:avLst/>
          </a:prstGeom>
          <a:ln w="12700">
            <a:solidFill>
              <a:srgbClr val="000000"/>
            </a:solidFill>
            <a:miter lim="400000"/>
          </a:ln>
          <a:effectLst>
            <a:outerShdw sx="100000" sy="100000" kx="0" ky="0" algn="b" rotWithShape="0" blurRad="190500" dist="8455" dir="5400000">
              <a:srgbClr val="000000"/>
            </a:outerShdw>
          </a:effectLst>
        </p:spPr>
      </p:pic>
      <p:pic>
        <p:nvPicPr>
          <p:cNvPr id="264" name="IMG_6061.png" descr="IMG_6061.png">
            <a:hlinkClick r:id="rId6" invalidUrl="" action="ppaction://hlinksldjump" tgtFrame="" tooltip="" history="1" highlightClick="0" endSnd="0"/>
          </p:cNvPr>
          <p:cNvPicPr>
            <a:picLocks noChangeAspect="1"/>
          </p:cNvPicPr>
          <p:nvPr/>
        </p:nvPicPr>
        <p:blipFill>
          <a:blip r:embed="rId7">
            <a:extLst/>
          </a:blip>
          <a:stretch>
            <a:fillRect/>
          </a:stretch>
        </p:blipFill>
        <p:spPr>
          <a:xfrm>
            <a:off x="9079496" y="402101"/>
            <a:ext cx="1437846" cy="1484228"/>
          </a:xfrm>
          <a:prstGeom prst="rect">
            <a:avLst/>
          </a:prstGeom>
          <a:ln w="3175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" name="IMG_5363.png" descr="IMG_5363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0339011" y="7669744"/>
            <a:ext cx="3232344" cy="3232344"/>
          </a:xfrm>
          <a:prstGeom prst="rect">
            <a:avLst/>
          </a:prstGeom>
          <a:ln w="3175">
            <a:miter lim="400000"/>
          </a:ln>
        </p:spPr>
      </p:pic>
      <p:pic>
        <p:nvPicPr>
          <p:cNvPr id="267" name="IMG_0350.png" descr="IMG_0350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-61971" y="8127393"/>
            <a:ext cx="1781293" cy="1781293"/>
          </a:xfrm>
          <a:prstGeom prst="rect">
            <a:avLst/>
          </a:prstGeom>
          <a:ln w="3175">
            <a:miter lim="400000"/>
          </a:ln>
        </p:spPr>
      </p:pic>
      <p:sp>
        <p:nvSpPr>
          <p:cNvPr id="268" name="صفحة ٤٤"/>
          <p:cNvSpPr txBox="1"/>
          <p:nvPr/>
        </p:nvSpPr>
        <p:spPr>
          <a:xfrm>
            <a:off x="1608961" y="8595238"/>
            <a:ext cx="2197132" cy="845603"/>
          </a:xfrm>
          <a:prstGeom prst="rect">
            <a:avLst/>
          </a:prstGeom>
          <a:ln w="12700">
            <a:solidFill>
              <a:srgbClr val="000000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29100" tIns="29100" rIns="29100" bIns="29100" anchor="ctr">
            <a:spAutoFit/>
          </a:bodyPr>
          <a:lstStyle>
            <a:lvl1pPr>
              <a:defRPr sz="4000">
                <a:solidFill>
                  <a:srgbClr val="FF6A00"/>
                </a:solidFill>
                <a:latin typeface="Khalid Art bold"/>
                <a:ea typeface="Khalid Art bold"/>
                <a:cs typeface="Khalid Art bold"/>
                <a:sym typeface="Khalid Art bold"/>
              </a:defRPr>
            </a:lvl1pPr>
          </a:lstStyle>
          <a:p>
            <a:pPr rtl="0">
              <a:defRPr/>
            </a:pPr>
            <a:r>
              <a:t>صفحة ٤٤</a:t>
            </a:r>
          </a:p>
        </p:txBody>
      </p:sp>
      <p:sp>
        <p:nvSpPr>
          <p:cNvPr id="269" name="تأكد"/>
          <p:cNvSpPr txBox="1"/>
          <p:nvPr/>
        </p:nvSpPr>
        <p:spPr>
          <a:xfrm>
            <a:off x="4778642" y="822252"/>
            <a:ext cx="3447516" cy="845602"/>
          </a:xfrm>
          <a:prstGeom prst="rect">
            <a:avLst/>
          </a:prstGeom>
          <a:ln w="12700">
            <a:solidFill>
              <a:srgbClr val="000000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29100" tIns="29100" rIns="29100" bIns="29100" anchor="ctr">
            <a:spAutoFit/>
          </a:bodyPr>
          <a:lstStyle>
            <a:lvl1pPr>
              <a:defRPr sz="4000">
                <a:solidFill>
                  <a:srgbClr val="FF6A00"/>
                </a:solidFill>
                <a:latin typeface="Khalid Art bold"/>
                <a:ea typeface="Khalid Art bold"/>
                <a:cs typeface="Khalid Art bold"/>
                <a:sym typeface="Khalid Art bold"/>
              </a:defRPr>
            </a:lvl1pPr>
          </a:lstStyle>
          <a:p>
            <a:pPr rtl="0">
              <a:defRPr/>
            </a:pPr>
            <a:r>
              <a:t>تأكد</a:t>
            </a:r>
          </a:p>
        </p:txBody>
      </p:sp>
      <p:pic>
        <p:nvPicPr>
          <p:cNvPr id="270" name="IMG_6069.jpeg" descr="IMG_6069.jpe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5732319" y="1978330"/>
            <a:ext cx="6512707" cy="2703207"/>
          </a:xfrm>
          <a:prstGeom prst="rect">
            <a:avLst/>
          </a:prstGeom>
          <a:ln w="3175">
            <a:miter lim="400000"/>
          </a:ln>
        </p:spPr>
      </p:pic>
      <p:pic>
        <p:nvPicPr>
          <p:cNvPr id="271" name="IMG_6071.jpeg" descr="IMG_6071.jpeg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1804584" y="1555447"/>
            <a:ext cx="2302889" cy="3548972"/>
          </a:xfrm>
          <a:prstGeom prst="rect">
            <a:avLst/>
          </a:prstGeom>
          <a:ln w="3175">
            <a:miter lim="400000"/>
          </a:ln>
        </p:spPr>
      </p:pic>
      <p:pic>
        <p:nvPicPr>
          <p:cNvPr id="272" name="IMG_6070.jpeg" descr="IMG_6070.jpeg"/>
          <p:cNvPicPr>
            <a:picLocks noChangeAspect="1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5644160" y="5575428"/>
            <a:ext cx="7026055" cy="2833771"/>
          </a:xfrm>
          <a:prstGeom prst="rect">
            <a:avLst/>
          </a:prstGeom>
          <a:ln w="3175">
            <a:miter lim="400000"/>
          </a:ln>
        </p:spPr>
      </p:pic>
      <p:pic>
        <p:nvPicPr>
          <p:cNvPr id="273" name="IMG_6072.jpeg" descr="IMG_6072.jpeg"/>
          <p:cNvPicPr>
            <a:picLocks noChangeAspect="1"/>
          </p:cNvPicPr>
          <p:nvPr/>
        </p:nvPicPr>
        <p:blipFill>
          <a:blip r:embed="rId7">
            <a:extLst/>
          </a:blip>
          <a:stretch>
            <a:fillRect/>
          </a:stretch>
        </p:blipFill>
        <p:spPr>
          <a:xfrm>
            <a:off x="1500450" y="5468094"/>
            <a:ext cx="2414155" cy="2786262"/>
          </a:xfrm>
          <a:prstGeom prst="rect">
            <a:avLst/>
          </a:prstGeom>
          <a:ln w="3175">
            <a:miter lim="400000"/>
          </a:ln>
        </p:spPr>
      </p:pic>
      <p:pic>
        <p:nvPicPr>
          <p:cNvPr id="274" name="IMG_5887.png" descr="IMG_5887.png">
            <a:hlinkClick r:id="rId8" invalidUrl="" action="ppaction://hlinksldjump" tgtFrame="" tooltip="" history="1" highlightClick="0" endSnd="0"/>
          </p:cNvPr>
          <p:cNvPicPr>
            <a:picLocks noChangeAspect="1"/>
          </p:cNvPicPr>
          <p:nvPr/>
        </p:nvPicPr>
        <p:blipFill>
          <a:blip r:embed="rId9">
            <a:extLst/>
          </a:blip>
          <a:stretch>
            <a:fillRect/>
          </a:stretch>
        </p:blipFill>
        <p:spPr>
          <a:xfrm>
            <a:off x="4258797" y="36017"/>
            <a:ext cx="1847635" cy="2024806"/>
          </a:xfrm>
          <a:prstGeom prst="rect">
            <a:avLst/>
          </a:prstGeom>
          <a:ln w="3175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theme/theme1.xml><?xml version="1.0" encoding="utf-8"?>
<a:theme xmlns:a="http://schemas.openxmlformats.org/drawingml/2006/main" xmlns:r="http://schemas.openxmlformats.org/officeDocument/2006/relationships" name="21_BasicWhite">
  <a:themeElements>
    <a:clrScheme name="21_BasicWhite">
      <a:dk1>
        <a:srgbClr val="5E5E5E"/>
      </a:dk1>
      <a:lt1>
        <a:srgbClr val="FFFFFF"/>
      </a:lt1>
      <a:dk2>
        <a:srgbClr val="5E5E5E"/>
      </a:dk2>
      <a:lt2>
        <a:srgbClr val="D5D5D5"/>
      </a:lt2>
      <a:accent1>
        <a:srgbClr val="00A2FF"/>
      </a:accent1>
      <a:accent2>
        <a:srgbClr val="16E7CF"/>
      </a:accent2>
      <a:accent3>
        <a:srgbClr val="61D836"/>
      </a:accent3>
      <a:accent4>
        <a:srgbClr val="FFD932"/>
      </a:accent4>
      <a:accent5>
        <a:srgbClr val="FF644E"/>
      </a:accent5>
      <a:accent6>
        <a:srgbClr val="FF42A1"/>
      </a:accent6>
      <a:hlink>
        <a:srgbClr val="0000FF"/>
      </a:hlink>
      <a:folHlink>
        <a:srgbClr val="FF00FF"/>
      </a:folHlink>
    </a:clrScheme>
    <a:fontScheme name="21_BasicWhite">
      <a:majorFont>
        <a:latin typeface="Helvetica Neue"/>
        <a:ea typeface="Helvetica Neue"/>
        <a:cs typeface="Helvetica Neue"/>
      </a:majorFont>
      <a:minorFont>
        <a:latin typeface="Helvetica Neue"/>
        <a:ea typeface="Helvetica Neue"/>
        <a:cs typeface="Helvetica Neue"/>
      </a:minorFont>
    </a:fontScheme>
    <a:fmtScheme name="21_Basic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000000"/>
        </a:solidFill>
        <a:ln w="3175" cap="flat">
          <a:noFill/>
          <a:miter lim="400000"/>
        </a:ln>
        <a:effectLst/>
        <a:sp3d/>
      </a:spPr>
      <a:bodyPr rot="0" spcFirstLastPara="1" vertOverflow="overflow" horzOverflow="overflow" vert="horz" wrap="square" lIns="29100" tIns="29100" rIns="29100" bIns="29100" numCol="1" spcCol="38100" rtlCol="0" anchor="ctr" upright="0">
        <a:spAutoFit/>
      </a:bodyPr>
      <a:lstStyle>
        <a:defPPr marL="0" marR="0" indent="0" algn="ctr" defTabSz="584200" rtl="1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0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Helvetica Neue Medium"/>
            <a:ea typeface="Helvetica Neue Medium"/>
            <a:cs typeface="Helvetica Neue Medium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3175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3175" cap="flat">
          <a:noFill/>
          <a:miter lim="400000"/>
        </a:ln>
        <a:effectLst/>
        <a:sp3d/>
      </a:spPr>
      <a:bodyPr rot="0" spcFirstLastPara="1" vertOverflow="overflow" horzOverflow="overflow" vert="horz" wrap="square" lIns="29100" tIns="29100" rIns="29100" bIns="29100" numCol="1" spcCol="38100" rtlCol="0" anchor="ctr" upright="0">
        <a:spAutoFit/>
      </a:bodyPr>
      <a:lstStyle>
        <a:defPPr marL="0" marR="0" indent="0" algn="ctr" defTabSz="1733930" rtl="1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400" u="none" kumimoji="0" normalizeH="0">
            <a:ln>
              <a:noFill/>
            </a:ln>
            <a:solidFill>
              <a:srgbClr val="5E5E5E"/>
            </a:solidFill>
            <a:effectLst/>
            <a:uFillTx/>
            <a:latin typeface="+mn-lt"/>
            <a:ea typeface="+mn-ea"/>
            <a:cs typeface="+mn-cs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21_BasicWhite">
  <a:themeElements>
    <a:clrScheme name="21_BasicWhite">
      <a:dk1>
        <a:srgbClr val="000000"/>
      </a:dk1>
      <a:lt1>
        <a:srgbClr val="FFFFFF"/>
      </a:lt1>
      <a:dk2>
        <a:srgbClr val="5E5E5E"/>
      </a:dk2>
      <a:lt2>
        <a:srgbClr val="D5D5D5"/>
      </a:lt2>
      <a:accent1>
        <a:srgbClr val="00A2FF"/>
      </a:accent1>
      <a:accent2>
        <a:srgbClr val="16E7CF"/>
      </a:accent2>
      <a:accent3>
        <a:srgbClr val="61D836"/>
      </a:accent3>
      <a:accent4>
        <a:srgbClr val="FFD932"/>
      </a:accent4>
      <a:accent5>
        <a:srgbClr val="FF644E"/>
      </a:accent5>
      <a:accent6>
        <a:srgbClr val="FF42A1"/>
      </a:accent6>
      <a:hlink>
        <a:srgbClr val="0000FF"/>
      </a:hlink>
      <a:folHlink>
        <a:srgbClr val="FF00FF"/>
      </a:folHlink>
    </a:clrScheme>
    <a:fontScheme name="21_BasicWhite">
      <a:majorFont>
        <a:latin typeface="Helvetica Neue"/>
        <a:ea typeface="Helvetica Neue"/>
        <a:cs typeface="Helvetica Neue"/>
      </a:majorFont>
      <a:minorFont>
        <a:latin typeface="Helvetica Neue"/>
        <a:ea typeface="Helvetica Neue"/>
        <a:cs typeface="Helvetica Neue"/>
      </a:minorFont>
    </a:fontScheme>
    <a:fmtScheme name="21_Basic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000000"/>
        </a:solidFill>
        <a:ln w="3175" cap="flat">
          <a:noFill/>
          <a:miter lim="400000"/>
        </a:ln>
        <a:effectLst/>
        <a:sp3d/>
      </a:spPr>
      <a:bodyPr rot="0" spcFirstLastPara="1" vertOverflow="overflow" horzOverflow="overflow" vert="horz" wrap="square" lIns="29100" tIns="29100" rIns="29100" bIns="29100" numCol="1" spcCol="38100" rtlCol="0" anchor="ctr" upright="0">
        <a:spAutoFit/>
      </a:bodyPr>
      <a:lstStyle>
        <a:defPPr marL="0" marR="0" indent="0" algn="ctr" defTabSz="584200" rtl="1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0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Helvetica Neue Medium"/>
            <a:ea typeface="Helvetica Neue Medium"/>
            <a:cs typeface="Helvetica Neue Medium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3175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3175" cap="flat">
          <a:noFill/>
          <a:miter lim="400000"/>
        </a:ln>
        <a:effectLst/>
        <a:sp3d/>
      </a:spPr>
      <a:bodyPr rot="0" spcFirstLastPara="1" vertOverflow="overflow" horzOverflow="overflow" vert="horz" wrap="square" lIns="29100" tIns="29100" rIns="29100" bIns="29100" numCol="1" spcCol="38100" rtlCol="0" anchor="ctr" upright="0">
        <a:spAutoFit/>
      </a:bodyPr>
      <a:lstStyle>
        <a:defPPr marL="0" marR="0" indent="0" algn="ctr" defTabSz="1733930" rtl="1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400" u="none" kumimoji="0" normalizeH="0">
            <a:ln>
              <a:noFill/>
            </a:ln>
            <a:solidFill>
              <a:srgbClr val="5E5E5E"/>
            </a:solidFill>
            <a:effectLst/>
            <a:uFillTx/>
            <a:latin typeface="+mn-lt"/>
            <a:ea typeface="+mn-ea"/>
            <a:cs typeface="+mn-cs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