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28" rtl="1" saveSubsetFonts="1" autoCompressPictures="0">
  <p:sldMasterIdLst>
    <p:sldMasterId id="2147483648" r:id="rId1"/>
  </p:sldMasterIdLst>
  <p:notesMasterIdLst>
    <p:notesMasterId r:id="rId33"/>
  </p:notesMasterIdLst>
  <p:sldIdLst>
    <p:sldId id="273" r:id="rId2"/>
    <p:sldId id="401" r:id="rId3"/>
    <p:sldId id="351" r:id="rId4"/>
    <p:sldId id="378" r:id="rId5"/>
    <p:sldId id="352" r:id="rId6"/>
    <p:sldId id="257" r:id="rId7"/>
    <p:sldId id="397" r:id="rId8"/>
    <p:sldId id="258" r:id="rId9"/>
    <p:sldId id="379" r:id="rId10"/>
    <p:sldId id="398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404" r:id="rId24"/>
    <p:sldId id="403" r:id="rId25"/>
    <p:sldId id="405" r:id="rId26"/>
    <p:sldId id="407" r:id="rId27"/>
    <p:sldId id="406" r:id="rId28"/>
    <p:sldId id="408" r:id="rId29"/>
    <p:sldId id="409" r:id="rId30"/>
    <p:sldId id="315" r:id="rId31"/>
    <p:sldId id="402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  <p14:sldId id="401"/>
          </p14:sldIdLst>
        </p14:section>
        <p14:section name="اولى ٣" id="{C22E30B7-BE60-EB41-92C5-6EF216C3A623}">
          <p14:sldIdLst>
            <p14:sldId id="351"/>
          </p14:sldIdLst>
        </p14:section>
        <p14:section name="اولى ٤" id="{7C1E9E9F-A387-6A49-9BBE-6782D192875C}">
          <p14:sldIdLst>
            <p14:sldId id="378"/>
          </p14:sldIdLst>
        </p14:section>
        <p14:section name="اولى ٥" id="{89C15456-F8E2-E14B-BBA2-063948EE4318}">
          <p14:sldIdLst>
            <p14:sldId id="352"/>
          </p14:sldIdLst>
        </p14:section>
        <p14:section name="سبورة" id="{4506D9B5-50AA-7141-A5D6-833BE326384B}">
          <p14:sldIdLst>
            <p14:sldId id="257"/>
          </p14:sldIdLst>
        </p14:section>
        <p14:section name="سباق" id="{6DA45AD0-F9E3-884F-88C0-B396B14695B4}">
          <p14:sldIdLst>
            <p14:sldId id="397"/>
          </p14:sldIdLst>
        </p14:section>
        <p14:section name="ضرب" id="{E0C58F48-3931-C44D-8D17-60E9BFE183CD}">
          <p14:sldIdLst>
            <p14:sldId id="258"/>
          </p14:sldIdLst>
        </p14:section>
        <p14:section name="استعد" id="{BAE18554-8CBE-EE44-B1EE-3C5C32A44438}">
          <p14:sldIdLst>
            <p14:sldId id="379"/>
            <p14:sldId id="398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404"/>
            <p14:sldId id="403"/>
            <p14:sldId id="405"/>
            <p14:sldId id="407"/>
            <p14:sldId id="406"/>
            <p14:sldId id="408"/>
            <p14:sldId id="409"/>
            <p14:sldId id="315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8F9FF"/>
    <a:srgbClr val="E3E0FF"/>
    <a:srgbClr val="D9DFFF"/>
    <a:srgbClr val="BDBFFF"/>
    <a:srgbClr val="FDFFEA"/>
    <a:srgbClr val="009193"/>
    <a:srgbClr val="FFC8BC"/>
    <a:srgbClr val="938692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8521"/>
  </p:normalViewPr>
  <p:slideViewPr>
    <p:cSldViewPr snapToGrid="0" snapToObjects="1">
      <p:cViewPr varScale="1">
        <p:scale>
          <a:sx n="93" d="100"/>
          <a:sy n="93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21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66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521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1989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7438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9850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8516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520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273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246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541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807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5127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411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4462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337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798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658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388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235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59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52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39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590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557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78837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55283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5.jpeg"/><Relationship Id="rId26" Type="http://schemas.openxmlformats.org/officeDocument/2006/relationships/slide" Target="slide4.xml"/><Relationship Id="rId39" Type="http://schemas.openxmlformats.org/officeDocument/2006/relationships/hyperlink" Target="https://pixabay.com/it/lavagna-bianca-bordo-bianco-3205371/" TargetMode="External"/><Relationship Id="rId21" Type="http://schemas.openxmlformats.org/officeDocument/2006/relationships/hyperlink" Target="https://drive.google.com/file/d/1PP7Yve2z40QpybFj1CLTOBwKMhEG4kE5/view" TargetMode="External"/><Relationship Id="rId34" Type="http://schemas.openxmlformats.org/officeDocument/2006/relationships/hyperlink" Target="https://wordwall.net/ar/resource/5782553/&#1575;&#1608;&#1604;&#1609;-&#1637;" TargetMode="External"/><Relationship Id="rId42" Type="http://schemas.openxmlformats.org/officeDocument/2006/relationships/image" Target="../media/image260.png"/><Relationship Id="rId47" Type="http://schemas.openxmlformats.org/officeDocument/2006/relationships/slide" Target="slide9.xml"/><Relationship Id="rId50" Type="http://schemas.openxmlformats.org/officeDocument/2006/relationships/image" Target="../media/image29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slide" Target="slide5.xml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slide" Target="slide7.xml"/><Relationship Id="rId37" Type="http://schemas.openxmlformats.org/officeDocument/2006/relationships/hyperlink" Target="https://wordwall.net/ar/resource/5782230/&#1575;&#1608;&#1604;&#1609;-&#1635;" TargetMode="External"/><Relationship Id="rId40" Type="http://schemas.openxmlformats.org/officeDocument/2006/relationships/image" Target="../media/image26.png"/><Relationship Id="rId45" Type="http://schemas.openxmlformats.org/officeDocument/2006/relationships/image" Target="../media/image270.png"/><Relationship Id="rId5" Type="http://schemas.openxmlformats.org/officeDocument/2006/relationships/image" Target="../media/image3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36" Type="http://schemas.openxmlformats.org/officeDocument/2006/relationships/hyperlink" Target="https://wordwall.net/ar/resource/5781820/&#1575;&#1608;&#1604;&#1609;-&#1636;" TargetMode="External"/><Relationship Id="rId49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0" Type="http://schemas.openxmlformats.org/officeDocument/2006/relationships/image" Target="../media/image8.jpg"/><Relationship Id="rId19" Type="http://schemas.openxmlformats.org/officeDocument/2006/relationships/image" Target="../media/image16.png"/><Relationship Id="rId31" Type="http://schemas.openxmlformats.org/officeDocument/2006/relationships/image" Target="../media/image23.png"/><Relationship Id="rId44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jpeg"/><Relationship Id="rId27" Type="http://schemas.openxmlformats.org/officeDocument/2006/relationships/image" Target="../media/image210.png"/><Relationship Id="rId30" Type="http://schemas.openxmlformats.org/officeDocument/2006/relationships/image" Target="../media/image220.png"/><Relationship Id="rId35" Type="http://schemas.openxmlformats.org/officeDocument/2006/relationships/image" Target="../media/image24.png"/><Relationship Id="rId43" Type="http://schemas.openxmlformats.org/officeDocument/2006/relationships/image" Target="../media/image27.png"/><Relationship Id="rId48" Type="http://schemas.openxmlformats.org/officeDocument/2006/relationships/image" Target="../media/image280.png"/><Relationship Id="rId8" Type="http://schemas.openxmlformats.org/officeDocument/2006/relationships/image" Target="../media/image6.jpeg"/><Relationship Id="rId51" Type="http://schemas.openxmlformats.org/officeDocument/2006/relationships/image" Target="../media/image30.gif"/><Relationship Id="rId3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30.png"/><Relationship Id="rId38" Type="http://schemas.openxmlformats.org/officeDocument/2006/relationships/image" Target="../media/image25.png"/><Relationship Id="rId46" Type="http://schemas.openxmlformats.org/officeDocument/2006/relationships/image" Target="../media/image28.png"/><Relationship Id="rId20" Type="http://schemas.openxmlformats.org/officeDocument/2006/relationships/image" Target="../media/image17.png"/><Relationship Id="rId41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7.jp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65.png"/><Relationship Id="rId5" Type="http://schemas.openxmlformats.org/officeDocument/2006/relationships/image" Target="../media/image47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68.png"/><Relationship Id="rId5" Type="http://schemas.openxmlformats.org/officeDocument/2006/relationships/image" Target="../media/image47.jp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image" Target="../media/image47.jp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image" Target="../media/image47.jp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2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7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75.png"/><Relationship Id="rId5" Type="http://schemas.openxmlformats.org/officeDocument/2006/relationships/image" Target="../media/image47.jp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78.png"/><Relationship Id="rId5" Type="http://schemas.openxmlformats.org/officeDocument/2006/relationships/image" Target="../media/image47.jp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0.jp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632456" y="258834"/>
            <a:ext cx="555954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6762098" y="2903321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33" t="13180" r="8225" b="15648"/>
          <a:stretch/>
        </p:blipFill>
        <p:spPr>
          <a:xfrm>
            <a:off x="6954026" y="905030"/>
            <a:ext cx="2010791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426705" y="5772218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14355" b="20570"/>
          <a:stretch/>
        </p:blipFill>
        <p:spPr>
          <a:xfrm>
            <a:off x="1525479" y="5462003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732757" y="2637336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918C385F-CEDC-2648-83D1-8934044141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2245376" y="3770220"/>
            <a:ext cx="2071362" cy="1752550"/>
          </a:xfrm>
          <a:prstGeom prst="rect">
            <a:avLst/>
          </a:prstGeom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553175AE-0AFD-BD43-B31A-0F6C9D7732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221711" y="3776281"/>
            <a:ext cx="2071362" cy="1752550"/>
          </a:xfrm>
          <a:prstGeom prst="rect">
            <a:avLst/>
          </a:prstGeom>
        </p:spPr>
      </p:pic>
      <p:pic>
        <p:nvPicPr>
          <p:cNvPr id="66" name="صورة 65" descr="صورة تحتوي على نص&#10;&#10;تم إنشاء الوصف تلقائياً">
            <a:hlinkClick r:id="rId21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1608" y="5460682"/>
            <a:ext cx="672730" cy="95184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68541" y="5770855"/>
            <a:ext cx="471488" cy="16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282845" y="5652839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صورة المقطع 6">
                <a:extLst>
                  <a:ext uri="{FF2B5EF4-FFF2-40B4-BE49-F238E27FC236}">
                    <a16:creationId xmlns:a16="http://schemas.microsoft.com/office/drawing/2014/main" id="{DB0CA982-EDFD-2A43-B2D1-9745B9DF89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0988469"/>
                  </p:ext>
                </p:extLst>
              </p:nvPr>
            </p:nvGraphicFramePr>
            <p:xfrm>
              <a:off x="2336181" y="4401516"/>
              <a:ext cx="1889566" cy="1006777"/>
            </p:xfrm>
            <a:graphic>
              <a:graphicData uri="http://schemas.microsoft.com/office/powerpoint/2016/sectionzoom">
                <psez:sectionZm>
                  <psez:sectionZmObj sectionId="{7C1E9E9F-A387-6A49-9BBE-6782D192875C}">
                    <psez:zmPr id="{D4E50B89-0D08-1C4C-8D69-30E3FE22D1B5}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9566" cy="10067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صورة المقطع 6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DB0CA982-EDFD-2A43-B2D1-9745B9DF89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36181" y="4401516"/>
                <a:ext cx="1889566" cy="10067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صورة المقطع 9">
                <a:extLst>
                  <a:ext uri="{FF2B5EF4-FFF2-40B4-BE49-F238E27FC236}">
                    <a16:creationId xmlns:a16="http://schemas.microsoft.com/office/drawing/2014/main" id="{69947396-8508-8645-A565-24017F74DC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6534187"/>
                  </p:ext>
                </p:extLst>
              </p:nvPr>
            </p:nvGraphicFramePr>
            <p:xfrm>
              <a:off x="383736" y="4396343"/>
              <a:ext cx="1828997" cy="984650"/>
            </p:xfrm>
            <a:graphic>
              <a:graphicData uri="http://schemas.microsoft.com/office/powerpoint/2016/sectionzoom">
                <psez:sectionZm>
                  <psez:sectionZmObj sectionId="{89C15456-F8E2-E14B-BBA2-063948EE4318}">
                    <psez:zmPr id="{4F612262-2B6D-4347-96DE-ABF72A707BAF}" transitionDur="100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8997" cy="9846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صورة المقطع 9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69947396-8508-8645-A565-24017F74DC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3736" y="4396343"/>
                <a:ext cx="1828997" cy="9846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1" name="صورة المقطع 40">
                <a:extLst>
                  <a:ext uri="{FF2B5EF4-FFF2-40B4-BE49-F238E27FC236}">
                    <a16:creationId xmlns:a16="http://schemas.microsoft.com/office/drawing/2014/main" id="{0D63AAD2-E6A0-774A-AA5F-2C8B9B85D8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6259446"/>
                  </p:ext>
                </p:extLst>
              </p:nvPr>
            </p:nvGraphicFramePr>
            <p:xfrm>
              <a:off x="6964693" y="905031"/>
              <a:ext cx="2000124" cy="1534824"/>
            </p:xfrm>
            <a:graphic>
              <a:graphicData uri="http://schemas.microsoft.com/office/powerpoint/2016/sectionzoom">
                <psez:sectionZm>
                  <psez:sectionZmObj sectionId="{6DA45AD0-F9E3-884F-88C0-B396B14695B4}">
                    <psez:zmPr id="{7B482217-449E-D643-B02E-ADCF16629526}" transitionDur="1000" showBg="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0124" cy="1534824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1" name="صورة المقطع 40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0D63AAD2-E6A0-774A-AA5F-2C8B9B85D8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64693" y="905031"/>
                <a:ext cx="2000124" cy="1534824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صورة 57">
            <a:hlinkClick r:id="rId34"/>
            <a:extLst>
              <a:ext uri="{FF2B5EF4-FFF2-40B4-BE49-F238E27FC236}">
                <a16:creationId xmlns:a16="http://schemas.microsoft.com/office/drawing/2014/main" id="{AF45A70F-BD6B-2843-94CF-0A8F4666ECB9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777" y="3246430"/>
            <a:ext cx="488870" cy="455424"/>
          </a:xfrm>
          <a:prstGeom prst="rect">
            <a:avLst/>
          </a:prstGeom>
        </p:spPr>
      </p:pic>
      <p:pic>
        <p:nvPicPr>
          <p:cNvPr id="59" name="صورة 58">
            <a:hlinkClick r:id="rId36"/>
            <a:extLst>
              <a:ext uri="{FF2B5EF4-FFF2-40B4-BE49-F238E27FC236}">
                <a16:creationId xmlns:a16="http://schemas.microsoft.com/office/drawing/2014/main" id="{3B54BEC4-6056-A44A-A746-80FFD14E589E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9674" y="3282716"/>
            <a:ext cx="488870" cy="455424"/>
          </a:xfrm>
          <a:prstGeom prst="rect">
            <a:avLst/>
          </a:prstGeom>
        </p:spPr>
      </p:pic>
      <p:pic>
        <p:nvPicPr>
          <p:cNvPr id="44" name="صورة 43">
            <a:hlinkClick r:id="rId37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1972" y="3241662"/>
            <a:ext cx="488870" cy="455424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5CB04376-0AC8-0343-B25C-C590349919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264549" y="3770220"/>
            <a:ext cx="2071362" cy="17525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rcRect l="5635" t="3489" r="4829" b="19087"/>
          <a:stretch/>
        </p:blipFill>
        <p:spPr>
          <a:xfrm>
            <a:off x="91950" y="61120"/>
            <a:ext cx="6627874" cy="4255649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صورة المقطع 4">
                <a:extLst>
                  <a:ext uri="{FF2B5EF4-FFF2-40B4-BE49-F238E27FC236}">
                    <a16:creationId xmlns:a16="http://schemas.microsoft.com/office/drawing/2014/main" id="{9BE699DC-EBA4-2F41-A9C3-ECAEC4783F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0897974"/>
                  </p:ext>
                </p:extLst>
              </p:nvPr>
            </p:nvGraphicFramePr>
            <p:xfrm>
              <a:off x="309209" y="308745"/>
              <a:ext cx="6235749" cy="3632737"/>
            </p:xfrm>
            <a:graphic>
              <a:graphicData uri="http://schemas.microsoft.com/office/powerpoint/2016/sectionzoom">
                <psez:sectionZm>
                  <psez:sectionZmObj sectionId="{4506D9B5-50AA-7141-A5D6-833BE326384B}">
                    <psez:zmPr id="{8FBB4D9C-6F2E-A448-A143-479F1F262CEC}" transitionDur="1000" showBg="0">
                      <p166:blipFill xmlns:p166="http://schemas.microsoft.com/office/powerpoint/2016/6/main">
                        <a:blip r:embed="rId4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235749" cy="363273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صورة المقطع 4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9BE699DC-EBA4-2F41-A9C3-ECAEC4783F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9209" y="308745"/>
                <a:ext cx="6235749" cy="3632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صورة المقطع 2">
                <a:extLst>
                  <a:ext uri="{FF2B5EF4-FFF2-40B4-BE49-F238E27FC236}">
                    <a16:creationId xmlns:a16="http://schemas.microsoft.com/office/drawing/2014/main" id="{9C7C9D04-30C7-F149-A38C-705B961AB0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9428656"/>
                  </p:ext>
                </p:extLst>
              </p:nvPr>
            </p:nvGraphicFramePr>
            <p:xfrm>
              <a:off x="4362465" y="4377399"/>
              <a:ext cx="1878271" cy="1003594"/>
            </p:xfrm>
            <a:graphic>
              <a:graphicData uri="http://schemas.microsoft.com/office/powerpoint/2016/sectionzoom">
                <psez:sectionZm>
                  <psez:sectionZmObj sectionId="{C22E30B7-BE60-EB41-92C5-6EF216C3A623}">
                    <psez:zmPr id="{B69C78EB-8E75-D84B-A1D6-49F1897D4A80}" transitionDur="1000">
                      <p166:blipFill xmlns:p166="http://schemas.microsoft.com/office/powerpoint/2016/6/main">
                        <a:blip r:embed="rId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78271" cy="10035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صورة المقطع 2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9C7C9D04-30C7-F149-A38C-705B961AB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362465" y="4377399"/>
                <a:ext cx="1878271" cy="10035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4040A6D9-B3DB-3840-B4E3-57F0A09B8E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7113084"/>
                  </p:ext>
                </p:extLst>
              </p:nvPr>
            </p:nvGraphicFramePr>
            <p:xfrm>
              <a:off x="6886305" y="3499678"/>
              <a:ext cx="1836378" cy="1004309"/>
            </p:xfrm>
            <a:graphic>
              <a:graphicData uri="http://schemas.microsoft.com/office/powerpoint/2016/sectionzoom">
                <psez:sectionZm>
                  <psez:sectionZmObj sectionId="{BAE18554-8CBE-EE44-B1EE-3C5C32A44438}">
                    <psez:zmPr id="{0C754473-B0AF-1E42-9373-AAFB1FA877E6}" transitionDur="1000">
                      <p166:blipFill xmlns:p166="http://schemas.microsoft.com/office/powerpoint/2016/6/main">
                        <a:blip r:embed="rId4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36378" cy="10043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4040A6D9-B3DB-3840-B4E3-57F0A09B8E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86305" y="3499678"/>
                <a:ext cx="1836378" cy="10043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2" name="صورة 41">
            <a:hlinkClick r:id="rId49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50"/>
          <a:stretch>
            <a:fillRect/>
          </a:stretch>
        </p:blipFill>
        <p:spPr>
          <a:xfrm>
            <a:off x="7056562" y="2439854"/>
            <a:ext cx="643093" cy="60918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BE9CB76E-3111-A546-B3DD-0BB39791B1E1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5" y="1635105"/>
            <a:ext cx="1442671" cy="1413929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FB2469E-B8F4-B42E-A0A6-E17410344A2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343806" y="6367959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228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2481" y="-465898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01612" y="786131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10297166" y="1835730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تمهيد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C0A9DD85-1B02-3247-A6AD-16D168746828}"/>
              </a:ext>
            </a:extLst>
          </p:cNvPr>
          <p:cNvSpPr/>
          <p:nvPr/>
        </p:nvSpPr>
        <p:spPr>
          <a:xfrm flipH="1">
            <a:off x="112832" y="5961356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١٠</a:t>
            </a:r>
          </a:p>
        </p:txBody>
      </p:sp>
      <p:pic>
        <p:nvPicPr>
          <p:cNvPr id="82" name="صورة 81">
            <a:extLst>
              <a:ext uri="{FF2B5EF4-FFF2-40B4-BE49-F238E27FC236}">
                <a16:creationId xmlns:a16="http://schemas.microsoft.com/office/drawing/2014/main" id="{919A9F7A-4AC7-7D44-B163-4A353DE4E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7" y="1663038"/>
            <a:ext cx="1645805" cy="18337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3829456-25F2-6E4A-A1F4-FF4B89EB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34" y="322456"/>
            <a:ext cx="3636000" cy="2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وسيلة شرح مع سهم إلى اليسار 15">
            <a:extLst>
              <a:ext uri="{FF2B5EF4-FFF2-40B4-BE49-F238E27FC236}">
                <a16:creationId xmlns:a16="http://schemas.microsoft.com/office/drawing/2014/main" id="{CDEB4F13-4638-D44A-BBAB-39C224E13FAE}"/>
              </a:ext>
            </a:extLst>
          </p:cNvPr>
          <p:cNvSpPr/>
          <p:nvPr/>
        </p:nvSpPr>
        <p:spPr>
          <a:xfrm>
            <a:off x="4847866" y="898519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متى تكون النسبة المئوية أكبر من الواحد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F4EBC4F6-B7FC-ED46-B19E-BD4602BF5906}"/>
              </a:ext>
            </a:extLst>
          </p:cNvPr>
          <p:cNvSpPr/>
          <p:nvPr/>
        </p:nvSpPr>
        <p:spPr>
          <a:xfrm>
            <a:off x="2221109" y="955035"/>
            <a:ext cx="2462572" cy="639500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عندما تكون أكبر من ١٠٠٪</a:t>
            </a:r>
          </a:p>
        </p:txBody>
      </p:sp>
      <p:sp>
        <p:nvSpPr>
          <p:cNvPr id="18" name="وسيلة شرح مع سهم إلى اليسار 17">
            <a:extLst>
              <a:ext uri="{FF2B5EF4-FFF2-40B4-BE49-F238E27FC236}">
                <a16:creationId xmlns:a16="http://schemas.microsoft.com/office/drawing/2014/main" id="{0A7FBE2F-D2C3-5049-ABF2-115BEF85781D}"/>
              </a:ext>
            </a:extLst>
          </p:cNvPr>
          <p:cNvSpPr/>
          <p:nvPr/>
        </p:nvSpPr>
        <p:spPr>
          <a:xfrm>
            <a:off x="4847866" y="1834623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إذا ضرب عدد في نسبة مئوية أقل من ١٠٠٪ فهل سيكون الناتج أكبر أو أقل من العدد الأصلي ؟</a:t>
            </a:r>
          </a:p>
        </p:txBody>
      </p:sp>
      <p:sp>
        <p:nvSpPr>
          <p:cNvPr id="19" name="دبوس زينة 18">
            <a:extLst>
              <a:ext uri="{FF2B5EF4-FFF2-40B4-BE49-F238E27FC236}">
                <a16:creationId xmlns:a16="http://schemas.microsoft.com/office/drawing/2014/main" id="{4237253B-9BF0-4345-A96A-B4105851FA8A}"/>
              </a:ext>
            </a:extLst>
          </p:cNvPr>
          <p:cNvSpPr/>
          <p:nvPr/>
        </p:nvSpPr>
        <p:spPr>
          <a:xfrm>
            <a:off x="2221109" y="1891139"/>
            <a:ext cx="2462572" cy="639500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أقل</a:t>
            </a:r>
          </a:p>
        </p:txBody>
      </p:sp>
      <p:sp>
        <p:nvSpPr>
          <p:cNvPr id="20" name="وسيلة شرح مع سهم إلى اليسار 19">
            <a:extLst>
              <a:ext uri="{FF2B5EF4-FFF2-40B4-BE49-F238E27FC236}">
                <a16:creationId xmlns:a16="http://schemas.microsoft.com/office/drawing/2014/main" id="{F43BEE25-1066-D446-B735-D6CCA6F061AE}"/>
              </a:ext>
            </a:extLst>
          </p:cNvPr>
          <p:cNvSpPr/>
          <p:nvPr/>
        </p:nvSpPr>
        <p:spPr>
          <a:xfrm>
            <a:off x="4847866" y="2770727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ماذا تتوقع عند الضرب في عدد أكبر من ١٠٠٪ ؟</a:t>
            </a:r>
          </a:p>
        </p:txBody>
      </p:sp>
      <p:sp>
        <p:nvSpPr>
          <p:cNvPr id="21" name="دبوس زينة 20">
            <a:extLst>
              <a:ext uri="{FF2B5EF4-FFF2-40B4-BE49-F238E27FC236}">
                <a16:creationId xmlns:a16="http://schemas.microsoft.com/office/drawing/2014/main" id="{53B008E7-441A-C845-8B76-0ADE97F4B623}"/>
              </a:ext>
            </a:extLst>
          </p:cNvPr>
          <p:cNvSpPr/>
          <p:nvPr/>
        </p:nvSpPr>
        <p:spPr>
          <a:xfrm>
            <a:off x="2221109" y="2827243"/>
            <a:ext cx="2462572" cy="639500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الناتج أكبر من العدد الأصلي</a:t>
            </a:r>
          </a:p>
        </p:txBody>
      </p:sp>
      <p:sp>
        <p:nvSpPr>
          <p:cNvPr id="22" name="وسيلة شرح مع سهم إلى اليسار 21">
            <a:extLst>
              <a:ext uri="{FF2B5EF4-FFF2-40B4-BE49-F238E27FC236}">
                <a16:creationId xmlns:a16="http://schemas.microsoft.com/office/drawing/2014/main" id="{7257CC46-FB08-BE48-8ABB-C678D7FD437F}"/>
              </a:ext>
            </a:extLst>
          </p:cNvPr>
          <p:cNvSpPr/>
          <p:nvPr/>
        </p:nvSpPr>
        <p:spPr>
          <a:xfrm>
            <a:off x="4847866" y="3706831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 الكسر العشري المكافئ للنسبة المئوية ٧٥٪ ؟</a:t>
            </a:r>
          </a:p>
        </p:txBody>
      </p:sp>
      <p:sp>
        <p:nvSpPr>
          <p:cNvPr id="23" name="دبوس زينة 22">
            <a:extLst>
              <a:ext uri="{FF2B5EF4-FFF2-40B4-BE49-F238E27FC236}">
                <a16:creationId xmlns:a16="http://schemas.microsoft.com/office/drawing/2014/main" id="{D8B39D64-D7FB-5045-A40C-F180CDEDF304}"/>
              </a:ext>
            </a:extLst>
          </p:cNvPr>
          <p:cNvSpPr/>
          <p:nvPr/>
        </p:nvSpPr>
        <p:spPr>
          <a:xfrm>
            <a:off x="2221109" y="3763347"/>
            <a:ext cx="2462572" cy="639500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٠.٧٥</a:t>
            </a:r>
          </a:p>
        </p:txBody>
      </p:sp>
      <p:sp>
        <p:nvSpPr>
          <p:cNvPr id="24" name="وسيلة شرح مع سهم إلى اليسار 23">
            <a:extLst>
              <a:ext uri="{FF2B5EF4-FFF2-40B4-BE49-F238E27FC236}">
                <a16:creationId xmlns:a16="http://schemas.microsoft.com/office/drawing/2014/main" id="{A805FB71-629E-FB4F-A0C1-743B47DA51D1}"/>
              </a:ext>
            </a:extLst>
          </p:cNvPr>
          <p:cNvSpPr/>
          <p:nvPr/>
        </p:nvSpPr>
        <p:spPr>
          <a:xfrm>
            <a:off x="4847866" y="4642935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 الكسر العشري المكافئ للنسبة المئوية ١٤٠٪ ؟</a:t>
            </a:r>
          </a:p>
        </p:txBody>
      </p:sp>
      <p:sp>
        <p:nvSpPr>
          <p:cNvPr id="25" name="دبوس زينة 24">
            <a:extLst>
              <a:ext uri="{FF2B5EF4-FFF2-40B4-BE49-F238E27FC236}">
                <a16:creationId xmlns:a16="http://schemas.microsoft.com/office/drawing/2014/main" id="{D6598335-AAA0-5741-B59E-5F2859D0C714}"/>
              </a:ext>
            </a:extLst>
          </p:cNvPr>
          <p:cNvSpPr/>
          <p:nvPr/>
        </p:nvSpPr>
        <p:spPr>
          <a:xfrm>
            <a:off x="2221109" y="4699451"/>
            <a:ext cx="2462572" cy="639500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١.٤٠</a:t>
            </a:r>
          </a:p>
        </p:txBody>
      </p:sp>
      <p:sp>
        <p:nvSpPr>
          <p:cNvPr id="26" name="وسيلة شرح مع سهم إلى اليسار 25">
            <a:extLst>
              <a:ext uri="{FF2B5EF4-FFF2-40B4-BE49-F238E27FC236}">
                <a16:creationId xmlns:a16="http://schemas.microsoft.com/office/drawing/2014/main" id="{4BEB17F3-8115-B947-8E42-815734988A81}"/>
              </a:ext>
            </a:extLst>
          </p:cNvPr>
          <p:cNvSpPr/>
          <p:nvPr/>
        </p:nvSpPr>
        <p:spPr>
          <a:xfrm>
            <a:off x="4847866" y="5579039"/>
            <a:ext cx="5832648" cy="720080"/>
          </a:xfrm>
          <a:prstGeom prst="leftArrowCallout">
            <a:avLst>
              <a:gd name="adj1" fmla="val 38366"/>
              <a:gd name="adj2" fmla="val 46721"/>
              <a:gd name="adj3" fmla="val 126923"/>
              <a:gd name="adj4" fmla="val 7825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 الكسر المكافئ للنسبة المئوية  ٤٠٪ ؟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C90523B2-170F-B047-8325-FF22C0E70CE7}"/>
              </a:ext>
            </a:extLst>
          </p:cNvPr>
          <p:cNvGrpSpPr/>
          <p:nvPr/>
        </p:nvGrpSpPr>
        <p:grpSpPr>
          <a:xfrm>
            <a:off x="2221109" y="5579039"/>
            <a:ext cx="2462572" cy="774071"/>
            <a:chOff x="433075" y="5445224"/>
            <a:chExt cx="2462572" cy="774071"/>
          </a:xfrm>
        </p:grpSpPr>
        <p:sp>
          <p:nvSpPr>
            <p:cNvPr id="28" name="دبوس زينة 27">
              <a:extLst>
                <a:ext uri="{FF2B5EF4-FFF2-40B4-BE49-F238E27FC236}">
                  <a16:creationId xmlns:a16="http://schemas.microsoft.com/office/drawing/2014/main" id="{7104084D-1135-3842-B02E-A4E150D9989D}"/>
                </a:ext>
              </a:extLst>
            </p:cNvPr>
            <p:cNvSpPr/>
            <p:nvPr/>
          </p:nvSpPr>
          <p:spPr>
            <a:xfrm>
              <a:off x="433075" y="5501740"/>
              <a:ext cx="2462572" cy="639500"/>
            </a:xfrm>
            <a:prstGeom prst="plaqu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770E233-435D-B242-9C69-1190B455F065}"/>
                </a:ext>
              </a:extLst>
            </p:cNvPr>
            <p:cNvSpPr txBox="1"/>
            <p:nvPr/>
          </p:nvSpPr>
          <p:spPr>
            <a:xfrm>
              <a:off x="1475656" y="5599809"/>
              <a:ext cx="37856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=</a:t>
              </a:r>
            </a:p>
          </p:txBody>
        </p: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0992AA72-6811-6240-9BBF-6BC313B90758}"/>
                </a:ext>
              </a:extLst>
            </p:cNvPr>
            <p:cNvGrpSpPr/>
            <p:nvPr/>
          </p:nvGrpSpPr>
          <p:grpSpPr>
            <a:xfrm>
              <a:off x="1763688" y="5445224"/>
              <a:ext cx="724898" cy="770127"/>
              <a:chOff x="5879635" y="4183792"/>
              <a:chExt cx="724898" cy="770127"/>
            </a:xfrm>
          </p:grpSpPr>
          <p:sp>
            <p:nvSpPr>
              <p:cNvPr id="35" name="مربع نص 34">
                <a:extLst>
                  <a:ext uri="{FF2B5EF4-FFF2-40B4-BE49-F238E27FC236}">
                    <a16:creationId xmlns:a16="http://schemas.microsoft.com/office/drawing/2014/main" id="{23829B39-8721-0C43-B8EC-90EFDB738AA5}"/>
                  </a:ext>
                </a:extLst>
              </p:cNvPr>
              <p:cNvSpPr txBox="1"/>
              <p:nvPr/>
            </p:nvSpPr>
            <p:spPr>
              <a:xfrm>
                <a:off x="5972372" y="4183792"/>
                <a:ext cx="55533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٤٠</a:t>
                </a:r>
              </a:p>
            </p:txBody>
          </p:sp>
          <p:sp>
            <p:nvSpPr>
              <p:cNvPr id="36" name="مربع نص 35">
                <a:extLst>
                  <a:ext uri="{FF2B5EF4-FFF2-40B4-BE49-F238E27FC236}">
                    <a16:creationId xmlns:a16="http://schemas.microsoft.com/office/drawing/2014/main" id="{59C7DFAB-5F17-024C-B4BF-1DE059A6DE59}"/>
                  </a:ext>
                </a:extLst>
              </p:cNvPr>
              <p:cNvSpPr txBox="1"/>
              <p:nvPr/>
            </p:nvSpPr>
            <p:spPr>
              <a:xfrm>
                <a:off x="5879635" y="4492254"/>
                <a:ext cx="72489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7" name="رابط مستقيم 45">
                <a:extLst>
                  <a:ext uri="{FF2B5EF4-FFF2-40B4-BE49-F238E27FC236}">
                    <a16:creationId xmlns:a16="http://schemas.microsoft.com/office/drawing/2014/main" id="{8F495D61-16C6-8B4E-8968-0DECCF2252F8}"/>
                  </a:ext>
                </a:extLst>
              </p:cNvPr>
              <p:cNvCxnSpPr/>
              <p:nvPr/>
            </p:nvCxnSpPr>
            <p:spPr>
              <a:xfrm flipH="1">
                <a:off x="605974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3480B5B5-43DC-7B4F-8E8E-D296A8704ED5}"/>
                </a:ext>
              </a:extLst>
            </p:cNvPr>
            <p:cNvGrpSpPr/>
            <p:nvPr/>
          </p:nvGrpSpPr>
          <p:grpSpPr>
            <a:xfrm>
              <a:off x="899592" y="5461200"/>
              <a:ext cx="609988" cy="758095"/>
              <a:chOff x="5946825" y="4195824"/>
              <a:chExt cx="609988" cy="758095"/>
            </a:xfrm>
          </p:grpSpPr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F24AC9EE-5323-664E-868B-43A527B40331}"/>
                  </a:ext>
                </a:extLst>
              </p:cNvPr>
              <p:cNvSpPr txBox="1"/>
              <p:nvPr/>
            </p:nvSpPr>
            <p:spPr>
              <a:xfrm>
                <a:off x="5972372" y="4195824"/>
                <a:ext cx="55533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٢</a:t>
                </a:r>
              </a:p>
            </p:txBody>
          </p:sp>
          <p:sp>
            <p:nvSpPr>
              <p:cNvPr id="33" name="مربع نص 32">
                <a:extLst>
                  <a:ext uri="{FF2B5EF4-FFF2-40B4-BE49-F238E27FC236}">
                    <a16:creationId xmlns:a16="http://schemas.microsoft.com/office/drawing/2014/main" id="{FE7C256D-3FEC-AB45-A006-5B5EC48A650D}"/>
                  </a:ext>
                </a:extLst>
              </p:cNvPr>
              <p:cNvSpPr txBox="1"/>
              <p:nvPr/>
            </p:nvSpPr>
            <p:spPr>
              <a:xfrm>
                <a:off x="5946825" y="4492254"/>
                <a:ext cx="60998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٥</a:t>
                </a:r>
              </a:p>
            </p:txBody>
          </p:sp>
          <p:cxnSp>
            <p:nvCxnSpPr>
              <p:cNvPr id="34" name="رابط مستقيم 59">
                <a:extLst>
                  <a:ext uri="{FF2B5EF4-FFF2-40B4-BE49-F238E27FC236}">
                    <a16:creationId xmlns:a16="http://schemas.microsoft.com/office/drawing/2014/main" id="{C63A889A-DE99-4647-A797-4886626BF809}"/>
                  </a:ext>
                </a:extLst>
              </p:cNvPr>
              <p:cNvCxnSpPr/>
              <p:nvPr/>
            </p:nvCxnSpPr>
            <p:spPr>
              <a:xfrm flipH="1">
                <a:off x="6130390" y="4567067"/>
                <a:ext cx="28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9FC8800-4D8C-C205-0AF9-E0245C01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115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05093" y="55014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74832" y="578512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١١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9C11EEE-37D6-704C-A8C7-F908257D7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17" y="2980787"/>
            <a:ext cx="2524148" cy="219175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629E646-EE9C-C741-93EE-8C71CF98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16" y="1315519"/>
            <a:ext cx="155044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تمرير أفقي 16">
            <a:extLst>
              <a:ext uri="{FF2B5EF4-FFF2-40B4-BE49-F238E27FC236}">
                <a16:creationId xmlns:a16="http://schemas.microsoft.com/office/drawing/2014/main" id="{90300E0D-057A-EE48-AFCE-47B128568578}"/>
              </a:ext>
            </a:extLst>
          </p:cNvPr>
          <p:cNvSpPr/>
          <p:nvPr/>
        </p:nvSpPr>
        <p:spPr>
          <a:xfrm>
            <a:off x="7395238" y="1155504"/>
            <a:ext cx="2501364" cy="72008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٥٪ من ٣٠٠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951E31A-2E52-5949-91F4-1E561C5DF94F}"/>
              </a:ext>
            </a:extLst>
          </p:cNvPr>
          <p:cNvGrpSpPr/>
          <p:nvPr/>
        </p:nvGrpSpPr>
        <p:grpSpPr>
          <a:xfrm>
            <a:off x="7195590" y="2581376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9" name="تمرير عمودي 18">
              <a:extLst>
                <a:ext uri="{FF2B5EF4-FFF2-40B4-BE49-F238E27FC236}">
                  <a16:creationId xmlns:a16="http://schemas.microsoft.com/office/drawing/2014/main" id="{E5DCDA65-BD20-CE4A-B652-DCBF3FDE9B19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C3023B71-B37C-4045-AD99-8660E554D3C9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8DB8F02-C0EB-1A44-9F92-54C8A1F4C0B4}"/>
              </a:ext>
            </a:extLst>
          </p:cNvPr>
          <p:cNvSpPr txBox="1"/>
          <p:nvPr/>
        </p:nvSpPr>
        <p:spPr>
          <a:xfrm>
            <a:off x="9487906" y="3427650"/>
            <a:ext cx="8826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٥٪ =</a:t>
            </a: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9DD8F01C-43C2-A94C-9265-55B5A7101229}"/>
              </a:ext>
            </a:extLst>
          </p:cNvPr>
          <p:cNvGrpSpPr/>
          <p:nvPr/>
        </p:nvGrpSpPr>
        <p:grpSpPr>
          <a:xfrm>
            <a:off x="8923690" y="3297965"/>
            <a:ext cx="720080" cy="753693"/>
            <a:chOff x="5872829" y="4212258"/>
            <a:chExt cx="720080" cy="753693"/>
          </a:xfrm>
        </p:grpSpPr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97D34BB-A374-B94B-8742-8B8CEBBEB8AB}"/>
                </a:ext>
              </a:extLst>
            </p:cNvPr>
            <p:cNvSpPr txBox="1"/>
            <p:nvPr/>
          </p:nvSpPr>
          <p:spPr>
            <a:xfrm>
              <a:off x="5986072" y="4212258"/>
              <a:ext cx="50405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٥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BCFB9A61-D3BB-0F4F-A133-CB7327916879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5" name="رابط مستقيم 12">
              <a:extLst>
                <a:ext uri="{FF2B5EF4-FFF2-40B4-BE49-F238E27FC236}">
                  <a16:creationId xmlns:a16="http://schemas.microsoft.com/office/drawing/2014/main" id="{F057C9E2-DE70-024D-9328-28EA953980E7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8557C162-7135-0C45-A878-0154AE2CCE4D}"/>
              </a:ext>
            </a:extLst>
          </p:cNvPr>
          <p:cNvGrpSpPr/>
          <p:nvPr/>
        </p:nvGrpSpPr>
        <p:grpSpPr>
          <a:xfrm>
            <a:off x="8659722" y="4234234"/>
            <a:ext cx="1836296" cy="753693"/>
            <a:chOff x="6143432" y="4043459"/>
            <a:chExt cx="1836296" cy="753693"/>
          </a:xfrm>
        </p:grpSpPr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0C4AC467-E9D0-4E46-B3FB-D0CA729665A1}"/>
                </a:ext>
              </a:extLst>
            </p:cNvPr>
            <p:cNvSpPr txBox="1"/>
            <p:nvPr/>
          </p:nvSpPr>
          <p:spPr>
            <a:xfrm>
              <a:off x="6143432" y="4172979"/>
              <a:ext cx="122413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٣٠٠ =</a:t>
              </a:r>
            </a:p>
          </p:txBody>
        </p:sp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C68D2C65-8666-3647-9B84-14FFD880F85A}"/>
                </a:ext>
              </a:extLst>
            </p:cNvPr>
            <p:cNvGrpSpPr/>
            <p:nvPr/>
          </p:nvGrpSpPr>
          <p:grpSpPr>
            <a:xfrm>
              <a:off x="7259648" y="4043459"/>
              <a:ext cx="720080" cy="753693"/>
              <a:chOff x="5872829" y="4212258"/>
              <a:chExt cx="720080" cy="753693"/>
            </a:xfrm>
          </p:grpSpPr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6C1C5394-5354-8441-8B43-CB6850FBDCCE}"/>
                  </a:ext>
                </a:extLst>
              </p:cNvPr>
              <p:cNvSpPr txBox="1"/>
              <p:nvPr/>
            </p:nvSpPr>
            <p:spPr>
              <a:xfrm>
                <a:off x="5986072" y="4212258"/>
                <a:ext cx="50405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٥</a:t>
                </a:r>
              </a:p>
            </p:txBody>
          </p:sp>
          <p:sp>
            <p:nvSpPr>
              <p:cNvPr id="30" name="مربع نص 29">
                <a:extLst>
                  <a:ext uri="{FF2B5EF4-FFF2-40B4-BE49-F238E27FC236}">
                    <a16:creationId xmlns:a16="http://schemas.microsoft.com/office/drawing/2014/main" id="{B43739A4-B3AB-E849-9AD7-37E027D20E72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1" name="رابط مستقيم 16">
                <a:extLst>
                  <a:ext uri="{FF2B5EF4-FFF2-40B4-BE49-F238E27FC236}">
                    <a16:creationId xmlns:a16="http://schemas.microsoft.com/office/drawing/2014/main" id="{E6CEFF70-B4F9-8D4D-80DD-03C9510FE63F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E4319A-7A94-8E4F-BB8B-FB0776C999DB}"/>
              </a:ext>
            </a:extLst>
          </p:cNvPr>
          <p:cNvSpPr txBox="1"/>
          <p:nvPr/>
        </p:nvSpPr>
        <p:spPr>
          <a:xfrm>
            <a:off x="8131694" y="4366767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</a:t>
            </a:r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2972E0FD-DBDD-AD4B-8F94-CB3A78E04D67}"/>
              </a:ext>
            </a:extLst>
          </p:cNvPr>
          <p:cNvGrpSpPr/>
          <p:nvPr/>
        </p:nvGrpSpPr>
        <p:grpSpPr>
          <a:xfrm>
            <a:off x="2875110" y="2587599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4" name="تمرير عمودي 33">
              <a:extLst>
                <a:ext uri="{FF2B5EF4-FFF2-40B4-BE49-F238E27FC236}">
                  <a16:creationId xmlns:a16="http://schemas.microsoft.com/office/drawing/2014/main" id="{530E098A-AC0F-C44F-AA2A-E89D2BE66261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3158FCEB-69D1-014C-9823-CC6DDA7B292E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69753FF-FC3E-5548-AD4F-7D061DBC6E4E}"/>
              </a:ext>
            </a:extLst>
          </p:cNvPr>
          <p:cNvSpPr txBox="1"/>
          <p:nvPr/>
        </p:nvSpPr>
        <p:spPr>
          <a:xfrm>
            <a:off x="5167426" y="3433873"/>
            <a:ext cx="8826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٥٪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7511953-105F-574D-B8CF-7B46A0966E8F}"/>
              </a:ext>
            </a:extLst>
          </p:cNvPr>
          <p:cNvSpPr txBox="1"/>
          <p:nvPr/>
        </p:nvSpPr>
        <p:spPr>
          <a:xfrm>
            <a:off x="4117248" y="4369977"/>
            <a:ext cx="19327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٠.٠٥ × ٣٠٠ =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41BF5E4-89C6-704C-A2E8-0E5021AF8DE2}"/>
              </a:ext>
            </a:extLst>
          </p:cNvPr>
          <p:cNvSpPr txBox="1"/>
          <p:nvPr/>
        </p:nvSpPr>
        <p:spPr>
          <a:xfrm>
            <a:off x="3631906" y="4372990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A80643D-C402-8043-B42F-63078D0043CF}"/>
              </a:ext>
            </a:extLst>
          </p:cNvPr>
          <p:cNvSpPr txBox="1"/>
          <p:nvPr/>
        </p:nvSpPr>
        <p:spPr>
          <a:xfrm>
            <a:off x="4568010" y="3421941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٠.٠٥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6849AE8-80DA-7F4B-A867-5F47281E74A2}"/>
              </a:ext>
            </a:extLst>
          </p:cNvPr>
          <p:cNvSpPr txBox="1"/>
          <p:nvPr/>
        </p:nvSpPr>
        <p:spPr>
          <a:xfrm>
            <a:off x="8870591" y="4695899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CC4309C6-6D6C-9A44-8134-42366B516033}"/>
              </a:ext>
            </a:extLst>
          </p:cNvPr>
          <p:cNvCxnSpPr/>
          <p:nvPr/>
        </p:nvCxnSpPr>
        <p:spPr>
          <a:xfrm flipH="1">
            <a:off x="9050519" y="4758680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C2C2C60-5606-530A-A673-FE292A55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003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32180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22565" y="403971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١٢</a:t>
            </a:r>
          </a:p>
        </p:txBody>
      </p:sp>
      <p:pic>
        <p:nvPicPr>
          <p:cNvPr id="8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E3CEB97D-872D-0C48-BFDA-467840D05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0BA558FD-F61B-A94B-A4EA-EC712D244ADA}"/>
              </a:ext>
            </a:extLst>
          </p:cNvPr>
          <p:cNvSpPr/>
          <p:nvPr/>
        </p:nvSpPr>
        <p:spPr>
          <a:xfrm>
            <a:off x="6049926" y="1227813"/>
            <a:ext cx="2501364" cy="72008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٤٠٪ من ٧٠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C532064-221D-9242-A391-3A6996E2D9C1}"/>
              </a:ext>
            </a:extLst>
          </p:cNvPr>
          <p:cNvGrpSpPr/>
          <p:nvPr/>
        </p:nvGrpSpPr>
        <p:grpSpPr>
          <a:xfrm>
            <a:off x="7115501" y="2559644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1638D002-A00D-1341-BD7D-E8525F2E2EE9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35B67800-AE97-7446-932F-66058D744779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4F22C16-0F00-554B-A237-CF444B4E8B36}"/>
              </a:ext>
            </a:extLst>
          </p:cNvPr>
          <p:cNvSpPr txBox="1"/>
          <p:nvPr/>
        </p:nvSpPr>
        <p:spPr>
          <a:xfrm>
            <a:off x="9467689" y="3405918"/>
            <a:ext cx="9968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٤٠٪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F841413-EB02-B045-8451-54AF922AF452}"/>
              </a:ext>
            </a:extLst>
          </p:cNvPr>
          <p:cNvGrpSpPr/>
          <p:nvPr/>
        </p:nvGrpSpPr>
        <p:grpSpPr>
          <a:xfrm>
            <a:off x="8843601" y="3261719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E32EDA8-D4FB-8546-8773-7BFEE9A9F568}"/>
                </a:ext>
              </a:extLst>
            </p:cNvPr>
            <p:cNvSpPr txBox="1"/>
            <p:nvPr/>
          </p:nvSpPr>
          <p:spPr>
            <a:xfrm>
              <a:off x="5969438" y="4197744"/>
              <a:ext cx="6172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٤٠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F892F7F-638D-474F-B19C-9F8CDBBF6E0A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E5AA45C9-96AF-664A-A8E9-9847909D559B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38D819C-7CC0-1D45-BD2F-9DEE8F002D83}"/>
              </a:ext>
            </a:extLst>
          </p:cNvPr>
          <p:cNvGrpSpPr/>
          <p:nvPr/>
        </p:nvGrpSpPr>
        <p:grpSpPr>
          <a:xfrm>
            <a:off x="8559008" y="4183474"/>
            <a:ext cx="1856921" cy="782721"/>
            <a:chOff x="6122807" y="4014431"/>
            <a:chExt cx="1856921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24EBB686-275F-9F45-B64F-D967CB7FE008}"/>
                </a:ext>
              </a:extLst>
            </p:cNvPr>
            <p:cNvSpPr txBox="1"/>
            <p:nvPr/>
          </p:nvSpPr>
          <p:spPr>
            <a:xfrm>
              <a:off x="6122807" y="4104654"/>
              <a:ext cx="122413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٧٠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8AB3E1F9-E6C9-7D43-8EC3-B45CA5AAA6D5}"/>
                </a:ext>
              </a:extLst>
            </p:cNvPr>
            <p:cNvGrpSpPr/>
            <p:nvPr/>
          </p:nvGrpSpPr>
          <p:grpSpPr>
            <a:xfrm>
              <a:off x="7259648" y="4014431"/>
              <a:ext cx="720080" cy="782721"/>
              <a:chOff x="5872829" y="4183230"/>
              <a:chExt cx="720080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DC9DCDE6-5BE6-254A-9187-205E842172E0}"/>
                  </a:ext>
                </a:extLst>
              </p:cNvPr>
              <p:cNvSpPr txBox="1"/>
              <p:nvPr/>
            </p:nvSpPr>
            <p:spPr>
              <a:xfrm>
                <a:off x="5952258" y="4183230"/>
                <a:ext cx="61729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٤٠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DF1CA482-B3AF-5F49-B892-8CFD9AF4DDFB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AFE44203-ECF9-1846-AB8B-2376098889EB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2ECDC67-4013-DC4F-8486-7E1791F2FEFB}"/>
              </a:ext>
            </a:extLst>
          </p:cNvPr>
          <p:cNvSpPr txBox="1"/>
          <p:nvPr/>
        </p:nvSpPr>
        <p:spPr>
          <a:xfrm>
            <a:off x="8051605" y="4345035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٢٨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FA6BFAA-1857-9E43-A0C8-E40371D83E56}"/>
              </a:ext>
            </a:extLst>
          </p:cNvPr>
          <p:cNvGrpSpPr/>
          <p:nvPr/>
        </p:nvGrpSpPr>
        <p:grpSpPr>
          <a:xfrm>
            <a:off x="2795021" y="2565867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4A38A37C-D05C-2041-B716-CBF79B42D2C5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6A213466-3850-FB46-BCC4-EFD9D19A0257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4FACF8F-0425-D141-850A-33EA455485D9}"/>
              </a:ext>
            </a:extLst>
          </p:cNvPr>
          <p:cNvSpPr txBox="1"/>
          <p:nvPr/>
        </p:nvSpPr>
        <p:spPr>
          <a:xfrm>
            <a:off x="5087337" y="3412141"/>
            <a:ext cx="984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٤٠٪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23A5833-9E1C-5044-896F-D45470456E84}"/>
              </a:ext>
            </a:extLst>
          </p:cNvPr>
          <p:cNvSpPr txBox="1"/>
          <p:nvPr/>
        </p:nvSpPr>
        <p:spPr>
          <a:xfrm>
            <a:off x="4037159" y="4348245"/>
            <a:ext cx="19327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٠.٤٠ × ٧٠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8F71BCC-BF3C-374E-AA8C-9876CA30D02B}"/>
              </a:ext>
            </a:extLst>
          </p:cNvPr>
          <p:cNvSpPr txBox="1"/>
          <p:nvPr/>
        </p:nvSpPr>
        <p:spPr>
          <a:xfrm>
            <a:off x="3623825" y="4351258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٢٨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4D76C90-BD4F-484C-9959-E543A10EE7AC}"/>
              </a:ext>
            </a:extLst>
          </p:cNvPr>
          <p:cNvSpPr txBox="1"/>
          <p:nvPr/>
        </p:nvSpPr>
        <p:spPr>
          <a:xfrm>
            <a:off x="4487921" y="3400209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٠.٤٠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24B743BD-FAE1-2E4C-92D9-FEB5BA0D1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50" y="1315820"/>
            <a:ext cx="1807073" cy="5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FE0CB94-CE3F-7841-8A5D-2AA6C7055B2B}"/>
              </a:ext>
            </a:extLst>
          </p:cNvPr>
          <p:cNvSpPr txBox="1"/>
          <p:nvPr/>
        </p:nvSpPr>
        <p:spPr>
          <a:xfrm>
            <a:off x="8790502" y="4674167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C3867803-C1F6-2042-8C8F-AACC901B36F3}"/>
              </a:ext>
            </a:extLst>
          </p:cNvPr>
          <p:cNvCxnSpPr/>
          <p:nvPr/>
        </p:nvCxnSpPr>
        <p:spPr>
          <a:xfrm flipH="1">
            <a:off x="8970430" y="4736948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B3D78C0-721C-2497-A5E1-AAD21710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884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68232" y="830303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١٣</a:t>
            </a:r>
          </a:p>
        </p:txBody>
      </p:sp>
      <p:pic>
        <p:nvPicPr>
          <p:cNvPr id="90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D05C5245-6E21-824D-B81A-9249ED8C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972" y="633893"/>
            <a:ext cx="2001217" cy="163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94E8E990-5DAA-A140-A925-6C1E43CC9B0E}"/>
              </a:ext>
            </a:extLst>
          </p:cNvPr>
          <p:cNvSpPr/>
          <p:nvPr/>
        </p:nvSpPr>
        <p:spPr>
          <a:xfrm>
            <a:off x="6265624" y="1034480"/>
            <a:ext cx="2501364" cy="72008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١٥٪ من ١٠٠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59E71DB-0ACD-6C41-901B-5295792B26BF}"/>
              </a:ext>
            </a:extLst>
          </p:cNvPr>
          <p:cNvGrpSpPr/>
          <p:nvPr/>
        </p:nvGrpSpPr>
        <p:grpSpPr>
          <a:xfrm>
            <a:off x="6588948" y="2460352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4C67C0B2-BAE5-A040-A0CA-9808E93DF95B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787BB842-981F-C043-8A77-9687957EBF66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4101482-6A5D-5C46-8011-0F26F167CC91}"/>
              </a:ext>
            </a:extLst>
          </p:cNvPr>
          <p:cNvSpPr txBox="1"/>
          <p:nvPr/>
        </p:nvSpPr>
        <p:spPr>
          <a:xfrm>
            <a:off x="8941136" y="3306626"/>
            <a:ext cx="9968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١٥٪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9797A78-CDFE-ED4B-A64A-B7A245CBE8AD}"/>
              </a:ext>
            </a:extLst>
          </p:cNvPr>
          <p:cNvGrpSpPr/>
          <p:nvPr/>
        </p:nvGrpSpPr>
        <p:grpSpPr>
          <a:xfrm>
            <a:off x="8317048" y="3162427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7A7A4BD5-825E-D64A-924E-D22B230FE451}"/>
                </a:ext>
              </a:extLst>
            </p:cNvPr>
            <p:cNvSpPr txBox="1"/>
            <p:nvPr/>
          </p:nvSpPr>
          <p:spPr>
            <a:xfrm>
              <a:off x="5969438" y="4197744"/>
              <a:ext cx="6172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١٥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0BEF8F0-E4C9-FD40-B276-B85C526AEDC0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31507473-16CC-0148-A148-D99DCE5C0809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42A258FC-4120-2642-86ED-4C3CF1AD62AB}"/>
              </a:ext>
            </a:extLst>
          </p:cNvPr>
          <p:cNvGrpSpPr/>
          <p:nvPr/>
        </p:nvGrpSpPr>
        <p:grpSpPr>
          <a:xfrm>
            <a:off x="7921808" y="4084182"/>
            <a:ext cx="1967568" cy="782721"/>
            <a:chOff x="6012160" y="4014431"/>
            <a:chExt cx="1967568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0E5312B-B868-8449-B060-4BE0432B2F16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١٠٠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73C5FDF6-A11B-C34D-91A8-D30E614D8D8A}"/>
                </a:ext>
              </a:extLst>
            </p:cNvPr>
            <p:cNvGrpSpPr/>
            <p:nvPr/>
          </p:nvGrpSpPr>
          <p:grpSpPr>
            <a:xfrm>
              <a:off x="7259648" y="4014431"/>
              <a:ext cx="720080" cy="782721"/>
              <a:chOff x="5872829" y="4183230"/>
              <a:chExt cx="720080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0847FBC0-CC16-BA47-B7B4-C426614D33F5}"/>
                  </a:ext>
                </a:extLst>
              </p:cNvPr>
              <p:cNvSpPr txBox="1"/>
              <p:nvPr/>
            </p:nvSpPr>
            <p:spPr>
              <a:xfrm>
                <a:off x="5952258" y="4183230"/>
                <a:ext cx="61729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١٥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F5E154F3-95F3-2248-8703-BDF1273D115F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2B84A0FB-A3FA-9B44-A220-0DAAD984FE55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569EA10-A9FC-6245-B67F-4E2D35F58E5A}"/>
              </a:ext>
            </a:extLst>
          </p:cNvPr>
          <p:cNvSpPr txBox="1"/>
          <p:nvPr/>
        </p:nvSpPr>
        <p:spPr>
          <a:xfrm>
            <a:off x="7381748" y="4245743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7ACE1AD-15E5-E04F-A9F9-B7523AA5146C}"/>
              </a:ext>
            </a:extLst>
          </p:cNvPr>
          <p:cNvGrpSpPr/>
          <p:nvPr/>
        </p:nvGrpSpPr>
        <p:grpSpPr>
          <a:xfrm>
            <a:off x="2268468" y="2466575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E42ABCFF-DD43-A641-8E47-8B88B582DE87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1F744CF6-8A5D-1041-AD0E-F2126AD713F2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A62198A-5DD5-9E4C-AE5F-F2896AC875AA}"/>
              </a:ext>
            </a:extLst>
          </p:cNvPr>
          <p:cNvSpPr txBox="1"/>
          <p:nvPr/>
        </p:nvSpPr>
        <p:spPr>
          <a:xfrm>
            <a:off x="4560784" y="3312849"/>
            <a:ext cx="984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١٥٪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AB59C58-4DC6-7248-AF44-0121896A0268}"/>
              </a:ext>
            </a:extLst>
          </p:cNvPr>
          <p:cNvSpPr txBox="1"/>
          <p:nvPr/>
        </p:nvSpPr>
        <p:spPr>
          <a:xfrm>
            <a:off x="3403306" y="4248953"/>
            <a:ext cx="20400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٠.١٥ × ١٠٠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DDAAB12-1912-864B-9EA1-9D8BF82AE3C3}"/>
              </a:ext>
            </a:extLst>
          </p:cNvPr>
          <p:cNvSpPr txBox="1"/>
          <p:nvPr/>
        </p:nvSpPr>
        <p:spPr>
          <a:xfrm>
            <a:off x="2881248" y="4251966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22379EB-11DD-A344-A268-133219C397B9}"/>
              </a:ext>
            </a:extLst>
          </p:cNvPr>
          <p:cNvSpPr txBox="1"/>
          <p:nvPr/>
        </p:nvSpPr>
        <p:spPr>
          <a:xfrm>
            <a:off x="3889360" y="3300917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٠.١٥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09F97D5C-C51A-FC40-A1DF-BA1401A3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348" y="1122487"/>
            <a:ext cx="1807073" cy="5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9024949-F4C8-FF4F-B1F7-8F6FB47ACAF2}"/>
              </a:ext>
            </a:extLst>
          </p:cNvPr>
          <p:cNvSpPr txBox="1"/>
          <p:nvPr/>
        </p:nvSpPr>
        <p:spPr>
          <a:xfrm>
            <a:off x="8263949" y="4574875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90A02C26-8B10-7D45-A4F4-AFADEB097482}"/>
              </a:ext>
            </a:extLst>
          </p:cNvPr>
          <p:cNvCxnSpPr/>
          <p:nvPr/>
        </p:nvCxnSpPr>
        <p:spPr>
          <a:xfrm flipH="1">
            <a:off x="8443877" y="4637656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02D98A7-F1C2-0C75-B7AC-8DC3A2E8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2771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05093" y="609370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١٤</a:t>
            </a:r>
          </a:p>
        </p:txBody>
      </p:sp>
      <p:pic>
        <p:nvPicPr>
          <p:cNvPr id="77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AC0E988C-78A2-8941-878F-A65A6320A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972" y="910828"/>
            <a:ext cx="1662935" cy="1361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3BF36D7E-0C23-A041-93F5-F8183278A96F}"/>
              </a:ext>
            </a:extLst>
          </p:cNvPr>
          <p:cNvSpPr/>
          <p:nvPr/>
        </p:nvSpPr>
        <p:spPr>
          <a:xfrm>
            <a:off x="6056206" y="989506"/>
            <a:ext cx="2501364" cy="72008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٥٥٪ من ١٦٠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D5E066D-1571-624F-A470-C8B0745ACC75}"/>
              </a:ext>
            </a:extLst>
          </p:cNvPr>
          <p:cNvGrpSpPr/>
          <p:nvPr/>
        </p:nvGrpSpPr>
        <p:grpSpPr>
          <a:xfrm>
            <a:off x="6379530" y="2415378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26F03E82-4EB8-384F-8267-7ADD6613D862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316F397-C37C-3149-9877-7956387C6806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5484F49-D45B-3D44-A79B-E73D95A3CB75}"/>
              </a:ext>
            </a:extLst>
          </p:cNvPr>
          <p:cNvSpPr txBox="1"/>
          <p:nvPr/>
        </p:nvSpPr>
        <p:spPr>
          <a:xfrm>
            <a:off x="8731718" y="3261652"/>
            <a:ext cx="9968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٥٥٪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FDB437C-FFC0-AD45-9C24-F161A62AF9BE}"/>
              </a:ext>
            </a:extLst>
          </p:cNvPr>
          <p:cNvGrpSpPr/>
          <p:nvPr/>
        </p:nvGrpSpPr>
        <p:grpSpPr>
          <a:xfrm>
            <a:off x="8107630" y="3117453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3CCD550-B07C-944A-9C49-1B9CC872E9B8}"/>
                </a:ext>
              </a:extLst>
            </p:cNvPr>
            <p:cNvSpPr txBox="1"/>
            <p:nvPr/>
          </p:nvSpPr>
          <p:spPr>
            <a:xfrm>
              <a:off x="5969438" y="4197744"/>
              <a:ext cx="6172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٥٥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65342906-36A3-D446-AEF6-70F475D4B6DB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8359D0B7-D15E-9D4D-9840-546182C710D4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F412D0F8-2661-D343-B254-E561BBE847C7}"/>
              </a:ext>
            </a:extLst>
          </p:cNvPr>
          <p:cNvGrpSpPr/>
          <p:nvPr/>
        </p:nvGrpSpPr>
        <p:grpSpPr>
          <a:xfrm>
            <a:off x="7712390" y="4039208"/>
            <a:ext cx="1967568" cy="782721"/>
            <a:chOff x="6012160" y="4014431"/>
            <a:chExt cx="1967568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38A2DDBB-6F0A-974C-AC84-484A5ED4FB53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١٦٠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B665BB4D-32B8-1749-9277-3CFC06A2C7CD}"/>
                </a:ext>
              </a:extLst>
            </p:cNvPr>
            <p:cNvGrpSpPr/>
            <p:nvPr/>
          </p:nvGrpSpPr>
          <p:grpSpPr>
            <a:xfrm>
              <a:off x="7259648" y="4014431"/>
              <a:ext cx="720080" cy="782721"/>
              <a:chOff x="5872829" y="4183230"/>
              <a:chExt cx="720080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AC726A86-AD95-F447-B26E-311B96EB2810}"/>
                  </a:ext>
                </a:extLst>
              </p:cNvPr>
              <p:cNvSpPr txBox="1"/>
              <p:nvPr/>
            </p:nvSpPr>
            <p:spPr>
              <a:xfrm>
                <a:off x="5952258" y="4183230"/>
                <a:ext cx="61729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٥٥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F1E260BB-BA12-5C47-95F7-3F3B7FDDE4BE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9B2A5364-D193-0E42-A1BE-1BB9A4D5D5E8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584AEA1-1621-1B44-8714-68342AF1D647}"/>
              </a:ext>
            </a:extLst>
          </p:cNvPr>
          <p:cNvSpPr txBox="1"/>
          <p:nvPr/>
        </p:nvSpPr>
        <p:spPr>
          <a:xfrm>
            <a:off x="7172330" y="4200769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٨٨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AB34C5A-1AF5-0347-9ECD-5A3FBB447726}"/>
              </a:ext>
            </a:extLst>
          </p:cNvPr>
          <p:cNvGrpSpPr/>
          <p:nvPr/>
        </p:nvGrpSpPr>
        <p:grpSpPr>
          <a:xfrm>
            <a:off x="2059050" y="2421601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9844A45A-C10D-E84B-BB4E-4C4CB5BD5A95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7E8E9D57-A722-FE4C-B1F4-CB9A30495E05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F206578-1D19-D644-9217-D0BE55537379}"/>
              </a:ext>
            </a:extLst>
          </p:cNvPr>
          <p:cNvSpPr txBox="1"/>
          <p:nvPr/>
        </p:nvSpPr>
        <p:spPr>
          <a:xfrm>
            <a:off x="4351366" y="3267875"/>
            <a:ext cx="984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٥٥٪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0423E54-073A-D744-A33D-EB1655F81E81}"/>
              </a:ext>
            </a:extLst>
          </p:cNvPr>
          <p:cNvSpPr txBox="1"/>
          <p:nvPr/>
        </p:nvSpPr>
        <p:spPr>
          <a:xfrm>
            <a:off x="3193888" y="4203979"/>
            <a:ext cx="20400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٠.٥٥ × ١٦٠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EE1DE8C-9630-7C4E-845E-170C279A09A1}"/>
              </a:ext>
            </a:extLst>
          </p:cNvPr>
          <p:cNvSpPr txBox="1"/>
          <p:nvPr/>
        </p:nvSpPr>
        <p:spPr>
          <a:xfrm>
            <a:off x="2671830" y="4206992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٨٨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9802E56-D3AF-CD46-8BBA-30B10BD40BC9}"/>
              </a:ext>
            </a:extLst>
          </p:cNvPr>
          <p:cNvSpPr txBox="1"/>
          <p:nvPr/>
        </p:nvSpPr>
        <p:spPr>
          <a:xfrm>
            <a:off x="3679942" y="3255943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٠.٥٥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6B51F5AF-8137-784A-B34C-682AD147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30" y="1077513"/>
            <a:ext cx="1807073" cy="5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C20843C-0AF1-8643-8FBB-92874BD7CA89}"/>
              </a:ext>
            </a:extLst>
          </p:cNvPr>
          <p:cNvSpPr txBox="1"/>
          <p:nvPr/>
        </p:nvSpPr>
        <p:spPr>
          <a:xfrm>
            <a:off x="8054531" y="4529901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CACCC8B4-6A59-C343-882D-03CA53F73A53}"/>
              </a:ext>
            </a:extLst>
          </p:cNvPr>
          <p:cNvCxnSpPr/>
          <p:nvPr/>
        </p:nvCxnSpPr>
        <p:spPr>
          <a:xfrm flipH="1">
            <a:off x="8234459" y="4592682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BBF83F2-6FC7-E821-2315-41EE8D3F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235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752" y="-460226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49132" y="1011163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١٥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897711" y="198198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8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CBF53117-6135-0A41-B7A8-71DC564BF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498" y="1176673"/>
            <a:ext cx="1785710" cy="146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976264D9-3A84-5A40-9D91-59D964597C6A}"/>
              </a:ext>
            </a:extLst>
          </p:cNvPr>
          <p:cNvSpPr/>
          <p:nvPr/>
        </p:nvSpPr>
        <p:spPr>
          <a:xfrm>
            <a:off x="6185600" y="964195"/>
            <a:ext cx="2789396" cy="72008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١٥٠٪ من ٢٠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7C1037B-4E2E-C144-8FA2-1FD8974A2543}"/>
              </a:ext>
            </a:extLst>
          </p:cNvPr>
          <p:cNvGrpSpPr/>
          <p:nvPr/>
        </p:nvGrpSpPr>
        <p:grpSpPr>
          <a:xfrm>
            <a:off x="6796956" y="2390067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9A5689B0-61EA-8745-BFE2-BD720EB53546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3B22FB8-B541-0F49-B86A-85038F650949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9BF82E9-4208-7E43-B9D0-EA15F0409EAB}"/>
              </a:ext>
            </a:extLst>
          </p:cNvPr>
          <p:cNvSpPr txBox="1"/>
          <p:nvPr/>
        </p:nvSpPr>
        <p:spPr>
          <a:xfrm>
            <a:off x="8974996" y="3236341"/>
            <a:ext cx="11710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١٥٠٪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524D590-53AD-C646-B140-A3AA2584F86F}"/>
              </a:ext>
            </a:extLst>
          </p:cNvPr>
          <p:cNvGrpSpPr/>
          <p:nvPr/>
        </p:nvGrpSpPr>
        <p:grpSpPr>
          <a:xfrm>
            <a:off x="8345840" y="3092142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B061291B-13D0-DD4D-A060-510923726A9D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١٥٠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CE9405BD-FB6A-F443-B55F-1F2A4274DC6F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0C86938D-BF24-9A47-B9F7-23DBE4938AE6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13262F6-917A-4849-8619-ED49A8863CAA}"/>
              </a:ext>
            </a:extLst>
          </p:cNvPr>
          <p:cNvGrpSpPr/>
          <p:nvPr/>
        </p:nvGrpSpPr>
        <p:grpSpPr>
          <a:xfrm>
            <a:off x="8105743" y="4013897"/>
            <a:ext cx="2069325" cy="782721"/>
            <a:chOff x="5988087" y="4014431"/>
            <a:chExt cx="2069325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9A61B6D-9A45-B346-AE18-8FAF3B86DA77}"/>
                </a:ext>
              </a:extLst>
            </p:cNvPr>
            <p:cNvSpPr txBox="1"/>
            <p:nvPr/>
          </p:nvSpPr>
          <p:spPr>
            <a:xfrm>
              <a:off x="5988087" y="4104654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٢٠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BF963CD1-2EFD-2C46-94AB-FA21292F641F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8618E5AD-DA94-7043-BBDE-926B89DC11E8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١٥٠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47F4A483-C264-9B40-AF5B-DB3EADE8A302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38B8908B-4695-4643-91FD-7412E6146FC2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A08E0E2-7186-7F4C-95C5-0D6A670B7A04}"/>
              </a:ext>
            </a:extLst>
          </p:cNvPr>
          <p:cNvSpPr txBox="1"/>
          <p:nvPr/>
        </p:nvSpPr>
        <p:spPr>
          <a:xfrm>
            <a:off x="7805780" y="4175458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٣٠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80756A0-E2B2-4845-9EA9-645F868018D1}"/>
              </a:ext>
            </a:extLst>
          </p:cNvPr>
          <p:cNvGrpSpPr/>
          <p:nvPr/>
        </p:nvGrpSpPr>
        <p:grpSpPr>
          <a:xfrm>
            <a:off x="2476476" y="2396290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095A8571-21E2-0045-ADC4-859A5AF7CF8A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8A31F29C-B923-354F-8962-EF59343C2107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5764615-E711-8D40-8BC4-3C031D73532F}"/>
              </a:ext>
            </a:extLst>
          </p:cNvPr>
          <p:cNvSpPr txBox="1"/>
          <p:nvPr/>
        </p:nvSpPr>
        <p:spPr>
          <a:xfrm>
            <a:off x="4631363" y="3242564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١٥٠٪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8DDE665-E373-AA45-8BEC-EC52A4B3D502}"/>
              </a:ext>
            </a:extLst>
          </p:cNvPr>
          <p:cNvSpPr txBox="1"/>
          <p:nvPr/>
        </p:nvSpPr>
        <p:spPr>
          <a:xfrm>
            <a:off x="3395290" y="4178668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١.٥٠ × ٢٠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CB39C07-D08C-5D45-9100-7468855EF893}"/>
              </a:ext>
            </a:extLst>
          </p:cNvPr>
          <p:cNvSpPr txBox="1"/>
          <p:nvPr/>
        </p:nvSpPr>
        <p:spPr>
          <a:xfrm>
            <a:off x="3269276" y="4181681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٣٠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9AE782D7-29F2-DE4D-885D-4A71E04F309B}"/>
              </a:ext>
            </a:extLst>
          </p:cNvPr>
          <p:cNvSpPr txBox="1"/>
          <p:nvPr/>
        </p:nvSpPr>
        <p:spPr>
          <a:xfrm>
            <a:off x="3855985" y="3230632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١.٥٠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C3C7CB4D-9E9A-9441-A720-B41DB041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56" y="1052202"/>
            <a:ext cx="1807073" cy="5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ED4B716A-A351-7C44-957F-F7B062899F12}"/>
              </a:ext>
            </a:extLst>
          </p:cNvPr>
          <p:cNvSpPr txBox="1"/>
          <p:nvPr/>
        </p:nvSpPr>
        <p:spPr>
          <a:xfrm>
            <a:off x="8471957" y="4504590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32E575EF-3520-BA4B-B790-059D3C409092}"/>
              </a:ext>
            </a:extLst>
          </p:cNvPr>
          <p:cNvCxnSpPr/>
          <p:nvPr/>
        </p:nvCxnSpPr>
        <p:spPr>
          <a:xfrm flipH="1">
            <a:off x="8651885" y="4567371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5D213F7-6C81-0885-F87F-48C480F6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348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13" grpId="0"/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48487" y="272185"/>
            <a:ext cx="11921929" cy="6600740"/>
            <a:chOff x="708179" y="215294"/>
            <a:chExt cx="11473030" cy="6600740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08179" y="215294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85990" y="90296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756015" y="5987000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١٦</a:t>
            </a:r>
          </a:p>
        </p:txBody>
      </p:sp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1976C8EC-38E2-9345-ACE2-EC6EAF920DE3}"/>
              </a:ext>
            </a:extLst>
          </p:cNvPr>
          <p:cNvSpPr/>
          <p:nvPr/>
        </p:nvSpPr>
        <p:spPr>
          <a:xfrm>
            <a:off x="5395773" y="1076525"/>
            <a:ext cx="2789396" cy="72008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١٦٠٪ من ٢٠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F66B610-8B22-C24C-822F-0F8EF6F80C9C}"/>
              </a:ext>
            </a:extLst>
          </p:cNvPr>
          <p:cNvGrpSpPr/>
          <p:nvPr/>
        </p:nvGrpSpPr>
        <p:grpSpPr>
          <a:xfrm>
            <a:off x="6007129" y="2502397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C004110D-01C5-9D43-9D56-AD4CFE0367A5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ED9040CA-99BE-1B4A-9318-5FE3251322D9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4A2946E-4A43-D54A-A9F7-865F28202E3B}"/>
              </a:ext>
            </a:extLst>
          </p:cNvPr>
          <p:cNvSpPr txBox="1"/>
          <p:nvPr/>
        </p:nvSpPr>
        <p:spPr>
          <a:xfrm>
            <a:off x="8185169" y="3348671"/>
            <a:ext cx="11710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١٦٠٪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902992AD-B4E8-6C4C-8CA3-08FEA0AA130F}"/>
              </a:ext>
            </a:extLst>
          </p:cNvPr>
          <p:cNvGrpSpPr/>
          <p:nvPr/>
        </p:nvGrpSpPr>
        <p:grpSpPr>
          <a:xfrm>
            <a:off x="7556013" y="3204472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F20454C-1912-574A-BB33-C189D1D56D89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١٦٠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7731791-7BC9-E04E-8E10-752840AE3797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F67B9184-5431-9748-90D9-E1B9C65EC4BF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631F2A9-F014-3B43-AE61-CCE19386FA8B}"/>
              </a:ext>
            </a:extLst>
          </p:cNvPr>
          <p:cNvGrpSpPr/>
          <p:nvPr/>
        </p:nvGrpSpPr>
        <p:grpSpPr>
          <a:xfrm>
            <a:off x="7339989" y="4126227"/>
            <a:ext cx="2045252" cy="782721"/>
            <a:chOff x="6012160" y="4014431"/>
            <a:chExt cx="2045252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CBCDB4B-565E-9E4D-9C43-3EFA4139B0D8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٣٥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C712EEA5-114D-3941-94A6-1CACF4CF79FA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0DD8C714-A77C-C54E-BB5E-5E7240F5208F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١٦٠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BB00E203-F67A-5E47-B88C-DABFD5784DD5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AF599B1F-C0F1-F943-9FE1-9F029B3E76C6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5C174BA-8656-3C44-90C0-2109278B87EB}"/>
              </a:ext>
            </a:extLst>
          </p:cNvPr>
          <p:cNvSpPr txBox="1"/>
          <p:nvPr/>
        </p:nvSpPr>
        <p:spPr>
          <a:xfrm>
            <a:off x="7015953" y="4287788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٥٦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7BAB46BB-D797-C841-AE72-5F2F41B319B4}"/>
              </a:ext>
            </a:extLst>
          </p:cNvPr>
          <p:cNvGrpSpPr/>
          <p:nvPr/>
        </p:nvGrpSpPr>
        <p:grpSpPr>
          <a:xfrm>
            <a:off x="1686649" y="2508620"/>
            <a:ext cx="3853140" cy="3414663"/>
            <a:chOff x="4860032" y="2390601"/>
            <a:chExt cx="3853140" cy="3414663"/>
          </a:xfrm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8BF47DB3-154C-5F4C-A459-F620E43850B2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6AF3BE99-4BCC-BD40-85DC-1DA8AFE1B91E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1C4150D-8648-104A-8409-58E644DD4D73}"/>
              </a:ext>
            </a:extLst>
          </p:cNvPr>
          <p:cNvSpPr txBox="1"/>
          <p:nvPr/>
        </p:nvSpPr>
        <p:spPr>
          <a:xfrm>
            <a:off x="3841536" y="3354894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١٦٠٪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CEAF129-4271-E249-AEAB-F880414CF485}"/>
              </a:ext>
            </a:extLst>
          </p:cNvPr>
          <p:cNvSpPr txBox="1"/>
          <p:nvPr/>
        </p:nvSpPr>
        <p:spPr>
          <a:xfrm>
            <a:off x="2605463" y="4290998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١.٦٠ × ٣٥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38B4101-DA1E-5C40-A88D-CAD81B1203C7}"/>
              </a:ext>
            </a:extLst>
          </p:cNvPr>
          <p:cNvSpPr txBox="1"/>
          <p:nvPr/>
        </p:nvSpPr>
        <p:spPr>
          <a:xfrm>
            <a:off x="2479449" y="4294011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٥٦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8F92BD9A-CE97-614E-B105-B333FA836725}"/>
              </a:ext>
            </a:extLst>
          </p:cNvPr>
          <p:cNvSpPr txBox="1"/>
          <p:nvPr/>
        </p:nvSpPr>
        <p:spPr>
          <a:xfrm>
            <a:off x="3066158" y="3342962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١.٦٠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30CF4FE-A527-A74C-A11D-A2AE5D19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29" y="1164532"/>
            <a:ext cx="1807073" cy="5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EE32FBA4-E7FD-B146-AFFA-2822F3EB1E9E}"/>
              </a:ext>
            </a:extLst>
          </p:cNvPr>
          <p:cNvSpPr txBox="1"/>
          <p:nvPr/>
        </p:nvSpPr>
        <p:spPr>
          <a:xfrm>
            <a:off x="7682130" y="4616920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32E94B45-0AC0-F243-91F3-A7A6B6813941}"/>
              </a:ext>
            </a:extLst>
          </p:cNvPr>
          <p:cNvCxnSpPr/>
          <p:nvPr/>
        </p:nvCxnSpPr>
        <p:spPr>
          <a:xfrm flipH="1">
            <a:off x="7862058" y="4679701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49F77381-3D98-3347-AC56-3F3C3EB96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1344" y="96224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A867835-DAE1-22DE-CFFC-67556CE9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657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057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6192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59050" y="821242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55711" y="174752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١٧</a:t>
            </a:r>
          </a:p>
        </p:txBody>
      </p:sp>
      <p:pic>
        <p:nvPicPr>
          <p:cNvPr id="49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11758AD-957D-C742-A7DD-691BAEF12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5190157D-BACC-974A-9762-6C556B35036B}"/>
              </a:ext>
            </a:extLst>
          </p:cNvPr>
          <p:cNvSpPr/>
          <p:nvPr/>
        </p:nvSpPr>
        <p:spPr>
          <a:xfrm>
            <a:off x="5546806" y="1095011"/>
            <a:ext cx="2789396" cy="72008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أوجد ٨٪ من ٥٠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1E24F23-6347-5147-9149-06072D44A3C7}"/>
              </a:ext>
            </a:extLst>
          </p:cNvPr>
          <p:cNvGrpSpPr/>
          <p:nvPr/>
        </p:nvGrpSpPr>
        <p:grpSpPr>
          <a:xfrm>
            <a:off x="6302178" y="2520883"/>
            <a:ext cx="3853140" cy="3388169"/>
            <a:chOff x="4860032" y="2390601"/>
            <a:chExt cx="3853140" cy="3388169"/>
          </a:xfrm>
          <a:solidFill>
            <a:srgbClr val="FA8B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E39C864E-3EC8-EB4B-84F9-C00F01ADC1FE}"/>
                </a:ext>
              </a:extLst>
            </p:cNvPr>
            <p:cNvSpPr/>
            <p:nvPr/>
          </p:nvSpPr>
          <p:spPr>
            <a:xfrm>
              <a:off x="4860032" y="2390601"/>
              <a:ext cx="3853140" cy="3388169"/>
            </a:xfrm>
            <a:prstGeom prst="verticalScroll">
              <a:avLst/>
            </a:prstGeom>
            <a:solidFill>
              <a:srgbClr val="D9DFFF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78C6548-613F-1B4F-82F6-8F1E2B804A57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rgbClr val="FDFFEA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B787B80-475E-C644-816B-4FC7DB79C1FA}"/>
              </a:ext>
            </a:extLst>
          </p:cNvPr>
          <p:cNvSpPr txBox="1"/>
          <p:nvPr/>
        </p:nvSpPr>
        <p:spPr>
          <a:xfrm>
            <a:off x="8264194" y="3367157"/>
            <a:ext cx="11710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٨٪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40BE912-5150-C743-9B27-1C8EEE196D06}"/>
              </a:ext>
            </a:extLst>
          </p:cNvPr>
          <p:cNvGrpSpPr/>
          <p:nvPr/>
        </p:nvGrpSpPr>
        <p:grpSpPr>
          <a:xfrm>
            <a:off x="7923070" y="3222958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AAFC32EB-A92A-3B4A-8E42-BF1C192A738B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٨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2FE3351-4AF1-9C4D-8E46-12EA64120DA5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34D97DE8-9EF2-394A-BC1B-A75F0490649B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F251B2EA-9A41-5C42-A673-85E44F317F36}"/>
              </a:ext>
            </a:extLst>
          </p:cNvPr>
          <p:cNvGrpSpPr/>
          <p:nvPr/>
        </p:nvGrpSpPr>
        <p:grpSpPr>
          <a:xfrm>
            <a:off x="7635038" y="4144713"/>
            <a:ext cx="2045252" cy="782721"/>
            <a:chOff x="6012160" y="4014431"/>
            <a:chExt cx="2045252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0868B77-D5AE-1C4D-BE05-0760D9ED175D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٥٠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3E6EC8D7-D4A9-844D-AE8C-8268E57894E1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D552145C-C563-0742-A549-A05AD7C4F41C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٨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ACBAB307-D4FC-8B49-BE00-B7EAA458C630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A4C287DE-209E-E14B-A267-FF9C070EEB0E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28EC88E-0705-184D-A11E-8454133C2D7F}"/>
              </a:ext>
            </a:extLst>
          </p:cNvPr>
          <p:cNvSpPr txBox="1"/>
          <p:nvPr/>
        </p:nvSpPr>
        <p:spPr>
          <a:xfrm>
            <a:off x="7383010" y="4306274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3AED660-7321-9448-938A-2DDFA30B1D41}"/>
              </a:ext>
            </a:extLst>
          </p:cNvPr>
          <p:cNvGrpSpPr/>
          <p:nvPr/>
        </p:nvGrpSpPr>
        <p:grpSpPr>
          <a:xfrm>
            <a:off x="1981698" y="2527106"/>
            <a:ext cx="3853140" cy="3414663"/>
            <a:chOff x="4860032" y="2390601"/>
            <a:chExt cx="3853140" cy="3414663"/>
          </a:xfrm>
          <a:solidFill>
            <a:srgbClr val="FA8B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7523899B-C183-C648-A25A-C812A845E593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3AA13E85-C1C1-8442-B4E7-269748DA8371}"/>
                </a:ext>
              </a:extLst>
            </p:cNvPr>
            <p:cNvSpPr txBox="1"/>
            <p:nvPr/>
          </p:nvSpPr>
          <p:spPr>
            <a:xfrm>
              <a:off x="6096016" y="2405115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74CF850-C2D7-AF43-B92B-7675400C4119}"/>
              </a:ext>
            </a:extLst>
          </p:cNvPr>
          <p:cNvSpPr txBox="1"/>
          <p:nvPr/>
        </p:nvSpPr>
        <p:spPr>
          <a:xfrm>
            <a:off x="4017928" y="3427198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٨٪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A3CB03C-36CC-D44A-ACBE-DA542DDF2D98}"/>
              </a:ext>
            </a:extLst>
          </p:cNvPr>
          <p:cNvSpPr txBox="1"/>
          <p:nvPr/>
        </p:nvSpPr>
        <p:spPr>
          <a:xfrm>
            <a:off x="2900512" y="4309484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٠.٠٨ × ٥٠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AA2DB6F-2C7E-4A45-AF64-7CD4A134D6E6}"/>
              </a:ext>
            </a:extLst>
          </p:cNvPr>
          <p:cNvSpPr txBox="1"/>
          <p:nvPr/>
        </p:nvSpPr>
        <p:spPr>
          <a:xfrm>
            <a:off x="2846506" y="4312497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526470E-5492-764F-8884-24EE6F1D9A63}"/>
              </a:ext>
            </a:extLst>
          </p:cNvPr>
          <p:cNvSpPr txBox="1"/>
          <p:nvPr/>
        </p:nvSpPr>
        <p:spPr>
          <a:xfrm>
            <a:off x="3530582" y="3415266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٠.٠٨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424C9B5-6C3E-EC4E-B8EE-F41874D7884E}"/>
              </a:ext>
            </a:extLst>
          </p:cNvPr>
          <p:cNvSpPr txBox="1"/>
          <p:nvPr/>
        </p:nvSpPr>
        <p:spPr>
          <a:xfrm>
            <a:off x="7977179" y="4635406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FCD05981-1664-6E45-8986-29D29AFA565A}"/>
              </a:ext>
            </a:extLst>
          </p:cNvPr>
          <p:cNvCxnSpPr/>
          <p:nvPr/>
        </p:nvCxnSpPr>
        <p:spPr>
          <a:xfrm flipH="1">
            <a:off x="8157107" y="4698187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30799EA-7673-BAB9-5E36-B5D5A1D4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28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13" grpId="0"/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8015" y="-4655873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68233" y="609370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١٨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723971" y="166303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algn="ctr" defTabSz="914400" rtl="0" eaLnBrk="1" latinLnBrk="0" hangingPunct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48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EF1630EE-940F-6841-AA79-E1400BA6D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تمرير أفقي 42">
            <a:extLst>
              <a:ext uri="{FF2B5EF4-FFF2-40B4-BE49-F238E27FC236}">
                <a16:creationId xmlns:a16="http://schemas.microsoft.com/office/drawing/2014/main" id="{5DAFBAAD-D491-564E-8258-79480A0EA093}"/>
              </a:ext>
            </a:extLst>
          </p:cNvPr>
          <p:cNvSpPr/>
          <p:nvPr/>
        </p:nvSpPr>
        <p:spPr>
          <a:xfrm>
            <a:off x="5568808" y="1033427"/>
            <a:ext cx="2789396" cy="72008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٩٥٪ من ٤٠</a:t>
            </a: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8B6DC386-7E13-B04A-A7C1-67FB9E2C3ACA}"/>
              </a:ext>
            </a:extLst>
          </p:cNvPr>
          <p:cNvGrpSpPr/>
          <p:nvPr/>
        </p:nvGrpSpPr>
        <p:grpSpPr>
          <a:xfrm>
            <a:off x="6324180" y="2459299"/>
            <a:ext cx="3853140" cy="3414663"/>
            <a:chOff x="4860032" y="2390601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45" name="تمرير عمودي 44">
              <a:extLst>
                <a:ext uri="{FF2B5EF4-FFF2-40B4-BE49-F238E27FC236}">
                  <a16:creationId xmlns:a16="http://schemas.microsoft.com/office/drawing/2014/main" id="{AFB6B777-813A-B14E-9A07-9C80F1285292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rgbClr val="D8F9FF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FF9D0781-6914-374E-9768-9AD247CAB382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57F8475-C2DA-3844-954F-091B4683B1C9}"/>
              </a:ext>
            </a:extLst>
          </p:cNvPr>
          <p:cNvSpPr txBox="1"/>
          <p:nvPr/>
        </p:nvSpPr>
        <p:spPr>
          <a:xfrm>
            <a:off x="8286196" y="3305573"/>
            <a:ext cx="11710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٩٥٪ =</a:t>
            </a:r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51F86E97-BC60-2644-BD3B-9593A9C29427}"/>
              </a:ext>
            </a:extLst>
          </p:cNvPr>
          <p:cNvGrpSpPr/>
          <p:nvPr/>
        </p:nvGrpSpPr>
        <p:grpSpPr>
          <a:xfrm>
            <a:off x="7801056" y="3161374"/>
            <a:ext cx="720080" cy="768207"/>
            <a:chOff x="5872829" y="4197744"/>
            <a:chExt cx="720080" cy="768207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BB2594B0-9236-8545-8E24-68BA99308E0C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٩٥</a:t>
              </a: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1F99A060-58C2-2244-88C5-80B021B3BA72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52" name="رابط مستقيم 12">
              <a:extLst>
                <a:ext uri="{FF2B5EF4-FFF2-40B4-BE49-F238E27FC236}">
                  <a16:creationId xmlns:a16="http://schemas.microsoft.com/office/drawing/2014/main" id="{D3D262EC-4B3F-D54B-AFC2-03DBBDBE6F0D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7C8FC29-819D-4B44-B8C9-63B499F0A0A3}"/>
              </a:ext>
            </a:extLst>
          </p:cNvPr>
          <p:cNvGrpSpPr/>
          <p:nvPr/>
        </p:nvGrpSpPr>
        <p:grpSpPr>
          <a:xfrm>
            <a:off x="7657040" y="4083129"/>
            <a:ext cx="2045252" cy="782721"/>
            <a:chOff x="6012160" y="4014431"/>
            <a:chExt cx="2045252" cy="782721"/>
          </a:xfrm>
        </p:grpSpPr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77A58C4E-E227-AB48-9257-010CCDC259A1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٤٠  =</a:t>
              </a:r>
            </a:p>
          </p:txBody>
        </p:sp>
        <p:grpSp>
          <p:nvGrpSpPr>
            <p:cNvPr id="55" name="مجموعة 54">
              <a:extLst>
                <a:ext uri="{FF2B5EF4-FFF2-40B4-BE49-F238E27FC236}">
                  <a16:creationId xmlns:a16="http://schemas.microsoft.com/office/drawing/2014/main" id="{ED21C7E5-CB2B-5E4E-AF57-264619613502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56" name="مربع نص 55">
                <a:extLst>
                  <a:ext uri="{FF2B5EF4-FFF2-40B4-BE49-F238E27FC236}">
                    <a16:creationId xmlns:a16="http://schemas.microsoft.com/office/drawing/2014/main" id="{7EA1E3CA-B909-104B-8FD5-AAE77E9530A9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٩٥</a:t>
                </a:r>
              </a:p>
            </p:txBody>
          </p:sp>
          <p:sp>
            <p:nvSpPr>
              <p:cNvPr id="57" name="مربع نص 56">
                <a:extLst>
                  <a:ext uri="{FF2B5EF4-FFF2-40B4-BE49-F238E27FC236}">
                    <a16:creationId xmlns:a16="http://schemas.microsoft.com/office/drawing/2014/main" id="{12EA15FB-51AB-8641-B77E-60B9B0FF47C6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58" name="رابط مستقيم 16">
                <a:extLst>
                  <a:ext uri="{FF2B5EF4-FFF2-40B4-BE49-F238E27FC236}">
                    <a16:creationId xmlns:a16="http://schemas.microsoft.com/office/drawing/2014/main" id="{09E92E56-16EB-DD40-A96D-7416B86D2533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3F8BCB88-82B4-8740-B464-48F880751090}"/>
              </a:ext>
            </a:extLst>
          </p:cNvPr>
          <p:cNvSpPr txBox="1"/>
          <p:nvPr/>
        </p:nvSpPr>
        <p:spPr>
          <a:xfrm>
            <a:off x="7369008" y="4244690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٣٨</a:t>
            </a:r>
          </a:p>
        </p:txBody>
      </p: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B32082D6-4C63-BF41-9D90-5D36B033EE69}"/>
              </a:ext>
            </a:extLst>
          </p:cNvPr>
          <p:cNvGrpSpPr/>
          <p:nvPr/>
        </p:nvGrpSpPr>
        <p:grpSpPr>
          <a:xfrm>
            <a:off x="2003700" y="2459299"/>
            <a:ext cx="3853140" cy="3414663"/>
            <a:chOff x="4860032" y="2333677"/>
            <a:chExt cx="3853140" cy="3414663"/>
          </a:xfrm>
          <a:solidFill>
            <a:schemeClr val="accent6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61" name="تمرير عمودي 60">
              <a:extLst>
                <a:ext uri="{FF2B5EF4-FFF2-40B4-BE49-F238E27FC236}">
                  <a16:creationId xmlns:a16="http://schemas.microsoft.com/office/drawing/2014/main" id="{F0659CEF-3CB3-BD49-81C6-F867EE733458}"/>
                </a:ext>
              </a:extLst>
            </p:cNvPr>
            <p:cNvSpPr/>
            <p:nvPr/>
          </p:nvSpPr>
          <p:spPr>
            <a:xfrm>
              <a:off x="4860032" y="2333677"/>
              <a:ext cx="3853140" cy="3414663"/>
            </a:xfrm>
            <a:prstGeom prst="verticalScroll">
              <a:avLst/>
            </a:prstGeom>
            <a:grpFill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C3BE2771-3385-2B48-A798-118B6258B364}"/>
                </a:ext>
              </a:extLst>
            </p:cNvPr>
            <p:cNvSpPr txBox="1"/>
            <p:nvPr/>
          </p:nvSpPr>
          <p:spPr>
            <a:xfrm>
              <a:off x="6096016" y="234705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68C9535-65CA-8C40-BA50-24850C471505}"/>
              </a:ext>
            </a:extLst>
          </p:cNvPr>
          <p:cNvSpPr txBox="1"/>
          <p:nvPr/>
        </p:nvSpPr>
        <p:spPr>
          <a:xfrm>
            <a:off x="4039930" y="3365614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٩٥٪ =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7A937CA4-1356-9840-B447-C135A6267689}"/>
              </a:ext>
            </a:extLst>
          </p:cNvPr>
          <p:cNvSpPr txBox="1"/>
          <p:nvPr/>
        </p:nvSpPr>
        <p:spPr>
          <a:xfrm>
            <a:off x="2922514" y="4247900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٠.٩٥ × ٤٠  =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FC19D429-9BB1-1843-8587-6561E301D9B5}"/>
              </a:ext>
            </a:extLst>
          </p:cNvPr>
          <p:cNvSpPr txBox="1"/>
          <p:nvPr/>
        </p:nvSpPr>
        <p:spPr>
          <a:xfrm>
            <a:off x="2832504" y="4250913"/>
            <a:ext cx="612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٣٨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9B9B054A-07A3-354D-954D-E087F7D175D7}"/>
              </a:ext>
            </a:extLst>
          </p:cNvPr>
          <p:cNvSpPr txBox="1"/>
          <p:nvPr/>
        </p:nvSpPr>
        <p:spPr>
          <a:xfrm>
            <a:off x="3408568" y="3353682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٠.٩٥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30B64716-2CFD-2641-9A63-4A7C4D3BF879}"/>
              </a:ext>
            </a:extLst>
          </p:cNvPr>
          <p:cNvSpPr txBox="1"/>
          <p:nvPr/>
        </p:nvSpPr>
        <p:spPr>
          <a:xfrm>
            <a:off x="7999181" y="4573822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69" name="رابط مستقيم 12">
            <a:extLst>
              <a:ext uri="{FF2B5EF4-FFF2-40B4-BE49-F238E27FC236}">
                <a16:creationId xmlns:a16="http://schemas.microsoft.com/office/drawing/2014/main" id="{29AC2CE9-A154-CC4E-948A-ED9DAB8638BC}"/>
              </a:ext>
            </a:extLst>
          </p:cNvPr>
          <p:cNvCxnSpPr/>
          <p:nvPr/>
        </p:nvCxnSpPr>
        <p:spPr>
          <a:xfrm flipH="1">
            <a:off x="8179109" y="4636603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13BD470-4B40-3C1D-9706-2C5510F7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0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13" grpId="0"/>
      <p:bldP spid="43" grpId="0" animBg="1"/>
      <p:bldP spid="47" grpId="0"/>
      <p:bldP spid="59" grpId="0"/>
      <p:bldP spid="63" grpId="0"/>
      <p:bldP spid="64" grpId="0"/>
      <p:bldP spid="65" grpId="0"/>
      <p:bldP spid="66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7204" y="-4654842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407550" y="958592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١٩ </a:t>
            </a:r>
          </a:p>
        </p:txBody>
      </p:sp>
      <p:pic>
        <p:nvPicPr>
          <p:cNvPr id="4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580483FF-8C00-3642-998F-C4C135628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تمرير أفقي 13">
            <a:extLst>
              <a:ext uri="{FF2B5EF4-FFF2-40B4-BE49-F238E27FC236}">
                <a16:creationId xmlns:a16="http://schemas.microsoft.com/office/drawing/2014/main" id="{4826A968-8DA5-EA44-B7B0-A0359029B954}"/>
              </a:ext>
            </a:extLst>
          </p:cNvPr>
          <p:cNvSpPr/>
          <p:nvPr/>
        </p:nvSpPr>
        <p:spPr>
          <a:xfrm>
            <a:off x="5443075" y="1141449"/>
            <a:ext cx="2789396" cy="72008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٤٢٪ من ٢٦٣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66384F9-0391-4944-8A41-44A7277EE983}"/>
              </a:ext>
            </a:extLst>
          </p:cNvPr>
          <p:cNvGrpSpPr/>
          <p:nvPr/>
        </p:nvGrpSpPr>
        <p:grpSpPr>
          <a:xfrm>
            <a:off x="6198447" y="2567321"/>
            <a:ext cx="3853140" cy="3414663"/>
            <a:chOff x="4860032" y="2390601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7" name="تمرير عمودي 16">
              <a:extLst>
                <a:ext uri="{FF2B5EF4-FFF2-40B4-BE49-F238E27FC236}">
                  <a16:creationId xmlns:a16="http://schemas.microsoft.com/office/drawing/2014/main" id="{30D15AF8-5D53-124E-970E-90D9AE8B6D11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ACBC3CB5-EF6B-134F-AF10-CA0EA4C68B12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E8C6C4F-004D-8A47-BF81-E56802000CDF}"/>
              </a:ext>
            </a:extLst>
          </p:cNvPr>
          <p:cNvSpPr txBox="1"/>
          <p:nvPr/>
        </p:nvSpPr>
        <p:spPr>
          <a:xfrm>
            <a:off x="8160463" y="3413595"/>
            <a:ext cx="11710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٤٢٪ =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8D1828B-20CC-504B-963A-3486A32F3DE8}"/>
              </a:ext>
            </a:extLst>
          </p:cNvPr>
          <p:cNvGrpSpPr/>
          <p:nvPr/>
        </p:nvGrpSpPr>
        <p:grpSpPr>
          <a:xfrm>
            <a:off x="7675323" y="3269396"/>
            <a:ext cx="720080" cy="768207"/>
            <a:chOff x="5872829" y="4197744"/>
            <a:chExt cx="720080" cy="768207"/>
          </a:xfrm>
        </p:grpSpPr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A9122C74-7D2F-694A-8E6C-E601C789AE41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٤٢</a:t>
              </a: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CA266B9-2A27-4540-A7A9-E151137D287C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3" name="رابط مستقيم 12">
              <a:extLst>
                <a:ext uri="{FF2B5EF4-FFF2-40B4-BE49-F238E27FC236}">
                  <a16:creationId xmlns:a16="http://schemas.microsoft.com/office/drawing/2014/main" id="{24E77F41-A51F-E74D-8E90-4A5F7371288E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81686875-AA95-F64E-887D-CEC6AE34386A}"/>
              </a:ext>
            </a:extLst>
          </p:cNvPr>
          <p:cNvGrpSpPr/>
          <p:nvPr/>
        </p:nvGrpSpPr>
        <p:grpSpPr>
          <a:xfrm>
            <a:off x="7531307" y="4191151"/>
            <a:ext cx="2045252" cy="782721"/>
            <a:chOff x="6012160" y="4014431"/>
            <a:chExt cx="2045252" cy="782721"/>
          </a:xfrm>
        </p:grpSpPr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C0CD0F61-7F06-EA45-9F1D-E0F92AC6E5C9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٢٦٣  =</a:t>
              </a:r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D4A9E25F-38E5-9347-A9E4-E3208603B3FD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430CFB37-8B05-5E4B-B105-49A45739D621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٤٢</a:t>
                </a:r>
              </a:p>
            </p:txBody>
          </p:sp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B1202ADB-B033-B04A-BFC4-C169E731D956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29" name="رابط مستقيم 16">
                <a:extLst>
                  <a:ext uri="{FF2B5EF4-FFF2-40B4-BE49-F238E27FC236}">
                    <a16:creationId xmlns:a16="http://schemas.microsoft.com/office/drawing/2014/main" id="{DDEB32BF-A818-DB4A-8E07-EF28764E12D0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FD76EA8-2044-FC46-AAF8-67AC0212DE7F}"/>
              </a:ext>
            </a:extLst>
          </p:cNvPr>
          <p:cNvSpPr txBox="1"/>
          <p:nvPr/>
        </p:nvSpPr>
        <p:spPr>
          <a:xfrm>
            <a:off x="6667211" y="4352712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١١٠.٥</a:t>
            </a: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C5DD76D-67BF-5D49-AA12-EB6D3246D8D7}"/>
              </a:ext>
            </a:extLst>
          </p:cNvPr>
          <p:cNvGrpSpPr/>
          <p:nvPr/>
        </p:nvGrpSpPr>
        <p:grpSpPr>
          <a:xfrm>
            <a:off x="1877967" y="2567321"/>
            <a:ext cx="3853140" cy="3414663"/>
            <a:chOff x="4860032" y="2333677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2" name="تمرير عمودي 31">
              <a:extLst>
                <a:ext uri="{FF2B5EF4-FFF2-40B4-BE49-F238E27FC236}">
                  <a16:creationId xmlns:a16="http://schemas.microsoft.com/office/drawing/2014/main" id="{766F1E4F-9265-D447-A4AF-B6FAA3F086C1}"/>
                </a:ext>
              </a:extLst>
            </p:cNvPr>
            <p:cNvSpPr/>
            <p:nvPr/>
          </p:nvSpPr>
          <p:spPr>
            <a:xfrm>
              <a:off x="4860032" y="2333677"/>
              <a:ext cx="3853140" cy="3414663"/>
            </a:xfrm>
            <a:prstGeom prst="verticalScroll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E96B1135-F099-F34E-85B5-3F745D1EB815}"/>
                </a:ext>
              </a:extLst>
            </p:cNvPr>
            <p:cNvSpPr txBox="1"/>
            <p:nvPr/>
          </p:nvSpPr>
          <p:spPr>
            <a:xfrm>
              <a:off x="6096016" y="234705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E2F75FF-2962-AF4E-BF20-EDCB8A31EFDE}"/>
              </a:ext>
            </a:extLst>
          </p:cNvPr>
          <p:cNvSpPr txBox="1"/>
          <p:nvPr/>
        </p:nvSpPr>
        <p:spPr>
          <a:xfrm>
            <a:off x="4016337" y="3473636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٤٢٪ =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2267A53-3653-A743-B853-F0BDDC5BC576}"/>
              </a:ext>
            </a:extLst>
          </p:cNvPr>
          <p:cNvSpPr txBox="1"/>
          <p:nvPr/>
        </p:nvSpPr>
        <p:spPr>
          <a:xfrm>
            <a:off x="2898921" y="4355922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٠.٤٢ × ٢٦٣ 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C04AC67-D268-A441-8475-0853DB6E6E56}"/>
              </a:ext>
            </a:extLst>
          </p:cNvPr>
          <p:cNvSpPr txBox="1"/>
          <p:nvPr/>
        </p:nvSpPr>
        <p:spPr>
          <a:xfrm>
            <a:off x="2274723" y="4358935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١١٠.٥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07ECE8A-460B-754D-A56F-9D1290BCF98C}"/>
              </a:ext>
            </a:extLst>
          </p:cNvPr>
          <p:cNvSpPr txBox="1"/>
          <p:nvPr/>
        </p:nvSpPr>
        <p:spPr>
          <a:xfrm>
            <a:off x="3384975" y="3461704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٠.٤٢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F1E4660-6253-C74F-8820-5F3CE20083E0}"/>
              </a:ext>
            </a:extLst>
          </p:cNvPr>
          <p:cNvSpPr txBox="1"/>
          <p:nvPr/>
        </p:nvSpPr>
        <p:spPr>
          <a:xfrm>
            <a:off x="7873448" y="4681844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0" name="رابط مستقيم 12">
            <a:extLst>
              <a:ext uri="{FF2B5EF4-FFF2-40B4-BE49-F238E27FC236}">
                <a16:creationId xmlns:a16="http://schemas.microsoft.com/office/drawing/2014/main" id="{5CA271AC-D3E1-8D44-8390-949D2616B7DE}"/>
              </a:ext>
            </a:extLst>
          </p:cNvPr>
          <p:cNvCxnSpPr/>
          <p:nvPr/>
        </p:nvCxnSpPr>
        <p:spPr>
          <a:xfrm flipH="1">
            <a:off x="8053376" y="4744625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8A09CDC6-4CA4-C14A-A2D5-C931FC807982}"/>
              </a:ext>
            </a:extLst>
          </p:cNvPr>
          <p:cNvSpPr/>
          <p:nvPr/>
        </p:nvSpPr>
        <p:spPr>
          <a:xfrm rot="385153">
            <a:off x="9723971" y="1663039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algn="ctr" defTabSz="914400" rtl="0" eaLnBrk="1" latinLnBrk="0" hangingPunct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64C1009-FA55-652B-C57B-FC6CFA30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147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14" grpId="0" animBg="1"/>
      <p:bldP spid="19" grpId="0"/>
      <p:bldP spid="30" grpId="0"/>
      <p:bldP spid="34" grpId="0"/>
      <p:bldP spid="35" grpId="0"/>
      <p:bldP spid="36" grpId="0"/>
      <p:bldP spid="37" grpId="0"/>
      <p:bldP spid="39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FFD8F4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openDmnd">
                <a:fgClr>
                  <a:srgbClr val="BDBFFF"/>
                </a:fgClr>
                <a:bgClr>
                  <a:srgbClr val="FFD8F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٥-١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النسبة المئوية من عدد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CA6EDAF-AC59-B862-99CA-2432B4B6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25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7204" y="-4654842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598586" y="617565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٢٠</a:t>
            </a:r>
          </a:p>
        </p:txBody>
      </p:sp>
      <p:pic>
        <p:nvPicPr>
          <p:cNvPr id="4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A61EA5B-E312-6448-981C-5873990E2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1006904"/>
            <a:ext cx="1613080" cy="1320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تمرير أفقي 13">
            <a:extLst>
              <a:ext uri="{FF2B5EF4-FFF2-40B4-BE49-F238E27FC236}">
                <a16:creationId xmlns:a16="http://schemas.microsoft.com/office/drawing/2014/main" id="{D4FD4E9E-B2D8-F54E-AF4D-7418CDB10784}"/>
              </a:ext>
            </a:extLst>
          </p:cNvPr>
          <p:cNvSpPr/>
          <p:nvPr/>
        </p:nvSpPr>
        <p:spPr>
          <a:xfrm>
            <a:off x="6110313" y="1233996"/>
            <a:ext cx="2789396" cy="720080"/>
          </a:xfrm>
          <a:prstGeom prst="horizontalScroll">
            <a:avLst/>
          </a:prstGeom>
          <a:solidFill>
            <a:srgbClr val="D8F9FF"/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١١٠٪ من ٧٠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2BD14F0-F14A-D944-8C1D-349F075BCDD6}"/>
              </a:ext>
            </a:extLst>
          </p:cNvPr>
          <p:cNvGrpSpPr/>
          <p:nvPr/>
        </p:nvGrpSpPr>
        <p:grpSpPr>
          <a:xfrm>
            <a:off x="6865685" y="2659868"/>
            <a:ext cx="3853140" cy="3414663"/>
            <a:chOff x="4860032" y="2390601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7" name="تمرير عمودي 16">
              <a:extLst>
                <a:ext uri="{FF2B5EF4-FFF2-40B4-BE49-F238E27FC236}">
                  <a16:creationId xmlns:a16="http://schemas.microsoft.com/office/drawing/2014/main" id="{08B9E418-28A7-AC4A-BCE4-3C5CB1699F40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E8DACE7-F01E-124C-BD23-EE09001FE719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03A7084-1A02-E641-ADA7-0327908C96F0}"/>
              </a:ext>
            </a:extLst>
          </p:cNvPr>
          <p:cNvSpPr txBox="1"/>
          <p:nvPr/>
        </p:nvSpPr>
        <p:spPr>
          <a:xfrm>
            <a:off x="8935773" y="3506142"/>
            <a:ext cx="1278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١١٠٪  =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E232EAE-9995-0545-9FB5-D7E797272E66}"/>
              </a:ext>
            </a:extLst>
          </p:cNvPr>
          <p:cNvGrpSpPr/>
          <p:nvPr/>
        </p:nvGrpSpPr>
        <p:grpSpPr>
          <a:xfrm>
            <a:off x="8342561" y="3361943"/>
            <a:ext cx="720080" cy="768207"/>
            <a:chOff x="5872829" y="4197744"/>
            <a:chExt cx="720080" cy="768207"/>
          </a:xfrm>
        </p:grpSpPr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FDD27239-94CA-0349-8682-4F2AE5FB017D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١١٠</a:t>
              </a: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5E516F4-070C-B143-867D-707946A6B735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3" name="رابط مستقيم 12">
              <a:extLst>
                <a:ext uri="{FF2B5EF4-FFF2-40B4-BE49-F238E27FC236}">
                  <a16:creationId xmlns:a16="http://schemas.microsoft.com/office/drawing/2014/main" id="{605B99ED-A1B8-CD4E-AF72-A3FBCE64F1CF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180E5E9-A6DF-A74C-B94E-61AE8883F4F7}"/>
              </a:ext>
            </a:extLst>
          </p:cNvPr>
          <p:cNvGrpSpPr/>
          <p:nvPr/>
        </p:nvGrpSpPr>
        <p:grpSpPr>
          <a:xfrm>
            <a:off x="8198545" y="4283698"/>
            <a:ext cx="2045252" cy="782721"/>
            <a:chOff x="6012160" y="4014431"/>
            <a:chExt cx="2045252" cy="782721"/>
          </a:xfrm>
        </p:grpSpPr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3D568414-2792-1B40-890E-5B881A0517D2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٧٠  =</a:t>
              </a:r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82FB28BB-7447-7345-B153-D5456CAE6EE6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975CA24A-168A-894D-A836-5A1548D6EE4C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١١٠</a:t>
                </a:r>
              </a:p>
            </p:txBody>
          </p:sp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2E3A04D0-F20A-1544-BADF-17CDEB475016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29" name="رابط مستقيم 16">
                <a:extLst>
                  <a:ext uri="{FF2B5EF4-FFF2-40B4-BE49-F238E27FC236}">
                    <a16:creationId xmlns:a16="http://schemas.microsoft.com/office/drawing/2014/main" id="{EE88872F-3C8B-204A-B14B-922A4DF8B3B5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EBDBF2F-18AF-7D4E-8B9F-982F85B39B94}"/>
              </a:ext>
            </a:extLst>
          </p:cNvPr>
          <p:cNvSpPr txBox="1"/>
          <p:nvPr/>
        </p:nvSpPr>
        <p:spPr>
          <a:xfrm>
            <a:off x="7730493" y="4445259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٧٧</a:t>
            </a: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6315EB08-AB6F-664E-967D-EDCD62775852}"/>
              </a:ext>
            </a:extLst>
          </p:cNvPr>
          <p:cNvGrpSpPr/>
          <p:nvPr/>
        </p:nvGrpSpPr>
        <p:grpSpPr>
          <a:xfrm>
            <a:off x="2545205" y="2659868"/>
            <a:ext cx="3853140" cy="3414663"/>
            <a:chOff x="4860032" y="2333677"/>
            <a:chExt cx="3853140" cy="3414663"/>
          </a:xfrm>
          <a:solidFill>
            <a:srgbClr val="D9DFFF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2" name="تمرير عمودي 31">
              <a:extLst>
                <a:ext uri="{FF2B5EF4-FFF2-40B4-BE49-F238E27FC236}">
                  <a16:creationId xmlns:a16="http://schemas.microsoft.com/office/drawing/2014/main" id="{B63EC9DA-B385-4B42-8DA9-2B39EEC54F11}"/>
                </a:ext>
              </a:extLst>
            </p:cNvPr>
            <p:cNvSpPr/>
            <p:nvPr/>
          </p:nvSpPr>
          <p:spPr>
            <a:xfrm>
              <a:off x="4860032" y="2333677"/>
              <a:ext cx="3853140" cy="3414663"/>
            </a:xfrm>
            <a:prstGeom prst="verticalScroll">
              <a:avLst/>
            </a:prstGeom>
            <a:grpFill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D470759-906D-7741-B041-B5A63BDED4E2}"/>
                </a:ext>
              </a:extLst>
            </p:cNvPr>
            <p:cNvSpPr txBox="1"/>
            <p:nvPr/>
          </p:nvSpPr>
          <p:spPr>
            <a:xfrm>
              <a:off x="6096016" y="234705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030E706-AE87-464A-9DAD-10EADC89A1FD}"/>
              </a:ext>
            </a:extLst>
          </p:cNvPr>
          <p:cNvSpPr txBox="1"/>
          <p:nvPr/>
        </p:nvSpPr>
        <p:spPr>
          <a:xfrm>
            <a:off x="4683575" y="3566183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١١٠٪ =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29F9FAC-7342-D74A-9F8C-81EAE0C26A98}"/>
              </a:ext>
            </a:extLst>
          </p:cNvPr>
          <p:cNvSpPr txBox="1"/>
          <p:nvPr/>
        </p:nvSpPr>
        <p:spPr>
          <a:xfrm>
            <a:off x="3566159" y="4448469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١.١٠ × ٧٠ 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69730E5D-46AA-0C42-9113-9E5C600A0A4C}"/>
              </a:ext>
            </a:extLst>
          </p:cNvPr>
          <p:cNvSpPr txBox="1"/>
          <p:nvPr/>
        </p:nvSpPr>
        <p:spPr>
          <a:xfrm>
            <a:off x="3265997" y="4451482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٧٧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D9E1791-29E8-A247-B649-21AE583354A0}"/>
              </a:ext>
            </a:extLst>
          </p:cNvPr>
          <p:cNvSpPr txBox="1"/>
          <p:nvPr/>
        </p:nvSpPr>
        <p:spPr>
          <a:xfrm>
            <a:off x="3950073" y="3554251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١.١٠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510982A-7C3D-1345-84A0-EDF59830BC70}"/>
              </a:ext>
            </a:extLst>
          </p:cNvPr>
          <p:cNvSpPr txBox="1"/>
          <p:nvPr/>
        </p:nvSpPr>
        <p:spPr>
          <a:xfrm>
            <a:off x="8540686" y="4774391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0" name="رابط مستقيم 12">
            <a:extLst>
              <a:ext uri="{FF2B5EF4-FFF2-40B4-BE49-F238E27FC236}">
                <a16:creationId xmlns:a16="http://schemas.microsoft.com/office/drawing/2014/main" id="{75130C7C-5F29-5047-B966-181A7373A625}"/>
              </a:ext>
            </a:extLst>
          </p:cNvPr>
          <p:cNvCxnSpPr/>
          <p:nvPr/>
        </p:nvCxnSpPr>
        <p:spPr>
          <a:xfrm flipH="1">
            <a:off x="8720614" y="4837172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15B6A0DA-72F0-8A48-B3BB-E1EF3427D2E8}"/>
              </a:ext>
            </a:extLst>
          </p:cNvPr>
          <p:cNvSpPr/>
          <p:nvPr/>
        </p:nvSpPr>
        <p:spPr>
          <a:xfrm rot="385153">
            <a:off x="9575633" y="1664963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algn="ctr" defTabSz="914400" rtl="0" eaLnBrk="1" latinLnBrk="0" hangingPunct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BADDBBB-FCD7-F46C-57A4-92842D83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123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14" grpId="0" animBg="1"/>
      <p:bldP spid="19" grpId="0"/>
      <p:bldP spid="30" grpId="0"/>
      <p:bldP spid="34" grpId="0"/>
      <p:bldP spid="35" grpId="0"/>
      <p:bldP spid="36" grpId="0"/>
      <p:bldP spid="37" grpId="0"/>
      <p:bldP spid="39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472092" y="427610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4998" y="-468736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45731" y="641376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٢١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104E1976-4F36-4C45-A16D-A59729242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تمرير أفقي 19">
            <a:extLst>
              <a:ext uri="{FF2B5EF4-FFF2-40B4-BE49-F238E27FC236}">
                <a16:creationId xmlns:a16="http://schemas.microsoft.com/office/drawing/2014/main" id="{2878A441-5AB0-BC45-A4D3-775EA2F268AF}"/>
              </a:ext>
            </a:extLst>
          </p:cNvPr>
          <p:cNvSpPr/>
          <p:nvPr/>
        </p:nvSpPr>
        <p:spPr>
          <a:xfrm>
            <a:off x="5861194" y="1319046"/>
            <a:ext cx="2789396" cy="72008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١١٥٪ من ٢٠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78E2794-86B0-1C4B-89DE-7641EED7D99F}"/>
              </a:ext>
            </a:extLst>
          </p:cNvPr>
          <p:cNvGrpSpPr/>
          <p:nvPr/>
        </p:nvGrpSpPr>
        <p:grpSpPr>
          <a:xfrm>
            <a:off x="6616566" y="2744918"/>
            <a:ext cx="3853140" cy="3414663"/>
            <a:chOff x="4860032" y="2390601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22" name="تمرير عمودي 21">
              <a:extLst>
                <a:ext uri="{FF2B5EF4-FFF2-40B4-BE49-F238E27FC236}">
                  <a16:creationId xmlns:a16="http://schemas.microsoft.com/office/drawing/2014/main" id="{A2036B49-6BA8-6248-ACD6-38A1B767DFED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D9BA4264-1E4C-2A46-8DC5-91F4FFC28071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1D42A69-6EE4-5C4D-8EE4-49ED26E61CDF}"/>
              </a:ext>
            </a:extLst>
          </p:cNvPr>
          <p:cNvSpPr txBox="1"/>
          <p:nvPr/>
        </p:nvSpPr>
        <p:spPr>
          <a:xfrm>
            <a:off x="8686654" y="3591192"/>
            <a:ext cx="1278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١١٥٪  =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5E1A2A2-DF9E-7E43-8430-5F42FD958B42}"/>
              </a:ext>
            </a:extLst>
          </p:cNvPr>
          <p:cNvGrpSpPr/>
          <p:nvPr/>
        </p:nvGrpSpPr>
        <p:grpSpPr>
          <a:xfrm>
            <a:off x="8093442" y="3446993"/>
            <a:ext cx="720080" cy="768207"/>
            <a:chOff x="5872829" y="4197744"/>
            <a:chExt cx="720080" cy="768207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BB27EED-44A7-B745-BF4C-0E83B45489FD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١١٥</a:t>
              </a: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A21967A2-71EF-DF41-927B-EA7CBB744200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8" name="رابط مستقيم 12">
              <a:extLst>
                <a:ext uri="{FF2B5EF4-FFF2-40B4-BE49-F238E27FC236}">
                  <a16:creationId xmlns:a16="http://schemas.microsoft.com/office/drawing/2014/main" id="{F2EDF418-CC68-5E4D-AA9C-CE8F3CA76130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B60F367D-504A-964C-B669-AC311895CF02}"/>
              </a:ext>
            </a:extLst>
          </p:cNvPr>
          <p:cNvGrpSpPr/>
          <p:nvPr/>
        </p:nvGrpSpPr>
        <p:grpSpPr>
          <a:xfrm>
            <a:off x="7949426" y="4368748"/>
            <a:ext cx="2045252" cy="782721"/>
            <a:chOff x="6012160" y="4014431"/>
            <a:chExt cx="2045252" cy="782721"/>
          </a:xfrm>
        </p:grpSpPr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D9DFB19C-A9E9-9645-9840-F2FCFF92D822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٢٠  =</a:t>
              </a:r>
            </a:p>
          </p:txBody>
        </p:sp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682FA89F-5A66-864D-B1B0-F5EEAC99CCE2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7433142D-45BC-C54D-8E25-01EDC5276EE3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١١٥</a:t>
                </a:r>
              </a:p>
            </p:txBody>
          </p:sp>
          <p:sp>
            <p:nvSpPr>
              <p:cNvPr id="33" name="مربع نص 32">
                <a:extLst>
                  <a:ext uri="{FF2B5EF4-FFF2-40B4-BE49-F238E27FC236}">
                    <a16:creationId xmlns:a16="http://schemas.microsoft.com/office/drawing/2014/main" id="{ADF3946D-747A-1542-8007-D3D9ABE9A43C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4" name="رابط مستقيم 16">
                <a:extLst>
                  <a:ext uri="{FF2B5EF4-FFF2-40B4-BE49-F238E27FC236}">
                    <a16:creationId xmlns:a16="http://schemas.microsoft.com/office/drawing/2014/main" id="{8C86F5A2-CF5E-2A49-9B73-08981E726449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2F852A5B-6783-E04B-85C1-BC68B3FCEBCB}"/>
              </a:ext>
            </a:extLst>
          </p:cNvPr>
          <p:cNvSpPr txBox="1"/>
          <p:nvPr/>
        </p:nvSpPr>
        <p:spPr>
          <a:xfrm>
            <a:off x="7481374" y="4530309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٢٣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CA1BCE1-B738-404A-9A60-734432B8E3AA}"/>
              </a:ext>
            </a:extLst>
          </p:cNvPr>
          <p:cNvGrpSpPr/>
          <p:nvPr/>
        </p:nvGrpSpPr>
        <p:grpSpPr>
          <a:xfrm>
            <a:off x="2296086" y="2744918"/>
            <a:ext cx="3853140" cy="3414663"/>
            <a:chOff x="4860032" y="2333677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7" name="تمرير عمودي 36">
              <a:extLst>
                <a:ext uri="{FF2B5EF4-FFF2-40B4-BE49-F238E27FC236}">
                  <a16:creationId xmlns:a16="http://schemas.microsoft.com/office/drawing/2014/main" id="{AFFF3953-95D7-374D-BC94-D05D27B2B19C}"/>
                </a:ext>
              </a:extLst>
            </p:cNvPr>
            <p:cNvSpPr/>
            <p:nvPr/>
          </p:nvSpPr>
          <p:spPr>
            <a:xfrm>
              <a:off x="4860032" y="2333677"/>
              <a:ext cx="3853140" cy="3414663"/>
            </a:xfrm>
            <a:prstGeom prst="verticalScroll">
              <a:avLst/>
            </a:prstGeom>
            <a:solidFill>
              <a:srgbClr val="E3E0FF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BFC073F-60AD-F24F-8BDD-C6A4FC25475A}"/>
                </a:ext>
              </a:extLst>
            </p:cNvPr>
            <p:cNvSpPr txBox="1"/>
            <p:nvPr/>
          </p:nvSpPr>
          <p:spPr>
            <a:xfrm>
              <a:off x="6096016" y="234705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3D14819-33D1-FB48-A01D-F0306094FFAD}"/>
              </a:ext>
            </a:extLst>
          </p:cNvPr>
          <p:cNvSpPr txBox="1"/>
          <p:nvPr/>
        </p:nvSpPr>
        <p:spPr>
          <a:xfrm>
            <a:off x="4434456" y="3651233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١١٥٪ =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DC7157B-D865-5E4F-9D0A-14FE93EF91EE}"/>
              </a:ext>
            </a:extLst>
          </p:cNvPr>
          <p:cNvSpPr txBox="1"/>
          <p:nvPr/>
        </p:nvSpPr>
        <p:spPr>
          <a:xfrm>
            <a:off x="3317040" y="4533519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١.١٥ × ٢٠  =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7F4E48EA-96C1-ED48-BFD1-2F426DCB808B}"/>
              </a:ext>
            </a:extLst>
          </p:cNvPr>
          <p:cNvSpPr txBox="1"/>
          <p:nvPr/>
        </p:nvSpPr>
        <p:spPr>
          <a:xfrm>
            <a:off x="3016878" y="4536532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٢٣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2E49BD5D-ABA2-3344-B8A6-ADE2B8BAE4B1}"/>
              </a:ext>
            </a:extLst>
          </p:cNvPr>
          <p:cNvSpPr txBox="1"/>
          <p:nvPr/>
        </p:nvSpPr>
        <p:spPr>
          <a:xfrm>
            <a:off x="3700954" y="3639301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١.١٥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DD19C32-62C5-1940-9CEA-F478B2DC320C}"/>
              </a:ext>
            </a:extLst>
          </p:cNvPr>
          <p:cNvSpPr txBox="1"/>
          <p:nvPr/>
        </p:nvSpPr>
        <p:spPr>
          <a:xfrm>
            <a:off x="8291567" y="4859441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5" name="رابط مستقيم 12">
            <a:extLst>
              <a:ext uri="{FF2B5EF4-FFF2-40B4-BE49-F238E27FC236}">
                <a16:creationId xmlns:a16="http://schemas.microsoft.com/office/drawing/2014/main" id="{02ACC7B7-6A20-D84E-9229-793E5595BB27}"/>
              </a:ext>
            </a:extLst>
          </p:cNvPr>
          <p:cNvCxnSpPr/>
          <p:nvPr/>
        </p:nvCxnSpPr>
        <p:spPr>
          <a:xfrm flipH="1">
            <a:off x="8471495" y="4922222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BB7017F2-9249-B644-9CE5-20B428F52393}"/>
              </a:ext>
            </a:extLst>
          </p:cNvPr>
          <p:cNvSpPr/>
          <p:nvPr/>
        </p:nvSpPr>
        <p:spPr>
          <a:xfrm rot="385153">
            <a:off x="9722355" y="147519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algn="ctr" defTabSz="914400" rtl="0" eaLnBrk="1" latinLnBrk="0" hangingPunct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D3C9A17-DAC1-C66A-2ACB-A3D191C5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022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0" grpId="0" animBg="1"/>
      <p:bldP spid="24" grpId="0"/>
      <p:bldP spid="35" grpId="0"/>
      <p:bldP spid="39" grpId="0"/>
      <p:bldP spid="40" grpId="0"/>
      <p:bldP spid="41" grpId="0"/>
      <p:bldP spid="42" grpId="0"/>
      <p:bldP spid="44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6621" y="-4619652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٢٢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935341" y="1887784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8406481B-70BA-B44A-B162-9F4CB4B78014}"/>
              </a:ext>
            </a:extLst>
          </p:cNvPr>
          <p:cNvSpPr/>
          <p:nvPr/>
        </p:nvSpPr>
        <p:spPr>
          <a:xfrm>
            <a:off x="5194609" y="1034171"/>
            <a:ext cx="2789396" cy="720080"/>
          </a:xfrm>
          <a:prstGeom prst="horizontalScroll">
            <a:avLst/>
          </a:prstGeom>
          <a:solidFill>
            <a:srgbClr val="E3E0FF"/>
          </a:solidFill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أوجد ١٣٠٪ من ٧٨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5EBA559-124F-974D-A333-1736459B0BF5}"/>
              </a:ext>
            </a:extLst>
          </p:cNvPr>
          <p:cNvGrpSpPr/>
          <p:nvPr/>
        </p:nvGrpSpPr>
        <p:grpSpPr>
          <a:xfrm>
            <a:off x="5949981" y="2460043"/>
            <a:ext cx="3853140" cy="3414663"/>
            <a:chOff x="4860032" y="2390601"/>
            <a:chExt cx="3853140" cy="3414663"/>
          </a:xfrm>
          <a:solidFill>
            <a:srgbClr val="FA9478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1E40C48F-7481-4540-85B4-D15E6D44F3DE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solidFill>
              <a:srgbClr val="D8F9FF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0B1D8FA-8F40-384D-8315-CF3B5B06FD73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086EE2B-91CB-E542-A855-7E68A4E4185C}"/>
              </a:ext>
            </a:extLst>
          </p:cNvPr>
          <p:cNvSpPr txBox="1"/>
          <p:nvPr/>
        </p:nvSpPr>
        <p:spPr>
          <a:xfrm>
            <a:off x="8020069" y="3306317"/>
            <a:ext cx="1278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١٣٠٪ 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818DB94E-EA22-7841-8C9A-560CF1463B32}"/>
              </a:ext>
            </a:extLst>
          </p:cNvPr>
          <p:cNvGrpSpPr/>
          <p:nvPr/>
        </p:nvGrpSpPr>
        <p:grpSpPr>
          <a:xfrm>
            <a:off x="7426857" y="3162118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F2E186B-DF31-F740-91FB-7C1AF291425A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١٣٠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F1235770-D171-704B-9326-991F1210F1F4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12C35CE0-1F74-8248-A0C9-3B90AABF8E3F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C8A7D3A-C65F-B545-A8EE-5086BF38FF4F}"/>
              </a:ext>
            </a:extLst>
          </p:cNvPr>
          <p:cNvGrpSpPr/>
          <p:nvPr/>
        </p:nvGrpSpPr>
        <p:grpSpPr>
          <a:xfrm>
            <a:off x="7282841" y="4083873"/>
            <a:ext cx="2045252" cy="782721"/>
            <a:chOff x="6012160" y="4014431"/>
            <a:chExt cx="2045252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A46F3C88-E40B-A243-A533-121171D55169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٨٧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F05585DA-E16E-7942-8E3C-18395097A596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1669F3A1-0FF7-AE44-B11F-8EE279771ACF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١٣٠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32DFF72B-BA73-3247-9C8B-207D695D8865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13981627-B592-3249-BCC6-C8571201ECF7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C3620F2-F004-8B4B-AF2F-28994CEF501E}"/>
              </a:ext>
            </a:extLst>
          </p:cNvPr>
          <p:cNvSpPr txBox="1"/>
          <p:nvPr/>
        </p:nvSpPr>
        <p:spPr>
          <a:xfrm>
            <a:off x="6634769" y="4245434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١٠١.٤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E40447F8-6D05-2546-A3FA-BF7AB293C2F4}"/>
              </a:ext>
            </a:extLst>
          </p:cNvPr>
          <p:cNvGrpSpPr/>
          <p:nvPr/>
        </p:nvGrpSpPr>
        <p:grpSpPr>
          <a:xfrm>
            <a:off x="1629501" y="2460043"/>
            <a:ext cx="3853140" cy="3414663"/>
            <a:chOff x="4860032" y="2333677"/>
            <a:chExt cx="3853140" cy="3414663"/>
          </a:xfrm>
          <a:solidFill>
            <a:schemeClr val="accent6">
              <a:lumMod val="20000"/>
              <a:lumOff val="80000"/>
            </a:schemeClr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33" name="تمرير عمودي 32">
              <a:extLst>
                <a:ext uri="{FF2B5EF4-FFF2-40B4-BE49-F238E27FC236}">
                  <a16:creationId xmlns:a16="http://schemas.microsoft.com/office/drawing/2014/main" id="{0C7B1BF0-C2C4-2A4F-9B75-370FAF9C61EE}"/>
                </a:ext>
              </a:extLst>
            </p:cNvPr>
            <p:cNvSpPr/>
            <p:nvPr/>
          </p:nvSpPr>
          <p:spPr>
            <a:xfrm>
              <a:off x="4860032" y="2333677"/>
              <a:ext cx="3853140" cy="3414663"/>
            </a:xfrm>
            <a:prstGeom prst="verticalScroll">
              <a:avLst/>
            </a:prstGeom>
            <a:grpFill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1E9327B0-A216-6147-8DA5-E378264251E3}"/>
                </a:ext>
              </a:extLst>
            </p:cNvPr>
            <p:cNvSpPr txBox="1"/>
            <p:nvPr/>
          </p:nvSpPr>
          <p:spPr>
            <a:xfrm>
              <a:off x="6096016" y="2347059"/>
              <a:ext cx="1584176" cy="3600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الثانية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C7D04A8-490D-6844-8E07-74BAECD5F931}"/>
              </a:ext>
            </a:extLst>
          </p:cNvPr>
          <p:cNvSpPr txBox="1"/>
          <p:nvPr/>
        </p:nvSpPr>
        <p:spPr>
          <a:xfrm>
            <a:off x="3767871" y="3366358"/>
            <a:ext cx="11221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١٣٠٪ =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9EE9365-7C5C-2446-8A73-923DF3A5743C}"/>
              </a:ext>
            </a:extLst>
          </p:cNvPr>
          <p:cNvSpPr txBox="1"/>
          <p:nvPr/>
        </p:nvSpPr>
        <p:spPr>
          <a:xfrm>
            <a:off x="2650455" y="4248644"/>
            <a:ext cx="2256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١.٣٠ × ٧٨ 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13FF183-F9D0-CF4C-A38B-D2C875D7EDE3}"/>
              </a:ext>
            </a:extLst>
          </p:cNvPr>
          <p:cNvSpPr txBox="1"/>
          <p:nvPr/>
        </p:nvSpPr>
        <p:spPr>
          <a:xfrm>
            <a:off x="2170273" y="4251657"/>
            <a:ext cx="9721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١٠١.٤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7D56578-26C5-D541-8C93-C4823E1C98CA}"/>
              </a:ext>
            </a:extLst>
          </p:cNvPr>
          <p:cNvSpPr txBox="1"/>
          <p:nvPr/>
        </p:nvSpPr>
        <p:spPr>
          <a:xfrm>
            <a:off x="3034369" y="3354426"/>
            <a:ext cx="8174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١.٣٠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9AD3035-B0B6-9E4D-BB3C-710416E5A3AE}"/>
              </a:ext>
            </a:extLst>
          </p:cNvPr>
          <p:cNvSpPr txBox="1"/>
          <p:nvPr/>
        </p:nvSpPr>
        <p:spPr>
          <a:xfrm>
            <a:off x="7624982" y="4574566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41" name="رابط مستقيم 12">
            <a:extLst>
              <a:ext uri="{FF2B5EF4-FFF2-40B4-BE49-F238E27FC236}">
                <a16:creationId xmlns:a16="http://schemas.microsoft.com/office/drawing/2014/main" id="{7B2629B3-D2B1-D24F-A68E-9B1A04DBFE45}"/>
              </a:ext>
            </a:extLst>
          </p:cNvPr>
          <p:cNvCxnSpPr/>
          <p:nvPr/>
        </p:nvCxnSpPr>
        <p:spPr>
          <a:xfrm flipH="1">
            <a:off x="7804910" y="4637347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61FA24F-0539-9D8B-C213-1093B192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189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16" grpId="0" animBg="1"/>
      <p:bldP spid="20" grpId="0"/>
      <p:bldP spid="31" grpId="0"/>
      <p:bldP spid="35" grpId="0"/>
      <p:bldP spid="36" grpId="0"/>
      <p:bldP spid="37" grpId="0"/>
      <p:bldP spid="38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٢٣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DEED5B12-7878-8341-ACA0-F0D2FDF876C3}"/>
              </a:ext>
            </a:extLst>
          </p:cNvPr>
          <p:cNvSpPr/>
          <p:nvPr/>
        </p:nvSpPr>
        <p:spPr>
          <a:xfrm>
            <a:off x="2166166" y="1224477"/>
            <a:ext cx="6632986" cy="1296144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DFB73E6-A80D-B54D-AD31-0324929586A7}"/>
              </a:ext>
            </a:extLst>
          </p:cNvPr>
          <p:cNvGrpSpPr/>
          <p:nvPr/>
        </p:nvGrpSpPr>
        <p:grpSpPr>
          <a:xfrm>
            <a:off x="6254246" y="2922382"/>
            <a:ext cx="4085540" cy="3414663"/>
            <a:chOff x="4860032" y="2390601"/>
            <a:chExt cx="3853140" cy="3414663"/>
          </a:xfrm>
          <a:solidFill>
            <a:srgbClr val="DFC493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3DB449C5-281C-014E-9595-418282BA2082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grpFill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C9F195C-2D76-1842-A5C1-1D41DF2FAD95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7CE5B09-CD05-6F4B-8B96-5FFAAD5AB390}"/>
              </a:ext>
            </a:extLst>
          </p:cNvPr>
          <p:cNvSpPr txBox="1"/>
          <p:nvPr/>
        </p:nvSpPr>
        <p:spPr>
          <a:xfrm>
            <a:off x="8556734" y="3768656"/>
            <a:ext cx="1278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٢٥٪ 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16B9DF4-8053-9444-88D9-B80F0B4117B4}"/>
              </a:ext>
            </a:extLst>
          </p:cNvPr>
          <p:cNvGrpSpPr/>
          <p:nvPr/>
        </p:nvGrpSpPr>
        <p:grpSpPr>
          <a:xfrm>
            <a:off x="7963522" y="3624457"/>
            <a:ext cx="720080" cy="768207"/>
            <a:chOff x="5872829" y="4197744"/>
            <a:chExt cx="720080" cy="768207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7FEC8CE0-5E5B-9D44-AFD4-6AE4AE354C5A}"/>
                </a:ext>
              </a:extLst>
            </p:cNvPr>
            <p:cNvSpPr txBox="1"/>
            <p:nvPr/>
          </p:nvSpPr>
          <p:spPr>
            <a:xfrm>
              <a:off x="5872830" y="4197744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٢٥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E19A1DA-B821-4F4E-B0AD-6DE9C5AE7B9E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9D2733FA-11A2-BE4E-AD49-B0BE55F6E450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FAC7AB9B-4506-804A-9CF8-9ACBBB34DFB4}"/>
              </a:ext>
            </a:extLst>
          </p:cNvPr>
          <p:cNvGrpSpPr/>
          <p:nvPr/>
        </p:nvGrpSpPr>
        <p:grpSpPr>
          <a:xfrm>
            <a:off x="7819506" y="4546212"/>
            <a:ext cx="2045252" cy="782721"/>
            <a:chOff x="6012160" y="4014431"/>
            <a:chExt cx="2045252" cy="782721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8C5F7E6-996C-064E-9C1B-0EA37C75C7CC}"/>
                </a:ext>
              </a:extLst>
            </p:cNvPr>
            <p:cNvSpPr txBox="1"/>
            <p:nvPr/>
          </p:nvSpPr>
          <p:spPr>
            <a:xfrm>
              <a:off x="6012160" y="4172979"/>
              <a:ext cx="13554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٤٥٥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20CDAB7F-2AF8-5842-B5F6-8BD1AAA33029}"/>
                </a:ext>
              </a:extLst>
            </p:cNvPr>
            <p:cNvGrpSpPr/>
            <p:nvPr/>
          </p:nvGrpSpPr>
          <p:grpSpPr>
            <a:xfrm>
              <a:off x="7193315" y="4014431"/>
              <a:ext cx="864097" cy="782721"/>
              <a:chOff x="5806496" y="4183230"/>
              <a:chExt cx="864097" cy="782721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4C5D0D04-E44C-2945-9153-C70A9B0BAFCF}"/>
                  </a:ext>
                </a:extLst>
              </p:cNvPr>
              <p:cNvSpPr txBox="1"/>
              <p:nvPr/>
            </p:nvSpPr>
            <p:spPr>
              <a:xfrm>
                <a:off x="5806496" y="4183230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٢٥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5DEE2558-E812-B74E-B51D-563D9779F3BD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4B35F1E7-ECF2-104E-B9D3-D8BE9171F04B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360593-D78C-AC4A-96F1-E510022E89DC}"/>
              </a:ext>
            </a:extLst>
          </p:cNvPr>
          <p:cNvSpPr txBox="1"/>
          <p:nvPr/>
        </p:nvSpPr>
        <p:spPr>
          <a:xfrm>
            <a:off x="6739386" y="4707773"/>
            <a:ext cx="1188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١١٣.٧٥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95E36FE-BE94-214B-877D-822B088F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68" y="1548573"/>
            <a:ext cx="1900674" cy="5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74F367A0-6440-5E43-B256-57B07C25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31" y="1480458"/>
            <a:ext cx="6096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56893E4-DC9D-E647-8AA9-670C8AF1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06" y="2952669"/>
            <a:ext cx="36290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مستطيل مستدير الزوايا 34">
            <a:extLst>
              <a:ext uri="{FF2B5EF4-FFF2-40B4-BE49-F238E27FC236}">
                <a16:creationId xmlns:a16="http://schemas.microsoft.com/office/drawing/2014/main" id="{54E260D7-EC34-F043-BC9B-8A1DF5D47768}"/>
              </a:ext>
            </a:extLst>
          </p:cNvPr>
          <p:cNvSpPr/>
          <p:nvPr/>
        </p:nvSpPr>
        <p:spPr>
          <a:xfrm>
            <a:off x="2677910" y="5298173"/>
            <a:ext cx="3088905" cy="324000"/>
          </a:xfrm>
          <a:prstGeom prst="round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C58C598-8133-4B4A-9221-64CAF416A140}"/>
              </a:ext>
            </a:extLst>
          </p:cNvPr>
          <p:cNvSpPr txBox="1"/>
          <p:nvPr/>
        </p:nvSpPr>
        <p:spPr>
          <a:xfrm>
            <a:off x="8100772" y="5529530"/>
            <a:ext cx="17349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عدد الطلاب  ≈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F0E67FB-9394-7547-A04D-3FC4AFE9BC14}"/>
              </a:ext>
            </a:extLst>
          </p:cNvPr>
          <p:cNvSpPr txBox="1"/>
          <p:nvPr/>
        </p:nvSpPr>
        <p:spPr>
          <a:xfrm>
            <a:off x="6739386" y="5536913"/>
            <a:ext cx="151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١١٤ طالبا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047388D-B40E-254D-90FC-FB7B0E2A9179}"/>
              </a:ext>
            </a:extLst>
          </p:cNvPr>
          <p:cNvSpPr txBox="1"/>
          <p:nvPr/>
        </p:nvSpPr>
        <p:spPr>
          <a:xfrm>
            <a:off x="8161647" y="5036905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39" name="رابط مستقيم 12">
            <a:extLst>
              <a:ext uri="{FF2B5EF4-FFF2-40B4-BE49-F238E27FC236}">
                <a16:creationId xmlns:a16="http://schemas.microsoft.com/office/drawing/2014/main" id="{B9846D55-0BB8-354B-9637-1C6EE4F3A77F}"/>
              </a:ext>
            </a:extLst>
          </p:cNvPr>
          <p:cNvCxnSpPr/>
          <p:nvPr/>
        </p:nvCxnSpPr>
        <p:spPr>
          <a:xfrm flipH="1">
            <a:off x="8341575" y="5099686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E5C9CDA-730C-4AFD-5952-2735E6BC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80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6" grpId="0" animBg="1"/>
      <p:bldP spid="20" grpId="0"/>
      <p:bldP spid="31" grpId="0"/>
      <p:bldP spid="35" grpId="0" animBg="1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٢٤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916908" y="2048638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تمرير أفقي 15">
            <a:extLst>
              <a:ext uri="{FF2B5EF4-FFF2-40B4-BE49-F238E27FC236}">
                <a16:creationId xmlns:a16="http://schemas.microsoft.com/office/drawing/2014/main" id="{C79AD328-8A61-0343-81C3-CA40B897108E}"/>
              </a:ext>
            </a:extLst>
          </p:cNvPr>
          <p:cNvSpPr/>
          <p:nvPr/>
        </p:nvSpPr>
        <p:spPr>
          <a:xfrm>
            <a:off x="3480518" y="1049013"/>
            <a:ext cx="6912768" cy="1656184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38A2B68-279D-464A-84AF-F46A0616AA3F}"/>
              </a:ext>
            </a:extLst>
          </p:cNvPr>
          <p:cNvGrpSpPr/>
          <p:nvPr/>
        </p:nvGrpSpPr>
        <p:grpSpPr>
          <a:xfrm>
            <a:off x="4100955" y="3068302"/>
            <a:ext cx="5328592" cy="3414663"/>
            <a:chOff x="4860032" y="2390601"/>
            <a:chExt cx="3853140" cy="3414663"/>
          </a:xfrm>
          <a:solidFill>
            <a:srgbClr val="DFC493"/>
          </a:solidFill>
          <a:effectLst>
            <a:glow rad="101600">
              <a:srgbClr val="00B050">
                <a:alpha val="60000"/>
              </a:srgbClr>
            </a:glow>
          </a:effectLst>
        </p:grpSpPr>
        <p:sp>
          <p:nvSpPr>
            <p:cNvPr id="18" name="تمرير عمودي 17">
              <a:extLst>
                <a:ext uri="{FF2B5EF4-FFF2-40B4-BE49-F238E27FC236}">
                  <a16:creationId xmlns:a16="http://schemas.microsoft.com/office/drawing/2014/main" id="{CC09B212-1EFB-684A-AD32-EDF080683243}"/>
                </a:ext>
              </a:extLst>
            </p:cNvPr>
            <p:cNvSpPr/>
            <p:nvPr/>
          </p:nvSpPr>
          <p:spPr>
            <a:xfrm>
              <a:off x="4860032" y="2390601"/>
              <a:ext cx="3853140" cy="3414663"/>
            </a:xfrm>
            <a:prstGeom prst="verticalScroll">
              <a:avLst/>
            </a:prstGeom>
            <a:grpFill/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A16138D-0775-914C-90A6-EE2CDA8147AD}"/>
                </a:ext>
              </a:extLst>
            </p:cNvPr>
            <p:cNvSpPr txBox="1"/>
            <p:nvPr/>
          </p:nvSpPr>
          <p:spPr>
            <a:xfrm>
              <a:off x="6096016" y="2419629"/>
              <a:ext cx="1584176" cy="36000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الطريقة الأولى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A5626D8-371A-884D-A6A1-3BE4545231ED}"/>
              </a:ext>
            </a:extLst>
          </p:cNvPr>
          <p:cNvSpPr txBox="1"/>
          <p:nvPr/>
        </p:nvSpPr>
        <p:spPr>
          <a:xfrm>
            <a:off x="7646495" y="3914576"/>
            <a:ext cx="12789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٢.٥٪ 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6092439-880A-1A4C-A56B-D9E2B2E96E0B}"/>
              </a:ext>
            </a:extLst>
          </p:cNvPr>
          <p:cNvGrpSpPr/>
          <p:nvPr/>
        </p:nvGrpSpPr>
        <p:grpSpPr>
          <a:xfrm>
            <a:off x="7053283" y="3674653"/>
            <a:ext cx="720080" cy="863931"/>
            <a:chOff x="5872829" y="4102020"/>
            <a:chExt cx="720080" cy="863931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34E6349-2632-7849-8077-2912C34FDFEB}"/>
                </a:ext>
              </a:extLst>
            </p:cNvPr>
            <p:cNvSpPr txBox="1"/>
            <p:nvPr/>
          </p:nvSpPr>
          <p:spPr>
            <a:xfrm>
              <a:off x="5872830" y="4102020"/>
              <a:ext cx="71390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٢.٥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D057C188-FBDD-2A48-89DA-5271672DD665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١٠٠</a:t>
              </a:r>
            </a:p>
          </p:txBody>
        </p:sp>
        <p:cxnSp>
          <p:nvCxnSpPr>
            <p:cNvPr id="24" name="رابط مستقيم 12">
              <a:extLst>
                <a:ext uri="{FF2B5EF4-FFF2-40B4-BE49-F238E27FC236}">
                  <a16:creationId xmlns:a16="http://schemas.microsoft.com/office/drawing/2014/main" id="{51F511F9-322A-464D-A0FA-6220C01A4696}"/>
                </a:ext>
              </a:extLst>
            </p:cNvPr>
            <p:cNvCxnSpPr/>
            <p:nvPr/>
          </p:nvCxnSpPr>
          <p:spPr>
            <a:xfrm flipH="1">
              <a:off x="5988379" y="4567067"/>
              <a:ext cx="54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150368C-00F3-CC47-982F-6A3F1602A62D}"/>
              </a:ext>
            </a:extLst>
          </p:cNvPr>
          <p:cNvGrpSpPr/>
          <p:nvPr/>
        </p:nvGrpSpPr>
        <p:grpSpPr>
          <a:xfrm>
            <a:off x="6588614" y="4610757"/>
            <a:ext cx="2365905" cy="864096"/>
            <a:chOff x="5691507" y="3933056"/>
            <a:chExt cx="2365905" cy="864096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BA6D03F-B397-334C-B176-E762C53B38E6}"/>
                </a:ext>
              </a:extLst>
            </p:cNvPr>
            <p:cNvSpPr txBox="1"/>
            <p:nvPr/>
          </p:nvSpPr>
          <p:spPr>
            <a:xfrm>
              <a:off x="5691507" y="4172979"/>
              <a:ext cx="167606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× ٥٠٠٠٠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87D17369-EA89-CA4B-864A-4DB5FE20BB81}"/>
                </a:ext>
              </a:extLst>
            </p:cNvPr>
            <p:cNvGrpSpPr/>
            <p:nvPr/>
          </p:nvGrpSpPr>
          <p:grpSpPr>
            <a:xfrm>
              <a:off x="7193315" y="3933056"/>
              <a:ext cx="864097" cy="864096"/>
              <a:chOff x="5806496" y="4101855"/>
              <a:chExt cx="864097" cy="864096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AFAB8FB7-5982-9548-8EFB-9944D76FC0F9}"/>
                  </a:ext>
                </a:extLst>
              </p:cNvPr>
              <p:cNvSpPr txBox="1"/>
              <p:nvPr/>
            </p:nvSpPr>
            <p:spPr>
              <a:xfrm>
                <a:off x="5806496" y="4101855"/>
                <a:ext cx="864097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١.٥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24C8AD8F-ED76-7F40-9B51-4EEE280C78F3}"/>
                  </a:ext>
                </a:extLst>
              </p:cNvPr>
              <p:cNvSpPr txBox="1"/>
              <p:nvPr/>
            </p:nvSpPr>
            <p:spPr>
              <a:xfrm>
                <a:off x="5872829" y="450428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١٠٠</a:t>
                </a:r>
              </a:p>
            </p:txBody>
          </p:sp>
          <p:cxnSp>
            <p:nvCxnSpPr>
              <p:cNvPr id="30" name="رابط مستقيم 16">
                <a:extLst>
                  <a:ext uri="{FF2B5EF4-FFF2-40B4-BE49-F238E27FC236}">
                    <a16:creationId xmlns:a16="http://schemas.microsoft.com/office/drawing/2014/main" id="{E9435663-7662-CA4B-B8E1-8E3B8842EE0A}"/>
                  </a:ext>
                </a:extLst>
              </p:cNvPr>
              <p:cNvCxnSpPr/>
              <p:nvPr/>
            </p:nvCxnSpPr>
            <p:spPr>
              <a:xfrm flipH="1">
                <a:off x="5993493" y="4567067"/>
                <a:ext cx="540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AA49EF-0C6F-194B-8F80-C87969C22E5C}"/>
              </a:ext>
            </a:extLst>
          </p:cNvPr>
          <p:cNvSpPr txBox="1"/>
          <p:nvPr/>
        </p:nvSpPr>
        <p:spPr>
          <a:xfrm>
            <a:off x="5685131" y="4853693"/>
            <a:ext cx="1188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١٢٥٠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65E5B3F-D212-084E-8FC1-93541A9427E2}"/>
              </a:ext>
            </a:extLst>
          </p:cNvPr>
          <p:cNvSpPr txBox="1"/>
          <p:nvPr/>
        </p:nvSpPr>
        <p:spPr>
          <a:xfrm>
            <a:off x="5973163" y="5675450"/>
            <a:ext cx="29523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المبلغ المستحق للمكتب  =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FC8C621-BE48-C24C-BD41-CEAF9A624744}"/>
              </a:ext>
            </a:extLst>
          </p:cNvPr>
          <p:cNvSpPr txBox="1"/>
          <p:nvPr/>
        </p:nvSpPr>
        <p:spPr>
          <a:xfrm>
            <a:off x="4677019" y="5682833"/>
            <a:ext cx="151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١٢٥٠ </a:t>
            </a:r>
            <a:r>
              <a:rPr lang="ar-SA" sz="2400" b="1" dirty="0"/>
              <a:t>ريالا</a:t>
            </a:r>
          </a:p>
        </p:txBody>
      </p:sp>
      <p:pic>
        <p:nvPicPr>
          <p:cNvPr id="35" name="Picture 2" descr="C:\Users\4D11~1\AppData\Local\Temp\SNAGHTML6759ed7.PNG">
            <a:extLst>
              <a:ext uri="{FF2B5EF4-FFF2-40B4-BE49-F238E27FC236}">
                <a16:creationId xmlns:a16="http://schemas.microsoft.com/office/drawing/2014/main" id="{9107452D-ED04-6747-ADF7-51D06403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42" y="1337811"/>
            <a:ext cx="6480720" cy="10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68F1815-364A-8C4A-843D-AEA773EDC175}"/>
              </a:ext>
            </a:extLst>
          </p:cNvPr>
          <p:cNvSpPr txBox="1"/>
          <p:nvPr/>
        </p:nvSpPr>
        <p:spPr>
          <a:xfrm>
            <a:off x="7053283" y="5187772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37" name="رابط مستقيم 12">
            <a:extLst>
              <a:ext uri="{FF2B5EF4-FFF2-40B4-BE49-F238E27FC236}">
                <a16:creationId xmlns:a16="http://schemas.microsoft.com/office/drawing/2014/main" id="{BF76748B-BA75-7042-AD09-6B9C6F9C08BB}"/>
              </a:ext>
            </a:extLst>
          </p:cNvPr>
          <p:cNvCxnSpPr/>
          <p:nvPr/>
        </p:nvCxnSpPr>
        <p:spPr>
          <a:xfrm flipH="1">
            <a:off x="7233211" y="5250553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E66BA5F-8E0D-E0DB-664D-C4BBE918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98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16" grpId="0" animBg="1"/>
      <p:bldP spid="20" grpId="0"/>
      <p:bldP spid="31" grpId="0"/>
      <p:bldP spid="32" grpId="0"/>
      <p:bldP spid="33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2765" y="-4691864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٢٥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10080086" y="2050758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A29AC32-C4B3-2E46-8278-3B5F49CC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06" y="982218"/>
            <a:ext cx="1970224" cy="28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677E565-AC8E-5D4B-92EA-5CEEF2C81743}"/>
              </a:ext>
            </a:extLst>
          </p:cNvPr>
          <p:cNvSpPr/>
          <p:nvPr/>
        </p:nvSpPr>
        <p:spPr>
          <a:xfrm>
            <a:off x="10799407" y="2593277"/>
            <a:ext cx="103778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١٦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DC47B25-6788-4549-8872-FE098892780F}"/>
              </a:ext>
            </a:extLst>
          </p:cNvPr>
          <p:cNvSpPr/>
          <p:nvPr/>
        </p:nvSpPr>
        <p:spPr>
          <a:xfrm>
            <a:off x="9968703" y="2789485"/>
            <a:ext cx="61138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الحل: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044AE14-A9DD-8D49-9DA7-996CC9F88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651" y="1680187"/>
            <a:ext cx="7925191" cy="1109298"/>
          </a:xfrm>
          <a:prstGeom prst="rect">
            <a:avLst/>
          </a:prstGeom>
        </p:spPr>
      </p:pic>
      <p:grpSp>
        <p:nvGrpSpPr>
          <p:cNvPr id="19" name="مجموعة 101">
            <a:extLst>
              <a:ext uri="{FF2B5EF4-FFF2-40B4-BE49-F238E27FC236}">
                <a16:creationId xmlns:a16="http://schemas.microsoft.com/office/drawing/2014/main" id="{B0B39B20-C7E4-764B-ABA9-428DEB990DF9}"/>
              </a:ext>
            </a:extLst>
          </p:cNvPr>
          <p:cNvGrpSpPr/>
          <p:nvPr/>
        </p:nvGrpSpPr>
        <p:grpSpPr>
          <a:xfrm>
            <a:off x="8865417" y="3474678"/>
            <a:ext cx="644462" cy="682051"/>
            <a:chOff x="9258499" y="3546546"/>
            <a:chExt cx="714380" cy="854048"/>
          </a:xfrm>
        </p:grpSpPr>
        <p:sp>
          <p:nvSpPr>
            <p:cNvPr id="20" name="Text Box 87">
              <a:extLst>
                <a:ext uri="{FF2B5EF4-FFF2-40B4-BE49-F238E27FC236}">
                  <a16:creationId xmlns:a16="http://schemas.microsoft.com/office/drawing/2014/main" id="{D0596778-2217-8849-8E12-AF77315D9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7043" y="3546546"/>
              <a:ext cx="585790" cy="462469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b="1" dirty="0">
                  <a:solidFill>
                    <a:srgbClr val="0070C0"/>
                  </a:solidFill>
                </a:rPr>
                <a:t>٦٠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5ACBAAE2-74AD-7E46-B2ED-1ED54BDC5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27043" y="3976646"/>
              <a:ext cx="46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sz="1350" dirty="0"/>
            </a:p>
          </p:txBody>
        </p:sp>
        <p:sp>
          <p:nvSpPr>
            <p:cNvPr id="22" name="Text Box 87">
              <a:extLst>
                <a:ext uri="{FF2B5EF4-FFF2-40B4-BE49-F238E27FC236}">
                  <a16:creationId xmlns:a16="http://schemas.microsoft.com/office/drawing/2014/main" id="{9D061A5D-1809-0F4D-A3B2-B287E33AA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8499" y="3938125"/>
              <a:ext cx="714380" cy="462469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b="1" dirty="0">
                  <a:solidFill>
                    <a:srgbClr val="0070C0"/>
                  </a:solidFill>
                </a:rPr>
                <a:t>١٠٠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3" name="Text Box 87">
            <a:extLst>
              <a:ext uri="{FF2B5EF4-FFF2-40B4-BE49-F238E27FC236}">
                <a16:creationId xmlns:a16="http://schemas.microsoft.com/office/drawing/2014/main" id="{389FF646-B44E-BF4A-9373-B65573FB6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158" y="3506345"/>
            <a:ext cx="624394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٥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8156DB5E-0AB8-8043-B804-77DA0CF95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972" y="3787395"/>
            <a:ext cx="519870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١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Line 36">
            <a:extLst>
              <a:ext uri="{FF2B5EF4-FFF2-40B4-BE49-F238E27FC236}">
                <a16:creationId xmlns:a16="http://schemas.microsoft.com/office/drawing/2014/main" id="{933EC684-E9FB-1446-A4D5-3410EBE477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0187" y="3793296"/>
            <a:ext cx="42219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sz="1350" dirty="0"/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EBC56C40-7105-CC48-BBD3-6E938F7DA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570" y="4204060"/>
            <a:ext cx="624394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=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C4C1EAB1-6F5D-3344-903D-9DB9C918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951" y="3328501"/>
            <a:ext cx="390109" cy="646331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b="1" dirty="0">
                <a:solidFill>
                  <a:srgbClr val="FF0000"/>
                </a:solidFill>
              </a:rPr>
              <a:t>      </a:t>
            </a:r>
            <a:r>
              <a:rPr lang="ar-SA" b="1" dirty="0">
                <a:solidFill>
                  <a:srgbClr val="0070C0"/>
                </a:solidFill>
              </a:rPr>
              <a:t>×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28" name="مجموعة 101">
            <a:extLst>
              <a:ext uri="{FF2B5EF4-FFF2-40B4-BE49-F238E27FC236}">
                <a16:creationId xmlns:a16="http://schemas.microsoft.com/office/drawing/2014/main" id="{BAE1EFDB-4745-0F4B-8BDC-BE726E48EA27}"/>
              </a:ext>
            </a:extLst>
          </p:cNvPr>
          <p:cNvGrpSpPr/>
          <p:nvPr/>
        </p:nvGrpSpPr>
        <p:grpSpPr>
          <a:xfrm>
            <a:off x="8479011" y="4114003"/>
            <a:ext cx="988079" cy="632515"/>
            <a:chOff x="9098239" y="3546546"/>
            <a:chExt cx="814594" cy="792020"/>
          </a:xfrm>
        </p:grpSpPr>
        <p:sp>
          <p:nvSpPr>
            <p:cNvPr id="29" name="Text Box 87">
              <a:extLst>
                <a:ext uri="{FF2B5EF4-FFF2-40B4-BE49-F238E27FC236}">
                  <a16:creationId xmlns:a16="http://schemas.microsoft.com/office/drawing/2014/main" id="{6B6B343A-A60B-0047-B48A-20C40E62E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8239" y="3546546"/>
              <a:ext cx="814594" cy="462469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b="1" dirty="0">
                  <a:solidFill>
                    <a:srgbClr val="0070C0"/>
                  </a:solidFill>
                </a:rPr>
                <a:t>٣٠٠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9430BA16-F6B4-A942-83FF-897AE5D61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3360" y="3897998"/>
              <a:ext cx="714379" cy="9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 sz="1350" dirty="0"/>
            </a:p>
          </p:txBody>
        </p:sp>
        <p:sp>
          <p:nvSpPr>
            <p:cNvPr id="31" name="Text Box 87">
              <a:extLst>
                <a:ext uri="{FF2B5EF4-FFF2-40B4-BE49-F238E27FC236}">
                  <a16:creationId xmlns:a16="http://schemas.microsoft.com/office/drawing/2014/main" id="{36AC8785-ED6B-114C-8F00-3540F18185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5003" y="3876097"/>
              <a:ext cx="714380" cy="462469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ar-SA" b="1" dirty="0">
                  <a:solidFill>
                    <a:srgbClr val="0070C0"/>
                  </a:solidFill>
                </a:rPr>
                <a:t>١٠٠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2" name="Text Box 87">
            <a:extLst>
              <a:ext uri="{FF2B5EF4-FFF2-40B4-BE49-F238E27FC236}">
                <a16:creationId xmlns:a16="http://schemas.microsoft.com/office/drawing/2014/main" id="{FD915B91-E446-8B42-B136-0E018ED7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553" y="2942191"/>
            <a:ext cx="2640378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٦٠%  من ٥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C892888A-2BFE-674A-B535-F4F178E3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493" y="4811340"/>
            <a:ext cx="624394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=٣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4" name="Text Box 87">
            <a:extLst>
              <a:ext uri="{FF2B5EF4-FFF2-40B4-BE49-F238E27FC236}">
                <a16:creationId xmlns:a16="http://schemas.microsoft.com/office/drawing/2014/main" id="{1A2D406C-5BA0-AF4D-BDD3-0B420A0F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598" y="5109530"/>
            <a:ext cx="3444959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سوف يصيب الهدف ٣ مرات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E176D240-75DD-DC4B-964C-DF67D69D9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0071" y="3647800"/>
            <a:ext cx="624394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b="1" dirty="0">
                <a:solidFill>
                  <a:srgbClr val="0070C0"/>
                </a:solidFill>
              </a:rPr>
              <a:t>=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DB6AA1F-4A1A-10F5-4AB3-7BA8A942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417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23" grpId="0"/>
      <p:bldP spid="24" grpId="0"/>
      <p:bldP spid="25" grpId="0" animBg="1"/>
      <p:bldP spid="26" grpId="0"/>
      <p:bldP spid="27" grpId="0"/>
      <p:bldP spid="32" grpId="0"/>
      <p:bldP spid="33" grpId="0"/>
      <p:bldP spid="34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7204" y="-4673001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٢٦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1B044F8-6CD8-0F40-8FBE-4AA198789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626" y="1583160"/>
            <a:ext cx="5639868" cy="2468921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460C87E-6A38-7E42-8056-EC10EE305960}"/>
              </a:ext>
            </a:extLst>
          </p:cNvPr>
          <p:cNvSpPr/>
          <p:nvPr/>
        </p:nvSpPr>
        <p:spPr>
          <a:xfrm>
            <a:off x="2009364" y="1067168"/>
            <a:ext cx="103778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١٨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910FE3-57E5-4B45-8E9D-AC363908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37" y="973468"/>
            <a:ext cx="1970224" cy="28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17A60D7-7A7E-8B49-B60C-81AD19FAE02B}"/>
              </a:ext>
            </a:extLst>
          </p:cNvPr>
          <p:cNvSpPr/>
          <p:nvPr/>
        </p:nvSpPr>
        <p:spPr>
          <a:xfrm>
            <a:off x="1813309" y="1559940"/>
            <a:ext cx="3258781" cy="4394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EBB4350-7C68-174B-BFB7-0E4B10CE5C47}"/>
              </a:ext>
            </a:extLst>
          </p:cNvPr>
          <p:cNvSpPr/>
          <p:nvPr/>
        </p:nvSpPr>
        <p:spPr>
          <a:xfrm>
            <a:off x="3860034" y="1746915"/>
            <a:ext cx="63062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٣٣ ـ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0A4E806-6DA4-BE4C-9FD4-CACE709E4550}"/>
              </a:ext>
            </a:extLst>
          </p:cNvPr>
          <p:cNvSpPr/>
          <p:nvPr/>
        </p:nvSpPr>
        <p:spPr>
          <a:xfrm>
            <a:off x="2512213" y="2251074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قيمة ايجار الغرفة  </a:t>
            </a:r>
            <a:r>
              <a:rPr lang="el-GR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≈</a:t>
            </a:r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٢٥٠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03C7767-48AC-ED40-9EA2-F8F133BAE3A8}"/>
              </a:ext>
            </a:extLst>
          </p:cNvPr>
          <p:cNvSpPr/>
          <p:nvPr/>
        </p:nvSpPr>
        <p:spPr>
          <a:xfrm>
            <a:off x="2095927" y="2738668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قيمة ثلاث وجبات غداء من المطعم</a:t>
            </a:r>
            <a:r>
              <a:rPr lang="el-GR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≈</a:t>
            </a:r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٢٠٠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1BD5545-2D46-3D48-8E80-0B780C635D4D}"/>
              </a:ext>
            </a:extLst>
          </p:cNvPr>
          <p:cNvSpPr/>
          <p:nvPr/>
        </p:nvSpPr>
        <p:spPr>
          <a:xfrm>
            <a:off x="2196502" y="3200772"/>
            <a:ext cx="3326264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رسوم خدمة الفندق = ١٥% من ٢٥٠</a:t>
            </a:r>
          </a:p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B5F71CF-8A42-2542-894D-43585DA61897}"/>
              </a:ext>
            </a:extLst>
          </p:cNvPr>
          <p:cNvSpPr/>
          <p:nvPr/>
        </p:nvSpPr>
        <p:spPr>
          <a:xfrm>
            <a:off x="1712085" y="3480230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=٠.١٥ ×٢٥٠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DE5CE455-0C1E-3149-B39D-C8791156BC37}"/>
              </a:ext>
            </a:extLst>
          </p:cNvPr>
          <p:cNvSpPr/>
          <p:nvPr/>
        </p:nvSpPr>
        <p:spPr>
          <a:xfrm>
            <a:off x="1897947" y="3757229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٣٧.٥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BDDBD8C-5431-E64B-9497-3E1514E005E4}"/>
              </a:ext>
            </a:extLst>
          </p:cNvPr>
          <p:cNvSpPr/>
          <p:nvPr/>
        </p:nvSpPr>
        <p:spPr>
          <a:xfrm>
            <a:off x="1779567" y="4160917"/>
            <a:ext cx="3326264" cy="46166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ar-SA" sz="13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مستحقات الفندق =</a:t>
            </a:r>
          </a:p>
          <a:p>
            <a:pPr algn="ctr"/>
            <a:r>
              <a:rPr lang="ar-SA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قيمة ايجار الغرفة + قيمة ثلاث وجبات + رسوم خدمة الفندق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452CA34-547C-474F-87A9-A742EB5EE760}"/>
              </a:ext>
            </a:extLst>
          </p:cNvPr>
          <p:cNvSpPr/>
          <p:nvPr/>
        </p:nvSpPr>
        <p:spPr>
          <a:xfrm>
            <a:off x="2095927" y="4683833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  ٢٥٠     +   ٢٠٠    + ٣٧.٥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62BC0BF-13BF-C247-9880-B6F5BAF9B1F5}"/>
              </a:ext>
            </a:extLst>
          </p:cNvPr>
          <p:cNvSpPr/>
          <p:nvPr/>
        </p:nvSpPr>
        <p:spPr>
          <a:xfrm>
            <a:off x="2752746" y="5061189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٤٨٧.٥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95DDBAF-2895-6401-309A-CC03D5FE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98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619757" y="206584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09A93521-D8ED-DE49-92AD-B8A306C4AF57}"/>
              </a:ext>
            </a:extLst>
          </p:cNvPr>
          <p:cNvSpPr/>
          <p:nvPr/>
        </p:nvSpPr>
        <p:spPr>
          <a:xfrm>
            <a:off x="2105902" y="2656921"/>
            <a:ext cx="3635926" cy="26452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63B67A6-A267-3047-BA05-C7DA530218DF}"/>
              </a:ext>
            </a:extLst>
          </p:cNvPr>
          <p:cNvSpPr/>
          <p:nvPr/>
        </p:nvSpPr>
        <p:spPr>
          <a:xfrm>
            <a:off x="1988311" y="2313332"/>
            <a:ext cx="103778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١٨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6BED51E-B350-1744-B42E-4D1D64A55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6178" y="2656921"/>
            <a:ext cx="4840263" cy="285032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AC4A7D-8375-E648-87CC-17E1AE94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84" y="2219632"/>
            <a:ext cx="1970224" cy="28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4059B98-18C3-9848-93DA-B371D2616E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222" y="3234983"/>
            <a:ext cx="2901800" cy="39241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C60C5E0-863E-884A-AFAE-4141785B3045}"/>
              </a:ext>
            </a:extLst>
          </p:cNvPr>
          <p:cNvSpPr/>
          <p:nvPr/>
        </p:nvSpPr>
        <p:spPr>
          <a:xfrm>
            <a:off x="4795999" y="2744464"/>
            <a:ext cx="5103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٣٤-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33F71A1-D7BF-BC46-9DCC-E0EC485CA7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3182" y="3589474"/>
            <a:ext cx="2122715" cy="52832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4F72858-558A-CB4B-A3C5-9A325571FF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3606" y="4207079"/>
            <a:ext cx="1422291" cy="282107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16E0F18A-0693-4142-B88B-EC64ACC7C82D}"/>
              </a:ext>
            </a:extLst>
          </p:cNvPr>
          <p:cNvSpPr/>
          <p:nvPr/>
        </p:nvSpPr>
        <p:spPr>
          <a:xfrm>
            <a:off x="1987109" y="4130447"/>
            <a:ext cx="212271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dirty="0"/>
              <a:t>السعر الجديد  بعد الزيادة </a:t>
            </a:r>
          </a:p>
          <a:p>
            <a:pPr algn="ctr"/>
            <a:r>
              <a:rPr lang="ar-SA" sz="1350" dirty="0"/>
              <a:t>=١٠٠ + ١٠=١٠٠٠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272CB93-F1DD-1143-B930-2EFBA2D8BE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9825" y="4836163"/>
            <a:ext cx="1522934" cy="312077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67669254-0BC1-2746-B967-6D794D82CBF5}"/>
              </a:ext>
            </a:extLst>
          </p:cNvPr>
          <p:cNvSpPr/>
          <p:nvPr/>
        </p:nvSpPr>
        <p:spPr>
          <a:xfrm>
            <a:off x="2021495" y="4655500"/>
            <a:ext cx="212271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dirty="0"/>
              <a:t>السعر الجديد  بعد  الخصم  </a:t>
            </a:r>
          </a:p>
          <a:p>
            <a:pPr algn="ctr"/>
            <a:r>
              <a:rPr lang="ar-SA" sz="1350" dirty="0"/>
              <a:t>=١١٠ - ١١= ٩٩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B3E8AF6-C817-AD38-812F-91201874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707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٢٨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619757" y="206584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E0B88DB3-6C4B-2340-9D32-CCC716084C6B}"/>
              </a:ext>
            </a:extLst>
          </p:cNvPr>
          <p:cNvSpPr/>
          <p:nvPr/>
        </p:nvSpPr>
        <p:spPr>
          <a:xfrm>
            <a:off x="7176871" y="4289238"/>
            <a:ext cx="3291107" cy="1607552"/>
          </a:xfrm>
          <a:prstGeom prst="rect">
            <a:avLst/>
          </a:prstGeom>
          <a:ln w="698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BD98E73-545C-7547-9A38-9B27EFFD7B69}"/>
              </a:ext>
            </a:extLst>
          </p:cNvPr>
          <p:cNvSpPr/>
          <p:nvPr/>
        </p:nvSpPr>
        <p:spPr>
          <a:xfrm>
            <a:off x="1960476" y="1275166"/>
            <a:ext cx="103778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١٨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B3E012C-B5CA-664E-80E2-7C92DD4B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9" y="1181466"/>
            <a:ext cx="1970224" cy="28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575D622-BEAE-0B4B-BBB7-0030F538C4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1486" y="1605258"/>
            <a:ext cx="7478188" cy="253278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D678D04-B570-A441-A583-A5F702E650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20" y="4686637"/>
            <a:ext cx="1861051" cy="1263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D812992C-3866-814F-A1BC-5D296D442693}"/>
              </a:ext>
            </a:extLst>
          </p:cNvPr>
          <p:cNvSpPr/>
          <p:nvPr/>
        </p:nvSpPr>
        <p:spPr>
          <a:xfrm>
            <a:off x="2269902" y="4879308"/>
            <a:ext cx="2408829" cy="1127462"/>
          </a:xfrm>
          <a:prstGeom prst="ellipse">
            <a:avLst/>
          </a:prstGeom>
          <a:solidFill>
            <a:srgbClr val="FEFEFE"/>
          </a:solidFill>
          <a:ln w="762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50000"/>
                  </a:schemeClr>
                </a:solidFill>
              </a:rPr>
              <a:t>الواجب  بالمنصة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3CCB320-199C-1E47-8C9C-1674ADDC5944}"/>
              </a:ext>
            </a:extLst>
          </p:cNvPr>
          <p:cNvSpPr/>
          <p:nvPr/>
        </p:nvSpPr>
        <p:spPr>
          <a:xfrm>
            <a:off x="9091739" y="3610318"/>
            <a:ext cx="805262" cy="336579"/>
          </a:xfrm>
          <a:prstGeom prst="rect">
            <a:avLst/>
          </a:prstGeom>
          <a:noFill/>
          <a:ln w="793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8886821-F97E-7841-85FB-62966367FEED}"/>
              </a:ext>
            </a:extLst>
          </p:cNvPr>
          <p:cNvSpPr/>
          <p:nvPr/>
        </p:nvSpPr>
        <p:spPr>
          <a:xfrm>
            <a:off x="3367466" y="2818335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نسبة  البطاقات الغير زرقاء = ١٠٠%- ٤٢% =٤٨%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5D32DB2-EDA5-414C-A63D-15B70AB277E3}"/>
              </a:ext>
            </a:extLst>
          </p:cNvPr>
          <p:cNvSpPr/>
          <p:nvPr/>
        </p:nvSpPr>
        <p:spPr>
          <a:xfrm>
            <a:off x="7398097" y="4761433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عدد التمارين التي لم تحل = ٤٠% من ٤٠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F742137-144F-8542-B404-672B6F013B00}"/>
              </a:ext>
            </a:extLst>
          </p:cNvPr>
          <p:cNvSpPr/>
          <p:nvPr/>
        </p:nvSpPr>
        <p:spPr>
          <a:xfrm>
            <a:off x="2920325" y="3578142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×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9A130B3-1E47-AB42-A9E0-F11BDE251268}"/>
              </a:ext>
            </a:extLst>
          </p:cNvPr>
          <p:cNvSpPr/>
          <p:nvPr/>
        </p:nvSpPr>
        <p:spPr>
          <a:xfrm>
            <a:off x="2163052" y="3567001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٩٦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E2E1874-4800-1443-A25D-F67FCCB7AB64}"/>
              </a:ext>
            </a:extLst>
          </p:cNvPr>
          <p:cNvSpPr/>
          <p:nvPr/>
        </p:nvSpPr>
        <p:spPr>
          <a:xfrm>
            <a:off x="7176871" y="4415990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نسبة  التمارين التي لم تحل = ١٠٠%- ٦٠% =٤٠%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0E74F58-29F2-3C4C-B553-DB2037E2F4A0}"/>
              </a:ext>
            </a:extLst>
          </p:cNvPr>
          <p:cNvSpPr/>
          <p:nvPr/>
        </p:nvSpPr>
        <p:spPr>
          <a:xfrm>
            <a:off x="3566695" y="3202857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عدد البطاقات الغير زرقاء = ٤٨% من ٢٠٠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07DECBA-1140-7145-B406-F55B1F0BA2FD}"/>
              </a:ext>
            </a:extLst>
          </p:cNvPr>
          <p:cNvSpPr/>
          <p:nvPr/>
        </p:nvSpPr>
        <p:spPr>
          <a:xfrm>
            <a:off x="6892958" y="5000169"/>
            <a:ext cx="3326264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٤٠</a:t>
            </a:r>
          </a:p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١٠٠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C97EFBD-60C7-954C-B8DE-756397263AF8}"/>
              </a:ext>
            </a:extLst>
          </p:cNvPr>
          <p:cNvSpPr/>
          <p:nvPr/>
        </p:nvSpPr>
        <p:spPr>
          <a:xfrm>
            <a:off x="7141714" y="5099366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3FD72A7-0F14-0748-86E0-D725AD939662}"/>
              </a:ext>
            </a:extLst>
          </p:cNvPr>
          <p:cNvSpPr/>
          <p:nvPr/>
        </p:nvSpPr>
        <p:spPr>
          <a:xfrm>
            <a:off x="3243510" y="3473985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٤٨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CA40D15-D48D-F04D-8793-D57E9FC1A295}"/>
              </a:ext>
            </a:extLst>
          </p:cNvPr>
          <p:cNvSpPr/>
          <p:nvPr/>
        </p:nvSpPr>
        <p:spPr>
          <a:xfrm>
            <a:off x="3275988" y="3717289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١٠٠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01D341D-B9FD-F340-97CF-828F9B3DCD94}"/>
              </a:ext>
            </a:extLst>
          </p:cNvPr>
          <p:cNvSpPr/>
          <p:nvPr/>
        </p:nvSpPr>
        <p:spPr>
          <a:xfrm>
            <a:off x="2632856" y="3550263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٢٠٠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C744F31A-AF53-1643-B4D7-D1E24926D83E}"/>
              </a:ext>
            </a:extLst>
          </p:cNvPr>
          <p:cNvSpPr/>
          <p:nvPr/>
        </p:nvSpPr>
        <p:spPr>
          <a:xfrm>
            <a:off x="3474316" y="3574155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4BC19B1-18A4-2247-8E52-22BEE159F318}"/>
              </a:ext>
            </a:extLst>
          </p:cNvPr>
          <p:cNvSpPr/>
          <p:nvPr/>
        </p:nvSpPr>
        <p:spPr>
          <a:xfrm>
            <a:off x="6434896" y="5093013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× ٤٠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02A18FBF-F465-2C46-9583-862BF5B12AF8}"/>
              </a:ext>
            </a:extLst>
          </p:cNvPr>
          <p:cNvSpPr/>
          <p:nvPr/>
        </p:nvSpPr>
        <p:spPr>
          <a:xfrm>
            <a:off x="6920488" y="5400287"/>
            <a:ext cx="3326264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135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  ١٦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4B6B725-3857-A84B-53AF-CA8A5442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749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14457" y="1012177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AA0BBCB5-0B94-3148-BCF5-A0614FA44C35}"/>
              </a:ext>
            </a:extLst>
          </p:cNvPr>
          <p:cNvSpPr/>
          <p:nvPr/>
        </p:nvSpPr>
        <p:spPr>
          <a:xfrm flipH="1">
            <a:off x="893882" y="576697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</a:t>
            </a:r>
            <a:r>
              <a:rPr lang="ar-SA" sz="1400"/>
              <a:t>الرئيسة ٢٩</a:t>
            </a:r>
            <a:endParaRPr lang="ar-SA" sz="14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9619757" y="2065846"/>
            <a:ext cx="241461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56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78897AEF-4535-9443-BDD4-51DBC8301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42" y="966091"/>
            <a:ext cx="1662934" cy="1361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AC12FCB-632F-1344-BCC5-9DA641747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57" y="1483476"/>
            <a:ext cx="2342617" cy="201266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BF9B4AF-A520-4A4C-B1A2-FF760F54DF11}"/>
              </a:ext>
            </a:extLst>
          </p:cNvPr>
          <p:cNvSpPr txBox="1"/>
          <p:nvPr/>
        </p:nvSpPr>
        <p:spPr>
          <a:xfrm flipH="1">
            <a:off x="7448604" y="1427566"/>
            <a:ext cx="136530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350" b="1" dirty="0">
                <a:solidFill>
                  <a:srgbClr val="FFC000"/>
                </a:solidFill>
              </a:rPr>
              <a:t> ص ٢٢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D80BCCB-7C26-DF45-8E54-AD0EF608538D}"/>
              </a:ext>
            </a:extLst>
          </p:cNvPr>
          <p:cNvSpPr/>
          <p:nvPr/>
        </p:nvSpPr>
        <p:spPr>
          <a:xfrm>
            <a:off x="9068632" y="1845188"/>
            <a:ext cx="1114079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1350" b="1" dirty="0">
                <a:ln/>
                <a:solidFill>
                  <a:schemeClr val="accent4"/>
                </a:solidFill>
              </a:rPr>
              <a:t>تدرب على اختبار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047A423-5FFD-7047-B4BC-5A2B2163F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4569" y="1987494"/>
            <a:ext cx="5172958" cy="336122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EC71A566-09BD-BB48-AFAB-A7D096ED1040}"/>
              </a:ext>
            </a:extLst>
          </p:cNvPr>
          <p:cNvSpPr/>
          <p:nvPr/>
        </p:nvSpPr>
        <p:spPr>
          <a:xfrm>
            <a:off x="5778037" y="4425964"/>
            <a:ext cx="717257" cy="287299"/>
          </a:xfrm>
          <a:prstGeom prst="rect">
            <a:avLst/>
          </a:prstGeom>
          <a:noFill/>
          <a:ln w="825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7536183-B6D6-1759-A98D-C1D5360B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8876" y="6316647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b="1" smtClean="0">
                <a:solidFill>
                  <a:schemeClr val="tx1"/>
                </a:solidFill>
              </a:rPr>
              <a:t>256</a:t>
            </a:fld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3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57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1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10064141" y="-1107221"/>
            <a:ext cx="991512" cy="29487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698430" y="-196004"/>
            <a:ext cx="1143963" cy="12101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238603" y="350050"/>
            <a:ext cx="849943" cy="8991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536639" y="796322"/>
            <a:ext cx="628648" cy="66501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961463" y="1007454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401DA614-5AC7-4448-03D5-77DC3C91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338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صورة 41">
            <a:extLst>
              <a:ext uri="{FF2B5EF4-FFF2-40B4-BE49-F238E27FC236}">
                <a16:creationId xmlns:a16="http://schemas.microsoft.com/office/drawing/2014/main" id="{E5BEA4AE-B9CF-4094-AAE3-B652C07B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55" y="1814514"/>
            <a:ext cx="4316342" cy="5001154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06" y="304800"/>
            <a:ext cx="6628266" cy="55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FED0C0-1017-D04E-B487-BD4258DF9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72" y="0"/>
            <a:ext cx="1700428" cy="2511841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59569" y="2146952"/>
            <a:ext cx="1932431" cy="4553712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0EC7910-206C-FB94-47DD-7D314114A5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ar-SA" smtClean="0">
                <a:solidFill>
                  <a:schemeClr val="tx1"/>
                </a:solidFill>
              </a:rPr>
              <a:t>257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80054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115752" y="37654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FFD8F4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openDmnd">
                <a:fgClr>
                  <a:srgbClr val="BDBFFF"/>
                </a:fgClr>
                <a:bgClr>
                  <a:srgbClr val="FFD8F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BFFC511-9EF5-34B1-3EE9-3A11381C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3950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961463" y="1007454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75BE51A-995F-2EAA-2297-653A3CA6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745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10064141" y="-1107221"/>
            <a:ext cx="991512" cy="29487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698430" y="-196004"/>
            <a:ext cx="1143963" cy="12101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238603" y="350050"/>
            <a:ext cx="849943" cy="8991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536639" y="796322"/>
            <a:ext cx="628648" cy="66501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961463" y="1007454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l" defTabSz="914400" rtl="0" eaLnBrk="1" latinLnBrk="0" hangingPunct="1"/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561B4D8F-BB39-675D-A855-142F5541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129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٥-١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النسبة المئوية من عدد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r>
              <a:rPr lang="ar-SA" altLang="ar-SA" sz="2800" dirty="0">
                <a:solidFill>
                  <a:srgbClr val="00B050"/>
                </a:solidFill>
              </a:rPr>
              <a:t>١٤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أجد النسبة المئوية من عدد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0" y="561061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913094" y="3543804"/>
            <a:ext cx="4310339" cy="52560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504584"/>
              </p:ext>
            </p:extLst>
          </p:nvPr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06AB73-4738-AA09-17D9-D2CF0CBE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4F7FCAD8-A941-454F-8822-54756E237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1671" y="-1"/>
            <a:ext cx="12909177" cy="6858001"/>
          </a:xfrm>
          <a:prstGeom prst="rect">
            <a:avLst/>
          </a:prstGeom>
        </p:spPr>
      </p:pic>
      <p:sp>
        <p:nvSpPr>
          <p:cNvPr id="4098" name="Rectangle 39">
            <a:extLst>
              <a:ext uri="{FF2B5EF4-FFF2-40B4-BE49-F238E27FC236}">
                <a16:creationId xmlns:a16="http://schemas.microsoft.com/office/drawing/2014/main" id="{B084D66C-4234-E247-885B-6BA838C6A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994" y="2367327"/>
            <a:ext cx="152400" cy="43434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pic>
        <p:nvPicPr>
          <p:cNvPr id="4099" name="Picture 11" descr="bigcar">
            <a:extLst>
              <a:ext uri="{FF2B5EF4-FFF2-40B4-BE49-F238E27FC236}">
                <a16:creationId xmlns:a16="http://schemas.microsoft.com/office/drawing/2014/main" id="{BBEB1DDA-E067-AE4E-9F2D-BC0F2CD8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2362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52E1F8AB-0927-5641-8ED5-12A4F0EEA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08DFD181-EAD3-AF40-9BD1-B8B530A1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Red Car Move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497C4AD3-4B6A-5142-985C-A411915BB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1FB6483-8A11-3842-9218-8B69DD02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>
                <a:latin typeface="Verdana" pitchFamily="34" charset="0"/>
              </a:rPr>
            </a:br>
            <a:r>
              <a:rPr lang="en-US" sz="1100" b="1">
                <a:latin typeface="Verdana" pitchFamily="34" charset="0"/>
              </a:rPr>
              <a:t>Green Car </a:t>
            </a:r>
            <a:r>
              <a:rPr lang="en-US" sz="1100" b="1" dirty="0">
                <a:latin typeface="Verdana" pitchFamily="34" charset="0"/>
              </a:rPr>
              <a:t>Move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115FE0D5-5694-0C49-BBFE-5B2E9A304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"/>
            <a:ext cx="17526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1100" b="1" dirty="0">
                <a:latin typeface="Verdana" pitchFamily="34" charset="0"/>
              </a:rPr>
              <a:t>Click to Make</a:t>
            </a:r>
            <a:br>
              <a:rPr lang="en-US" sz="1100" b="1" dirty="0">
                <a:latin typeface="Verdana" pitchFamily="34" charset="0"/>
              </a:rPr>
            </a:br>
            <a:r>
              <a:rPr lang="en-US" sz="110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32497A-150D-F842-B35B-861FFA2720EB}"/>
              </a:ext>
            </a:extLst>
          </p:cNvPr>
          <p:cNvCxnSpPr>
            <a:endCxn id="3090" idx="1"/>
          </p:cNvCxnSpPr>
          <p:nvPr/>
        </p:nvCxnSpPr>
        <p:spPr>
          <a:xfrm rot="5400000" flipH="1" flipV="1">
            <a:off x="3505200" y="533400"/>
            <a:ext cx="228600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863F28-8EA1-EF43-B94A-44C7540FB75D}"/>
              </a:ext>
            </a:extLst>
          </p:cNvPr>
          <p:cNvCxnSpPr>
            <a:endCxn id="25" idx="1"/>
          </p:cNvCxnSpPr>
          <p:nvPr/>
        </p:nvCxnSpPr>
        <p:spPr>
          <a:xfrm>
            <a:off x="3429000" y="762000"/>
            <a:ext cx="1219200" cy="38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BE02F5-F1E3-8C40-B777-A679AECA7D9F}"/>
              </a:ext>
            </a:extLst>
          </p:cNvPr>
          <p:cNvCxnSpPr>
            <a:stCxn id="3090" idx="3"/>
            <a:endCxn id="26" idx="1"/>
          </p:cNvCxnSpPr>
          <p:nvPr/>
        </p:nvCxnSpPr>
        <p:spPr>
          <a:xfrm>
            <a:off x="5486400" y="533400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64AB37-D6D6-2C44-A31A-099198FC8C6A}"/>
              </a:ext>
            </a:extLst>
          </p:cNvPr>
          <p:cNvCxnSpPr>
            <a:stCxn id="25" idx="3"/>
            <a:endCxn id="27" idx="1"/>
          </p:cNvCxnSpPr>
          <p:nvPr/>
        </p:nvCxnSpPr>
        <p:spPr>
          <a:xfrm>
            <a:off x="6400800" y="1143000"/>
            <a:ext cx="685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8BC1B70-7AB0-074C-BCF5-AC4AF1E2DB12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>
            <a:off x="7772400" y="533400"/>
            <a:ext cx="533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857DDAC6-0E0E-EB4C-B4FB-0B4B214D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3163389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>
            <a:extLst>
              <a:ext uri="{FF2B5EF4-FFF2-40B4-BE49-F238E27FC236}">
                <a16:creationId xmlns:a16="http://schemas.microsoft.com/office/drawing/2014/main" id="{FD367A2B-1555-F544-B7E5-03EF39292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4023043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90B8D3A4-D4FE-9D48-97CA-A48EE750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4882697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bigcar">
            <a:extLst>
              <a:ext uri="{FF2B5EF4-FFF2-40B4-BE49-F238E27FC236}">
                <a16:creationId xmlns:a16="http://schemas.microsoft.com/office/drawing/2014/main" id="{D67B497D-62C8-EA45-B4F4-762DEE9C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5872527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47735FF-1C67-66F8-918C-ACEF351E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234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8334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4.44444E-6 L -0.33334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4 4.44444E-6 L -0.4916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4.44444E-6 L -0.68894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4.44444E-6 L -0.97019 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18333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7037E-6 L -0.33333 -3.703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7037E-6 L -0.49166 -3.7037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7037E-6 L -0.68893 -3.7037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-3.7037E-6 L -0.96484 0.009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18333 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4.81481E-6 L -0.33333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4.81481E-6 L -0.49166 4.8148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4.81481E-6 L -0.68893 4.8148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4.81481E-6 L -0.96054 0.0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8333 1.85185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85185E-6 L -0.33333 1.85185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85185E-6 L -0.49166 1.85185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1.85185E-6 L -0.68893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096 0.025 L -0.9595 0.030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8333 -1.11111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1.11111E-6 L -0.33333 -1.11111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1.11111E-6 L -0.49166 -1.11111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1.11111E-6 L -0.68893 -1.11111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161 0.00463 L -0.95729 0.00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156" y="30718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06B6709-4ECE-A576-6680-9C840A8F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9FC5-8903-FB47-82E2-8942590F4845}" type="slidenum">
              <a:rPr lang="ar-SA" altLang="ar-SA" smtClean="0"/>
              <a:pPr/>
              <a:t>235</a:t>
            </a:fld>
            <a:endParaRPr lang="en-US" alt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FC8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8925" y="30753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1562" y="-4645668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05093" y="1018935"/>
            <a:ext cx="1310882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CBEF9B-10B4-214A-8F6D-3EB1AC08AB0D}"/>
              </a:ext>
            </a:extLst>
          </p:cNvPr>
          <p:cNvSpPr/>
          <p:nvPr/>
        </p:nvSpPr>
        <p:spPr>
          <a:xfrm rot="385153">
            <a:off x="10480013" y="1937025"/>
            <a:ext cx="1787628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1" name="Right Arrow 4">
            <a:hlinkClick r:id="" action="ppaction://hlinkshowjump?jump=firstslide" tooltip="رئسي"/>
            <a:extLst>
              <a:ext uri="{FF2B5EF4-FFF2-40B4-BE49-F238E27FC236}">
                <a16:creationId xmlns:a16="http://schemas.microsoft.com/office/drawing/2014/main" id="{BA8EAF4A-44F5-A04D-A3EA-672A0E114751}"/>
              </a:ext>
            </a:extLst>
          </p:cNvPr>
          <p:cNvSpPr/>
          <p:nvPr/>
        </p:nvSpPr>
        <p:spPr>
          <a:xfrm flipH="1">
            <a:off x="112832" y="5961356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الرئيسة ٩</a:t>
            </a:r>
          </a:p>
        </p:txBody>
      </p:sp>
      <p:pic>
        <p:nvPicPr>
          <p:cNvPr id="16" name="Picture 4" descr="C:\Users\4D11~1\AppData\Local\Temp\SNAGHTML191a25.PNG">
            <a:extLst>
              <a:ext uri="{FF2B5EF4-FFF2-40B4-BE49-F238E27FC236}">
                <a16:creationId xmlns:a16="http://schemas.microsoft.com/office/drawing/2014/main" id="{3C9FCFAB-1032-2C42-9289-CFE32F51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54" y="445331"/>
            <a:ext cx="48245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F99322E-8F31-8F4F-A63E-3AC3D940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10" y="452943"/>
            <a:ext cx="41243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10028B0-B0A1-5C4D-9F73-353A3D1A2049}"/>
              </a:ext>
            </a:extLst>
          </p:cNvPr>
          <p:cNvGrpSpPr/>
          <p:nvPr/>
        </p:nvGrpSpPr>
        <p:grpSpPr>
          <a:xfrm>
            <a:off x="1551687" y="3276138"/>
            <a:ext cx="4086225" cy="952500"/>
            <a:chOff x="223689" y="4149080"/>
            <a:chExt cx="4086225" cy="952500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9B2DEAE1-466D-B841-BD70-FA075275D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9" y="4149080"/>
              <a:ext cx="408622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DFE2D20D-6A63-C548-B6E7-2E40DA43DDD0}"/>
                </a:ext>
              </a:extLst>
            </p:cNvPr>
            <p:cNvSpPr/>
            <p:nvPr/>
          </p:nvSpPr>
          <p:spPr>
            <a:xfrm>
              <a:off x="539552" y="4233267"/>
              <a:ext cx="3636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5F559B5-33FE-7F43-A939-1BA06C18275D}"/>
              </a:ext>
            </a:extLst>
          </p:cNvPr>
          <p:cNvSpPr txBox="1"/>
          <p:nvPr/>
        </p:nvSpPr>
        <p:spPr>
          <a:xfrm>
            <a:off x="2290073" y="3276138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/>
              <a:t>٠.٢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BC5132F-A68C-5742-9CB2-1FBC227C7239}"/>
              </a:ext>
            </a:extLst>
          </p:cNvPr>
          <p:cNvSpPr txBox="1"/>
          <p:nvPr/>
        </p:nvSpPr>
        <p:spPr>
          <a:xfrm>
            <a:off x="3019678" y="3276138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/>
              <a:t>٠.٤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7EFE4B2-19A6-9D47-BB8A-8BF9B789C79A}"/>
              </a:ext>
            </a:extLst>
          </p:cNvPr>
          <p:cNvSpPr txBox="1"/>
          <p:nvPr/>
        </p:nvSpPr>
        <p:spPr>
          <a:xfrm>
            <a:off x="3696325" y="3270780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/>
              <a:t>٠.٦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0A96DFE-0F12-284B-A9E1-5814C9267FAD}"/>
              </a:ext>
            </a:extLst>
          </p:cNvPr>
          <p:cNvSpPr txBox="1"/>
          <p:nvPr/>
        </p:nvSpPr>
        <p:spPr>
          <a:xfrm>
            <a:off x="4417546" y="3261255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/>
              <a:t>٠.٨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55DA8A3-4173-7049-8A5D-38FEF02EB734}"/>
              </a:ext>
            </a:extLst>
          </p:cNvPr>
          <p:cNvSpPr txBox="1"/>
          <p:nvPr/>
        </p:nvSpPr>
        <p:spPr>
          <a:xfrm>
            <a:off x="5126960" y="3261255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١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62BE8C5F-B3F8-8F40-A303-D1F1C2299568}"/>
              </a:ext>
            </a:extLst>
          </p:cNvPr>
          <p:cNvGrpSpPr/>
          <p:nvPr/>
        </p:nvGrpSpPr>
        <p:grpSpPr>
          <a:xfrm>
            <a:off x="1525741" y="4353554"/>
            <a:ext cx="4086225" cy="952500"/>
            <a:chOff x="223689" y="4149080"/>
            <a:chExt cx="4086225" cy="952500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A268853F-1D41-154F-8EB8-337E273B8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9" y="4149080"/>
              <a:ext cx="408622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082651B0-DAE5-5141-BF15-AA30E407E7DB}"/>
                </a:ext>
              </a:extLst>
            </p:cNvPr>
            <p:cNvSpPr/>
            <p:nvPr/>
          </p:nvSpPr>
          <p:spPr>
            <a:xfrm>
              <a:off x="565498" y="4233267"/>
              <a:ext cx="3636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0952CE5-1A5E-F748-B307-2A37A534A2DE}"/>
              </a:ext>
            </a:extLst>
          </p:cNvPr>
          <p:cNvGrpSpPr/>
          <p:nvPr/>
        </p:nvGrpSpPr>
        <p:grpSpPr>
          <a:xfrm>
            <a:off x="2304906" y="4273559"/>
            <a:ext cx="511793" cy="480109"/>
            <a:chOff x="5990367" y="4321671"/>
            <a:chExt cx="511793" cy="480109"/>
          </a:xfrm>
        </p:grpSpPr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514A6F8-1753-9045-AC2F-292FF17982DA}"/>
                </a:ext>
              </a:extLst>
            </p:cNvPr>
            <p:cNvSpPr txBox="1"/>
            <p:nvPr/>
          </p:nvSpPr>
          <p:spPr>
            <a:xfrm>
              <a:off x="5998104" y="4321671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٢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C95EEB02-3B4A-1348-8B36-69F94B98CDDE}"/>
                </a:ext>
              </a:extLst>
            </p:cNvPr>
            <p:cNvSpPr txBox="1"/>
            <p:nvPr/>
          </p:nvSpPr>
          <p:spPr>
            <a:xfrm>
              <a:off x="5990367" y="4463226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١٠</a:t>
              </a:r>
            </a:p>
          </p:txBody>
        </p:sp>
        <p:cxnSp>
          <p:nvCxnSpPr>
            <p:cNvPr id="32" name="رابط مستقيم 7">
              <a:extLst>
                <a:ext uri="{FF2B5EF4-FFF2-40B4-BE49-F238E27FC236}">
                  <a16:creationId xmlns:a16="http://schemas.microsoft.com/office/drawing/2014/main" id="{781EDEAC-C00D-5140-AADF-2EDC4B387618}"/>
                </a:ext>
              </a:extLst>
            </p:cNvPr>
            <p:cNvCxnSpPr/>
            <p:nvPr/>
          </p:nvCxnSpPr>
          <p:spPr>
            <a:xfrm flipH="1">
              <a:off x="6173932" y="4552553"/>
              <a:ext cx="1940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2509748A-D411-6746-A19F-D3AA62A32440}"/>
              </a:ext>
            </a:extLst>
          </p:cNvPr>
          <p:cNvGrpSpPr/>
          <p:nvPr/>
        </p:nvGrpSpPr>
        <p:grpSpPr>
          <a:xfrm>
            <a:off x="3010153" y="4278892"/>
            <a:ext cx="511793" cy="480109"/>
            <a:chOff x="5990367" y="4321671"/>
            <a:chExt cx="511793" cy="480109"/>
          </a:xfrm>
        </p:grpSpPr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9EFA38F9-72E8-A54E-A7D2-A351D88B1D1E}"/>
                </a:ext>
              </a:extLst>
            </p:cNvPr>
            <p:cNvSpPr txBox="1"/>
            <p:nvPr/>
          </p:nvSpPr>
          <p:spPr>
            <a:xfrm>
              <a:off x="5998104" y="4321671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٤</a:t>
              </a: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895C9D7-2FA4-1248-AB93-A3DD8EE9F53B}"/>
                </a:ext>
              </a:extLst>
            </p:cNvPr>
            <p:cNvSpPr txBox="1"/>
            <p:nvPr/>
          </p:nvSpPr>
          <p:spPr>
            <a:xfrm>
              <a:off x="5990367" y="4463226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١٠</a:t>
              </a:r>
            </a:p>
          </p:txBody>
        </p:sp>
        <p:cxnSp>
          <p:nvCxnSpPr>
            <p:cNvPr id="36" name="رابط مستقيم 25">
              <a:extLst>
                <a:ext uri="{FF2B5EF4-FFF2-40B4-BE49-F238E27FC236}">
                  <a16:creationId xmlns:a16="http://schemas.microsoft.com/office/drawing/2014/main" id="{83756576-9965-FC4C-84D2-B78C257FB50A}"/>
                </a:ext>
              </a:extLst>
            </p:cNvPr>
            <p:cNvCxnSpPr/>
            <p:nvPr/>
          </p:nvCxnSpPr>
          <p:spPr>
            <a:xfrm flipH="1">
              <a:off x="6173932" y="4552553"/>
              <a:ext cx="1940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494AEF4E-8483-D442-B447-86CAD240BB79}"/>
              </a:ext>
            </a:extLst>
          </p:cNvPr>
          <p:cNvGrpSpPr/>
          <p:nvPr/>
        </p:nvGrpSpPr>
        <p:grpSpPr>
          <a:xfrm>
            <a:off x="3703421" y="4269367"/>
            <a:ext cx="511793" cy="480109"/>
            <a:chOff x="5990367" y="4321671"/>
            <a:chExt cx="511793" cy="480109"/>
          </a:xfrm>
        </p:grpSpPr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7BDBD775-62DF-7049-95CE-03D4DB59702B}"/>
                </a:ext>
              </a:extLst>
            </p:cNvPr>
            <p:cNvSpPr txBox="1"/>
            <p:nvPr/>
          </p:nvSpPr>
          <p:spPr>
            <a:xfrm>
              <a:off x="5998104" y="4321671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٦</a:t>
              </a: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617B6E0A-D4BE-3644-BE4D-86A9447B7A18}"/>
                </a:ext>
              </a:extLst>
            </p:cNvPr>
            <p:cNvSpPr txBox="1"/>
            <p:nvPr/>
          </p:nvSpPr>
          <p:spPr>
            <a:xfrm>
              <a:off x="5990367" y="4463226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١٠</a:t>
              </a:r>
            </a:p>
          </p:txBody>
        </p:sp>
        <p:cxnSp>
          <p:nvCxnSpPr>
            <p:cNvPr id="40" name="رابط مستقيم 29">
              <a:extLst>
                <a:ext uri="{FF2B5EF4-FFF2-40B4-BE49-F238E27FC236}">
                  <a16:creationId xmlns:a16="http://schemas.microsoft.com/office/drawing/2014/main" id="{9625CB77-429E-A243-9785-E23C2CF86833}"/>
                </a:ext>
              </a:extLst>
            </p:cNvPr>
            <p:cNvCxnSpPr/>
            <p:nvPr/>
          </p:nvCxnSpPr>
          <p:spPr>
            <a:xfrm flipH="1">
              <a:off x="6173932" y="4552553"/>
              <a:ext cx="1940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8FBE45C1-59DC-FD49-BD8A-FA19497A17E7}"/>
              </a:ext>
            </a:extLst>
          </p:cNvPr>
          <p:cNvGrpSpPr/>
          <p:nvPr/>
        </p:nvGrpSpPr>
        <p:grpSpPr>
          <a:xfrm>
            <a:off x="4408668" y="4274700"/>
            <a:ext cx="511793" cy="480109"/>
            <a:chOff x="5990367" y="4321671"/>
            <a:chExt cx="511793" cy="480109"/>
          </a:xfrm>
        </p:grpSpPr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4210C264-7280-4D41-8CC1-B1B44D98C3A0}"/>
                </a:ext>
              </a:extLst>
            </p:cNvPr>
            <p:cNvSpPr txBox="1"/>
            <p:nvPr/>
          </p:nvSpPr>
          <p:spPr>
            <a:xfrm>
              <a:off x="5998104" y="4321671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٨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60A1621A-982E-374B-A364-FE699506CE44}"/>
                </a:ext>
              </a:extLst>
            </p:cNvPr>
            <p:cNvSpPr txBox="1"/>
            <p:nvPr/>
          </p:nvSpPr>
          <p:spPr>
            <a:xfrm>
              <a:off x="5990367" y="4463226"/>
              <a:ext cx="50405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/>
                <a:t>١٠</a:t>
              </a:r>
            </a:p>
          </p:txBody>
        </p:sp>
        <p:cxnSp>
          <p:nvCxnSpPr>
            <p:cNvPr id="44" name="رابط مستقيم 33">
              <a:extLst>
                <a:ext uri="{FF2B5EF4-FFF2-40B4-BE49-F238E27FC236}">
                  <a16:creationId xmlns:a16="http://schemas.microsoft.com/office/drawing/2014/main" id="{833B45AC-1DB4-9841-98CC-B2F08EF7562A}"/>
                </a:ext>
              </a:extLst>
            </p:cNvPr>
            <p:cNvCxnSpPr/>
            <p:nvPr/>
          </p:nvCxnSpPr>
          <p:spPr>
            <a:xfrm flipH="1">
              <a:off x="6173932" y="4552553"/>
              <a:ext cx="1940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7434ECC-F3F6-4647-A4AB-8029C633690D}"/>
              </a:ext>
            </a:extLst>
          </p:cNvPr>
          <p:cNvSpPr txBox="1"/>
          <p:nvPr/>
        </p:nvSpPr>
        <p:spPr>
          <a:xfrm>
            <a:off x="5114434" y="4340497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١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4DAEB574-CB9D-E04C-BBEA-B18431E47BDD}"/>
              </a:ext>
            </a:extLst>
          </p:cNvPr>
          <p:cNvSpPr txBox="1"/>
          <p:nvPr/>
        </p:nvSpPr>
        <p:spPr>
          <a:xfrm>
            <a:off x="1599312" y="4330972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٠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0F86391-7B95-FC47-8131-C21FD0727E00}"/>
              </a:ext>
            </a:extLst>
          </p:cNvPr>
          <p:cNvSpPr txBox="1"/>
          <p:nvPr/>
        </p:nvSpPr>
        <p:spPr>
          <a:xfrm>
            <a:off x="1615522" y="3267967"/>
            <a:ext cx="5040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٠</a:t>
            </a:r>
          </a:p>
        </p:txBody>
      </p:sp>
      <p:pic>
        <p:nvPicPr>
          <p:cNvPr id="48" name="Picture 7">
            <a:extLst>
              <a:ext uri="{FF2B5EF4-FFF2-40B4-BE49-F238E27FC236}">
                <a16:creationId xmlns:a16="http://schemas.microsoft.com/office/drawing/2014/main" id="{F098098C-A80B-9241-89C5-00D042BA7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14" y="3473442"/>
            <a:ext cx="433492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CD3DBC47-A26A-F743-9C6C-7E146BEF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14" y="4571091"/>
            <a:ext cx="433492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0" descr="C:\Users\4D11~1\AppData\Local\Temp\SNAGHTML2e5f27.PNG">
            <a:extLst>
              <a:ext uri="{FF2B5EF4-FFF2-40B4-BE49-F238E27FC236}">
                <a16:creationId xmlns:a16="http://schemas.microsoft.com/office/drawing/2014/main" id="{EE0008D6-985D-0146-AD7E-F78A65EA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92" y="5523137"/>
            <a:ext cx="49815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23B300F1-A2AC-AE4D-91A0-9606DD7AE50B}"/>
              </a:ext>
            </a:extLst>
          </p:cNvPr>
          <p:cNvSpPr txBox="1"/>
          <p:nvPr/>
        </p:nvSpPr>
        <p:spPr>
          <a:xfrm>
            <a:off x="2334558" y="5493503"/>
            <a:ext cx="30613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٠.٦ × ٢٠٠٠ = ١٢٠٠</a:t>
            </a:r>
          </a:p>
        </p:txBody>
      </p: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F3CF68D6-F8F4-E147-A9E8-445079C56066}"/>
              </a:ext>
            </a:extLst>
          </p:cNvPr>
          <p:cNvGrpSpPr/>
          <p:nvPr/>
        </p:nvGrpSpPr>
        <p:grpSpPr>
          <a:xfrm>
            <a:off x="2083574" y="5882009"/>
            <a:ext cx="3125450" cy="717597"/>
            <a:chOff x="1006560" y="5977746"/>
            <a:chExt cx="3125450" cy="717597"/>
          </a:xfrm>
        </p:grpSpPr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C8A1D12D-9539-5746-B839-BBB8EEFFFF91}"/>
                </a:ext>
              </a:extLst>
            </p:cNvPr>
            <p:cNvSpPr txBox="1"/>
            <p:nvPr/>
          </p:nvSpPr>
          <p:spPr>
            <a:xfrm>
              <a:off x="1006560" y="6091833"/>
              <a:ext cx="306138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× ٢٠٠٠ = ١٢٠٠</a:t>
              </a:r>
            </a:p>
          </p:txBody>
        </p:sp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F198D7E8-4611-0F41-B94C-7AACBF6ABE33}"/>
                </a:ext>
              </a:extLst>
            </p:cNvPr>
            <p:cNvGrpSpPr/>
            <p:nvPr/>
          </p:nvGrpSpPr>
          <p:grpSpPr>
            <a:xfrm>
              <a:off x="3522022" y="5977746"/>
              <a:ext cx="609988" cy="717597"/>
              <a:chOff x="5946825" y="4236322"/>
              <a:chExt cx="609988" cy="717597"/>
            </a:xfrm>
          </p:grpSpPr>
          <p:sp>
            <p:nvSpPr>
              <p:cNvPr id="55" name="مربع نص 54">
                <a:extLst>
                  <a:ext uri="{FF2B5EF4-FFF2-40B4-BE49-F238E27FC236}">
                    <a16:creationId xmlns:a16="http://schemas.microsoft.com/office/drawing/2014/main" id="{1147CA8D-BC99-7946-BFAE-F858D9C4491F}"/>
                  </a:ext>
                </a:extLst>
              </p:cNvPr>
              <p:cNvSpPr txBox="1"/>
              <p:nvPr/>
            </p:nvSpPr>
            <p:spPr>
              <a:xfrm>
                <a:off x="5998104" y="4236322"/>
                <a:ext cx="50405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٦</a:t>
                </a:r>
              </a:p>
            </p:txBody>
          </p:sp>
          <p:sp>
            <p:nvSpPr>
              <p:cNvPr id="56" name="مربع نص 55">
                <a:extLst>
                  <a:ext uri="{FF2B5EF4-FFF2-40B4-BE49-F238E27FC236}">
                    <a16:creationId xmlns:a16="http://schemas.microsoft.com/office/drawing/2014/main" id="{4A929E9D-1139-7D4C-A09E-AE1C184DF2A1}"/>
                  </a:ext>
                </a:extLst>
              </p:cNvPr>
              <p:cNvSpPr txBox="1"/>
              <p:nvPr/>
            </p:nvSpPr>
            <p:spPr>
              <a:xfrm>
                <a:off x="5946825" y="4492254"/>
                <a:ext cx="60998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١٠</a:t>
                </a:r>
              </a:p>
            </p:txBody>
          </p:sp>
          <p:cxnSp>
            <p:nvCxnSpPr>
              <p:cNvPr id="57" name="رابط مستقيم 45">
                <a:extLst>
                  <a:ext uri="{FF2B5EF4-FFF2-40B4-BE49-F238E27FC236}">
                    <a16:creationId xmlns:a16="http://schemas.microsoft.com/office/drawing/2014/main" id="{BF5CF38D-F6A6-B440-A437-C2711A2ABD11}"/>
                  </a:ext>
                </a:extLst>
              </p:cNvPr>
              <p:cNvCxnSpPr/>
              <p:nvPr/>
            </p:nvCxnSpPr>
            <p:spPr>
              <a:xfrm flipH="1">
                <a:off x="6130390" y="4567067"/>
                <a:ext cx="28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17196A7C-6CB4-7348-B699-AB67BE16F140}"/>
              </a:ext>
            </a:extLst>
          </p:cNvPr>
          <p:cNvSpPr/>
          <p:nvPr/>
        </p:nvSpPr>
        <p:spPr>
          <a:xfrm rot="5400000">
            <a:off x="2742221" y="1265917"/>
            <a:ext cx="315256" cy="2100163"/>
          </a:xfrm>
          <a:prstGeom prst="rect">
            <a:avLst/>
          </a:prstGeom>
          <a:solidFill>
            <a:srgbClr val="FF0000">
              <a:alpha val="5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92A28233-23D7-6048-9DE6-BB9A62784C47}"/>
              </a:ext>
            </a:extLst>
          </p:cNvPr>
          <p:cNvCxnSpPr>
            <a:cxnSpLocks/>
          </p:cNvCxnSpPr>
          <p:nvPr/>
        </p:nvCxnSpPr>
        <p:spPr>
          <a:xfrm>
            <a:off x="3945218" y="2067634"/>
            <a:ext cx="17968" cy="38562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4BE2A1D7-E252-5644-B8C5-DA1DFD4D9411}"/>
              </a:ext>
            </a:extLst>
          </p:cNvPr>
          <p:cNvSpPr txBox="1"/>
          <p:nvPr/>
        </p:nvSpPr>
        <p:spPr>
          <a:xfrm>
            <a:off x="3480301" y="6324030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١</a:t>
            </a:r>
          </a:p>
        </p:txBody>
      </p:sp>
      <p:cxnSp>
        <p:nvCxnSpPr>
          <p:cNvPr id="67" name="رابط مستقيم 12">
            <a:extLst>
              <a:ext uri="{FF2B5EF4-FFF2-40B4-BE49-F238E27FC236}">
                <a16:creationId xmlns:a16="http://schemas.microsoft.com/office/drawing/2014/main" id="{94EB656A-EF1A-814D-AD24-C3374B305C9B}"/>
              </a:ext>
            </a:extLst>
          </p:cNvPr>
          <p:cNvCxnSpPr>
            <a:cxnSpLocks/>
          </p:cNvCxnSpPr>
          <p:nvPr/>
        </p:nvCxnSpPr>
        <p:spPr>
          <a:xfrm flipH="1">
            <a:off x="3660229" y="6386811"/>
            <a:ext cx="43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صورة 64">
            <a:extLst>
              <a:ext uri="{FF2B5EF4-FFF2-40B4-BE49-F238E27FC236}">
                <a16:creationId xmlns:a16="http://schemas.microsoft.com/office/drawing/2014/main" id="{0BEE2735-539F-5645-835B-CD77B9E994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600161">
            <a:off x="5221687" y="364533"/>
            <a:ext cx="2333330" cy="1928815"/>
          </a:xfrm>
          <a:prstGeom prst="rect">
            <a:avLst/>
          </a:prstGeom>
        </p:spPr>
      </p:pic>
      <p:sp>
        <p:nvSpPr>
          <p:cNvPr id="70" name="مربع نص 69">
            <a:extLst>
              <a:ext uri="{FF2B5EF4-FFF2-40B4-BE49-F238E27FC236}">
                <a16:creationId xmlns:a16="http://schemas.microsoft.com/office/drawing/2014/main" id="{48138E40-A95B-A741-B911-79F2B337B458}"/>
              </a:ext>
            </a:extLst>
          </p:cNvPr>
          <p:cNvSpPr txBox="1"/>
          <p:nvPr/>
        </p:nvSpPr>
        <p:spPr>
          <a:xfrm>
            <a:off x="1364497" y="243168"/>
            <a:ext cx="9939034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ar-SA" sz="3600" dirty="0">
              <a:latin typeface="Beirut" pitchFamily="2" charset="-78"/>
              <a:cs typeface="Beirut" pitchFamily="2" charset="-78"/>
            </a:endParaRPr>
          </a:p>
          <a:p>
            <a:pPr algn="ctr"/>
            <a:r>
              <a:rPr lang="ar-SA" sz="3600" dirty="0">
                <a:solidFill>
                  <a:srgbClr val="00B050"/>
                </a:solidFill>
                <a:latin typeface="Beirut" pitchFamily="2" charset="-78"/>
                <a:cs typeface="Beirut" pitchFamily="2" charset="-78"/>
              </a:rPr>
              <a:t>عن عبد الله بن عمرو بن العاص رضي الله عنهما أن رجلا سأل رسول الله صلى الله عليه وسلم: أي الإسلام خير؟ قال</a:t>
            </a:r>
            <a:r>
              <a:rPr lang="ar-SA" sz="3600" dirty="0">
                <a:latin typeface="Beirut" pitchFamily="2" charset="-78"/>
                <a:cs typeface="Beirut" pitchFamily="2" charset="-78"/>
              </a:rPr>
              <a:t>: «تُطْعِمُ الطَّعَامَ وَتَقْرَأُ السَّلَامَ عَلَى مَنْ عَرَفْتَ وَمَنْ لَمْ تَعْرِفْ» (متفق عليه).  </a:t>
            </a:r>
            <a:br>
              <a:rPr lang="ar-SA" sz="3600" dirty="0">
                <a:latin typeface="Beirut" pitchFamily="2" charset="-78"/>
                <a:cs typeface="Beirut" pitchFamily="2" charset="-78"/>
              </a:rPr>
            </a:br>
            <a:br>
              <a:rPr lang="ar-SA" sz="4400" dirty="0">
                <a:latin typeface="Beirut" pitchFamily="2" charset="-78"/>
                <a:cs typeface="Beirut" pitchFamily="2" charset="-78"/>
              </a:rPr>
            </a:br>
            <a:endParaRPr lang="ar-SA" sz="4400" dirty="0"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0024069-FD06-5244-B703-EDBFAD5D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71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3" grpId="0"/>
      <p:bldP spid="24" grpId="0"/>
      <p:bldP spid="25" grpId="0"/>
      <p:bldP spid="45" grpId="0"/>
      <p:bldP spid="46" grpId="0"/>
      <p:bldP spid="47" grpId="0"/>
      <p:bldP spid="51" grpId="0"/>
      <p:bldP spid="63" grpId="0" animBg="1"/>
      <p:bldP spid="63" grpId="1" animBg="1"/>
      <p:bldP spid="66" grpId="0"/>
      <p:bldP spid="70" grpId="0" animBg="1"/>
      <p:bldP spid="70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1131</Words>
  <Application>Microsoft Macintosh PowerPoint</Application>
  <PresentationFormat>شاشة عريضة</PresentationFormat>
  <Paragraphs>600</Paragraphs>
  <Slides>31</Slides>
  <Notes>26</Notes>
  <HiddenSlides>0</HiddenSlides>
  <MMClips>18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4" baseType="lpstr">
      <vt:lpstr>18 Khebrat Musamim</vt:lpstr>
      <vt:lpstr>Aldhabi</vt:lpstr>
      <vt:lpstr>Arial</vt:lpstr>
      <vt:lpstr>Arial Black</vt:lpstr>
      <vt:lpstr>Beirut</vt:lpstr>
      <vt:lpstr>Calibri</vt:lpstr>
      <vt:lpstr>Calibri Light</vt:lpstr>
      <vt:lpstr>Comic Sans MS</vt:lpstr>
      <vt:lpstr>Geeza Pro Bold</vt:lpstr>
      <vt:lpstr>Geeza Pro Regular</vt:lpstr>
      <vt:lpstr>Muna Bold</vt:lpstr>
      <vt:lpstr>Verdana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67</cp:revision>
  <dcterms:created xsi:type="dcterms:W3CDTF">2021-08-28T07:17:54Z</dcterms:created>
  <dcterms:modified xsi:type="dcterms:W3CDTF">2022-05-21T23:01:19Z</dcterms:modified>
</cp:coreProperties>
</file>