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59" rtl="1" saveSubsetFonts="1" autoCompressPictures="0">
  <p:sldMasterIdLst>
    <p:sldMasterId id="2147483648" r:id="rId1"/>
  </p:sldMasterIdLst>
  <p:notesMasterIdLst>
    <p:notesMasterId r:id="rId26"/>
  </p:notesMasterIdLst>
  <p:sldIdLst>
    <p:sldId id="273" r:id="rId2"/>
    <p:sldId id="354" r:id="rId3"/>
    <p:sldId id="257" r:id="rId4"/>
    <p:sldId id="258" r:id="rId5"/>
    <p:sldId id="350" r:id="rId6"/>
    <p:sldId id="361" r:id="rId7"/>
    <p:sldId id="259" r:id="rId8"/>
    <p:sldId id="373" r:id="rId9"/>
    <p:sldId id="360" r:id="rId10"/>
    <p:sldId id="366" r:id="rId11"/>
    <p:sldId id="375" r:id="rId12"/>
    <p:sldId id="365" r:id="rId13"/>
    <p:sldId id="362" r:id="rId14"/>
    <p:sldId id="371" r:id="rId15"/>
    <p:sldId id="370" r:id="rId16"/>
    <p:sldId id="369" r:id="rId17"/>
    <p:sldId id="368" r:id="rId18"/>
    <p:sldId id="364" r:id="rId19"/>
    <p:sldId id="363" r:id="rId20"/>
    <p:sldId id="367" r:id="rId21"/>
    <p:sldId id="359" r:id="rId22"/>
    <p:sldId id="374" r:id="rId23"/>
    <p:sldId id="376" r:id="rId24"/>
    <p:sldId id="357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61"/>
            <p14:sldId id="259"/>
            <p14:sldId id="373"/>
            <p14:sldId id="360"/>
            <p14:sldId id="366"/>
            <p14:sldId id="375"/>
            <p14:sldId id="365"/>
            <p14:sldId id="362"/>
            <p14:sldId id="371"/>
            <p14:sldId id="370"/>
            <p14:sldId id="369"/>
            <p14:sldId id="368"/>
            <p14:sldId id="364"/>
            <p14:sldId id="363"/>
            <p14:sldId id="367"/>
            <p14:sldId id="359"/>
            <p14:sldId id="374"/>
            <p14:sldId id="376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DF"/>
    <a:srgbClr val="FFC8BC"/>
    <a:srgbClr val="FFD8F4"/>
    <a:srgbClr val="BDBFFF"/>
    <a:srgbClr val="E3E0FF"/>
    <a:srgbClr val="D5EBFB"/>
    <a:srgbClr val="00F6FB"/>
    <a:srgbClr val="009193"/>
    <a:srgbClr val="D9DFFF"/>
    <a:srgbClr val="FD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/>
    <p:restoredTop sz="93380"/>
  </p:normalViewPr>
  <p:slideViewPr>
    <p:cSldViewPr snapToGrid="0" snapToObjects="1">
      <p:cViewPr varScale="1">
        <p:scale>
          <a:sx n="115" d="100"/>
          <a:sy n="115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14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262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60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097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42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64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audio" Target="../media/audio2.wav"/><Relationship Id="rId4" Type="http://schemas.openxmlformats.org/officeDocument/2006/relationships/image" Target="../media/image40.jp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5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5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5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5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5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2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audio" Target="../media/audio2.wav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5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0.jpg"/><Relationship Id="rId7" Type="http://schemas.openxmlformats.org/officeDocument/2006/relationships/image" Target="../media/image5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audio" Target="../media/audio2.wav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0.jpg"/><Relationship Id="rId7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12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jpg"/><Relationship Id="rId9" Type="http://schemas.openxmlformats.org/officeDocument/2006/relationships/image" Target="../media/image45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audio" Target="../media/audio2.wav"/><Relationship Id="rId4" Type="http://schemas.openxmlformats.org/officeDocument/2006/relationships/image" Target="../media/image40.jp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0.jpg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jpg"/><Relationship Id="rId7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6185426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A6ADF7D-7023-5C75-F291-4C91AF766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259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181273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78620" y="104962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C59A1751-4B6A-2E41-A1EC-9F2D1D056257}"/>
              </a:ext>
            </a:extLst>
          </p:cNvPr>
          <p:cNvSpPr/>
          <p:nvPr/>
        </p:nvSpPr>
        <p:spPr>
          <a:xfrm>
            <a:off x="5100397" y="2032999"/>
            <a:ext cx="2592288" cy="880096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قدر ١٧٤٪ من ٢٠٠</a:t>
            </a:r>
          </a:p>
        </p:txBody>
      </p:sp>
      <p:sp>
        <p:nvSpPr>
          <p:cNvPr id="4" name="مربع نص 35">
            <a:extLst>
              <a:ext uri="{FF2B5EF4-FFF2-40B4-BE49-F238E27FC236}">
                <a16:creationId xmlns:a16="http://schemas.microsoft.com/office/drawing/2014/main" id="{6C7AC7A0-B16E-BA4D-AAA7-5BDEDB1B29A1}"/>
              </a:ext>
            </a:extLst>
          </p:cNvPr>
          <p:cNvSpPr txBox="1"/>
          <p:nvPr/>
        </p:nvSpPr>
        <p:spPr>
          <a:xfrm>
            <a:off x="6209462" y="2936177"/>
            <a:ext cx="12242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١٧٤٪  ≈</a:t>
            </a:r>
          </a:p>
        </p:txBody>
      </p:sp>
      <p:sp>
        <p:nvSpPr>
          <p:cNvPr id="5" name="مربع نص 36">
            <a:extLst>
              <a:ext uri="{FF2B5EF4-FFF2-40B4-BE49-F238E27FC236}">
                <a16:creationId xmlns:a16="http://schemas.microsoft.com/office/drawing/2014/main" id="{D047B311-390D-364E-A98D-814F253BCA90}"/>
              </a:ext>
            </a:extLst>
          </p:cNvPr>
          <p:cNvSpPr txBox="1"/>
          <p:nvPr/>
        </p:nvSpPr>
        <p:spPr>
          <a:xfrm>
            <a:off x="5345459" y="2936177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١٧٠٪ </a:t>
            </a:r>
          </a:p>
        </p:txBody>
      </p:sp>
      <p:sp>
        <p:nvSpPr>
          <p:cNvPr id="25" name="مربع نص 65">
            <a:extLst>
              <a:ext uri="{FF2B5EF4-FFF2-40B4-BE49-F238E27FC236}">
                <a16:creationId xmlns:a16="http://schemas.microsoft.com/office/drawing/2014/main" id="{4C112A71-CFDA-2349-AFE7-D02B10D75E9D}"/>
              </a:ext>
            </a:extLst>
          </p:cNvPr>
          <p:cNvSpPr txBox="1"/>
          <p:nvPr/>
        </p:nvSpPr>
        <p:spPr>
          <a:xfrm>
            <a:off x="4989133" y="3771139"/>
            <a:ext cx="753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٣٤٠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7592BF1-5F69-CC40-8235-A914D6EC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22" y="1276950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مجموعة 70">
            <a:extLst>
              <a:ext uri="{FF2B5EF4-FFF2-40B4-BE49-F238E27FC236}">
                <a16:creationId xmlns:a16="http://schemas.microsoft.com/office/drawing/2014/main" id="{F6ADBC30-4128-124B-A179-9B21F5B4737C}"/>
              </a:ext>
            </a:extLst>
          </p:cNvPr>
          <p:cNvGrpSpPr/>
          <p:nvPr/>
        </p:nvGrpSpPr>
        <p:grpSpPr>
          <a:xfrm>
            <a:off x="6005363" y="3694652"/>
            <a:ext cx="1949538" cy="753693"/>
            <a:chOff x="6143432" y="4043459"/>
            <a:chExt cx="1949538" cy="753693"/>
          </a:xfrm>
        </p:grpSpPr>
        <p:sp>
          <p:nvSpPr>
            <p:cNvPr id="69" name="مربع نص 71">
              <a:extLst>
                <a:ext uri="{FF2B5EF4-FFF2-40B4-BE49-F238E27FC236}">
                  <a16:creationId xmlns:a16="http://schemas.microsoft.com/office/drawing/2014/main" id="{E9B460CC-8A1C-AC40-BCB3-F841ADC4BFAA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٢٠٠ =</a:t>
              </a:r>
            </a:p>
          </p:txBody>
        </p:sp>
        <p:grpSp>
          <p:nvGrpSpPr>
            <p:cNvPr id="70" name="مجموعة 72">
              <a:extLst>
                <a:ext uri="{FF2B5EF4-FFF2-40B4-BE49-F238E27FC236}">
                  <a16:creationId xmlns:a16="http://schemas.microsoft.com/office/drawing/2014/main" id="{D3F0D6B2-A76B-C646-9A59-D11141FCB830}"/>
                </a:ext>
              </a:extLst>
            </p:cNvPr>
            <p:cNvGrpSpPr/>
            <p:nvPr/>
          </p:nvGrpSpPr>
          <p:grpSpPr>
            <a:xfrm>
              <a:off x="7259648" y="4043459"/>
              <a:ext cx="833322" cy="753693"/>
              <a:chOff x="5872829" y="4212258"/>
              <a:chExt cx="833322" cy="753693"/>
            </a:xfrm>
          </p:grpSpPr>
          <p:sp>
            <p:nvSpPr>
              <p:cNvPr id="71" name="مربع نص 73">
                <a:extLst>
                  <a:ext uri="{FF2B5EF4-FFF2-40B4-BE49-F238E27FC236}">
                    <a16:creationId xmlns:a16="http://schemas.microsoft.com/office/drawing/2014/main" id="{864F6019-F7CD-A744-A7E5-53AE539C0717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١٧٠</a:t>
                </a:r>
              </a:p>
            </p:txBody>
          </p:sp>
          <p:sp>
            <p:nvSpPr>
              <p:cNvPr id="72" name="مربع نص 74">
                <a:extLst>
                  <a:ext uri="{FF2B5EF4-FFF2-40B4-BE49-F238E27FC236}">
                    <a16:creationId xmlns:a16="http://schemas.microsoft.com/office/drawing/2014/main" id="{8E845738-F72C-0B42-B867-8DDABAA30F13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73" name="رابط مستقيم 75">
                <a:extLst>
                  <a:ext uri="{FF2B5EF4-FFF2-40B4-BE49-F238E27FC236}">
                    <a16:creationId xmlns:a16="http://schemas.microsoft.com/office/drawing/2014/main" id="{F06B19E1-F40D-C048-ABC5-1B5D315CA994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35AED87-562B-5AE5-7DCB-76E60CC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578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181273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C59A1751-4B6A-2E41-A1EC-9F2D1D056257}"/>
              </a:ext>
            </a:extLst>
          </p:cNvPr>
          <p:cNvSpPr/>
          <p:nvPr/>
        </p:nvSpPr>
        <p:spPr>
          <a:xfrm>
            <a:off x="4957942" y="2041824"/>
            <a:ext cx="2592288" cy="880096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قدر ٢٩٨٪ من ٤٥</a:t>
            </a:r>
          </a:p>
        </p:txBody>
      </p:sp>
      <p:sp>
        <p:nvSpPr>
          <p:cNvPr id="4" name="مربع نص 35">
            <a:extLst>
              <a:ext uri="{FF2B5EF4-FFF2-40B4-BE49-F238E27FC236}">
                <a16:creationId xmlns:a16="http://schemas.microsoft.com/office/drawing/2014/main" id="{6C7AC7A0-B16E-BA4D-AAA7-5BDEDB1B29A1}"/>
              </a:ext>
            </a:extLst>
          </p:cNvPr>
          <p:cNvSpPr txBox="1"/>
          <p:nvPr/>
        </p:nvSpPr>
        <p:spPr>
          <a:xfrm>
            <a:off x="6067007" y="2945002"/>
            <a:ext cx="12242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٢٩٨٪  ≈</a:t>
            </a:r>
          </a:p>
        </p:txBody>
      </p:sp>
      <p:sp>
        <p:nvSpPr>
          <p:cNvPr id="5" name="مربع نص 36">
            <a:extLst>
              <a:ext uri="{FF2B5EF4-FFF2-40B4-BE49-F238E27FC236}">
                <a16:creationId xmlns:a16="http://schemas.microsoft.com/office/drawing/2014/main" id="{D047B311-390D-364E-A98D-814F253BCA90}"/>
              </a:ext>
            </a:extLst>
          </p:cNvPr>
          <p:cNvSpPr txBox="1"/>
          <p:nvPr/>
        </p:nvSpPr>
        <p:spPr>
          <a:xfrm>
            <a:off x="5203004" y="2945002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٣٠٠٪ </a:t>
            </a:r>
          </a:p>
        </p:txBody>
      </p:sp>
      <p:sp>
        <p:nvSpPr>
          <p:cNvPr id="25" name="مربع نص 65">
            <a:extLst>
              <a:ext uri="{FF2B5EF4-FFF2-40B4-BE49-F238E27FC236}">
                <a16:creationId xmlns:a16="http://schemas.microsoft.com/office/drawing/2014/main" id="{4C112A71-CFDA-2349-AFE7-D02B10D75E9D}"/>
              </a:ext>
            </a:extLst>
          </p:cNvPr>
          <p:cNvSpPr txBox="1"/>
          <p:nvPr/>
        </p:nvSpPr>
        <p:spPr>
          <a:xfrm>
            <a:off x="5091275" y="4172997"/>
            <a:ext cx="753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١٥٠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7592BF1-5F69-CC40-8235-A914D6EC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91" y="2149065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مربع نص 49">
            <a:extLst>
              <a:ext uri="{FF2B5EF4-FFF2-40B4-BE49-F238E27FC236}">
                <a16:creationId xmlns:a16="http://schemas.microsoft.com/office/drawing/2014/main" id="{446DA77A-6AFF-C04B-A8B0-EB4965FB2313}"/>
              </a:ext>
            </a:extLst>
          </p:cNvPr>
          <p:cNvSpPr txBox="1"/>
          <p:nvPr/>
        </p:nvSpPr>
        <p:spPr>
          <a:xfrm>
            <a:off x="6042991" y="3491449"/>
            <a:ext cx="12242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٤٥  ≈</a:t>
            </a:r>
          </a:p>
        </p:txBody>
      </p:sp>
      <p:sp>
        <p:nvSpPr>
          <p:cNvPr id="31" name="مربع نص 50">
            <a:extLst>
              <a:ext uri="{FF2B5EF4-FFF2-40B4-BE49-F238E27FC236}">
                <a16:creationId xmlns:a16="http://schemas.microsoft.com/office/drawing/2014/main" id="{B884016D-06AD-F949-9442-A5CC0F71C262}"/>
              </a:ext>
            </a:extLst>
          </p:cNvPr>
          <p:cNvSpPr txBox="1"/>
          <p:nvPr/>
        </p:nvSpPr>
        <p:spPr>
          <a:xfrm>
            <a:off x="5491036" y="3491449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٥٠</a:t>
            </a:r>
          </a:p>
        </p:txBody>
      </p:sp>
      <p:grpSp>
        <p:nvGrpSpPr>
          <p:cNvPr id="68" name="مجموعة 70">
            <a:extLst>
              <a:ext uri="{FF2B5EF4-FFF2-40B4-BE49-F238E27FC236}">
                <a16:creationId xmlns:a16="http://schemas.microsoft.com/office/drawing/2014/main" id="{F6ADBC30-4128-124B-A179-9B21F5B4737C}"/>
              </a:ext>
            </a:extLst>
          </p:cNvPr>
          <p:cNvGrpSpPr/>
          <p:nvPr/>
        </p:nvGrpSpPr>
        <p:grpSpPr>
          <a:xfrm>
            <a:off x="5671056" y="4115038"/>
            <a:ext cx="1949538" cy="753693"/>
            <a:chOff x="6143432" y="4043459"/>
            <a:chExt cx="1949538" cy="753693"/>
          </a:xfrm>
        </p:grpSpPr>
        <p:sp>
          <p:nvSpPr>
            <p:cNvPr id="69" name="مربع نص 71">
              <a:extLst>
                <a:ext uri="{FF2B5EF4-FFF2-40B4-BE49-F238E27FC236}">
                  <a16:creationId xmlns:a16="http://schemas.microsoft.com/office/drawing/2014/main" id="{E9B460CC-8A1C-AC40-BCB3-F841ADC4BFAA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٥٠ =</a:t>
              </a:r>
            </a:p>
          </p:txBody>
        </p:sp>
        <p:grpSp>
          <p:nvGrpSpPr>
            <p:cNvPr id="70" name="مجموعة 72">
              <a:extLst>
                <a:ext uri="{FF2B5EF4-FFF2-40B4-BE49-F238E27FC236}">
                  <a16:creationId xmlns:a16="http://schemas.microsoft.com/office/drawing/2014/main" id="{D3F0D6B2-A76B-C646-9A59-D11141FCB830}"/>
                </a:ext>
              </a:extLst>
            </p:cNvPr>
            <p:cNvGrpSpPr/>
            <p:nvPr/>
          </p:nvGrpSpPr>
          <p:grpSpPr>
            <a:xfrm>
              <a:off x="7259648" y="4043459"/>
              <a:ext cx="833322" cy="753693"/>
              <a:chOff x="5872829" y="4212258"/>
              <a:chExt cx="833322" cy="753693"/>
            </a:xfrm>
          </p:grpSpPr>
          <p:sp>
            <p:nvSpPr>
              <p:cNvPr id="71" name="مربع نص 73">
                <a:extLst>
                  <a:ext uri="{FF2B5EF4-FFF2-40B4-BE49-F238E27FC236}">
                    <a16:creationId xmlns:a16="http://schemas.microsoft.com/office/drawing/2014/main" id="{864F6019-F7CD-A744-A7E5-53AE539C0717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٣٠٠</a:t>
                </a:r>
              </a:p>
            </p:txBody>
          </p:sp>
          <p:sp>
            <p:nvSpPr>
              <p:cNvPr id="72" name="مربع نص 74">
                <a:extLst>
                  <a:ext uri="{FF2B5EF4-FFF2-40B4-BE49-F238E27FC236}">
                    <a16:creationId xmlns:a16="http://schemas.microsoft.com/office/drawing/2014/main" id="{8E845738-F72C-0B42-B867-8DDABAA30F13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73" name="رابط مستقيم 75">
                <a:extLst>
                  <a:ext uri="{FF2B5EF4-FFF2-40B4-BE49-F238E27FC236}">
                    <a16:creationId xmlns:a16="http://schemas.microsoft.com/office/drawing/2014/main" id="{F06B19E1-F40D-C048-ABC5-1B5D315CA994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38CBA35-C058-CBD2-C055-9008A162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9337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5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77807" y="-2629876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46221" y="891304"/>
            <a:ext cx="11642608" cy="6142407"/>
            <a:chOff x="976983" y="2423642"/>
            <a:chExt cx="11204226" cy="6142407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976983" y="242364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AE5D8FA9-7C72-AC41-B3DE-23C14DCF5370}"/>
              </a:ext>
            </a:extLst>
          </p:cNvPr>
          <p:cNvSpPr/>
          <p:nvPr/>
        </p:nvSpPr>
        <p:spPr>
          <a:xfrm>
            <a:off x="5265521" y="1494313"/>
            <a:ext cx="2592288" cy="880096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قدر ٠،٢٥٪ من ٧٨٩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29DC01-4A40-5D41-854C-EDE4115E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264" y="1979555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78">
            <a:extLst>
              <a:ext uri="{FF2B5EF4-FFF2-40B4-BE49-F238E27FC236}">
                <a16:creationId xmlns:a16="http://schemas.microsoft.com/office/drawing/2014/main" id="{021B70B8-C878-854B-87E2-B1CF8368C4B1}"/>
              </a:ext>
            </a:extLst>
          </p:cNvPr>
          <p:cNvSpPr txBox="1"/>
          <p:nvPr/>
        </p:nvSpPr>
        <p:spPr>
          <a:xfrm>
            <a:off x="6197056" y="3338500"/>
            <a:ext cx="1255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٠،٢٥٪ =</a:t>
            </a:r>
          </a:p>
        </p:txBody>
      </p:sp>
      <p:grpSp>
        <p:nvGrpSpPr>
          <p:cNvPr id="20" name="مجموعة 79">
            <a:extLst>
              <a:ext uri="{FF2B5EF4-FFF2-40B4-BE49-F238E27FC236}">
                <a16:creationId xmlns:a16="http://schemas.microsoft.com/office/drawing/2014/main" id="{C8DA0AA0-94DC-AE44-91FA-F68AC11BBA25}"/>
              </a:ext>
            </a:extLst>
          </p:cNvPr>
          <p:cNvGrpSpPr/>
          <p:nvPr/>
        </p:nvGrpSpPr>
        <p:grpSpPr>
          <a:xfrm>
            <a:off x="5364089" y="3140968"/>
            <a:ext cx="907638" cy="821540"/>
            <a:chOff x="5728814" y="4144411"/>
            <a:chExt cx="907638" cy="821540"/>
          </a:xfrm>
        </p:grpSpPr>
        <p:sp>
          <p:nvSpPr>
            <p:cNvPr id="17" name="مربع نص 80">
              <a:extLst>
                <a:ext uri="{FF2B5EF4-FFF2-40B4-BE49-F238E27FC236}">
                  <a16:creationId xmlns:a16="http://schemas.microsoft.com/office/drawing/2014/main" id="{417252B3-00B1-024F-8141-AFB7C937FCCF}"/>
                </a:ext>
              </a:extLst>
            </p:cNvPr>
            <p:cNvSpPr txBox="1"/>
            <p:nvPr/>
          </p:nvSpPr>
          <p:spPr>
            <a:xfrm>
              <a:off x="5728814" y="4144411"/>
              <a:ext cx="90763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8" name="مربع نص 81">
              <a:extLst>
                <a:ext uri="{FF2B5EF4-FFF2-40B4-BE49-F238E27FC236}">
                  <a16:creationId xmlns:a16="http://schemas.microsoft.com/office/drawing/2014/main" id="{ACF0AAF5-8284-8246-94DB-70E5C55949F3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19" name="رابط مستقيم 82">
              <a:extLst>
                <a:ext uri="{FF2B5EF4-FFF2-40B4-BE49-F238E27FC236}">
                  <a16:creationId xmlns:a16="http://schemas.microsoft.com/office/drawing/2014/main" id="{E7C68438-6B62-6D49-AD2F-6D8EC79F52C0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مجموعة 83">
            <a:extLst>
              <a:ext uri="{FF2B5EF4-FFF2-40B4-BE49-F238E27FC236}">
                <a16:creationId xmlns:a16="http://schemas.microsoft.com/office/drawing/2014/main" id="{FDB870B8-EA2F-7D47-AC00-B8256CD443D6}"/>
              </a:ext>
            </a:extLst>
          </p:cNvPr>
          <p:cNvGrpSpPr/>
          <p:nvPr/>
        </p:nvGrpSpPr>
        <p:grpSpPr>
          <a:xfrm>
            <a:off x="5688032" y="4077072"/>
            <a:ext cx="1836296" cy="821705"/>
            <a:chOff x="6143432" y="3975447"/>
            <a:chExt cx="1836296" cy="821705"/>
          </a:xfrm>
        </p:grpSpPr>
        <p:sp>
          <p:nvSpPr>
            <p:cNvPr id="22" name="مربع نص 84">
              <a:extLst>
                <a:ext uri="{FF2B5EF4-FFF2-40B4-BE49-F238E27FC236}">
                  <a16:creationId xmlns:a16="http://schemas.microsoft.com/office/drawing/2014/main" id="{4F11D59D-FBF4-9249-95C2-BBCC9A6C9964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٨٠٠ =</a:t>
              </a:r>
            </a:p>
          </p:txBody>
        </p:sp>
        <p:grpSp>
          <p:nvGrpSpPr>
            <p:cNvPr id="23" name="مجموعة 85">
              <a:extLst>
                <a:ext uri="{FF2B5EF4-FFF2-40B4-BE49-F238E27FC236}">
                  <a16:creationId xmlns:a16="http://schemas.microsoft.com/office/drawing/2014/main" id="{27289AD4-C086-5345-9006-B252D51DDD9D}"/>
                </a:ext>
              </a:extLst>
            </p:cNvPr>
            <p:cNvGrpSpPr/>
            <p:nvPr/>
          </p:nvGrpSpPr>
          <p:grpSpPr>
            <a:xfrm>
              <a:off x="7115632" y="3975447"/>
              <a:ext cx="864096" cy="821705"/>
              <a:chOff x="5728813" y="4144246"/>
              <a:chExt cx="864096" cy="821705"/>
            </a:xfrm>
          </p:grpSpPr>
          <p:sp>
            <p:nvSpPr>
              <p:cNvPr id="24" name="مربع نص 86">
                <a:extLst>
                  <a:ext uri="{FF2B5EF4-FFF2-40B4-BE49-F238E27FC236}">
                    <a16:creationId xmlns:a16="http://schemas.microsoft.com/office/drawing/2014/main" id="{320265A5-BB87-9140-B790-ACCEDF2E7CF7}"/>
                  </a:ext>
                </a:extLst>
              </p:cNvPr>
              <p:cNvSpPr txBox="1"/>
              <p:nvPr/>
            </p:nvSpPr>
            <p:spPr>
              <a:xfrm>
                <a:off x="5728813" y="4144246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</a:p>
            </p:txBody>
          </p:sp>
          <p:sp>
            <p:nvSpPr>
              <p:cNvPr id="25" name="مربع نص 87">
                <a:extLst>
                  <a:ext uri="{FF2B5EF4-FFF2-40B4-BE49-F238E27FC236}">
                    <a16:creationId xmlns:a16="http://schemas.microsoft.com/office/drawing/2014/main" id="{169CAFFE-6BAC-5E48-A26D-D46AB1FAEB51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6" name="رابط مستقيم 88">
                <a:extLst>
                  <a:ext uri="{FF2B5EF4-FFF2-40B4-BE49-F238E27FC236}">
                    <a16:creationId xmlns:a16="http://schemas.microsoft.com/office/drawing/2014/main" id="{7F9E22BB-FA79-D742-A05C-C5EFAC103B5B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مربع نص 89">
            <a:extLst>
              <a:ext uri="{FF2B5EF4-FFF2-40B4-BE49-F238E27FC236}">
                <a16:creationId xmlns:a16="http://schemas.microsoft.com/office/drawing/2014/main" id="{C8864E1C-1C11-A045-9802-B314EE2DB469}"/>
              </a:ext>
            </a:extLst>
          </p:cNvPr>
          <p:cNvSpPr txBox="1"/>
          <p:nvPr/>
        </p:nvSpPr>
        <p:spPr>
          <a:xfrm>
            <a:off x="5292080" y="4277617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</a:t>
            </a:r>
          </a:p>
        </p:txBody>
      </p:sp>
      <p:sp>
        <p:nvSpPr>
          <p:cNvPr id="31" name="مربع نص 90">
            <a:extLst>
              <a:ext uri="{FF2B5EF4-FFF2-40B4-BE49-F238E27FC236}">
                <a16:creationId xmlns:a16="http://schemas.microsoft.com/office/drawing/2014/main" id="{25D1D3DC-9399-AF42-9AE7-C842119842E1}"/>
              </a:ext>
            </a:extLst>
          </p:cNvPr>
          <p:cNvSpPr txBox="1"/>
          <p:nvPr/>
        </p:nvSpPr>
        <p:spPr>
          <a:xfrm>
            <a:off x="6300100" y="2564904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٧٨٩  ≈</a:t>
            </a:r>
          </a:p>
        </p:txBody>
      </p:sp>
      <p:sp>
        <p:nvSpPr>
          <p:cNvPr id="33" name="مربع نص 91">
            <a:extLst>
              <a:ext uri="{FF2B5EF4-FFF2-40B4-BE49-F238E27FC236}">
                <a16:creationId xmlns:a16="http://schemas.microsoft.com/office/drawing/2014/main" id="{6D800405-FDFA-B34A-8690-257A0EBB8B3C}"/>
              </a:ext>
            </a:extLst>
          </p:cNvPr>
          <p:cNvSpPr txBox="1"/>
          <p:nvPr/>
        </p:nvSpPr>
        <p:spPr>
          <a:xfrm>
            <a:off x="5508104" y="2564904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٨٠٠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7A9C691-C30C-B428-86FD-7777AB30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764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9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E9324C73-9853-D748-9613-94325BCA078E}"/>
              </a:ext>
            </a:extLst>
          </p:cNvPr>
          <p:cNvSpPr/>
          <p:nvPr/>
        </p:nvSpPr>
        <p:spPr>
          <a:xfrm>
            <a:off x="1472038" y="870332"/>
            <a:ext cx="6665970" cy="2103040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ربع نص 49">
            <a:extLst>
              <a:ext uri="{FF2B5EF4-FFF2-40B4-BE49-F238E27FC236}">
                <a16:creationId xmlns:a16="http://schemas.microsoft.com/office/drawing/2014/main" id="{27A68BAB-AFDE-E04B-BAD7-E953A6337BE9}"/>
              </a:ext>
            </a:extLst>
          </p:cNvPr>
          <p:cNvSpPr txBox="1"/>
          <p:nvPr/>
        </p:nvSpPr>
        <p:spPr>
          <a:xfrm>
            <a:off x="7376694" y="3072963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٠،٩٪  ≈</a:t>
            </a:r>
          </a:p>
        </p:txBody>
      </p:sp>
      <p:sp>
        <p:nvSpPr>
          <p:cNvPr id="5" name="مربع نص 50">
            <a:extLst>
              <a:ext uri="{FF2B5EF4-FFF2-40B4-BE49-F238E27FC236}">
                <a16:creationId xmlns:a16="http://schemas.microsoft.com/office/drawing/2014/main" id="{8C6FC3DF-E8BB-5B45-9665-8042109FA40F}"/>
              </a:ext>
            </a:extLst>
          </p:cNvPr>
          <p:cNvSpPr txBox="1"/>
          <p:nvPr/>
        </p:nvSpPr>
        <p:spPr>
          <a:xfrm>
            <a:off x="6584606" y="3072963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١٪ </a:t>
            </a:r>
          </a:p>
        </p:txBody>
      </p:sp>
      <p:sp>
        <p:nvSpPr>
          <p:cNvPr id="17" name="مربع نص 58">
            <a:extLst>
              <a:ext uri="{FF2B5EF4-FFF2-40B4-BE49-F238E27FC236}">
                <a16:creationId xmlns:a16="http://schemas.microsoft.com/office/drawing/2014/main" id="{89B5C530-089F-C140-B5FB-399E72782504}"/>
              </a:ext>
            </a:extLst>
          </p:cNvPr>
          <p:cNvSpPr txBox="1"/>
          <p:nvPr/>
        </p:nvSpPr>
        <p:spPr>
          <a:xfrm>
            <a:off x="7718210" y="4465014"/>
            <a:ext cx="954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١٪  =</a:t>
            </a:r>
          </a:p>
        </p:txBody>
      </p:sp>
      <p:grpSp>
        <p:nvGrpSpPr>
          <p:cNvPr id="22" name="مجموعة 66">
            <a:extLst>
              <a:ext uri="{FF2B5EF4-FFF2-40B4-BE49-F238E27FC236}">
                <a16:creationId xmlns:a16="http://schemas.microsoft.com/office/drawing/2014/main" id="{A28DE805-6A39-1C4F-9765-7B8212DC3693}"/>
              </a:ext>
            </a:extLst>
          </p:cNvPr>
          <p:cNvGrpSpPr/>
          <p:nvPr/>
        </p:nvGrpSpPr>
        <p:grpSpPr>
          <a:xfrm>
            <a:off x="7016654" y="4335329"/>
            <a:ext cx="763622" cy="753693"/>
            <a:chOff x="5872829" y="4212258"/>
            <a:chExt cx="763622" cy="753693"/>
          </a:xfrm>
        </p:grpSpPr>
        <p:sp>
          <p:nvSpPr>
            <p:cNvPr id="19" name="مربع نص 67">
              <a:extLst>
                <a:ext uri="{FF2B5EF4-FFF2-40B4-BE49-F238E27FC236}">
                  <a16:creationId xmlns:a16="http://schemas.microsoft.com/office/drawing/2014/main" id="{E4BC2854-E7E1-6F42-B2B8-9E0001A0E664}"/>
                </a:ext>
              </a:extLst>
            </p:cNvPr>
            <p:cNvSpPr txBox="1"/>
            <p:nvPr/>
          </p:nvSpPr>
          <p:spPr>
            <a:xfrm>
              <a:off x="5911048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20" name="مربع نص 68">
              <a:extLst>
                <a:ext uri="{FF2B5EF4-FFF2-40B4-BE49-F238E27FC236}">
                  <a16:creationId xmlns:a16="http://schemas.microsoft.com/office/drawing/2014/main" id="{13E9AA11-F021-E441-8934-B935FBF305CB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21" name="رابط مستقيم 69">
              <a:extLst>
                <a:ext uri="{FF2B5EF4-FFF2-40B4-BE49-F238E27FC236}">
                  <a16:creationId xmlns:a16="http://schemas.microsoft.com/office/drawing/2014/main" id="{EA02C0A3-5587-5B4C-8324-B79ED2336DEF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70">
            <a:extLst>
              <a:ext uri="{FF2B5EF4-FFF2-40B4-BE49-F238E27FC236}">
                <a16:creationId xmlns:a16="http://schemas.microsoft.com/office/drawing/2014/main" id="{B4841A98-F32B-AA4C-97EA-2497B4F97C74}"/>
              </a:ext>
            </a:extLst>
          </p:cNvPr>
          <p:cNvGrpSpPr/>
          <p:nvPr/>
        </p:nvGrpSpPr>
        <p:grpSpPr>
          <a:xfrm>
            <a:off x="6908550" y="5271598"/>
            <a:ext cx="1836296" cy="753693"/>
            <a:chOff x="6143432" y="4043459"/>
            <a:chExt cx="1836296" cy="753693"/>
          </a:xfrm>
        </p:grpSpPr>
        <p:sp>
          <p:nvSpPr>
            <p:cNvPr id="24" name="مربع نص 71">
              <a:extLst>
                <a:ext uri="{FF2B5EF4-FFF2-40B4-BE49-F238E27FC236}">
                  <a16:creationId xmlns:a16="http://schemas.microsoft.com/office/drawing/2014/main" id="{D85F042D-9462-5249-8C48-6581B9BD2C26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٦٠٠ =</a:t>
              </a:r>
            </a:p>
          </p:txBody>
        </p:sp>
        <p:grpSp>
          <p:nvGrpSpPr>
            <p:cNvPr id="25" name="مجموعة 72">
              <a:extLst>
                <a:ext uri="{FF2B5EF4-FFF2-40B4-BE49-F238E27FC236}">
                  <a16:creationId xmlns:a16="http://schemas.microsoft.com/office/drawing/2014/main" id="{44550025-55A8-0D48-8D3D-705ED3AB69BE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26" name="مربع نص 73">
                <a:extLst>
                  <a:ext uri="{FF2B5EF4-FFF2-40B4-BE49-F238E27FC236}">
                    <a16:creationId xmlns:a16="http://schemas.microsoft.com/office/drawing/2014/main" id="{58783137-8163-EB4A-A683-2364D8AE8792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</a:p>
            </p:txBody>
          </p:sp>
          <p:sp>
            <p:nvSpPr>
              <p:cNvPr id="27" name="مربع نص 74">
                <a:extLst>
                  <a:ext uri="{FF2B5EF4-FFF2-40B4-BE49-F238E27FC236}">
                    <a16:creationId xmlns:a16="http://schemas.microsoft.com/office/drawing/2014/main" id="{1218410E-7CC0-6E42-998F-A6687BDF6404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8" name="رابط مستقيم 75">
                <a:extLst>
                  <a:ext uri="{FF2B5EF4-FFF2-40B4-BE49-F238E27FC236}">
                    <a16:creationId xmlns:a16="http://schemas.microsoft.com/office/drawing/2014/main" id="{0472F096-FBE1-E941-B41C-0F9D9EB73DF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مربع نص 76">
            <a:extLst>
              <a:ext uri="{FF2B5EF4-FFF2-40B4-BE49-F238E27FC236}">
                <a16:creationId xmlns:a16="http://schemas.microsoft.com/office/drawing/2014/main" id="{6C8039A3-2F93-5349-85EE-C52FE1349B95}"/>
              </a:ext>
            </a:extLst>
          </p:cNvPr>
          <p:cNvSpPr txBox="1"/>
          <p:nvPr/>
        </p:nvSpPr>
        <p:spPr>
          <a:xfrm>
            <a:off x="6224566" y="5404131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33" name="مربع نص 18">
            <a:extLst>
              <a:ext uri="{FF2B5EF4-FFF2-40B4-BE49-F238E27FC236}">
                <a16:creationId xmlns:a16="http://schemas.microsoft.com/office/drawing/2014/main" id="{AAAF2B84-045A-0A42-B3C1-21D44752AAC9}"/>
              </a:ext>
            </a:extLst>
          </p:cNvPr>
          <p:cNvSpPr txBox="1"/>
          <p:nvPr/>
        </p:nvSpPr>
        <p:spPr>
          <a:xfrm>
            <a:off x="7520618" y="3691418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٦٣٩ ≈</a:t>
            </a:r>
          </a:p>
        </p:txBody>
      </p:sp>
      <p:sp>
        <p:nvSpPr>
          <p:cNvPr id="35" name="مربع نص 19">
            <a:extLst>
              <a:ext uri="{FF2B5EF4-FFF2-40B4-BE49-F238E27FC236}">
                <a16:creationId xmlns:a16="http://schemas.microsoft.com/office/drawing/2014/main" id="{F1663180-067A-5644-90C6-4354617024F5}"/>
              </a:ext>
            </a:extLst>
          </p:cNvPr>
          <p:cNvSpPr txBox="1"/>
          <p:nvPr/>
        </p:nvSpPr>
        <p:spPr>
          <a:xfrm>
            <a:off x="6800630" y="3691418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٦٠٠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EEFF213D-4BD7-9E4E-9E3A-337DE4C7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98" y="1554468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67BC6C03-F718-AC4A-9456-9DE50173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18" y="1259864"/>
            <a:ext cx="58388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مربع نص 22">
            <a:extLst>
              <a:ext uri="{FF2B5EF4-FFF2-40B4-BE49-F238E27FC236}">
                <a16:creationId xmlns:a16="http://schemas.microsoft.com/office/drawing/2014/main" id="{3E720E00-3A98-F34E-8D97-D9F72D32866E}"/>
              </a:ext>
            </a:extLst>
          </p:cNvPr>
          <p:cNvSpPr txBox="1"/>
          <p:nvPr/>
        </p:nvSpPr>
        <p:spPr>
          <a:xfrm>
            <a:off x="7061920" y="6169307"/>
            <a:ext cx="1970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عدد الطلاب  ≈</a:t>
            </a:r>
          </a:p>
        </p:txBody>
      </p:sp>
      <p:sp>
        <p:nvSpPr>
          <p:cNvPr id="43" name="مربع نص 23">
            <a:extLst>
              <a:ext uri="{FF2B5EF4-FFF2-40B4-BE49-F238E27FC236}">
                <a16:creationId xmlns:a16="http://schemas.microsoft.com/office/drawing/2014/main" id="{1E7EB467-2C8D-B44D-AF25-BEF0D372E357}"/>
              </a:ext>
            </a:extLst>
          </p:cNvPr>
          <p:cNvSpPr txBox="1"/>
          <p:nvPr/>
        </p:nvSpPr>
        <p:spPr>
          <a:xfrm>
            <a:off x="6125816" y="6169307"/>
            <a:ext cx="13228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طلاب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A797A58-E9D9-29B6-3CBF-090E703E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437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7" grpId="0"/>
      <p:bldP spid="31" grpId="0"/>
      <p:bldP spid="33" grpId="0"/>
      <p:bldP spid="35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9B69DB38-E868-E341-A0DB-BDEC97694029}"/>
              </a:ext>
            </a:extLst>
          </p:cNvPr>
          <p:cNvSpPr/>
          <p:nvPr/>
        </p:nvSpPr>
        <p:spPr>
          <a:xfrm>
            <a:off x="5195996" y="1497751"/>
            <a:ext cx="2592288" cy="880096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قدر ٥٢٪ من ١٠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86477B-A346-F741-9A50-554BBD8B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00" y="1608559"/>
            <a:ext cx="1958727" cy="619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9">
            <a:extLst>
              <a:ext uri="{FF2B5EF4-FFF2-40B4-BE49-F238E27FC236}">
                <a16:creationId xmlns:a16="http://schemas.microsoft.com/office/drawing/2014/main" id="{2A612E2F-0FBE-7F40-AA48-406EDA3111E7}"/>
              </a:ext>
            </a:extLst>
          </p:cNvPr>
          <p:cNvSpPr txBox="1"/>
          <p:nvPr/>
        </p:nvSpPr>
        <p:spPr>
          <a:xfrm>
            <a:off x="7356144" y="3091780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٥٢٪  ≈</a:t>
            </a:r>
          </a:p>
        </p:txBody>
      </p:sp>
      <p:sp>
        <p:nvSpPr>
          <p:cNvPr id="17" name="مربع نص 50">
            <a:extLst>
              <a:ext uri="{FF2B5EF4-FFF2-40B4-BE49-F238E27FC236}">
                <a16:creationId xmlns:a16="http://schemas.microsoft.com/office/drawing/2014/main" id="{720ACF26-137E-E347-B6EF-A23D96B5CCB7}"/>
              </a:ext>
            </a:extLst>
          </p:cNvPr>
          <p:cNvSpPr txBox="1"/>
          <p:nvPr/>
        </p:nvSpPr>
        <p:spPr>
          <a:xfrm>
            <a:off x="6492140" y="3091780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٥٠٪ </a:t>
            </a:r>
          </a:p>
        </p:txBody>
      </p:sp>
      <p:sp>
        <p:nvSpPr>
          <p:cNvPr id="19" name="مربع نص 58">
            <a:extLst>
              <a:ext uri="{FF2B5EF4-FFF2-40B4-BE49-F238E27FC236}">
                <a16:creationId xmlns:a16="http://schemas.microsoft.com/office/drawing/2014/main" id="{865D5CF1-6D22-484F-BD9D-86C73B50E32C}"/>
              </a:ext>
            </a:extLst>
          </p:cNvPr>
          <p:cNvSpPr txBox="1"/>
          <p:nvPr/>
        </p:nvSpPr>
        <p:spPr>
          <a:xfrm>
            <a:off x="7500252" y="3803821"/>
            <a:ext cx="954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٥٠٪ =</a:t>
            </a:r>
          </a:p>
        </p:txBody>
      </p:sp>
      <p:grpSp>
        <p:nvGrpSpPr>
          <p:cNvPr id="24" name="مجموعة 66">
            <a:extLst>
              <a:ext uri="{FF2B5EF4-FFF2-40B4-BE49-F238E27FC236}">
                <a16:creationId xmlns:a16="http://schemas.microsoft.com/office/drawing/2014/main" id="{835B9EFE-0664-6447-9718-AF5AAF7E4A68}"/>
              </a:ext>
            </a:extLst>
          </p:cNvPr>
          <p:cNvGrpSpPr/>
          <p:nvPr/>
        </p:nvGrpSpPr>
        <p:grpSpPr>
          <a:xfrm>
            <a:off x="6852180" y="3674136"/>
            <a:ext cx="734594" cy="753693"/>
            <a:chOff x="5872829" y="4212258"/>
            <a:chExt cx="734594" cy="753693"/>
          </a:xfrm>
        </p:grpSpPr>
        <p:sp>
          <p:nvSpPr>
            <p:cNvPr id="21" name="مربع نص 67">
              <a:extLst>
                <a:ext uri="{FF2B5EF4-FFF2-40B4-BE49-F238E27FC236}">
                  <a16:creationId xmlns:a16="http://schemas.microsoft.com/office/drawing/2014/main" id="{B73F123E-95A8-0C45-9590-35A0E7366716}"/>
                </a:ext>
              </a:extLst>
            </p:cNvPr>
            <p:cNvSpPr txBox="1"/>
            <p:nvPr/>
          </p:nvSpPr>
          <p:spPr>
            <a:xfrm>
              <a:off x="5882020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٥٠</a:t>
              </a:r>
            </a:p>
          </p:txBody>
        </p:sp>
        <p:sp>
          <p:nvSpPr>
            <p:cNvPr id="22" name="مربع نص 68">
              <a:extLst>
                <a:ext uri="{FF2B5EF4-FFF2-40B4-BE49-F238E27FC236}">
                  <a16:creationId xmlns:a16="http://schemas.microsoft.com/office/drawing/2014/main" id="{F48C10C6-54DD-684F-BEF0-CCD5D0BF8FC9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23" name="رابط مستقيم 69">
              <a:extLst>
                <a:ext uri="{FF2B5EF4-FFF2-40B4-BE49-F238E27FC236}">
                  <a16:creationId xmlns:a16="http://schemas.microsoft.com/office/drawing/2014/main" id="{E5BA20BD-7EC5-0F48-83F9-9D6871A53FD7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مجموعة 70">
            <a:extLst>
              <a:ext uri="{FF2B5EF4-FFF2-40B4-BE49-F238E27FC236}">
                <a16:creationId xmlns:a16="http://schemas.microsoft.com/office/drawing/2014/main" id="{43315436-A070-5240-9996-DC1EEB5D7A6E}"/>
              </a:ext>
            </a:extLst>
          </p:cNvPr>
          <p:cNvGrpSpPr/>
          <p:nvPr/>
        </p:nvGrpSpPr>
        <p:grpSpPr>
          <a:xfrm>
            <a:off x="6744076" y="4610405"/>
            <a:ext cx="1836296" cy="753693"/>
            <a:chOff x="6143432" y="4043459"/>
            <a:chExt cx="1836296" cy="753693"/>
          </a:xfrm>
        </p:grpSpPr>
        <p:sp>
          <p:nvSpPr>
            <p:cNvPr id="26" name="مربع نص 71">
              <a:extLst>
                <a:ext uri="{FF2B5EF4-FFF2-40B4-BE49-F238E27FC236}">
                  <a16:creationId xmlns:a16="http://schemas.microsoft.com/office/drawing/2014/main" id="{3ABE3F72-DC93-D443-AD32-78E606E5CD00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١٠  =</a:t>
              </a:r>
            </a:p>
          </p:txBody>
        </p:sp>
        <p:grpSp>
          <p:nvGrpSpPr>
            <p:cNvPr id="27" name="مجموعة 72">
              <a:extLst>
                <a:ext uri="{FF2B5EF4-FFF2-40B4-BE49-F238E27FC236}">
                  <a16:creationId xmlns:a16="http://schemas.microsoft.com/office/drawing/2014/main" id="{A88B4E20-4EC0-EF4F-A5C9-5B9A043D742E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28" name="مربع نص 73">
                <a:extLst>
                  <a:ext uri="{FF2B5EF4-FFF2-40B4-BE49-F238E27FC236}">
                    <a16:creationId xmlns:a16="http://schemas.microsoft.com/office/drawing/2014/main" id="{6610DD27-BBC9-4241-B432-1759BA427F66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٥٠</a:t>
                </a:r>
              </a:p>
            </p:txBody>
          </p:sp>
          <p:sp>
            <p:nvSpPr>
              <p:cNvPr id="29" name="مربع نص 74">
                <a:extLst>
                  <a:ext uri="{FF2B5EF4-FFF2-40B4-BE49-F238E27FC236}">
                    <a16:creationId xmlns:a16="http://schemas.microsoft.com/office/drawing/2014/main" id="{8CC4A4F6-1C6E-6B4D-8456-5F71F6267CB4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30" name="رابط مستقيم 75">
                <a:extLst>
                  <a:ext uri="{FF2B5EF4-FFF2-40B4-BE49-F238E27FC236}">
                    <a16:creationId xmlns:a16="http://schemas.microsoft.com/office/drawing/2014/main" id="{A9D153DE-1C51-D748-A98F-CFB829BC9B1A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مربع نص 76">
            <a:extLst>
              <a:ext uri="{FF2B5EF4-FFF2-40B4-BE49-F238E27FC236}">
                <a16:creationId xmlns:a16="http://schemas.microsoft.com/office/drawing/2014/main" id="{BA76F30B-4B52-7543-92A5-879A4A112F70}"/>
              </a:ext>
            </a:extLst>
          </p:cNvPr>
          <p:cNvSpPr txBox="1"/>
          <p:nvPr/>
        </p:nvSpPr>
        <p:spPr>
          <a:xfrm>
            <a:off x="6132100" y="4742938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6A4CF5-4E11-B65D-187E-280A65CE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42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/>
      <p:bldP spid="19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تمرير أفقي 4">
            <a:extLst>
              <a:ext uri="{FF2B5EF4-FFF2-40B4-BE49-F238E27FC236}">
                <a16:creationId xmlns:a16="http://schemas.microsoft.com/office/drawing/2014/main" id="{99FFB204-043A-EC44-8385-462C9E476958}"/>
              </a:ext>
            </a:extLst>
          </p:cNvPr>
          <p:cNvSpPr/>
          <p:nvPr/>
        </p:nvSpPr>
        <p:spPr>
          <a:xfrm>
            <a:off x="4796119" y="1383452"/>
            <a:ext cx="2592288" cy="880096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قدر ٧٪ من ٢٠</a:t>
            </a:r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id="{41D528D8-83C6-FA42-BDCE-1D9B012D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423" y="1494260"/>
            <a:ext cx="1958727" cy="619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3" name="مربع نص 49">
            <a:extLst>
              <a:ext uri="{FF2B5EF4-FFF2-40B4-BE49-F238E27FC236}">
                <a16:creationId xmlns:a16="http://schemas.microsoft.com/office/drawing/2014/main" id="{3F140122-135A-6741-A193-240F9F61AAD0}"/>
              </a:ext>
            </a:extLst>
          </p:cNvPr>
          <p:cNvSpPr txBox="1"/>
          <p:nvPr/>
        </p:nvSpPr>
        <p:spPr>
          <a:xfrm>
            <a:off x="6956267" y="2977481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٧٪  ≈</a:t>
            </a:r>
          </a:p>
        </p:txBody>
      </p:sp>
      <p:sp>
        <p:nvSpPr>
          <p:cNvPr id="95" name="مربع نص 50">
            <a:extLst>
              <a:ext uri="{FF2B5EF4-FFF2-40B4-BE49-F238E27FC236}">
                <a16:creationId xmlns:a16="http://schemas.microsoft.com/office/drawing/2014/main" id="{D5FF7A65-480C-5545-AA74-0DC0BE9C16F4}"/>
              </a:ext>
            </a:extLst>
          </p:cNvPr>
          <p:cNvSpPr txBox="1"/>
          <p:nvPr/>
        </p:nvSpPr>
        <p:spPr>
          <a:xfrm>
            <a:off x="6308287" y="2977481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١٠٪ </a:t>
            </a:r>
          </a:p>
        </p:txBody>
      </p:sp>
      <p:sp>
        <p:nvSpPr>
          <p:cNvPr id="97" name="مربع نص 58">
            <a:extLst>
              <a:ext uri="{FF2B5EF4-FFF2-40B4-BE49-F238E27FC236}">
                <a16:creationId xmlns:a16="http://schemas.microsoft.com/office/drawing/2014/main" id="{51CAC5AB-F4EA-DD47-9FBB-7AEC0D277C6B}"/>
              </a:ext>
            </a:extLst>
          </p:cNvPr>
          <p:cNvSpPr txBox="1"/>
          <p:nvPr/>
        </p:nvSpPr>
        <p:spPr>
          <a:xfrm>
            <a:off x="7153859" y="3689522"/>
            <a:ext cx="954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١٠٪ =</a:t>
            </a:r>
          </a:p>
        </p:txBody>
      </p:sp>
      <p:grpSp>
        <p:nvGrpSpPr>
          <p:cNvPr id="102" name="مجموعة 66">
            <a:extLst>
              <a:ext uri="{FF2B5EF4-FFF2-40B4-BE49-F238E27FC236}">
                <a16:creationId xmlns:a16="http://schemas.microsoft.com/office/drawing/2014/main" id="{FBDE863E-4786-034B-820C-30AB59A8D655}"/>
              </a:ext>
            </a:extLst>
          </p:cNvPr>
          <p:cNvGrpSpPr/>
          <p:nvPr/>
        </p:nvGrpSpPr>
        <p:grpSpPr>
          <a:xfrm>
            <a:off x="6452303" y="3559837"/>
            <a:ext cx="734594" cy="753693"/>
            <a:chOff x="5872829" y="4212258"/>
            <a:chExt cx="734594" cy="753693"/>
          </a:xfrm>
        </p:grpSpPr>
        <p:sp>
          <p:nvSpPr>
            <p:cNvPr id="99" name="مربع نص 67">
              <a:extLst>
                <a:ext uri="{FF2B5EF4-FFF2-40B4-BE49-F238E27FC236}">
                  <a16:creationId xmlns:a16="http://schemas.microsoft.com/office/drawing/2014/main" id="{43E650B3-99F7-AF42-87C0-C5F847C00FED}"/>
                </a:ext>
              </a:extLst>
            </p:cNvPr>
            <p:cNvSpPr txBox="1"/>
            <p:nvPr/>
          </p:nvSpPr>
          <p:spPr>
            <a:xfrm>
              <a:off x="5882020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</a:t>
              </a:r>
            </a:p>
          </p:txBody>
        </p:sp>
        <p:sp>
          <p:nvSpPr>
            <p:cNvPr id="100" name="مربع نص 68">
              <a:extLst>
                <a:ext uri="{FF2B5EF4-FFF2-40B4-BE49-F238E27FC236}">
                  <a16:creationId xmlns:a16="http://schemas.microsoft.com/office/drawing/2014/main" id="{6F8F9EB4-3400-9444-822E-A0F7BFCF6983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101" name="رابط مستقيم 69">
              <a:extLst>
                <a:ext uri="{FF2B5EF4-FFF2-40B4-BE49-F238E27FC236}">
                  <a16:creationId xmlns:a16="http://schemas.microsoft.com/office/drawing/2014/main" id="{24937C3F-7C94-F840-8E15-592CFC6F889C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مجموعة 70">
            <a:extLst>
              <a:ext uri="{FF2B5EF4-FFF2-40B4-BE49-F238E27FC236}">
                <a16:creationId xmlns:a16="http://schemas.microsoft.com/office/drawing/2014/main" id="{9890EB2E-341B-EA44-BBE4-1CD2D4E4F61F}"/>
              </a:ext>
            </a:extLst>
          </p:cNvPr>
          <p:cNvGrpSpPr/>
          <p:nvPr/>
        </p:nvGrpSpPr>
        <p:grpSpPr>
          <a:xfrm>
            <a:off x="6344199" y="4496106"/>
            <a:ext cx="1836296" cy="753693"/>
            <a:chOff x="6143432" y="4043459"/>
            <a:chExt cx="1836296" cy="753693"/>
          </a:xfrm>
        </p:grpSpPr>
        <p:sp>
          <p:nvSpPr>
            <p:cNvPr id="104" name="مربع نص 71">
              <a:extLst>
                <a:ext uri="{FF2B5EF4-FFF2-40B4-BE49-F238E27FC236}">
                  <a16:creationId xmlns:a16="http://schemas.microsoft.com/office/drawing/2014/main" id="{315BC5C8-B1C1-744D-A7C3-0FB970457767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٢٠  =</a:t>
              </a:r>
            </a:p>
          </p:txBody>
        </p:sp>
        <p:grpSp>
          <p:nvGrpSpPr>
            <p:cNvPr id="105" name="مجموعة 72">
              <a:extLst>
                <a:ext uri="{FF2B5EF4-FFF2-40B4-BE49-F238E27FC236}">
                  <a16:creationId xmlns:a16="http://schemas.microsoft.com/office/drawing/2014/main" id="{DCF173FD-F3A2-9344-9104-DF61AD15F9DB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106" name="مربع نص 73">
                <a:extLst>
                  <a:ext uri="{FF2B5EF4-FFF2-40B4-BE49-F238E27FC236}">
                    <a16:creationId xmlns:a16="http://schemas.microsoft.com/office/drawing/2014/main" id="{3353D094-85AE-8141-8B2B-DC5EA8FAE7BF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</a:t>
                </a:r>
              </a:p>
            </p:txBody>
          </p:sp>
          <p:sp>
            <p:nvSpPr>
              <p:cNvPr id="107" name="مربع نص 74">
                <a:extLst>
                  <a:ext uri="{FF2B5EF4-FFF2-40B4-BE49-F238E27FC236}">
                    <a16:creationId xmlns:a16="http://schemas.microsoft.com/office/drawing/2014/main" id="{2E8B7A74-8D24-B047-BBD4-587394E242D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108" name="رابط مستقيم 75">
                <a:extLst>
                  <a:ext uri="{FF2B5EF4-FFF2-40B4-BE49-F238E27FC236}">
                    <a16:creationId xmlns:a16="http://schemas.microsoft.com/office/drawing/2014/main" id="{FBD4DEAB-F711-E847-A986-AE2C344E3D1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مربع نص 76">
            <a:extLst>
              <a:ext uri="{FF2B5EF4-FFF2-40B4-BE49-F238E27FC236}">
                <a16:creationId xmlns:a16="http://schemas.microsoft.com/office/drawing/2014/main" id="{EE354A6A-D25C-1048-BA8A-11F5402D5FFA}"/>
              </a:ext>
            </a:extLst>
          </p:cNvPr>
          <p:cNvSpPr txBox="1"/>
          <p:nvPr/>
        </p:nvSpPr>
        <p:spPr>
          <a:xfrm>
            <a:off x="5732223" y="4628639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2BA5F87-DDA7-EA12-A2D9-4AE617EA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707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3" grpId="0"/>
      <p:bldP spid="95" grpId="0"/>
      <p:bldP spid="97" grpId="0"/>
      <p:bldP spid="1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تمرير أفقي 4">
            <a:extLst>
              <a:ext uri="{FF2B5EF4-FFF2-40B4-BE49-F238E27FC236}">
                <a16:creationId xmlns:a16="http://schemas.microsoft.com/office/drawing/2014/main" id="{E2ED8E71-2F37-434D-B313-74203550CA56}"/>
              </a:ext>
            </a:extLst>
          </p:cNvPr>
          <p:cNvSpPr/>
          <p:nvPr/>
        </p:nvSpPr>
        <p:spPr>
          <a:xfrm>
            <a:off x="5028952" y="1383452"/>
            <a:ext cx="2592288" cy="790109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قدر ٣٨٪ من ٦٢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AB35DCE2-AD8A-6C4B-A7B1-FC53BDD3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56" y="1494260"/>
            <a:ext cx="1958727" cy="555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مربع نص 49">
            <a:extLst>
              <a:ext uri="{FF2B5EF4-FFF2-40B4-BE49-F238E27FC236}">
                <a16:creationId xmlns:a16="http://schemas.microsoft.com/office/drawing/2014/main" id="{6FC8AEE1-5CF3-6B42-93F3-94364139A929}"/>
              </a:ext>
            </a:extLst>
          </p:cNvPr>
          <p:cNvSpPr txBox="1"/>
          <p:nvPr/>
        </p:nvSpPr>
        <p:spPr>
          <a:xfrm>
            <a:off x="7189100" y="2977481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٣٨٪  ≈</a:t>
            </a:r>
          </a:p>
        </p:txBody>
      </p:sp>
      <p:sp>
        <p:nvSpPr>
          <p:cNvPr id="47" name="مربع نص 50">
            <a:extLst>
              <a:ext uri="{FF2B5EF4-FFF2-40B4-BE49-F238E27FC236}">
                <a16:creationId xmlns:a16="http://schemas.microsoft.com/office/drawing/2014/main" id="{85204D30-1EFE-8244-85DC-F594ABB07B82}"/>
              </a:ext>
            </a:extLst>
          </p:cNvPr>
          <p:cNvSpPr txBox="1"/>
          <p:nvPr/>
        </p:nvSpPr>
        <p:spPr>
          <a:xfrm>
            <a:off x="6397104" y="2977481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٤٠٪ </a:t>
            </a:r>
          </a:p>
        </p:txBody>
      </p:sp>
      <p:sp>
        <p:nvSpPr>
          <p:cNvPr id="49" name="مربع نص 58">
            <a:extLst>
              <a:ext uri="{FF2B5EF4-FFF2-40B4-BE49-F238E27FC236}">
                <a16:creationId xmlns:a16="http://schemas.microsoft.com/office/drawing/2014/main" id="{D66B00C0-E760-154C-8052-5CE72CE7E4BC}"/>
              </a:ext>
            </a:extLst>
          </p:cNvPr>
          <p:cNvSpPr txBox="1"/>
          <p:nvPr/>
        </p:nvSpPr>
        <p:spPr>
          <a:xfrm>
            <a:off x="7386692" y="4369532"/>
            <a:ext cx="954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٤٠٪ =</a:t>
            </a:r>
          </a:p>
        </p:txBody>
      </p:sp>
      <p:grpSp>
        <p:nvGrpSpPr>
          <p:cNvPr id="54" name="مجموعة 66">
            <a:extLst>
              <a:ext uri="{FF2B5EF4-FFF2-40B4-BE49-F238E27FC236}">
                <a16:creationId xmlns:a16="http://schemas.microsoft.com/office/drawing/2014/main" id="{A08731DF-DD00-4643-B34A-2C2F227D548E}"/>
              </a:ext>
            </a:extLst>
          </p:cNvPr>
          <p:cNvGrpSpPr/>
          <p:nvPr/>
        </p:nvGrpSpPr>
        <p:grpSpPr>
          <a:xfrm>
            <a:off x="6685136" y="4239848"/>
            <a:ext cx="734594" cy="676630"/>
            <a:chOff x="5872829" y="4212258"/>
            <a:chExt cx="734594" cy="753693"/>
          </a:xfrm>
        </p:grpSpPr>
        <p:sp>
          <p:nvSpPr>
            <p:cNvPr id="51" name="مربع نص 67">
              <a:extLst>
                <a:ext uri="{FF2B5EF4-FFF2-40B4-BE49-F238E27FC236}">
                  <a16:creationId xmlns:a16="http://schemas.microsoft.com/office/drawing/2014/main" id="{DC9FBCD4-A497-A84B-868A-95D87790A9A2}"/>
                </a:ext>
              </a:extLst>
            </p:cNvPr>
            <p:cNvSpPr txBox="1"/>
            <p:nvPr/>
          </p:nvSpPr>
          <p:spPr>
            <a:xfrm>
              <a:off x="5882020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٤٠</a:t>
              </a:r>
            </a:p>
          </p:txBody>
        </p:sp>
        <p:sp>
          <p:nvSpPr>
            <p:cNvPr id="52" name="مربع نص 68">
              <a:extLst>
                <a:ext uri="{FF2B5EF4-FFF2-40B4-BE49-F238E27FC236}">
                  <a16:creationId xmlns:a16="http://schemas.microsoft.com/office/drawing/2014/main" id="{54D25384-E415-0A4A-AE5B-53494F4F9182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53" name="رابط مستقيم 69">
              <a:extLst>
                <a:ext uri="{FF2B5EF4-FFF2-40B4-BE49-F238E27FC236}">
                  <a16:creationId xmlns:a16="http://schemas.microsoft.com/office/drawing/2014/main" id="{B2CF74C7-F509-F449-8608-5F09210EF90D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70">
            <a:extLst>
              <a:ext uri="{FF2B5EF4-FFF2-40B4-BE49-F238E27FC236}">
                <a16:creationId xmlns:a16="http://schemas.microsoft.com/office/drawing/2014/main" id="{2A31F727-7404-1C4F-BA6B-8F47A4C18BF4}"/>
              </a:ext>
            </a:extLst>
          </p:cNvPr>
          <p:cNvGrpSpPr/>
          <p:nvPr/>
        </p:nvGrpSpPr>
        <p:grpSpPr>
          <a:xfrm>
            <a:off x="6577032" y="5176117"/>
            <a:ext cx="1836296" cy="676630"/>
            <a:chOff x="6143432" y="4043459"/>
            <a:chExt cx="1836296" cy="753693"/>
          </a:xfrm>
        </p:grpSpPr>
        <p:sp>
          <p:nvSpPr>
            <p:cNvPr id="56" name="مربع نص 71">
              <a:extLst>
                <a:ext uri="{FF2B5EF4-FFF2-40B4-BE49-F238E27FC236}">
                  <a16:creationId xmlns:a16="http://schemas.microsoft.com/office/drawing/2014/main" id="{1C72308D-6E11-3A46-874C-37DEE65506DE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٦٠  =</a:t>
              </a:r>
            </a:p>
          </p:txBody>
        </p:sp>
        <p:grpSp>
          <p:nvGrpSpPr>
            <p:cNvPr id="57" name="مجموعة 72">
              <a:extLst>
                <a:ext uri="{FF2B5EF4-FFF2-40B4-BE49-F238E27FC236}">
                  <a16:creationId xmlns:a16="http://schemas.microsoft.com/office/drawing/2014/main" id="{A18DC0E6-348B-E848-A1FA-C330FEE2FDC1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58" name="مربع نص 73">
                <a:extLst>
                  <a:ext uri="{FF2B5EF4-FFF2-40B4-BE49-F238E27FC236}">
                    <a16:creationId xmlns:a16="http://schemas.microsoft.com/office/drawing/2014/main" id="{02152869-7CDC-5A4B-9A55-9D334324E14D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٤٠</a:t>
                </a:r>
              </a:p>
            </p:txBody>
          </p:sp>
          <p:sp>
            <p:nvSpPr>
              <p:cNvPr id="59" name="مربع نص 74">
                <a:extLst>
                  <a:ext uri="{FF2B5EF4-FFF2-40B4-BE49-F238E27FC236}">
                    <a16:creationId xmlns:a16="http://schemas.microsoft.com/office/drawing/2014/main" id="{AC484770-451A-8245-ADC6-BE2E84D330FF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60" name="رابط مستقيم 75">
                <a:extLst>
                  <a:ext uri="{FF2B5EF4-FFF2-40B4-BE49-F238E27FC236}">
                    <a16:creationId xmlns:a16="http://schemas.microsoft.com/office/drawing/2014/main" id="{BA5A3EB6-D37F-FF4F-9E42-B87806B8143A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مربع نص 76">
            <a:extLst>
              <a:ext uri="{FF2B5EF4-FFF2-40B4-BE49-F238E27FC236}">
                <a16:creationId xmlns:a16="http://schemas.microsoft.com/office/drawing/2014/main" id="{8BB4C64C-2570-E94E-BB25-DDAA1776FEEF}"/>
              </a:ext>
            </a:extLst>
          </p:cNvPr>
          <p:cNvSpPr txBox="1"/>
          <p:nvPr/>
        </p:nvSpPr>
        <p:spPr>
          <a:xfrm>
            <a:off x="5965056" y="5308649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</a:t>
            </a:r>
          </a:p>
        </p:txBody>
      </p:sp>
      <p:sp>
        <p:nvSpPr>
          <p:cNvPr id="65" name="مربع نص 18">
            <a:extLst>
              <a:ext uri="{FF2B5EF4-FFF2-40B4-BE49-F238E27FC236}">
                <a16:creationId xmlns:a16="http://schemas.microsoft.com/office/drawing/2014/main" id="{29C85A97-E398-B14A-BBD6-D340367F9B79}"/>
              </a:ext>
            </a:extLst>
          </p:cNvPr>
          <p:cNvSpPr txBox="1"/>
          <p:nvPr/>
        </p:nvSpPr>
        <p:spPr>
          <a:xfrm>
            <a:off x="7189100" y="3595936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٦٢  ≈</a:t>
            </a:r>
          </a:p>
        </p:txBody>
      </p:sp>
      <p:sp>
        <p:nvSpPr>
          <p:cNvPr id="67" name="مربع نص 19">
            <a:extLst>
              <a:ext uri="{FF2B5EF4-FFF2-40B4-BE49-F238E27FC236}">
                <a16:creationId xmlns:a16="http://schemas.microsoft.com/office/drawing/2014/main" id="{882A5363-AFAC-0F47-95D0-83E649ECC21B}"/>
              </a:ext>
            </a:extLst>
          </p:cNvPr>
          <p:cNvSpPr txBox="1"/>
          <p:nvPr/>
        </p:nvSpPr>
        <p:spPr>
          <a:xfrm>
            <a:off x="6541120" y="3595936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1E1BB41-125D-21F8-AF89-94760848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24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7" grpId="0"/>
      <p:bldP spid="49" grpId="0"/>
      <p:bldP spid="63" grpId="0"/>
      <p:bldP spid="65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B7436C41-3F50-954C-A0C5-A2EDB3090CBD}"/>
              </a:ext>
            </a:extLst>
          </p:cNvPr>
          <p:cNvSpPr/>
          <p:nvPr/>
        </p:nvSpPr>
        <p:spPr>
          <a:xfrm>
            <a:off x="5111920" y="1550360"/>
            <a:ext cx="2592288" cy="880096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قدر ٧٩٪ من ٤٨٩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2E0843-5DC9-5C4A-9CB6-7093ED32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89" y="2089795"/>
            <a:ext cx="1958727" cy="619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9">
            <a:extLst>
              <a:ext uri="{FF2B5EF4-FFF2-40B4-BE49-F238E27FC236}">
                <a16:creationId xmlns:a16="http://schemas.microsoft.com/office/drawing/2014/main" id="{5154D926-0897-174E-9109-FDC6949CBFD1}"/>
              </a:ext>
            </a:extLst>
          </p:cNvPr>
          <p:cNvSpPr txBox="1"/>
          <p:nvPr/>
        </p:nvSpPr>
        <p:spPr>
          <a:xfrm>
            <a:off x="6300100" y="2708920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٧٩٪  ≈</a:t>
            </a:r>
          </a:p>
        </p:txBody>
      </p:sp>
      <p:sp>
        <p:nvSpPr>
          <p:cNvPr id="17" name="مربع نص 50">
            <a:extLst>
              <a:ext uri="{FF2B5EF4-FFF2-40B4-BE49-F238E27FC236}">
                <a16:creationId xmlns:a16="http://schemas.microsoft.com/office/drawing/2014/main" id="{0FFBE636-9D06-614F-8DF2-897C97C871C0}"/>
              </a:ext>
            </a:extLst>
          </p:cNvPr>
          <p:cNvSpPr txBox="1"/>
          <p:nvPr/>
        </p:nvSpPr>
        <p:spPr>
          <a:xfrm>
            <a:off x="5508104" y="2708920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٨٠٪ </a:t>
            </a:r>
          </a:p>
        </p:txBody>
      </p:sp>
      <p:sp>
        <p:nvSpPr>
          <p:cNvPr id="19" name="مربع نص 58">
            <a:extLst>
              <a:ext uri="{FF2B5EF4-FFF2-40B4-BE49-F238E27FC236}">
                <a16:creationId xmlns:a16="http://schemas.microsoft.com/office/drawing/2014/main" id="{60C00F66-5906-CE40-BAA8-00262216992A}"/>
              </a:ext>
            </a:extLst>
          </p:cNvPr>
          <p:cNvSpPr txBox="1"/>
          <p:nvPr/>
        </p:nvSpPr>
        <p:spPr>
          <a:xfrm>
            <a:off x="6497692" y="4100971"/>
            <a:ext cx="954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٨٠٪ =</a:t>
            </a:r>
          </a:p>
        </p:txBody>
      </p:sp>
      <p:grpSp>
        <p:nvGrpSpPr>
          <p:cNvPr id="24" name="مجموعة 66">
            <a:extLst>
              <a:ext uri="{FF2B5EF4-FFF2-40B4-BE49-F238E27FC236}">
                <a16:creationId xmlns:a16="http://schemas.microsoft.com/office/drawing/2014/main" id="{A82BC6F4-26F0-7746-8F9F-C7ADE901B54A}"/>
              </a:ext>
            </a:extLst>
          </p:cNvPr>
          <p:cNvGrpSpPr/>
          <p:nvPr/>
        </p:nvGrpSpPr>
        <p:grpSpPr>
          <a:xfrm>
            <a:off x="5796136" y="3971286"/>
            <a:ext cx="763622" cy="753693"/>
            <a:chOff x="5872829" y="4212258"/>
            <a:chExt cx="763622" cy="753693"/>
          </a:xfrm>
        </p:grpSpPr>
        <p:sp>
          <p:nvSpPr>
            <p:cNvPr id="21" name="مربع نص 67">
              <a:extLst>
                <a:ext uri="{FF2B5EF4-FFF2-40B4-BE49-F238E27FC236}">
                  <a16:creationId xmlns:a16="http://schemas.microsoft.com/office/drawing/2014/main" id="{5D7363BD-4915-AD43-BFE3-27C2285B2B22}"/>
                </a:ext>
              </a:extLst>
            </p:cNvPr>
            <p:cNvSpPr txBox="1"/>
            <p:nvPr/>
          </p:nvSpPr>
          <p:spPr>
            <a:xfrm>
              <a:off x="5911048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٨٠</a:t>
              </a:r>
            </a:p>
          </p:txBody>
        </p:sp>
        <p:sp>
          <p:nvSpPr>
            <p:cNvPr id="22" name="مربع نص 68">
              <a:extLst>
                <a:ext uri="{FF2B5EF4-FFF2-40B4-BE49-F238E27FC236}">
                  <a16:creationId xmlns:a16="http://schemas.microsoft.com/office/drawing/2014/main" id="{6809B2F2-A666-8842-A4F4-52C18691B4A3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23" name="رابط مستقيم 69">
              <a:extLst>
                <a:ext uri="{FF2B5EF4-FFF2-40B4-BE49-F238E27FC236}">
                  <a16:creationId xmlns:a16="http://schemas.microsoft.com/office/drawing/2014/main" id="{C74A5795-57BC-BE42-B8B1-B0C3B8CD5E53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مجموعة 70">
            <a:extLst>
              <a:ext uri="{FF2B5EF4-FFF2-40B4-BE49-F238E27FC236}">
                <a16:creationId xmlns:a16="http://schemas.microsoft.com/office/drawing/2014/main" id="{6BAD45DF-F590-6045-B7AA-4217557EED04}"/>
              </a:ext>
            </a:extLst>
          </p:cNvPr>
          <p:cNvGrpSpPr/>
          <p:nvPr/>
        </p:nvGrpSpPr>
        <p:grpSpPr>
          <a:xfrm>
            <a:off x="5688032" y="4907555"/>
            <a:ext cx="1836296" cy="753693"/>
            <a:chOff x="6143432" y="4043459"/>
            <a:chExt cx="1836296" cy="753693"/>
          </a:xfrm>
        </p:grpSpPr>
        <p:sp>
          <p:nvSpPr>
            <p:cNvPr id="26" name="مربع نص 71">
              <a:extLst>
                <a:ext uri="{FF2B5EF4-FFF2-40B4-BE49-F238E27FC236}">
                  <a16:creationId xmlns:a16="http://schemas.microsoft.com/office/drawing/2014/main" id="{A5AE635A-17FF-D842-BC23-B96A39D73C3E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٥٠٠ =</a:t>
              </a:r>
            </a:p>
          </p:txBody>
        </p:sp>
        <p:grpSp>
          <p:nvGrpSpPr>
            <p:cNvPr id="27" name="مجموعة 72">
              <a:extLst>
                <a:ext uri="{FF2B5EF4-FFF2-40B4-BE49-F238E27FC236}">
                  <a16:creationId xmlns:a16="http://schemas.microsoft.com/office/drawing/2014/main" id="{87D302AA-E613-D64D-B8F8-0A708935C4BD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28" name="مربع نص 73">
                <a:extLst>
                  <a:ext uri="{FF2B5EF4-FFF2-40B4-BE49-F238E27FC236}">
                    <a16:creationId xmlns:a16="http://schemas.microsoft.com/office/drawing/2014/main" id="{A234F18F-5E2F-984B-A52F-DDB8ACD467BF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٨٠</a:t>
                </a:r>
              </a:p>
            </p:txBody>
          </p:sp>
          <p:sp>
            <p:nvSpPr>
              <p:cNvPr id="29" name="مربع نص 74">
                <a:extLst>
                  <a:ext uri="{FF2B5EF4-FFF2-40B4-BE49-F238E27FC236}">
                    <a16:creationId xmlns:a16="http://schemas.microsoft.com/office/drawing/2014/main" id="{DEF4323E-468B-6241-AAA0-C33A0A283A81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30" name="رابط مستقيم 75">
                <a:extLst>
                  <a:ext uri="{FF2B5EF4-FFF2-40B4-BE49-F238E27FC236}">
                    <a16:creationId xmlns:a16="http://schemas.microsoft.com/office/drawing/2014/main" id="{5266DF30-1D14-3543-AC30-1C0F4F785CA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مربع نص 76">
            <a:extLst>
              <a:ext uri="{FF2B5EF4-FFF2-40B4-BE49-F238E27FC236}">
                <a16:creationId xmlns:a16="http://schemas.microsoft.com/office/drawing/2014/main" id="{7605FF3A-F1D5-E747-8A54-A340A1D29442}"/>
              </a:ext>
            </a:extLst>
          </p:cNvPr>
          <p:cNvSpPr txBox="1"/>
          <p:nvPr/>
        </p:nvSpPr>
        <p:spPr>
          <a:xfrm>
            <a:off x="4860032" y="5040088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٤٠٠</a:t>
            </a:r>
          </a:p>
        </p:txBody>
      </p:sp>
      <p:sp>
        <p:nvSpPr>
          <p:cNvPr id="35" name="مربع نص 18">
            <a:extLst>
              <a:ext uri="{FF2B5EF4-FFF2-40B4-BE49-F238E27FC236}">
                <a16:creationId xmlns:a16="http://schemas.microsoft.com/office/drawing/2014/main" id="{F360BC74-9C0C-C844-8900-7245DCD2673F}"/>
              </a:ext>
            </a:extLst>
          </p:cNvPr>
          <p:cNvSpPr txBox="1"/>
          <p:nvPr/>
        </p:nvSpPr>
        <p:spPr>
          <a:xfrm>
            <a:off x="6300100" y="3327375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٤٨٩ ≈</a:t>
            </a:r>
          </a:p>
        </p:txBody>
      </p:sp>
      <p:sp>
        <p:nvSpPr>
          <p:cNvPr id="37" name="مربع نص 19">
            <a:extLst>
              <a:ext uri="{FF2B5EF4-FFF2-40B4-BE49-F238E27FC236}">
                <a16:creationId xmlns:a16="http://schemas.microsoft.com/office/drawing/2014/main" id="{673455A7-800B-404C-9718-33B81532A4C1}"/>
              </a:ext>
            </a:extLst>
          </p:cNvPr>
          <p:cNvSpPr txBox="1"/>
          <p:nvPr/>
        </p:nvSpPr>
        <p:spPr>
          <a:xfrm>
            <a:off x="5580112" y="3327375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٥٠٠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36D6B58-0A1F-2B4D-DE1C-0C990DA1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72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/>
      <p:bldP spid="19" grpId="0"/>
      <p:bldP spid="33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01968" y="316711"/>
            <a:ext cx="11832043" cy="6703449"/>
            <a:chOff x="794681" y="112585"/>
            <a:chExt cx="11386528" cy="6703449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94681" y="112585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90365" y="883549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184E5AE2-DCBF-3D4B-B7DC-598DB5A70EDD}"/>
              </a:ext>
            </a:extLst>
          </p:cNvPr>
          <p:cNvSpPr/>
          <p:nvPr/>
        </p:nvSpPr>
        <p:spPr>
          <a:xfrm>
            <a:off x="5140273" y="1923509"/>
            <a:ext cx="2592288" cy="880096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قدر ١٥١٪ من ٧٠</a:t>
            </a:r>
          </a:p>
        </p:txBody>
      </p:sp>
      <p:sp>
        <p:nvSpPr>
          <p:cNvPr id="4" name="مربع نص 35">
            <a:extLst>
              <a:ext uri="{FF2B5EF4-FFF2-40B4-BE49-F238E27FC236}">
                <a16:creationId xmlns:a16="http://schemas.microsoft.com/office/drawing/2014/main" id="{DE596C61-B4C2-A042-B51D-6CD14198B7CF}"/>
              </a:ext>
            </a:extLst>
          </p:cNvPr>
          <p:cNvSpPr txBox="1"/>
          <p:nvPr/>
        </p:nvSpPr>
        <p:spPr>
          <a:xfrm>
            <a:off x="6222147" y="3088691"/>
            <a:ext cx="12242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١٥١٪  ≈</a:t>
            </a:r>
          </a:p>
        </p:txBody>
      </p:sp>
      <p:sp>
        <p:nvSpPr>
          <p:cNvPr id="5" name="مربع نص 36">
            <a:extLst>
              <a:ext uri="{FF2B5EF4-FFF2-40B4-BE49-F238E27FC236}">
                <a16:creationId xmlns:a16="http://schemas.microsoft.com/office/drawing/2014/main" id="{F584ECAF-EFD7-4440-A8A1-80DD4CDB32AB}"/>
              </a:ext>
            </a:extLst>
          </p:cNvPr>
          <p:cNvSpPr txBox="1"/>
          <p:nvPr/>
        </p:nvSpPr>
        <p:spPr>
          <a:xfrm>
            <a:off x="5358144" y="3088691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١٥٠٪ </a:t>
            </a:r>
          </a:p>
        </p:txBody>
      </p:sp>
      <p:grpSp>
        <p:nvGrpSpPr>
          <p:cNvPr id="36" name="مجموعة 42">
            <a:extLst>
              <a:ext uri="{FF2B5EF4-FFF2-40B4-BE49-F238E27FC236}">
                <a16:creationId xmlns:a16="http://schemas.microsoft.com/office/drawing/2014/main" id="{D3741265-046D-DF46-A54A-48853A815403}"/>
              </a:ext>
            </a:extLst>
          </p:cNvPr>
          <p:cNvGrpSpPr/>
          <p:nvPr/>
        </p:nvGrpSpPr>
        <p:grpSpPr>
          <a:xfrm>
            <a:off x="5756791" y="4168476"/>
            <a:ext cx="1916884" cy="753693"/>
            <a:chOff x="6143432" y="4043459"/>
            <a:chExt cx="1836296" cy="753693"/>
          </a:xfrm>
        </p:grpSpPr>
        <p:sp>
          <p:nvSpPr>
            <p:cNvPr id="43" name="مربع نص 43">
              <a:extLst>
                <a:ext uri="{FF2B5EF4-FFF2-40B4-BE49-F238E27FC236}">
                  <a16:creationId xmlns:a16="http://schemas.microsoft.com/office/drawing/2014/main" id="{E7B0E7EA-B421-5E4C-83DB-A1259816B763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٧٠</a:t>
              </a:r>
            </a:p>
          </p:txBody>
        </p:sp>
        <p:grpSp>
          <p:nvGrpSpPr>
            <p:cNvPr id="44" name="مجموعة 44">
              <a:extLst>
                <a:ext uri="{FF2B5EF4-FFF2-40B4-BE49-F238E27FC236}">
                  <a16:creationId xmlns:a16="http://schemas.microsoft.com/office/drawing/2014/main" id="{0E749FA9-F602-494C-91D6-3C34D1BE4F33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45" name="مربع نص 45">
                <a:extLst>
                  <a:ext uri="{FF2B5EF4-FFF2-40B4-BE49-F238E27FC236}">
                    <a16:creationId xmlns:a16="http://schemas.microsoft.com/office/drawing/2014/main" id="{66C02736-427D-444A-B6EE-F5720D640CFE}"/>
                  </a:ext>
                </a:extLst>
              </p:cNvPr>
              <p:cNvSpPr txBox="1"/>
              <p:nvPr/>
            </p:nvSpPr>
            <p:spPr>
              <a:xfrm>
                <a:off x="5872829" y="4212258"/>
                <a:ext cx="72007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١٥٠</a:t>
                </a:r>
              </a:p>
            </p:txBody>
          </p:sp>
          <p:sp>
            <p:nvSpPr>
              <p:cNvPr id="46" name="مربع نص 46">
                <a:extLst>
                  <a:ext uri="{FF2B5EF4-FFF2-40B4-BE49-F238E27FC236}">
                    <a16:creationId xmlns:a16="http://schemas.microsoft.com/office/drawing/2014/main" id="{212ECBD3-8119-C743-A240-8936C9B2EA51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7" name="رابط مستقيم 47">
                <a:extLst>
                  <a:ext uri="{FF2B5EF4-FFF2-40B4-BE49-F238E27FC236}">
                    <a16:creationId xmlns:a16="http://schemas.microsoft.com/office/drawing/2014/main" id="{03BE7F10-143A-AB43-A2C9-CD2684E5768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مربع نص 65">
            <a:extLst>
              <a:ext uri="{FF2B5EF4-FFF2-40B4-BE49-F238E27FC236}">
                <a16:creationId xmlns:a16="http://schemas.microsoft.com/office/drawing/2014/main" id="{DA652D21-93E8-4A40-8E79-1860A627533E}"/>
              </a:ext>
            </a:extLst>
          </p:cNvPr>
          <p:cNvSpPr txBox="1"/>
          <p:nvPr/>
        </p:nvSpPr>
        <p:spPr>
          <a:xfrm>
            <a:off x="4688099" y="4277441"/>
            <a:ext cx="12778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١٠٥</a:t>
            </a: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EAB2B51F-FFE4-E64F-836C-C1DCC271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378" y="1690003"/>
            <a:ext cx="1958727" cy="619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B9DB90F-8F17-E80C-DA80-99F1984A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76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37">
            <a:extLst>
              <a:ext uri="{FF2B5EF4-FFF2-40B4-BE49-F238E27FC236}">
                <a16:creationId xmlns:a16="http://schemas.microsoft.com/office/drawing/2014/main" id="{509F7751-09E1-E14A-82D3-2567952E4C4C}"/>
              </a:ext>
            </a:extLst>
          </p:cNvPr>
          <p:cNvSpPr txBox="1"/>
          <p:nvPr/>
        </p:nvSpPr>
        <p:spPr>
          <a:xfrm>
            <a:off x="6444208" y="3813539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١٪ =</a:t>
            </a:r>
          </a:p>
        </p:txBody>
      </p:sp>
      <p:sp>
        <p:nvSpPr>
          <p:cNvPr id="4" name="مربع نص 48">
            <a:extLst>
              <a:ext uri="{FF2B5EF4-FFF2-40B4-BE49-F238E27FC236}">
                <a16:creationId xmlns:a16="http://schemas.microsoft.com/office/drawing/2014/main" id="{6B4FE86F-3B91-1648-A89A-646611E62DAF}"/>
              </a:ext>
            </a:extLst>
          </p:cNvPr>
          <p:cNvSpPr txBox="1"/>
          <p:nvPr/>
        </p:nvSpPr>
        <p:spPr>
          <a:xfrm>
            <a:off x="5999861" y="5627211"/>
            <a:ext cx="17404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٠.٨  ÷  ٢  =</a:t>
            </a:r>
          </a:p>
        </p:txBody>
      </p:sp>
      <p:sp>
        <p:nvSpPr>
          <p:cNvPr id="5" name="مربع نص 52">
            <a:extLst>
              <a:ext uri="{FF2B5EF4-FFF2-40B4-BE49-F238E27FC236}">
                <a16:creationId xmlns:a16="http://schemas.microsoft.com/office/drawing/2014/main" id="{6B0FC1D8-223C-A541-991A-4964D6B6A36C}"/>
              </a:ext>
            </a:extLst>
          </p:cNvPr>
          <p:cNvSpPr txBox="1"/>
          <p:nvPr/>
        </p:nvSpPr>
        <p:spPr>
          <a:xfrm>
            <a:off x="4716016" y="3029036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١٪  </a:t>
            </a:r>
          </a:p>
        </p:txBody>
      </p:sp>
      <p:grpSp>
        <p:nvGrpSpPr>
          <p:cNvPr id="20" name="مجموعة 38">
            <a:extLst>
              <a:ext uri="{FF2B5EF4-FFF2-40B4-BE49-F238E27FC236}">
                <a16:creationId xmlns:a16="http://schemas.microsoft.com/office/drawing/2014/main" id="{8125BF63-EE34-EB4E-B94F-DC0B3DB8BC14}"/>
              </a:ext>
            </a:extLst>
          </p:cNvPr>
          <p:cNvGrpSpPr/>
          <p:nvPr/>
        </p:nvGrpSpPr>
        <p:grpSpPr>
          <a:xfrm>
            <a:off x="6171245" y="3684027"/>
            <a:ext cx="734594" cy="753693"/>
            <a:chOff x="5872829" y="4212258"/>
            <a:chExt cx="734594" cy="753693"/>
          </a:xfrm>
        </p:grpSpPr>
        <p:sp>
          <p:nvSpPr>
            <p:cNvPr id="17" name="مربع نص 39">
              <a:extLst>
                <a:ext uri="{FF2B5EF4-FFF2-40B4-BE49-F238E27FC236}">
                  <a16:creationId xmlns:a16="http://schemas.microsoft.com/office/drawing/2014/main" id="{E2E20E60-DBD0-AA41-897E-9BE2A3DD5E61}"/>
                </a:ext>
              </a:extLst>
            </p:cNvPr>
            <p:cNvSpPr txBox="1"/>
            <p:nvPr/>
          </p:nvSpPr>
          <p:spPr>
            <a:xfrm>
              <a:off x="5882020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8" name="مربع نص 40">
              <a:extLst>
                <a:ext uri="{FF2B5EF4-FFF2-40B4-BE49-F238E27FC236}">
                  <a16:creationId xmlns:a16="http://schemas.microsoft.com/office/drawing/2014/main" id="{1D84AA37-4387-7740-9A32-53DF6DA8F2B5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19" name="رابط مستقيم 41">
              <a:extLst>
                <a:ext uri="{FF2B5EF4-FFF2-40B4-BE49-F238E27FC236}">
                  <a16:creationId xmlns:a16="http://schemas.microsoft.com/office/drawing/2014/main" id="{620359C8-3EF1-314D-890D-529AFB8A9EBA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مجموعة 42">
            <a:extLst>
              <a:ext uri="{FF2B5EF4-FFF2-40B4-BE49-F238E27FC236}">
                <a16:creationId xmlns:a16="http://schemas.microsoft.com/office/drawing/2014/main" id="{716D019A-F8B5-2346-909C-D92E43B6FB93}"/>
              </a:ext>
            </a:extLst>
          </p:cNvPr>
          <p:cNvGrpSpPr/>
          <p:nvPr/>
        </p:nvGrpSpPr>
        <p:grpSpPr>
          <a:xfrm>
            <a:off x="5940152" y="4620123"/>
            <a:ext cx="1872208" cy="753693"/>
            <a:chOff x="6107520" y="4043459"/>
            <a:chExt cx="1872208" cy="753693"/>
          </a:xfrm>
        </p:grpSpPr>
        <p:sp>
          <p:nvSpPr>
            <p:cNvPr id="22" name="مربع نص 43">
              <a:extLst>
                <a:ext uri="{FF2B5EF4-FFF2-40B4-BE49-F238E27FC236}">
                  <a16:creationId xmlns:a16="http://schemas.microsoft.com/office/drawing/2014/main" id="{C4098AFF-A6E9-744F-B266-CF6084A024DB}"/>
                </a:ext>
              </a:extLst>
            </p:cNvPr>
            <p:cNvSpPr txBox="1"/>
            <p:nvPr/>
          </p:nvSpPr>
          <p:spPr>
            <a:xfrm>
              <a:off x="6107520" y="4172979"/>
              <a:ext cx="126004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٨٠  =</a:t>
              </a:r>
            </a:p>
          </p:txBody>
        </p:sp>
        <p:grpSp>
          <p:nvGrpSpPr>
            <p:cNvPr id="23" name="مجموعة 44">
              <a:extLst>
                <a:ext uri="{FF2B5EF4-FFF2-40B4-BE49-F238E27FC236}">
                  <a16:creationId xmlns:a16="http://schemas.microsoft.com/office/drawing/2014/main" id="{768A528A-D3F0-D441-BDE7-22AC74749C1A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24" name="مربع نص 45">
                <a:extLst>
                  <a:ext uri="{FF2B5EF4-FFF2-40B4-BE49-F238E27FC236}">
                    <a16:creationId xmlns:a16="http://schemas.microsoft.com/office/drawing/2014/main" id="{7F065DCF-8937-034D-B1E9-F9F5226A5AA4}"/>
                  </a:ext>
                </a:extLst>
              </p:cNvPr>
              <p:cNvSpPr txBox="1"/>
              <p:nvPr/>
            </p:nvSpPr>
            <p:spPr>
              <a:xfrm>
                <a:off x="5872829" y="4212258"/>
                <a:ext cx="72007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</a:p>
            </p:txBody>
          </p:sp>
          <p:sp>
            <p:nvSpPr>
              <p:cNvPr id="25" name="مربع نص 46">
                <a:extLst>
                  <a:ext uri="{FF2B5EF4-FFF2-40B4-BE49-F238E27FC236}">
                    <a16:creationId xmlns:a16="http://schemas.microsoft.com/office/drawing/2014/main" id="{95B185E5-0770-A341-A705-B33481E44164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6" name="رابط مستقيم 47">
                <a:extLst>
                  <a:ext uri="{FF2B5EF4-FFF2-40B4-BE49-F238E27FC236}">
                    <a16:creationId xmlns:a16="http://schemas.microsoft.com/office/drawing/2014/main" id="{554B22F2-E22F-DD40-8160-E9C5831B7184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مربع نص 65">
            <a:extLst>
              <a:ext uri="{FF2B5EF4-FFF2-40B4-BE49-F238E27FC236}">
                <a16:creationId xmlns:a16="http://schemas.microsoft.com/office/drawing/2014/main" id="{8C7F052B-F106-A04C-9271-1CD5B7AEE4CA}"/>
              </a:ext>
            </a:extLst>
          </p:cNvPr>
          <p:cNvSpPr txBox="1"/>
          <p:nvPr/>
        </p:nvSpPr>
        <p:spPr>
          <a:xfrm>
            <a:off x="5344813" y="5631631"/>
            <a:ext cx="753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٠،٤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3B7E8288-854B-FF42-95E0-12E8E417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051" y="2269946"/>
            <a:ext cx="1958727" cy="619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7" name="مجموعة 50">
            <a:extLst>
              <a:ext uri="{FF2B5EF4-FFF2-40B4-BE49-F238E27FC236}">
                <a16:creationId xmlns:a16="http://schemas.microsoft.com/office/drawing/2014/main" id="{48B6CA77-15CB-6F41-B08D-475712D94B2F}"/>
              </a:ext>
            </a:extLst>
          </p:cNvPr>
          <p:cNvGrpSpPr/>
          <p:nvPr/>
        </p:nvGrpSpPr>
        <p:grpSpPr>
          <a:xfrm>
            <a:off x="6571495" y="2924944"/>
            <a:ext cx="1312873" cy="753693"/>
            <a:chOff x="5294550" y="4212258"/>
            <a:chExt cx="1312873" cy="753693"/>
          </a:xfrm>
        </p:grpSpPr>
        <p:sp>
          <p:nvSpPr>
            <p:cNvPr id="33" name="مربع نص 69">
              <a:extLst>
                <a:ext uri="{FF2B5EF4-FFF2-40B4-BE49-F238E27FC236}">
                  <a16:creationId xmlns:a16="http://schemas.microsoft.com/office/drawing/2014/main" id="{AE0EB707-DD08-6B4A-8EF9-A3FD172E8C56}"/>
                </a:ext>
              </a:extLst>
            </p:cNvPr>
            <p:cNvSpPr txBox="1"/>
            <p:nvPr/>
          </p:nvSpPr>
          <p:spPr>
            <a:xfrm>
              <a:off x="5882020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34" name="مربع نص 70">
              <a:extLst>
                <a:ext uri="{FF2B5EF4-FFF2-40B4-BE49-F238E27FC236}">
                  <a16:creationId xmlns:a16="http://schemas.microsoft.com/office/drawing/2014/main" id="{A42DD02B-448D-8548-BBBD-33287205C550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35" name="رابط مستقيم 71">
              <a:extLst>
                <a:ext uri="{FF2B5EF4-FFF2-40B4-BE49-F238E27FC236}">
                  <a16:creationId xmlns:a16="http://schemas.microsoft.com/office/drawing/2014/main" id="{EC0EAE5B-5E98-404A-82B8-53BB43445862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مربع نص 72">
              <a:extLst>
                <a:ext uri="{FF2B5EF4-FFF2-40B4-BE49-F238E27FC236}">
                  <a16:creationId xmlns:a16="http://schemas.microsoft.com/office/drawing/2014/main" id="{D0D07B6A-8023-8E40-8D01-019DE315F113}"/>
                </a:ext>
              </a:extLst>
            </p:cNvPr>
            <p:cNvSpPr txBox="1"/>
            <p:nvPr/>
          </p:nvSpPr>
          <p:spPr>
            <a:xfrm>
              <a:off x="5294550" y="4336234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٪  ≈</a:t>
              </a:r>
            </a:p>
          </p:txBody>
        </p:sp>
      </p:grpSp>
      <p:sp>
        <p:nvSpPr>
          <p:cNvPr id="39" name="مربع نص 73">
            <a:extLst>
              <a:ext uri="{FF2B5EF4-FFF2-40B4-BE49-F238E27FC236}">
                <a16:creationId xmlns:a16="http://schemas.microsoft.com/office/drawing/2014/main" id="{6C099DC4-023F-8743-AFCF-50F417911D7A}"/>
              </a:ext>
            </a:extLst>
          </p:cNvPr>
          <p:cNvSpPr txBox="1"/>
          <p:nvPr/>
        </p:nvSpPr>
        <p:spPr>
          <a:xfrm>
            <a:off x="5157255" y="4744099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٠،٨</a:t>
            </a:r>
          </a:p>
        </p:txBody>
      </p:sp>
      <p:sp>
        <p:nvSpPr>
          <p:cNvPr id="41" name="مربع نص 74">
            <a:extLst>
              <a:ext uri="{FF2B5EF4-FFF2-40B4-BE49-F238E27FC236}">
                <a16:creationId xmlns:a16="http://schemas.microsoft.com/office/drawing/2014/main" id="{1CD6E82F-1485-3F43-A7AB-95F0A25F5C80}"/>
              </a:ext>
            </a:extLst>
          </p:cNvPr>
          <p:cNvSpPr txBox="1"/>
          <p:nvPr/>
        </p:nvSpPr>
        <p:spPr>
          <a:xfrm>
            <a:off x="6006010" y="2348880"/>
            <a:ext cx="17404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٨٢  ≈</a:t>
            </a:r>
          </a:p>
        </p:txBody>
      </p:sp>
      <p:sp>
        <p:nvSpPr>
          <p:cNvPr id="43" name="مربع نص 75">
            <a:extLst>
              <a:ext uri="{FF2B5EF4-FFF2-40B4-BE49-F238E27FC236}">
                <a16:creationId xmlns:a16="http://schemas.microsoft.com/office/drawing/2014/main" id="{326AB405-4E91-1640-B0C7-98663731DF6B}"/>
              </a:ext>
            </a:extLst>
          </p:cNvPr>
          <p:cNvSpPr txBox="1"/>
          <p:nvPr/>
        </p:nvSpPr>
        <p:spPr>
          <a:xfrm>
            <a:off x="6266403" y="2353300"/>
            <a:ext cx="753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٨٠٪</a:t>
            </a:r>
          </a:p>
        </p:txBody>
      </p:sp>
      <p:grpSp>
        <p:nvGrpSpPr>
          <p:cNvPr id="50" name="مجموعة 2">
            <a:extLst>
              <a:ext uri="{FF2B5EF4-FFF2-40B4-BE49-F238E27FC236}">
                <a16:creationId xmlns:a16="http://schemas.microsoft.com/office/drawing/2014/main" id="{657C2AA1-6B27-104E-9E0B-DFC88DB8F781}"/>
              </a:ext>
            </a:extLst>
          </p:cNvPr>
          <p:cNvGrpSpPr/>
          <p:nvPr/>
        </p:nvGrpSpPr>
        <p:grpSpPr>
          <a:xfrm>
            <a:off x="5652532" y="1349597"/>
            <a:ext cx="2592288" cy="880096"/>
            <a:chOff x="4283968" y="1114891"/>
            <a:chExt cx="2592288" cy="880096"/>
          </a:xfrm>
        </p:grpSpPr>
        <p:sp>
          <p:nvSpPr>
            <p:cNvPr id="45" name="تمرير أفقي 4">
              <a:extLst>
                <a:ext uri="{FF2B5EF4-FFF2-40B4-BE49-F238E27FC236}">
                  <a16:creationId xmlns:a16="http://schemas.microsoft.com/office/drawing/2014/main" id="{3CFE1E75-0016-584F-9BC8-BF1259F34662}"/>
                </a:ext>
              </a:extLst>
            </p:cNvPr>
            <p:cNvSpPr/>
            <p:nvPr/>
          </p:nvSpPr>
          <p:spPr>
            <a:xfrm>
              <a:off x="4283968" y="1114891"/>
              <a:ext cx="2592288" cy="880096"/>
            </a:xfrm>
            <a:prstGeom prst="horizontalScroll">
              <a:avLst/>
            </a:prstGeom>
            <a:noFill/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C00000"/>
                  </a:solidFill>
                </a:rPr>
                <a:t>قدر       ٪ من ٨٢</a:t>
              </a:r>
            </a:p>
          </p:txBody>
        </p:sp>
        <p:grpSp>
          <p:nvGrpSpPr>
            <p:cNvPr id="46" name="مجموعة 76">
              <a:extLst>
                <a:ext uri="{FF2B5EF4-FFF2-40B4-BE49-F238E27FC236}">
                  <a16:creationId xmlns:a16="http://schemas.microsoft.com/office/drawing/2014/main" id="{008D6362-CA05-F845-A347-19FB8610B5FB}"/>
                </a:ext>
              </a:extLst>
            </p:cNvPr>
            <p:cNvGrpSpPr/>
            <p:nvPr/>
          </p:nvGrpSpPr>
          <p:grpSpPr>
            <a:xfrm>
              <a:off x="5767108" y="1190029"/>
              <a:ext cx="734594" cy="753693"/>
              <a:chOff x="5872829" y="4212258"/>
              <a:chExt cx="734594" cy="753693"/>
            </a:xfrm>
          </p:grpSpPr>
          <p:sp>
            <p:nvSpPr>
              <p:cNvPr id="47" name="مربع نص 77">
                <a:extLst>
                  <a:ext uri="{FF2B5EF4-FFF2-40B4-BE49-F238E27FC236}">
                    <a16:creationId xmlns:a16="http://schemas.microsoft.com/office/drawing/2014/main" id="{126F0FF3-6B66-E840-BE7C-2333F950972C}"/>
                  </a:ext>
                </a:extLst>
              </p:cNvPr>
              <p:cNvSpPr txBox="1"/>
              <p:nvPr/>
            </p:nvSpPr>
            <p:spPr>
              <a:xfrm>
                <a:off x="5882020" y="4212258"/>
                <a:ext cx="72540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</a:rPr>
                  <a:t>١</a:t>
                </a:r>
              </a:p>
            </p:txBody>
          </p:sp>
          <p:sp>
            <p:nvSpPr>
              <p:cNvPr id="48" name="مربع نص 78">
                <a:extLst>
                  <a:ext uri="{FF2B5EF4-FFF2-40B4-BE49-F238E27FC236}">
                    <a16:creationId xmlns:a16="http://schemas.microsoft.com/office/drawing/2014/main" id="{6FF006F5-F7C1-EE4C-9FFE-C49F89BEA4F0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</a:rPr>
                  <a:t>٢</a:t>
                </a:r>
              </a:p>
            </p:txBody>
          </p:sp>
          <p:cxnSp>
            <p:nvCxnSpPr>
              <p:cNvPr id="49" name="رابط مستقيم 79">
                <a:extLst>
                  <a:ext uri="{FF2B5EF4-FFF2-40B4-BE49-F238E27FC236}">
                    <a16:creationId xmlns:a16="http://schemas.microsoft.com/office/drawing/2014/main" id="{CF30FA21-4D88-3743-96DF-36688EC217D7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9F847D-CF15-226D-D9B0-D654FA69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8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9" grpId="0"/>
      <p:bldP spid="39" grpId="0"/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٢-٥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تقدير النسبة المئوية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7776C97-875E-32A0-EC2E-30D9E7A7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9DE92F17-B4B2-DA40-B275-60DAC9A1DC45}"/>
              </a:ext>
            </a:extLst>
          </p:cNvPr>
          <p:cNvSpPr/>
          <p:nvPr/>
        </p:nvSpPr>
        <p:spPr>
          <a:xfrm>
            <a:off x="4355976" y="1114891"/>
            <a:ext cx="2592288" cy="880096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قدر ١٢٢٪ من ٥٠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3B2BC9-77C0-ED44-9A0D-032FC6E1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01" y="1521291"/>
            <a:ext cx="1830636" cy="505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35">
            <a:extLst>
              <a:ext uri="{FF2B5EF4-FFF2-40B4-BE49-F238E27FC236}">
                <a16:creationId xmlns:a16="http://schemas.microsoft.com/office/drawing/2014/main" id="{2485DA1C-BF79-E640-B236-3DF3890FE211}"/>
              </a:ext>
            </a:extLst>
          </p:cNvPr>
          <p:cNvSpPr txBox="1"/>
          <p:nvPr/>
        </p:nvSpPr>
        <p:spPr>
          <a:xfrm>
            <a:off x="6300099" y="2267019"/>
            <a:ext cx="12242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١٢٢٪  ≈</a:t>
            </a:r>
          </a:p>
        </p:txBody>
      </p:sp>
      <p:sp>
        <p:nvSpPr>
          <p:cNvPr id="17" name="مربع نص 36">
            <a:extLst>
              <a:ext uri="{FF2B5EF4-FFF2-40B4-BE49-F238E27FC236}">
                <a16:creationId xmlns:a16="http://schemas.microsoft.com/office/drawing/2014/main" id="{0715AFDA-D542-7748-B58C-285A7A38ADE7}"/>
              </a:ext>
            </a:extLst>
          </p:cNvPr>
          <p:cNvSpPr txBox="1"/>
          <p:nvPr/>
        </p:nvSpPr>
        <p:spPr>
          <a:xfrm>
            <a:off x="5436096" y="2267019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١٢٠٪ </a:t>
            </a:r>
          </a:p>
        </p:txBody>
      </p:sp>
      <p:sp>
        <p:nvSpPr>
          <p:cNvPr id="19" name="مربع نص 37">
            <a:extLst>
              <a:ext uri="{FF2B5EF4-FFF2-40B4-BE49-F238E27FC236}">
                <a16:creationId xmlns:a16="http://schemas.microsoft.com/office/drawing/2014/main" id="{0ED9F11A-E930-C94F-A0A6-500FB297B8CC}"/>
              </a:ext>
            </a:extLst>
          </p:cNvPr>
          <p:cNvSpPr txBox="1"/>
          <p:nvPr/>
        </p:nvSpPr>
        <p:spPr>
          <a:xfrm>
            <a:off x="6444208" y="3813539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١٢٠٪ =</a:t>
            </a:r>
          </a:p>
        </p:txBody>
      </p:sp>
      <p:sp>
        <p:nvSpPr>
          <p:cNvPr id="21" name="مربع نص 48">
            <a:extLst>
              <a:ext uri="{FF2B5EF4-FFF2-40B4-BE49-F238E27FC236}">
                <a16:creationId xmlns:a16="http://schemas.microsoft.com/office/drawing/2014/main" id="{A0431532-1339-3341-ABE6-E2E88E987860}"/>
              </a:ext>
            </a:extLst>
          </p:cNvPr>
          <p:cNvSpPr txBox="1"/>
          <p:nvPr/>
        </p:nvSpPr>
        <p:spPr>
          <a:xfrm>
            <a:off x="3549375" y="5627211"/>
            <a:ext cx="35283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٥٠       +        ١٠        =</a:t>
            </a:r>
          </a:p>
        </p:txBody>
      </p:sp>
      <p:sp>
        <p:nvSpPr>
          <p:cNvPr id="23" name="مربع نص 51">
            <a:extLst>
              <a:ext uri="{FF2B5EF4-FFF2-40B4-BE49-F238E27FC236}">
                <a16:creationId xmlns:a16="http://schemas.microsoft.com/office/drawing/2014/main" id="{285032CD-89DF-7D47-9B4F-7C48DDF0F6C8}"/>
              </a:ext>
            </a:extLst>
          </p:cNvPr>
          <p:cNvSpPr txBox="1"/>
          <p:nvPr/>
        </p:nvSpPr>
        <p:spPr>
          <a:xfrm>
            <a:off x="6444208" y="2987099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١٢٠٪ =</a:t>
            </a:r>
          </a:p>
        </p:txBody>
      </p:sp>
      <p:sp>
        <p:nvSpPr>
          <p:cNvPr id="25" name="مربع نص 52">
            <a:extLst>
              <a:ext uri="{FF2B5EF4-FFF2-40B4-BE49-F238E27FC236}">
                <a16:creationId xmlns:a16="http://schemas.microsoft.com/office/drawing/2014/main" id="{DCC03BDC-FE55-144D-A958-33CF3CC4C252}"/>
              </a:ext>
            </a:extLst>
          </p:cNvPr>
          <p:cNvSpPr txBox="1"/>
          <p:nvPr/>
        </p:nvSpPr>
        <p:spPr>
          <a:xfrm>
            <a:off x="4716016" y="2987936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١٠٠٪  + ٢٠٪</a:t>
            </a:r>
          </a:p>
        </p:txBody>
      </p:sp>
      <p:grpSp>
        <p:nvGrpSpPr>
          <p:cNvPr id="36" name="مجموعة 1">
            <a:extLst>
              <a:ext uri="{FF2B5EF4-FFF2-40B4-BE49-F238E27FC236}">
                <a16:creationId xmlns:a16="http://schemas.microsoft.com/office/drawing/2014/main" id="{E930CAD0-F676-854A-96D3-82C905446301}"/>
              </a:ext>
            </a:extLst>
          </p:cNvPr>
          <p:cNvGrpSpPr/>
          <p:nvPr/>
        </p:nvGrpSpPr>
        <p:grpSpPr>
          <a:xfrm>
            <a:off x="4701502" y="3683854"/>
            <a:ext cx="1829228" cy="753693"/>
            <a:chOff x="4701502" y="3683854"/>
            <a:chExt cx="1829228" cy="753693"/>
          </a:xfrm>
        </p:grpSpPr>
        <p:grpSp>
          <p:nvGrpSpPr>
            <p:cNvPr id="27" name="مجموعة 38">
              <a:extLst>
                <a:ext uri="{FF2B5EF4-FFF2-40B4-BE49-F238E27FC236}">
                  <a16:creationId xmlns:a16="http://schemas.microsoft.com/office/drawing/2014/main" id="{BDF7910A-55F6-DE4F-B841-B8458DBE2A40}"/>
                </a:ext>
              </a:extLst>
            </p:cNvPr>
            <p:cNvGrpSpPr/>
            <p:nvPr/>
          </p:nvGrpSpPr>
          <p:grpSpPr>
            <a:xfrm>
              <a:off x="5284626" y="3683854"/>
              <a:ext cx="1246104" cy="753693"/>
              <a:chOff x="5361319" y="4212258"/>
              <a:chExt cx="1246104" cy="753693"/>
            </a:xfrm>
          </p:grpSpPr>
          <p:sp>
            <p:nvSpPr>
              <p:cNvPr id="32" name="مربع نص 39">
                <a:extLst>
                  <a:ext uri="{FF2B5EF4-FFF2-40B4-BE49-F238E27FC236}">
                    <a16:creationId xmlns:a16="http://schemas.microsoft.com/office/drawing/2014/main" id="{80603E01-1686-C845-9751-8D0D5BA63F41}"/>
                  </a:ext>
                </a:extLst>
              </p:cNvPr>
              <p:cNvSpPr txBox="1"/>
              <p:nvPr/>
            </p:nvSpPr>
            <p:spPr>
              <a:xfrm>
                <a:off x="5882020" y="4212258"/>
                <a:ext cx="72540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sp>
            <p:nvSpPr>
              <p:cNvPr id="33" name="مربع نص 40">
                <a:extLst>
                  <a:ext uri="{FF2B5EF4-FFF2-40B4-BE49-F238E27FC236}">
                    <a16:creationId xmlns:a16="http://schemas.microsoft.com/office/drawing/2014/main" id="{312FC159-8859-EE4C-B551-CF3794FA006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34" name="رابط مستقيم 41">
                <a:extLst>
                  <a:ext uri="{FF2B5EF4-FFF2-40B4-BE49-F238E27FC236}">
                    <a16:creationId xmlns:a16="http://schemas.microsoft.com/office/drawing/2014/main" id="{14FAF2C7-4AB6-9147-B7A4-B6AE9D33FF7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مربع نص 53">
                <a:extLst>
                  <a:ext uri="{FF2B5EF4-FFF2-40B4-BE49-F238E27FC236}">
                    <a16:creationId xmlns:a16="http://schemas.microsoft.com/office/drawing/2014/main" id="{D1D53E3E-8194-6B46-A367-63831634F8E9}"/>
                  </a:ext>
                </a:extLst>
              </p:cNvPr>
              <p:cNvSpPr txBox="1"/>
              <p:nvPr/>
            </p:nvSpPr>
            <p:spPr>
              <a:xfrm>
                <a:off x="5361319" y="4336234"/>
                <a:ext cx="72540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+</a:t>
                </a:r>
              </a:p>
            </p:txBody>
          </p:sp>
        </p:grpSp>
        <p:grpSp>
          <p:nvGrpSpPr>
            <p:cNvPr id="28" name="مجموعة 54">
              <a:extLst>
                <a:ext uri="{FF2B5EF4-FFF2-40B4-BE49-F238E27FC236}">
                  <a16:creationId xmlns:a16="http://schemas.microsoft.com/office/drawing/2014/main" id="{3D295EDC-A93A-2046-80B5-F42DBA4A34BF}"/>
                </a:ext>
              </a:extLst>
            </p:cNvPr>
            <p:cNvGrpSpPr/>
            <p:nvPr/>
          </p:nvGrpSpPr>
          <p:grpSpPr>
            <a:xfrm>
              <a:off x="4701502" y="3683854"/>
              <a:ext cx="734594" cy="753693"/>
              <a:chOff x="5872829" y="4212258"/>
              <a:chExt cx="734594" cy="753693"/>
            </a:xfrm>
          </p:grpSpPr>
          <p:sp>
            <p:nvSpPr>
              <p:cNvPr id="29" name="مربع نص 55">
                <a:extLst>
                  <a:ext uri="{FF2B5EF4-FFF2-40B4-BE49-F238E27FC236}">
                    <a16:creationId xmlns:a16="http://schemas.microsoft.com/office/drawing/2014/main" id="{E93C66D1-52BE-9F42-B274-8E61E0893A0F}"/>
                  </a:ext>
                </a:extLst>
              </p:cNvPr>
              <p:cNvSpPr txBox="1"/>
              <p:nvPr/>
            </p:nvSpPr>
            <p:spPr>
              <a:xfrm>
                <a:off x="5882020" y="4212258"/>
                <a:ext cx="72540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٢٠</a:t>
                </a:r>
              </a:p>
            </p:txBody>
          </p:sp>
          <p:sp>
            <p:nvSpPr>
              <p:cNvPr id="30" name="مربع نص 56">
                <a:extLst>
                  <a:ext uri="{FF2B5EF4-FFF2-40B4-BE49-F238E27FC236}">
                    <a16:creationId xmlns:a16="http://schemas.microsoft.com/office/drawing/2014/main" id="{4291DA94-1AAD-A14C-B8D4-034C2C5EEAE4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31" name="رابط مستقيم 57">
                <a:extLst>
                  <a:ext uri="{FF2B5EF4-FFF2-40B4-BE49-F238E27FC236}">
                    <a16:creationId xmlns:a16="http://schemas.microsoft.com/office/drawing/2014/main" id="{BB781009-4A30-7C4F-A529-DA19FEC9BF19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مجموعة 3">
            <a:extLst>
              <a:ext uri="{FF2B5EF4-FFF2-40B4-BE49-F238E27FC236}">
                <a16:creationId xmlns:a16="http://schemas.microsoft.com/office/drawing/2014/main" id="{816E04E2-92A1-8C49-B852-583CEB6DC72A}"/>
              </a:ext>
            </a:extLst>
          </p:cNvPr>
          <p:cNvGrpSpPr/>
          <p:nvPr/>
        </p:nvGrpSpPr>
        <p:grpSpPr>
          <a:xfrm>
            <a:off x="4355976" y="4620123"/>
            <a:ext cx="3168352" cy="753693"/>
            <a:chOff x="4355976" y="4620123"/>
            <a:chExt cx="3168352" cy="753693"/>
          </a:xfrm>
        </p:grpSpPr>
        <p:grpSp>
          <p:nvGrpSpPr>
            <p:cNvPr id="38" name="مجموعة 42">
              <a:extLst>
                <a:ext uri="{FF2B5EF4-FFF2-40B4-BE49-F238E27FC236}">
                  <a16:creationId xmlns:a16="http://schemas.microsoft.com/office/drawing/2014/main" id="{CA042D8B-B6D5-E049-8A74-439ED9F17673}"/>
                </a:ext>
              </a:extLst>
            </p:cNvPr>
            <p:cNvGrpSpPr/>
            <p:nvPr/>
          </p:nvGrpSpPr>
          <p:grpSpPr>
            <a:xfrm>
              <a:off x="5688032" y="4620123"/>
              <a:ext cx="1836296" cy="753693"/>
              <a:chOff x="6143432" y="4043459"/>
              <a:chExt cx="1836296" cy="753693"/>
            </a:xfrm>
          </p:grpSpPr>
          <p:sp>
            <p:nvSpPr>
              <p:cNvPr id="45" name="مربع نص 43">
                <a:extLst>
                  <a:ext uri="{FF2B5EF4-FFF2-40B4-BE49-F238E27FC236}">
                    <a16:creationId xmlns:a16="http://schemas.microsoft.com/office/drawing/2014/main" id="{0C2BC6F7-EDB6-7A42-ACEB-6900BF7F710C}"/>
                  </a:ext>
                </a:extLst>
              </p:cNvPr>
              <p:cNvSpPr txBox="1"/>
              <p:nvPr/>
            </p:nvSpPr>
            <p:spPr>
              <a:xfrm>
                <a:off x="6143432" y="4172979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× ٥٠  +</a:t>
                </a:r>
              </a:p>
            </p:txBody>
          </p:sp>
          <p:grpSp>
            <p:nvGrpSpPr>
              <p:cNvPr id="46" name="مجموعة 44">
                <a:extLst>
                  <a:ext uri="{FF2B5EF4-FFF2-40B4-BE49-F238E27FC236}">
                    <a16:creationId xmlns:a16="http://schemas.microsoft.com/office/drawing/2014/main" id="{D8D64DFC-F71A-174B-ABFB-2C95E3AEE3E7}"/>
                  </a:ext>
                </a:extLst>
              </p:cNvPr>
              <p:cNvGrpSpPr/>
              <p:nvPr/>
            </p:nvGrpSpPr>
            <p:grpSpPr>
              <a:xfrm>
                <a:off x="7259648" y="4043459"/>
                <a:ext cx="720080" cy="753693"/>
                <a:chOff x="5872829" y="4212258"/>
                <a:chExt cx="720080" cy="753693"/>
              </a:xfrm>
            </p:grpSpPr>
            <p:sp>
              <p:nvSpPr>
                <p:cNvPr id="47" name="مربع نص 45">
                  <a:extLst>
                    <a:ext uri="{FF2B5EF4-FFF2-40B4-BE49-F238E27FC236}">
                      <a16:creationId xmlns:a16="http://schemas.microsoft.com/office/drawing/2014/main" id="{5A9B5088-9597-BA44-8B5E-7AF65D3B9BBB}"/>
                    </a:ext>
                  </a:extLst>
                </p:cNvPr>
                <p:cNvSpPr txBox="1"/>
                <p:nvPr/>
              </p:nvSpPr>
              <p:spPr>
                <a:xfrm>
                  <a:off x="5872829" y="4212258"/>
                  <a:ext cx="720079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١٠٠</a:t>
                  </a:r>
                </a:p>
              </p:txBody>
            </p:sp>
            <p:sp>
              <p:nvSpPr>
                <p:cNvPr id="48" name="مربع نص 46">
                  <a:extLst>
                    <a:ext uri="{FF2B5EF4-FFF2-40B4-BE49-F238E27FC236}">
                      <a16:creationId xmlns:a16="http://schemas.microsoft.com/office/drawing/2014/main" id="{1B509FDA-39C4-9C4F-9A8A-DA6EDCA7870E}"/>
                    </a:ext>
                  </a:extLst>
                </p:cNvPr>
                <p:cNvSpPr txBox="1"/>
                <p:nvPr/>
              </p:nvSpPr>
              <p:spPr>
                <a:xfrm>
                  <a:off x="5872829" y="4504286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١٠٠</a:t>
                  </a:r>
                </a:p>
              </p:txBody>
            </p:sp>
            <p:cxnSp>
              <p:nvCxnSpPr>
                <p:cNvPr id="49" name="رابط مستقيم 47">
                  <a:extLst>
                    <a:ext uri="{FF2B5EF4-FFF2-40B4-BE49-F238E27FC236}">
                      <a16:creationId xmlns:a16="http://schemas.microsoft.com/office/drawing/2014/main" id="{F30CF2BA-A7BB-124B-9C8C-96479054FDB3}"/>
                    </a:ext>
                  </a:extLst>
                </p:cNvPr>
                <p:cNvCxnSpPr/>
                <p:nvPr/>
              </p:nvCxnSpPr>
              <p:spPr>
                <a:xfrm flipH="1">
                  <a:off x="6052757" y="4567067"/>
                  <a:ext cx="43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مجموعة 59">
              <a:extLst>
                <a:ext uri="{FF2B5EF4-FFF2-40B4-BE49-F238E27FC236}">
                  <a16:creationId xmlns:a16="http://schemas.microsoft.com/office/drawing/2014/main" id="{EFB23498-B094-EB40-A847-1E75B4871184}"/>
                </a:ext>
              </a:extLst>
            </p:cNvPr>
            <p:cNvGrpSpPr/>
            <p:nvPr/>
          </p:nvGrpSpPr>
          <p:grpSpPr>
            <a:xfrm>
              <a:off x="4355976" y="4620123"/>
              <a:ext cx="1404248" cy="753693"/>
              <a:chOff x="6575480" y="4043459"/>
              <a:chExt cx="1404248" cy="753693"/>
            </a:xfrm>
          </p:grpSpPr>
          <p:sp>
            <p:nvSpPr>
              <p:cNvPr id="40" name="مربع نص 60">
                <a:extLst>
                  <a:ext uri="{FF2B5EF4-FFF2-40B4-BE49-F238E27FC236}">
                    <a16:creationId xmlns:a16="http://schemas.microsoft.com/office/drawing/2014/main" id="{57B7409A-016C-5E4E-827C-8FA0E6A7920F}"/>
                  </a:ext>
                </a:extLst>
              </p:cNvPr>
              <p:cNvSpPr txBox="1"/>
              <p:nvPr/>
            </p:nvSpPr>
            <p:spPr>
              <a:xfrm>
                <a:off x="6575480" y="4172979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× ٥٠</a:t>
                </a:r>
              </a:p>
            </p:txBody>
          </p:sp>
          <p:grpSp>
            <p:nvGrpSpPr>
              <p:cNvPr id="41" name="مجموعة 61">
                <a:extLst>
                  <a:ext uri="{FF2B5EF4-FFF2-40B4-BE49-F238E27FC236}">
                    <a16:creationId xmlns:a16="http://schemas.microsoft.com/office/drawing/2014/main" id="{776BF070-14BD-0747-89EC-D8E0B2F3B2F8}"/>
                  </a:ext>
                </a:extLst>
              </p:cNvPr>
              <p:cNvGrpSpPr/>
              <p:nvPr/>
            </p:nvGrpSpPr>
            <p:grpSpPr>
              <a:xfrm>
                <a:off x="7259648" y="4043459"/>
                <a:ext cx="720080" cy="753693"/>
                <a:chOff x="5872829" y="4212258"/>
                <a:chExt cx="720080" cy="753693"/>
              </a:xfrm>
            </p:grpSpPr>
            <p:sp>
              <p:nvSpPr>
                <p:cNvPr id="42" name="مربع نص 62">
                  <a:extLst>
                    <a:ext uri="{FF2B5EF4-FFF2-40B4-BE49-F238E27FC236}">
                      <a16:creationId xmlns:a16="http://schemas.microsoft.com/office/drawing/2014/main" id="{31210D92-B29B-024E-9FB0-A9BBB254626C}"/>
                    </a:ext>
                  </a:extLst>
                </p:cNvPr>
                <p:cNvSpPr txBox="1"/>
                <p:nvPr/>
              </p:nvSpPr>
              <p:spPr>
                <a:xfrm>
                  <a:off x="5872829" y="4212258"/>
                  <a:ext cx="720079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٢٠</a:t>
                  </a:r>
                </a:p>
              </p:txBody>
            </p:sp>
            <p:sp>
              <p:nvSpPr>
                <p:cNvPr id="43" name="مربع نص 63">
                  <a:extLst>
                    <a:ext uri="{FF2B5EF4-FFF2-40B4-BE49-F238E27FC236}">
                      <a16:creationId xmlns:a16="http://schemas.microsoft.com/office/drawing/2014/main" id="{F21CDE18-EA49-7D46-94D8-8C375234805A}"/>
                    </a:ext>
                  </a:extLst>
                </p:cNvPr>
                <p:cNvSpPr txBox="1"/>
                <p:nvPr/>
              </p:nvSpPr>
              <p:spPr>
                <a:xfrm>
                  <a:off x="5872829" y="4504286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١٠٠</a:t>
                  </a:r>
                </a:p>
              </p:txBody>
            </p:sp>
            <p:cxnSp>
              <p:nvCxnSpPr>
                <p:cNvPr id="44" name="رابط مستقيم 64">
                  <a:extLst>
                    <a:ext uri="{FF2B5EF4-FFF2-40B4-BE49-F238E27FC236}">
                      <a16:creationId xmlns:a16="http://schemas.microsoft.com/office/drawing/2014/main" id="{3D297F10-8FAA-DA4E-8D87-972644245F08}"/>
                    </a:ext>
                  </a:extLst>
                </p:cNvPr>
                <p:cNvCxnSpPr/>
                <p:nvPr/>
              </p:nvCxnSpPr>
              <p:spPr>
                <a:xfrm flipH="1">
                  <a:off x="6052757" y="4567067"/>
                  <a:ext cx="43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مربع نص 65">
            <a:extLst>
              <a:ext uri="{FF2B5EF4-FFF2-40B4-BE49-F238E27FC236}">
                <a16:creationId xmlns:a16="http://schemas.microsoft.com/office/drawing/2014/main" id="{7ACA5BBB-039E-E04F-A998-584E8B21F00E}"/>
              </a:ext>
            </a:extLst>
          </p:cNvPr>
          <p:cNvSpPr txBox="1"/>
          <p:nvPr/>
        </p:nvSpPr>
        <p:spPr>
          <a:xfrm>
            <a:off x="3170059" y="5631631"/>
            <a:ext cx="753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DFD42C-11FF-DC43-98B4-C391EED4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222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/>
      <p:bldP spid="19" grpId="0"/>
      <p:bldP spid="21" grpId="0"/>
      <p:bldP spid="23" grpId="0"/>
      <p:bldP spid="25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A7A54F55-6CB3-1747-A0D5-09DA543AFEDA}"/>
              </a:ext>
            </a:extLst>
          </p:cNvPr>
          <p:cNvSpPr/>
          <p:nvPr/>
        </p:nvSpPr>
        <p:spPr>
          <a:xfrm>
            <a:off x="1641625" y="1105273"/>
            <a:ext cx="7128792" cy="1584176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ربع نص 49">
            <a:extLst>
              <a:ext uri="{FF2B5EF4-FFF2-40B4-BE49-F238E27FC236}">
                <a16:creationId xmlns:a16="http://schemas.microsoft.com/office/drawing/2014/main" id="{21974F9F-5CD5-3048-AFCC-C59DCDF3F89E}"/>
              </a:ext>
            </a:extLst>
          </p:cNvPr>
          <p:cNvSpPr txBox="1"/>
          <p:nvPr/>
        </p:nvSpPr>
        <p:spPr>
          <a:xfrm>
            <a:off x="7438269" y="3307904"/>
            <a:ext cx="1332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٠،٢٣٪  ≈</a:t>
            </a:r>
          </a:p>
        </p:txBody>
      </p:sp>
      <p:sp>
        <p:nvSpPr>
          <p:cNvPr id="5" name="مربع نص 50">
            <a:extLst>
              <a:ext uri="{FF2B5EF4-FFF2-40B4-BE49-F238E27FC236}">
                <a16:creationId xmlns:a16="http://schemas.microsoft.com/office/drawing/2014/main" id="{FF6C47FB-4F7C-CE4D-9FA2-FBFA17746BAC}"/>
              </a:ext>
            </a:extLst>
          </p:cNvPr>
          <p:cNvSpPr txBox="1"/>
          <p:nvPr/>
        </p:nvSpPr>
        <p:spPr>
          <a:xfrm>
            <a:off x="6538169" y="3307904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٢٥٪ </a:t>
            </a:r>
          </a:p>
        </p:txBody>
      </p:sp>
      <p:sp>
        <p:nvSpPr>
          <p:cNvPr id="17" name="مربع نص 58">
            <a:extLst>
              <a:ext uri="{FF2B5EF4-FFF2-40B4-BE49-F238E27FC236}">
                <a16:creationId xmlns:a16="http://schemas.microsoft.com/office/drawing/2014/main" id="{0D10537A-3F2B-E748-A8E8-677271FE6593}"/>
              </a:ext>
            </a:extLst>
          </p:cNvPr>
          <p:cNvSpPr txBox="1"/>
          <p:nvPr/>
        </p:nvSpPr>
        <p:spPr>
          <a:xfrm>
            <a:off x="7798169" y="4043270"/>
            <a:ext cx="104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٢٥٪  =</a:t>
            </a:r>
          </a:p>
        </p:txBody>
      </p:sp>
      <p:grpSp>
        <p:nvGrpSpPr>
          <p:cNvPr id="22" name="مجموعة 66">
            <a:extLst>
              <a:ext uri="{FF2B5EF4-FFF2-40B4-BE49-F238E27FC236}">
                <a16:creationId xmlns:a16="http://schemas.microsoft.com/office/drawing/2014/main" id="{39F6A639-C00F-9349-B859-88093F9E210F}"/>
              </a:ext>
            </a:extLst>
          </p:cNvPr>
          <p:cNvGrpSpPr/>
          <p:nvPr/>
        </p:nvGrpSpPr>
        <p:grpSpPr>
          <a:xfrm>
            <a:off x="7186241" y="3913585"/>
            <a:ext cx="763622" cy="753693"/>
            <a:chOff x="5872829" y="4212258"/>
            <a:chExt cx="763622" cy="753693"/>
          </a:xfrm>
        </p:grpSpPr>
        <p:sp>
          <p:nvSpPr>
            <p:cNvPr id="19" name="مربع نص 67">
              <a:extLst>
                <a:ext uri="{FF2B5EF4-FFF2-40B4-BE49-F238E27FC236}">
                  <a16:creationId xmlns:a16="http://schemas.microsoft.com/office/drawing/2014/main" id="{17EA1C40-C962-7E44-BBCE-86474CF27DA3}"/>
                </a:ext>
              </a:extLst>
            </p:cNvPr>
            <p:cNvSpPr txBox="1"/>
            <p:nvPr/>
          </p:nvSpPr>
          <p:spPr>
            <a:xfrm>
              <a:off x="5911048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٢٥</a:t>
              </a:r>
            </a:p>
          </p:txBody>
        </p:sp>
        <p:sp>
          <p:nvSpPr>
            <p:cNvPr id="20" name="مربع نص 68">
              <a:extLst>
                <a:ext uri="{FF2B5EF4-FFF2-40B4-BE49-F238E27FC236}">
                  <a16:creationId xmlns:a16="http://schemas.microsoft.com/office/drawing/2014/main" id="{D21AE30E-5DC5-1843-B4D7-5AE582DD0B5B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21" name="رابط مستقيم 69">
              <a:extLst>
                <a:ext uri="{FF2B5EF4-FFF2-40B4-BE49-F238E27FC236}">
                  <a16:creationId xmlns:a16="http://schemas.microsoft.com/office/drawing/2014/main" id="{3355DAE7-95B4-484D-8CDE-293264D62F03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70">
            <a:extLst>
              <a:ext uri="{FF2B5EF4-FFF2-40B4-BE49-F238E27FC236}">
                <a16:creationId xmlns:a16="http://schemas.microsoft.com/office/drawing/2014/main" id="{B3847476-BEAE-6941-85FD-60C199909360}"/>
              </a:ext>
            </a:extLst>
          </p:cNvPr>
          <p:cNvGrpSpPr/>
          <p:nvPr/>
        </p:nvGrpSpPr>
        <p:grpSpPr>
          <a:xfrm>
            <a:off x="7078137" y="4849854"/>
            <a:ext cx="1836296" cy="753693"/>
            <a:chOff x="6143432" y="4043459"/>
            <a:chExt cx="1836296" cy="753693"/>
          </a:xfrm>
        </p:grpSpPr>
        <p:sp>
          <p:nvSpPr>
            <p:cNvPr id="24" name="مربع نص 71">
              <a:extLst>
                <a:ext uri="{FF2B5EF4-FFF2-40B4-BE49-F238E27FC236}">
                  <a16:creationId xmlns:a16="http://schemas.microsoft.com/office/drawing/2014/main" id="{CE54F6B9-0527-2B48-B238-C6318EBC7F80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٢٠٠ =</a:t>
              </a:r>
            </a:p>
          </p:txBody>
        </p:sp>
        <p:grpSp>
          <p:nvGrpSpPr>
            <p:cNvPr id="25" name="مجموعة 72">
              <a:extLst>
                <a:ext uri="{FF2B5EF4-FFF2-40B4-BE49-F238E27FC236}">
                  <a16:creationId xmlns:a16="http://schemas.microsoft.com/office/drawing/2014/main" id="{4F6C61CF-A0CB-B543-8FEA-1531D04CCD9A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26" name="مربع نص 73">
                <a:extLst>
                  <a:ext uri="{FF2B5EF4-FFF2-40B4-BE49-F238E27FC236}">
                    <a16:creationId xmlns:a16="http://schemas.microsoft.com/office/drawing/2014/main" id="{8E819AC0-257E-B547-960F-470E041C4572}"/>
                  </a:ext>
                </a:extLst>
              </p:cNvPr>
              <p:cNvSpPr txBox="1"/>
              <p:nvPr/>
            </p:nvSpPr>
            <p:spPr>
              <a:xfrm>
                <a:off x="5930323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٢٥</a:t>
                </a:r>
              </a:p>
            </p:txBody>
          </p:sp>
          <p:sp>
            <p:nvSpPr>
              <p:cNvPr id="27" name="مربع نص 74">
                <a:extLst>
                  <a:ext uri="{FF2B5EF4-FFF2-40B4-BE49-F238E27FC236}">
                    <a16:creationId xmlns:a16="http://schemas.microsoft.com/office/drawing/2014/main" id="{C0233999-A933-AF42-9E4A-8B01E06DCD9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8" name="رابط مستقيم 75">
                <a:extLst>
                  <a:ext uri="{FF2B5EF4-FFF2-40B4-BE49-F238E27FC236}">
                    <a16:creationId xmlns:a16="http://schemas.microsoft.com/office/drawing/2014/main" id="{846069F7-6626-1644-A5BD-E1D47B862456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مربع نص 76">
            <a:extLst>
              <a:ext uri="{FF2B5EF4-FFF2-40B4-BE49-F238E27FC236}">
                <a16:creationId xmlns:a16="http://schemas.microsoft.com/office/drawing/2014/main" id="{2D2E707A-CA26-8643-A2AE-39D0513AB02B}"/>
              </a:ext>
            </a:extLst>
          </p:cNvPr>
          <p:cNvSpPr txBox="1"/>
          <p:nvPr/>
        </p:nvSpPr>
        <p:spPr>
          <a:xfrm>
            <a:off x="6394153" y="4982387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</a:t>
            </a:r>
          </a:p>
        </p:txBody>
      </p:sp>
      <p:sp>
        <p:nvSpPr>
          <p:cNvPr id="33" name="مربع نص 22">
            <a:extLst>
              <a:ext uri="{FF2B5EF4-FFF2-40B4-BE49-F238E27FC236}">
                <a16:creationId xmlns:a16="http://schemas.microsoft.com/office/drawing/2014/main" id="{3B4A13BA-6C58-BF45-9BFB-97D0773FA565}"/>
              </a:ext>
            </a:extLst>
          </p:cNvPr>
          <p:cNvSpPr txBox="1"/>
          <p:nvPr/>
        </p:nvSpPr>
        <p:spPr>
          <a:xfrm>
            <a:off x="7690205" y="5747563"/>
            <a:ext cx="15122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الزيادة  ≈</a:t>
            </a:r>
          </a:p>
        </p:txBody>
      </p:sp>
      <p:sp>
        <p:nvSpPr>
          <p:cNvPr id="35" name="مربع نص 23">
            <a:extLst>
              <a:ext uri="{FF2B5EF4-FFF2-40B4-BE49-F238E27FC236}">
                <a16:creationId xmlns:a16="http://schemas.microsoft.com/office/drawing/2014/main" id="{B58109C5-BB3A-1D40-A730-292980A594BD}"/>
              </a:ext>
            </a:extLst>
          </p:cNvPr>
          <p:cNvSpPr txBox="1"/>
          <p:nvPr/>
        </p:nvSpPr>
        <p:spPr>
          <a:xfrm>
            <a:off x="6727451" y="5747563"/>
            <a:ext cx="13228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/>
              <a:t>٥٠ </a:t>
            </a:r>
            <a:r>
              <a:rPr lang="ar-SA" sz="2400" b="1" dirty="0"/>
              <a:t>ريالا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1EDCD380-0B7A-F241-B162-8D2E68EA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289" y="1494260"/>
            <a:ext cx="1548312" cy="619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B0902642-BA67-CD42-9050-39F2643C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65" y="1537321"/>
            <a:ext cx="6696744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7FAB7EF-2E93-0A01-EDC9-29D01824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18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7" grpId="0"/>
      <p:bldP spid="31" grpId="0"/>
      <p:bldP spid="33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E800FD9-1428-6D40-B6CA-CC5B9ACB8E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27" y="1113751"/>
            <a:ext cx="3123489" cy="2683558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C74587E9-A91C-D844-83D2-8B7542DDBC8D}"/>
              </a:ext>
            </a:extLst>
          </p:cNvPr>
          <p:cNvSpPr/>
          <p:nvPr/>
        </p:nvSpPr>
        <p:spPr>
          <a:xfrm>
            <a:off x="9298427" y="1596034"/>
            <a:ext cx="148543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b="1" dirty="0">
                <a:ln/>
                <a:solidFill>
                  <a:srgbClr val="C00000"/>
                </a:solidFill>
              </a:rPr>
              <a:t>تدرب على اختبار </a:t>
            </a:r>
            <a:endParaRPr lang="ar-SA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2DFAAFED-8D11-7F46-8A08-D12D1490D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676" y="1785775"/>
            <a:ext cx="6897277" cy="4481630"/>
          </a:xfrm>
          <a:prstGeom prst="rect">
            <a:avLst/>
          </a:prstGeom>
        </p:spPr>
      </p:pic>
      <p:sp>
        <p:nvSpPr>
          <p:cNvPr id="38" name="مستطيل 37">
            <a:extLst>
              <a:ext uri="{FF2B5EF4-FFF2-40B4-BE49-F238E27FC236}">
                <a16:creationId xmlns:a16="http://schemas.microsoft.com/office/drawing/2014/main" id="{75026A00-A3E2-B944-AFD9-52E31EB6BEF8}"/>
              </a:ext>
            </a:extLst>
          </p:cNvPr>
          <p:cNvSpPr/>
          <p:nvPr/>
        </p:nvSpPr>
        <p:spPr>
          <a:xfrm>
            <a:off x="4910967" y="5037068"/>
            <a:ext cx="956342" cy="383065"/>
          </a:xfrm>
          <a:prstGeom prst="rect">
            <a:avLst/>
          </a:prstGeom>
          <a:noFill/>
          <a:ln w="825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D24B899-E02F-6542-902B-D6D221548C5A}"/>
              </a:ext>
            </a:extLst>
          </p:cNvPr>
          <p:cNvSpPr/>
          <p:nvPr/>
        </p:nvSpPr>
        <p:spPr>
          <a:xfrm>
            <a:off x="2961323" y="4682806"/>
            <a:ext cx="956342" cy="383065"/>
          </a:xfrm>
          <a:prstGeom prst="rect">
            <a:avLst/>
          </a:prstGeom>
          <a:noFill/>
          <a:ln w="825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83F978A-3C0C-55DB-DB90-2C357D05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162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4A91821-D2C1-103B-A07D-C4915352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67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8927110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76BA402-E0E1-A8F3-F08C-5E6B9A44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140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199" y="253928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٥-٢</a:t>
            </a:r>
          </a:p>
          <a:p>
            <a:pPr marL="0" algn="ctr" defTabSz="914400" rtl="0" eaLnBrk="1" latinLnBrk="0" hangingPunct="1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تقدير النسبة المئوية</a:t>
            </a:r>
          </a:p>
          <a:p>
            <a:pPr marL="0" algn="ctr" defTabSz="914400" rtl="0" eaLnBrk="1" latinLnBrk="0" hangingPunct="1">
              <a:defRPr/>
            </a:pPr>
            <a:endParaRPr lang="ar-SA" sz="48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F92EEF45-5ED3-D644-910B-B1E09DD2DC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5644" y="3768401"/>
            <a:ext cx="2984076" cy="2038095"/>
          </a:xfrm>
          <a:custGeom>
            <a:avLst/>
            <a:gdLst>
              <a:gd name="connsiteX0" fmla="*/ 0 w 2984076"/>
              <a:gd name="connsiteY0" fmla="*/ 0 h 2038095"/>
              <a:gd name="connsiteX1" fmla="*/ 656497 w 2984076"/>
              <a:gd name="connsiteY1" fmla="*/ 0 h 2038095"/>
              <a:gd name="connsiteX2" fmla="*/ 1163790 w 2984076"/>
              <a:gd name="connsiteY2" fmla="*/ 0 h 2038095"/>
              <a:gd name="connsiteX3" fmla="*/ 1730764 w 2984076"/>
              <a:gd name="connsiteY3" fmla="*/ 0 h 2038095"/>
              <a:gd name="connsiteX4" fmla="*/ 2267898 w 2984076"/>
              <a:gd name="connsiteY4" fmla="*/ 0 h 2038095"/>
              <a:gd name="connsiteX5" fmla="*/ 2984076 w 2984076"/>
              <a:gd name="connsiteY5" fmla="*/ 0 h 2038095"/>
              <a:gd name="connsiteX6" fmla="*/ 2984076 w 2984076"/>
              <a:gd name="connsiteY6" fmla="*/ 509524 h 2038095"/>
              <a:gd name="connsiteX7" fmla="*/ 2984076 w 2984076"/>
              <a:gd name="connsiteY7" fmla="*/ 1039428 h 2038095"/>
              <a:gd name="connsiteX8" fmla="*/ 2984076 w 2984076"/>
              <a:gd name="connsiteY8" fmla="*/ 1528571 h 2038095"/>
              <a:gd name="connsiteX9" fmla="*/ 2984076 w 2984076"/>
              <a:gd name="connsiteY9" fmla="*/ 2038095 h 2038095"/>
              <a:gd name="connsiteX10" fmla="*/ 2387261 w 2984076"/>
              <a:gd name="connsiteY10" fmla="*/ 2038095 h 2038095"/>
              <a:gd name="connsiteX11" fmla="*/ 1790446 w 2984076"/>
              <a:gd name="connsiteY11" fmla="*/ 2038095 h 2038095"/>
              <a:gd name="connsiteX12" fmla="*/ 1193630 w 2984076"/>
              <a:gd name="connsiteY12" fmla="*/ 2038095 h 2038095"/>
              <a:gd name="connsiteX13" fmla="*/ 537134 w 2984076"/>
              <a:gd name="connsiteY13" fmla="*/ 2038095 h 2038095"/>
              <a:gd name="connsiteX14" fmla="*/ 0 w 2984076"/>
              <a:gd name="connsiteY14" fmla="*/ 2038095 h 2038095"/>
              <a:gd name="connsiteX15" fmla="*/ 0 w 2984076"/>
              <a:gd name="connsiteY15" fmla="*/ 1569333 h 2038095"/>
              <a:gd name="connsiteX16" fmla="*/ 0 w 2984076"/>
              <a:gd name="connsiteY16" fmla="*/ 1059809 h 2038095"/>
              <a:gd name="connsiteX17" fmla="*/ 0 w 2984076"/>
              <a:gd name="connsiteY17" fmla="*/ 509524 h 2038095"/>
              <a:gd name="connsiteX18" fmla="*/ 0 w 2984076"/>
              <a:gd name="connsiteY18" fmla="*/ 0 h 203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4076" h="2038095" fill="none" extrusionOk="0">
                <a:moveTo>
                  <a:pt x="0" y="0"/>
                </a:moveTo>
                <a:cubicBezTo>
                  <a:pt x="324030" y="-36746"/>
                  <a:pt x="420851" y="62133"/>
                  <a:pt x="656497" y="0"/>
                </a:cubicBezTo>
                <a:cubicBezTo>
                  <a:pt x="892143" y="-62133"/>
                  <a:pt x="1042296" y="7671"/>
                  <a:pt x="1163790" y="0"/>
                </a:cubicBezTo>
                <a:cubicBezTo>
                  <a:pt x="1285284" y="-7671"/>
                  <a:pt x="1588792" y="24971"/>
                  <a:pt x="1730764" y="0"/>
                </a:cubicBezTo>
                <a:cubicBezTo>
                  <a:pt x="1872736" y="-24971"/>
                  <a:pt x="2060904" y="51403"/>
                  <a:pt x="2267898" y="0"/>
                </a:cubicBezTo>
                <a:cubicBezTo>
                  <a:pt x="2474892" y="-51403"/>
                  <a:pt x="2824214" y="64349"/>
                  <a:pt x="2984076" y="0"/>
                </a:cubicBezTo>
                <a:cubicBezTo>
                  <a:pt x="3043464" y="119591"/>
                  <a:pt x="2968194" y="323742"/>
                  <a:pt x="2984076" y="509524"/>
                </a:cubicBezTo>
                <a:cubicBezTo>
                  <a:pt x="2999958" y="695306"/>
                  <a:pt x="2975748" y="800520"/>
                  <a:pt x="2984076" y="1039428"/>
                </a:cubicBezTo>
                <a:cubicBezTo>
                  <a:pt x="2992404" y="1278336"/>
                  <a:pt x="2961780" y="1388888"/>
                  <a:pt x="2984076" y="1528571"/>
                </a:cubicBezTo>
                <a:cubicBezTo>
                  <a:pt x="3006372" y="1668254"/>
                  <a:pt x="2964702" y="1922428"/>
                  <a:pt x="2984076" y="2038095"/>
                </a:cubicBezTo>
                <a:cubicBezTo>
                  <a:pt x="2781327" y="2094809"/>
                  <a:pt x="2559452" y="2031962"/>
                  <a:pt x="2387261" y="2038095"/>
                </a:cubicBezTo>
                <a:cubicBezTo>
                  <a:pt x="2215070" y="2044228"/>
                  <a:pt x="2064545" y="2001772"/>
                  <a:pt x="1790446" y="2038095"/>
                </a:cubicBezTo>
                <a:cubicBezTo>
                  <a:pt x="1516347" y="2074418"/>
                  <a:pt x="1335118" y="1975100"/>
                  <a:pt x="1193630" y="2038095"/>
                </a:cubicBezTo>
                <a:cubicBezTo>
                  <a:pt x="1052142" y="2101090"/>
                  <a:pt x="801846" y="1979011"/>
                  <a:pt x="537134" y="2038095"/>
                </a:cubicBezTo>
                <a:cubicBezTo>
                  <a:pt x="272422" y="2097179"/>
                  <a:pt x="125157" y="2007761"/>
                  <a:pt x="0" y="2038095"/>
                </a:cubicBezTo>
                <a:cubicBezTo>
                  <a:pt x="-1892" y="1835306"/>
                  <a:pt x="25073" y="1701039"/>
                  <a:pt x="0" y="1569333"/>
                </a:cubicBezTo>
                <a:cubicBezTo>
                  <a:pt x="-25073" y="1437627"/>
                  <a:pt x="54589" y="1219410"/>
                  <a:pt x="0" y="1059809"/>
                </a:cubicBezTo>
                <a:cubicBezTo>
                  <a:pt x="-54589" y="900208"/>
                  <a:pt x="61309" y="622623"/>
                  <a:pt x="0" y="509524"/>
                </a:cubicBezTo>
                <a:cubicBezTo>
                  <a:pt x="-61309" y="396425"/>
                  <a:pt x="50622" y="115298"/>
                  <a:pt x="0" y="0"/>
                </a:cubicBezTo>
                <a:close/>
              </a:path>
              <a:path w="2984076" h="2038095" stroke="0" extrusionOk="0">
                <a:moveTo>
                  <a:pt x="0" y="0"/>
                </a:moveTo>
                <a:cubicBezTo>
                  <a:pt x="239161" y="-56102"/>
                  <a:pt x="391116" y="22607"/>
                  <a:pt x="537134" y="0"/>
                </a:cubicBezTo>
                <a:cubicBezTo>
                  <a:pt x="683152" y="-22607"/>
                  <a:pt x="934991" y="63580"/>
                  <a:pt x="1104108" y="0"/>
                </a:cubicBezTo>
                <a:cubicBezTo>
                  <a:pt x="1273225" y="-63580"/>
                  <a:pt x="1448979" y="66061"/>
                  <a:pt x="1671083" y="0"/>
                </a:cubicBezTo>
                <a:cubicBezTo>
                  <a:pt x="1893187" y="-66061"/>
                  <a:pt x="2113891" y="23083"/>
                  <a:pt x="2267898" y="0"/>
                </a:cubicBezTo>
                <a:cubicBezTo>
                  <a:pt x="2421905" y="-23083"/>
                  <a:pt x="2694750" y="60111"/>
                  <a:pt x="2984076" y="0"/>
                </a:cubicBezTo>
                <a:cubicBezTo>
                  <a:pt x="3013157" y="163007"/>
                  <a:pt x="2983546" y="344514"/>
                  <a:pt x="2984076" y="468762"/>
                </a:cubicBezTo>
                <a:cubicBezTo>
                  <a:pt x="2984606" y="593010"/>
                  <a:pt x="2932497" y="794419"/>
                  <a:pt x="2984076" y="957905"/>
                </a:cubicBezTo>
                <a:cubicBezTo>
                  <a:pt x="3035655" y="1121391"/>
                  <a:pt x="2972954" y="1287030"/>
                  <a:pt x="2984076" y="1508190"/>
                </a:cubicBezTo>
                <a:cubicBezTo>
                  <a:pt x="2995198" y="1729351"/>
                  <a:pt x="2954329" y="1788267"/>
                  <a:pt x="2984076" y="2038095"/>
                </a:cubicBezTo>
                <a:cubicBezTo>
                  <a:pt x="2725983" y="2099788"/>
                  <a:pt x="2535826" y="1997183"/>
                  <a:pt x="2357420" y="2038095"/>
                </a:cubicBezTo>
                <a:cubicBezTo>
                  <a:pt x="2179014" y="2079007"/>
                  <a:pt x="2022643" y="1992834"/>
                  <a:pt x="1760605" y="2038095"/>
                </a:cubicBezTo>
                <a:cubicBezTo>
                  <a:pt x="1498567" y="2083356"/>
                  <a:pt x="1320095" y="1983541"/>
                  <a:pt x="1193630" y="2038095"/>
                </a:cubicBezTo>
                <a:cubicBezTo>
                  <a:pt x="1067165" y="2092649"/>
                  <a:pt x="849376" y="1969929"/>
                  <a:pt x="537134" y="2038095"/>
                </a:cubicBezTo>
                <a:cubicBezTo>
                  <a:pt x="224892" y="2106261"/>
                  <a:pt x="187154" y="1983825"/>
                  <a:pt x="0" y="2038095"/>
                </a:cubicBezTo>
                <a:cubicBezTo>
                  <a:pt x="-29915" y="1815557"/>
                  <a:pt x="20680" y="1630170"/>
                  <a:pt x="0" y="1508190"/>
                </a:cubicBezTo>
                <a:cubicBezTo>
                  <a:pt x="-20680" y="1386211"/>
                  <a:pt x="29636" y="1145471"/>
                  <a:pt x="0" y="1039428"/>
                </a:cubicBezTo>
                <a:cubicBezTo>
                  <a:pt x="-29636" y="933385"/>
                  <a:pt x="48857" y="675340"/>
                  <a:pt x="0" y="529905"/>
                </a:cubicBezTo>
                <a:cubicBezTo>
                  <a:pt x="-48857" y="384470"/>
                  <a:pt x="30808" y="226960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647257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BC0B7F9-B539-A943-BB04-C24FE26093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1212" y="3655223"/>
            <a:ext cx="1672402" cy="540000"/>
          </a:xfrm>
          <a:custGeom>
            <a:avLst/>
            <a:gdLst>
              <a:gd name="connsiteX0" fmla="*/ 0 w 1672402"/>
              <a:gd name="connsiteY0" fmla="*/ 0 h 540000"/>
              <a:gd name="connsiteX1" fmla="*/ 574191 w 1672402"/>
              <a:gd name="connsiteY1" fmla="*/ 0 h 540000"/>
              <a:gd name="connsiteX2" fmla="*/ 1114935 w 1672402"/>
              <a:gd name="connsiteY2" fmla="*/ 0 h 540000"/>
              <a:gd name="connsiteX3" fmla="*/ 1672402 w 1672402"/>
              <a:gd name="connsiteY3" fmla="*/ 0 h 540000"/>
              <a:gd name="connsiteX4" fmla="*/ 1672402 w 1672402"/>
              <a:gd name="connsiteY4" fmla="*/ 540000 h 540000"/>
              <a:gd name="connsiteX5" fmla="*/ 1114935 w 1672402"/>
              <a:gd name="connsiteY5" fmla="*/ 540000 h 540000"/>
              <a:gd name="connsiteX6" fmla="*/ 540743 w 1672402"/>
              <a:gd name="connsiteY6" fmla="*/ 540000 h 540000"/>
              <a:gd name="connsiteX7" fmla="*/ 0 w 1672402"/>
              <a:gd name="connsiteY7" fmla="*/ 540000 h 540000"/>
              <a:gd name="connsiteX8" fmla="*/ 0 w 1672402"/>
              <a:gd name="connsiteY8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402" h="540000" fill="none" extrusionOk="0">
                <a:moveTo>
                  <a:pt x="0" y="0"/>
                </a:moveTo>
                <a:cubicBezTo>
                  <a:pt x="199483" y="-56375"/>
                  <a:pt x="323635" y="25768"/>
                  <a:pt x="574191" y="0"/>
                </a:cubicBezTo>
                <a:cubicBezTo>
                  <a:pt x="824747" y="-25768"/>
                  <a:pt x="937658" y="21135"/>
                  <a:pt x="1114935" y="0"/>
                </a:cubicBezTo>
                <a:cubicBezTo>
                  <a:pt x="1292212" y="-21135"/>
                  <a:pt x="1502122" y="52317"/>
                  <a:pt x="1672402" y="0"/>
                </a:cubicBezTo>
                <a:cubicBezTo>
                  <a:pt x="1677698" y="189648"/>
                  <a:pt x="1608611" y="337030"/>
                  <a:pt x="1672402" y="540000"/>
                </a:cubicBezTo>
                <a:cubicBezTo>
                  <a:pt x="1508056" y="602641"/>
                  <a:pt x="1368231" y="504782"/>
                  <a:pt x="1114935" y="540000"/>
                </a:cubicBezTo>
                <a:cubicBezTo>
                  <a:pt x="861639" y="575218"/>
                  <a:pt x="670408" y="530426"/>
                  <a:pt x="540743" y="540000"/>
                </a:cubicBezTo>
                <a:cubicBezTo>
                  <a:pt x="411078" y="549574"/>
                  <a:pt x="176447" y="496684"/>
                  <a:pt x="0" y="540000"/>
                </a:cubicBezTo>
                <a:cubicBezTo>
                  <a:pt x="-51347" y="335137"/>
                  <a:pt x="3741" y="253524"/>
                  <a:pt x="0" y="0"/>
                </a:cubicBezTo>
                <a:close/>
              </a:path>
              <a:path w="1672402" h="540000" stroke="0" extrusionOk="0">
                <a:moveTo>
                  <a:pt x="0" y="0"/>
                </a:moveTo>
                <a:cubicBezTo>
                  <a:pt x="139214" y="-24575"/>
                  <a:pt x="444102" y="24330"/>
                  <a:pt x="557467" y="0"/>
                </a:cubicBezTo>
                <a:cubicBezTo>
                  <a:pt x="670832" y="-24330"/>
                  <a:pt x="954415" y="3878"/>
                  <a:pt x="1098211" y="0"/>
                </a:cubicBezTo>
                <a:cubicBezTo>
                  <a:pt x="1242007" y="-3878"/>
                  <a:pt x="1395742" y="58413"/>
                  <a:pt x="1672402" y="0"/>
                </a:cubicBezTo>
                <a:cubicBezTo>
                  <a:pt x="1696066" y="186782"/>
                  <a:pt x="1621217" y="362795"/>
                  <a:pt x="1672402" y="540000"/>
                </a:cubicBezTo>
                <a:cubicBezTo>
                  <a:pt x="1466357" y="564805"/>
                  <a:pt x="1406019" y="530810"/>
                  <a:pt x="1165107" y="540000"/>
                </a:cubicBezTo>
                <a:cubicBezTo>
                  <a:pt x="924195" y="549190"/>
                  <a:pt x="818336" y="515114"/>
                  <a:pt x="641087" y="540000"/>
                </a:cubicBezTo>
                <a:cubicBezTo>
                  <a:pt x="463838" y="564886"/>
                  <a:pt x="217951" y="465555"/>
                  <a:pt x="0" y="540000"/>
                </a:cubicBezTo>
                <a:cubicBezTo>
                  <a:pt x="-2946" y="287664"/>
                  <a:pt x="38716" y="202765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4EACF04-E248-A240-81B0-9B39FD0D1CB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7214" y="4362639"/>
            <a:ext cx="5320709" cy="576000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CFE946D-B63D-7A4B-9A0B-DBB1239427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9952" y="5110163"/>
            <a:ext cx="5497971" cy="612000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2273100-072B-2841-869F-D7D91C1DCB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7214" y="5895869"/>
            <a:ext cx="5320709" cy="612000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E3265879-2F65-9A41-AA71-70C7E1EEB41F}"/>
              </a:ext>
            </a:extLst>
          </p:cNvPr>
          <p:cNvSpPr/>
          <p:nvPr/>
        </p:nvSpPr>
        <p:spPr>
          <a:xfrm>
            <a:off x="8828794" y="4317697"/>
            <a:ext cx="2984076" cy="135880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FCF90F5-81CA-C241-90C2-6C6523322074}"/>
              </a:ext>
            </a:extLst>
          </p:cNvPr>
          <p:cNvSpPr/>
          <p:nvPr/>
        </p:nvSpPr>
        <p:spPr>
          <a:xfrm>
            <a:off x="2709952" y="4362639"/>
            <a:ext cx="5497971" cy="231336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B4E8B32-F1F1-459B-F1CC-83D209AB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D348681-AB98-591D-D00A-3890AB18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262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DD18F14-E26B-3C8A-6981-732E51C4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sp>
        <p:nvSpPr>
          <p:cNvPr id="32" name="مستطيل: زوايا مستديرة 7">
            <a:extLst>
              <a:ext uri="{FF2B5EF4-FFF2-40B4-BE49-F238E27FC236}">
                <a16:creationId xmlns:a16="http://schemas.microsoft.com/office/drawing/2014/main" id="{44FFA0F6-E0C5-B34F-B9B1-2C083DBF6A06}"/>
              </a:ext>
            </a:extLst>
          </p:cNvPr>
          <p:cNvSpPr/>
          <p:nvPr/>
        </p:nvSpPr>
        <p:spPr>
          <a:xfrm>
            <a:off x="635262" y="978785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D4ADD33-970F-184C-92AF-CC5D25793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1990" y="962366"/>
            <a:ext cx="2013377" cy="533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53C2E3A8-BCDB-AB4D-BCB8-FF37D1115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853" y="1635964"/>
            <a:ext cx="6125003" cy="1277909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DDC2BF8D-132A-744F-850F-5D11CD85E3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049" y="1343528"/>
            <a:ext cx="4526290" cy="4164499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9681330E-F893-3148-B13D-DF5D3C2113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375" b="76454"/>
          <a:stretch/>
        </p:blipFill>
        <p:spPr>
          <a:xfrm>
            <a:off x="6121101" y="2890196"/>
            <a:ext cx="5183268" cy="535582"/>
          </a:xfrm>
          <a:prstGeom prst="rect">
            <a:avLst/>
          </a:prstGeom>
        </p:spPr>
      </p:pic>
      <p:pic>
        <p:nvPicPr>
          <p:cNvPr id="41" name="رسم 40" descr="آلة حاسبة مع تعبئة خالصة">
            <a:extLst>
              <a:ext uri="{FF2B5EF4-FFF2-40B4-BE49-F238E27FC236}">
                <a16:creationId xmlns:a16="http://schemas.microsoft.com/office/drawing/2014/main" id="{8F6CC8A8-9DA3-054E-9C26-8620151201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31378" y="579874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19627" y="69460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مجموعة 21">
            <a:extLst>
              <a:ext uri="{FF2B5EF4-FFF2-40B4-BE49-F238E27FC236}">
                <a16:creationId xmlns:a16="http://schemas.microsoft.com/office/drawing/2014/main" id="{CD44ACC5-C147-7140-B546-186F5F4EC23E}"/>
              </a:ext>
            </a:extLst>
          </p:cNvPr>
          <p:cNvGrpSpPr/>
          <p:nvPr/>
        </p:nvGrpSpPr>
        <p:grpSpPr>
          <a:xfrm>
            <a:off x="5535134" y="2876485"/>
            <a:ext cx="734594" cy="753693"/>
            <a:chOff x="5872829" y="4212258"/>
            <a:chExt cx="734594" cy="753693"/>
          </a:xfrm>
        </p:grpSpPr>
        <p:sp>
          <p:nvSpPr>
            <p:cNvPr id="43" name="مربع نص 22">
              <a:extLst>
                <a:ext uri="{FF2B5EF4-FFF2-40B4-BE49-F238E27FC236}">
                  <a16:creationId xmlns:a16="http://schemas.microsoft.com/office/drawing/2014/main" id="{53C31352-77D3-0945-9633-30920A6A4E7E}"/>
                </a:ext>
              </a:extLst>
            </p:cNvPr>
            <p:cNvSpPr txBox="1"/>
            <p:nvPr/>
          </p:nvSpPr>
          <p:spPr>
            <a:xfrm>
              <a:off x="5882020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ctr" defTabSz="914400" rtl="1" eaLnBrk="1" latinLnBrk="0" hangingPunct="1"/>
              <a:r>
                <a:rPr lang="ar-SA" sz="2400" b="1" dirty="0">
                  <a:solidFill>
                    <a:srgbClr val="FF0000"/>
                  </a:solidFill>
                </a:rPr>
                <a:t>٣٠</a:t>
              </a:r>
            </a:p>
          </p:txBody>
        </p:sp>
        <p:sp>
          <p:nvSpPr>
            <p:cNvPr id="44" name="مربع نص 23">
              <a:extLst>
                <a:ext uri="{FF2B5EF4-FFF2-40B4-BE49-F238E27FC236}">
                  <a16:creationId xmlns:a16="http://schemas.microsoft.com/office/drawing/2014/main" id="{43526C4B-0366-8345-ABF6-0861A1A19650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١٠٠</a:t>
              </a:r>
            </a:p>
          </p:txBody>
        </p:sp>
        <p:cxnSp>
          <p:nvCxnSpPr>
            <p:cNvPr id="45" name="رابط مستقيم 24">
              <a:extLst>
                <a:ext uri="{FF2B5EF4-FFF2-40B4-BE49-F238E27FC236}">
                  <a16:creationId xmlns:a16="http://schemas.microsoft.com/office/drawing/2014/main" id="{98E092BE-EBEF-1943-BAF3-2645D5816D30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صورة 45">
            <a:extLst>
              <a:ext uri="{FF2B5EF4-FFF2-40B4-BE49-F238E27FC236}">
                <a16:creationId xmlns:a16="http://schemas.microsoft.com/office/drawing/2014/main" id="{BF920FEB-F5EE-454E-B8EE-494556A8B55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534" b="43791"/>
          <a:stretch/>
        </p:blipFill>
        <p:spPr>
          <a:xfrm>
            <a:off x="5363576" y="3713822"/>
            <a:ext cx="6125002" cy="720497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84D7BF8B-CCB2-254D-98AB-3603BDD00BD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4391"/>
          <a:stretch/>
        </p:blipFill>
        <p:spPr>
          <a:xfrm>
            <a:off x="5457509" y="4879096"/>
            <a:ext cx="6125002" cy="1037442"/>
          </a:xfrm>
          <a:prstGeom prst="rect">
            <a:avLst/>
          </a:prstGeom>
        </p:spPr>
      </p:pic>
      <p:grpSp>
        <p:nvGrpSpPr>
          <p:cNvPr id="56" name="مجموعة 74">
            <a:extLst>
              <a:ext uri="{FF2B5EF4-FFF2-40B4-BE49-F238E27FC236}">
                <a16:creationId xmlns:a16="http://schemas.microsoft.com/office/drawing/2014/main" id="{89BACA47-6A38-2A4F-A971-836214475B37}"/>
              </a:ext>
            </a:extLst>
          </p:cNvPr>
          <p:cNvGrpSpPr/>
          <p:nvPr/>
        </p:nvGrpSpPr>
        <p:grpSpPr>
          <a:xfrm>
            <a:off x="8151907" y="4386065"/>
            <a:ext cx="1836296" cy="753693"/>
            <a:chOff x="6143432" y="4043459"/>
            <a:chExt cx="1836296" cy="753693"/>
          </a:xfrm>
        </p:grpSpPr>
        <p:sp>
          <p:nvSpPr>
            <p:cNvPr id="57" name="مربع نص 75">
              <a:extLst>
                <a:ext uri="{FF2B5EF4-FFF2-40B4-BE49-F238E27FC236}">
                  <a16:creationId xmlns:a16="http://schemas.microsoft.com/office/drawing/2014/main" id="{5BDEFFD5-2A0F-194B-8AB6-6FFD6F1A8336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>
                  <a:solidFill>
                    <a:srgbClr val="FF0000"/>
                  </a:solidFill>
                </a:rPr>
                <a:t>× ٢٠٠ =</a:t>
              </a:r>
            </a:p>
          </p:txBody>
        </p:sp>
        <p:grpSp>
          <p:nvGrpSpPr>
            <p:cNvPr id="58" name="مجموعة 76">
              <a:extLst>
                <a:ext uri="{FF2B5EF4-FFF2-40B4-BE49-F238E27FC236}">
                  <a16:creationId xmlns:a16="http://schemas.microsoft.com/office/drawing/2014/main" id="{F1EF2781-599F-B940-803D-A296A9295E79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59" name="مربع نص 77">
                <a:extLst>
                  <a:ext uri="{FF2B5EF4-FFF2-40B4-BE49-F238E27FC236}">
                    <a16:creationId xmlns:a16="http://schemas.microsoft.com/office/drawing/2014/main" id="{F7E058FE-6EE1-B44A-946A-C4107F5C0397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٣٠</a:t>
                </a:r>
              </a:p>
            </p:txBody>
          </p:sp>
          <p:sp>
            <p:nvSpPr>
              <p:cNvPr id="60" name="مربع نص 78">
                <a:extLst>
                  <a:ext uri="{FF2B5EF4-FFF2-40B4-BE49-F238E27FC236}">
                    <a16:creationId xmlns:a16="http://schemas.microsoft.com/office/drawing/2014/main" id="{2D323053-73E2-D14A-B194-BBCC29F3D8AF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١٠٠</a:t>
                </a:r>
              </a:p>
            </p:txBody>
          </p:sp>
          <p:cxnSp>
            <p:nvCxnSpPr>
              <p:cNvPr id="61" name="رابط مستقيم 79">
                <a:extLst>
                  <a:ext uri="{FF2B5EF4-FFF2-40B4-BE49-F238E27FC236}">
                    <a16:creationId xmlns:a16="http://schemas.microsoft.com/office/drawing/2014/main" id="{FEC683E3-B2C9-E848-8644-DF00D2FC8FB3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مربع نص 80">
            <a:extLst>
              <a:ext uri="{FF2B5EF4-FFF2-40B4-BE49-F238E27FC236}">
                <a16:creationId xmlns:a16="http://schemas.microsoft.com/office/drawing/2014/main" id="{C7F02DED-2D7A-974D-9251-B06A4D7BA358}"/>
              </a:ext>
            </a:extLst>
          </p:cNvPr>
          <p:cNvSpPr txBox="1"/>
          <p:nvPr/>
        </p:nvSpPr>
        <p:spPr>
          <a:xfrm>
            <a:off x="7558973" y="4466784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FF0000"/>
                </a:solidFill>
              </a:rPr>
              <a:t>٦٠</a:t>
            </a:r>
          </a:p>
        </p:txBody>
      </p:sp>
      <p:grpSp>
        <p:nvGrpSpPr>
          <p:cNvPr id="63" name="مجموعة 74">
            <a:extLst>
              <a:ext uri="{FF2B5EF4-FFF2-40B4-BE49-F238E27FC236}">
                <a16:creationId xmlns:a16="http://schemas.microsoft.com/office/drawing/2014/main" id="{78EAFB7E-F456-1944-8562-9C36C6C4051D}"/>
              </a:ext>
            </a:extLst>
          </p:cNvPr>
          <p:cNvGrpSpPr/>
          <p:nvPr/>
        </p:nvGrpSpPr>
        <p:grpSpPr>
          <a:xfrm>
            <a:off x="6921552" y="5450736"/>
            <a:ext cx="1836296" cy="753693"/>
            <a:chOff x="6143432" y="4043459"/>
            <a:chExt cx="1836296" cy="753693"/>
          </a:xfrm>
        </p:grpSpPr>
        <p:sp>
          <p:nvSpPr>
            <p:cNvPr id="64" name="مربع نص 75">
              <a:extLst>
                <a:ext uri="{FF2B5EF4-FFF2-40B4-BE49-F238E27FC236}">
                  <a16:creationId xmlns:a16="http://schemas.microsoft.com/office/drawing/2014/main" id="{1F2277B9-C8C7-7946-B912-9AEF09661810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>
                  <a:solidFill>
                    <a:srgbClr val="FF0000"/>
                  </a:solidFill>
                </a:rPr>
                <a:t>× ٢٠٠ =</a:t>
              </a:r>
            </a:p>
          </p:txBody>
        </p:sp>
        <p:grpSp>
          <p:nvGrpSpPr>
            <p:cNvPr id="65" name="مجموعة 76">
              <a:extLst>
                <a:ext uri="{FF2B5EF4-FFF2-40B4-BE49-F238E27FC236}">
                  <a16:creationId xmlns:a16="http://schemas.microsoft.com/office/drawing/2014/main" id="{571B9E1D-CCA2-AF40-8B14-914AA67D6334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66" name="مربع نص 77">
                <a:extLst>
                  <a:ext uri="{FF2B5EF4-FFF2-40B4-BE49-F238E27FC236}">
                    <a16:creationId xmlns:a16="http://schemas.microsoft.com/office/drawing/2014/main" id="{EB254E75-779B-D342-AB53-BE5D6A3418BC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٣٠</a:t>
                </a:r>
              </a:p>
            </p:txBody>
          </p:sp>
          <p:sp>
            <p:nvSpPr>
              <p:cNvPr id="67" name="مربع نص 78">
                <a:extLst>
                  <a:ext uri="{FF2B5EF4-FFF2-40B4-BE49-F238E27FC236}">
                    <a16:creationId xmlns:a16="http://schemas.microsoft.com/office/drawing/2014/main" id="{E41D9D5D-9242-F448-BF1F-C991104F2641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١٠٠</a:t>
                </a:r>
              </a:p>
            </p:txBody>
          </p:sp>
          <p:cxnSp>
            <p:nvCxnSpPr>
              <p:cNvPr id="68" name="رابط مستقيم 79">
                <a:extLst>
                  <a:ext uri="{FF2B5EF4-FFF2-40B4-BE49-F238E27FC236}">
                    <a16:creationId xmlns:a16="http://schemas.microsoft.com/office/drawing/2014/main" id="{F6DE1D3F-33CA-0744-8E18-074E21D14519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مربع نص 80">
            <a:extLst>
              <a:ext uri="{FF2B5EF4-FFF2-40B4-BE49-F238E27FC236}">
                <a16:creationId xmlns:a16="http://schemas.microsoft.com/office/drawing/2014/main" id="{5E426AE5-DBA7-464F-811D-2D363FDE75F3}"/>
              </a:ext>
            </a:extLst>
          </p:cNvPr>
          <p:cNvSpPr txBox="1"/>
          <p:nvPr/>
        </p:nvSpPr>
        <p:spPr>
          <a:xfrm>
            <a:off x="5949822" y="5606600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FF0000"/>
                </a:solidFill>
              </a:rPr>
              <a:t>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C8CBE53-8982-4F6C-66E4-23664D03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301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51065" y="39446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87010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55079" y="509850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5">
            <a:extLst>
              <a:ext uri="{FF2B5EF4-FFF2-40B4-BE49-F238E27FC236}">
                <a16:creationId xmlns:a16="http://schemas.microsoft.com/office/drawing/2014/main" id="{D5C972DB-14C9-2D4C-997D-2D9DE847A12E}"/>
              </a:ext>
            </a:extLst>
          </p:cNvPr>
          <p:cNvGrpSpPr/>
          <p:nvPr/>
        </p:nvGrpSpPr>
        <p:grpSpPr>
          <a:xfrm>
            <a:off x="881024" y="2409364"/>
            <a:ext cx="891299" cy="4075428"/>
            <a:chOff x="4932040" y="1196752"/>
            <a:chExt cx="891299" cy="4075428"/>
          </a:xfrm>
        </p:grpSpPr>
        <p:sp>
          <p:nvSpPr>
            <p:cNvPr id="90" name="مربع نص 4">
              <a:extLst>
                <a:ext uri="{FF2B5EF4-FFF2-40B4-BE49-F238E27FC236}">
                  <a16:creationId xmlns:a16="http://schemas.microsoft.com/office/drawing/2014/main" id="{685BD8E2-7590-5F48-A34A-2E544BDE0CAA}"/>
                </a:ext>
              </a:extLst>
            </p:cNvPr>
            <p:cNvSpPr txBox="1"/>
            <p:nvPr/>
          </p:nvSpPr>
          <p:spPr>
            <a:xfrm>
              <a:off x="4932040" y="1196752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١٠٠٪</a:t>
              </a:r>
            </a:p>
          </p:txBody>
        </p:sp>
        <p:sp>
          <p:nvSpPr>
            <p:cNvPr id="91" name="مربع نص 5">
              <a:extLst>
                <a:ext uri="{FF2B5EF4-FFF2-40B4-BE49-F238E27FC236}">
                  <a16:creationId xmlns:a16="http://schemas.microsoft.com/office/drawing/2014/main" id="{F3C73A37-BDCB-9047-AF36-55D79E4F1358}"/>
                </a:ext>
              </a:extLst>
            </p:cNvPr>
            <p:cNvSpPr txBox="1"/>
            <p:nvPr/>
          </p:nvSpPr>
          <p:spPr>
            <a:xfrm>
              <a:off x="4932040" y="1559702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٩٠ ٪</a:t>
              </a:r>
            </a:p>
          </p:txBody>
        </p:sp>
        <p:sp>
          <p:nvSpPr>
            <p:cNvPr id="92" name="مربع نص 6">
              <a:extLst>
                <a:ext uri="{FF2B5EF4-FFF2-40B4-BE49-F238E27FC236}">
                  <a16:creationId xmlns:a16="http://schemas.microsoft.com/office/drawing/2014/main" id="{18303FE4-A813-C047-88D1-8BE35257F128}"/>
                </a:ext>
              </a:extLst>
            </p:cNvPr>
            <p:cNvSpPr txBox="1"/>
            <p:nvPr/>
          </p:nvSpPr>
          <p:spPr>
            <a:xfrm>
              <a:off x="4952617" y="1931908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٨٠ ٪</a:t>
              </a:r>
            </a:p>
          </p:txBody>
        </p:sp>
        <p:sp>
          <p:nvSpPr>
            <p:cNvPr id="93" name="مربع نص 7">
              <a:extLst>
                <a:ext uri="{FF2B5EF4-FFF2-40B4-BE49-F238E27FC236}">
                  <a16:creationId xmlns:a16="http://schemas.microsoft.com/office/drawing/2014/main" id="{47FDF648-0D61-3D43-AF0E-7C2CB77CA4B2}"/>
                </a:ext>
              </a:extLst>
            </p:cNvPr>
            <p:cNvSpPr txBox="1"/>
            <p:nvPr/>
          </p:nvSpPr>
          <p:spPr>
            <a:xfrm>
              <a:off x="4952617" y="2294858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٧٠ ٪</a:t>
              </a:r>
            </a:p>
          </p:txBody>
        </p:sp>
        <p:sp>
          <p:nvSpPr>
            <p:cNvPr id="94" name="مربع نص 8">
              <a:extLst>
                <a:ext uri="{FF2B5EF4-FFF2-40B4-BE49-F238E27FC236}">
                  <a16:creationId xmlns:a16="http://schemas.microsoft.com/office/drawing/2014/main" id="{B9FAD08A-28BB-0548-8422-23E556DA6A48}"/>
                </a:ext>
              </a:extLst>
            </p:cNvPr>
            <p:cNvSpPr txBox="1"/>
            <p:nvPr/>
          </p:nvSpPr>
          <p:spPr>
            <a:xfrm>
              <a:off x="4932040" y="2665378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٦٠ ٪</a:t>
              </a:r>
            </a:p>
          </p:txBody>
        </p:sp>
        <p:sp>
          <p:nvSpPr>
            <p:cNvPr id="95" name="مربع نص 9">
              <a:extLst>
                <a:ext uri="{FF2B5EF4-FFF2-40B4-BE49-F238E27FC236}">
                  <a16:creationId xmlns:a16="http://schemas.microsoft.com/office/drawing/2014/main" id="{FD763E96-5043-B34B-8479-AC9C0C5AFEF5}"/>
                </a:ext>
              </a:extLst>
            </p:cNvPr>
            <p:cNvSpPr txBox="1"/>
            <p:nvPr/>
          </p:nvSpPr>
          <p:spPr>
            <a:xfrm>
              <a:off x="4932040" y="3028328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٥٠ ٪</a:t>
              </a:r>
            </a:p>
          </p:txBody>
        </p:sp>
        <p:sp>
          <p:nvSpPr>
            <p:cNvPr id="96" name="مربع نص 10">
              <a:extLst>
                <a:ext uri="{FF2B5EF4-FFF2-40B4-BE49-F238E27FC236}">
                  <a16:creationId xmlns:a16="http://schemas.microsoft.com/office/drawing/2014/main" id="{02FC437A-9547-7147-AFC7-B5C447986F61}"/>
                </a:ext>
              </a:extLst>
            </p:cNvPr>
            <p:cNvSpPr txBox="1"/>
            <p:nvPr/>
          </p:nvSpPr>
          <p:spPr>
            <a:xfrm>
              <a:off x="4952617" y="3400534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٤٠ ٪</a:t>
              </a:r>
            </a:p>
          </p:txBody>
        </p:sp>
        <p:sp>
          <p:nvSpPr>
            <p:cNvPr id="97" name="مربع نص 11">
              <a:extLst>
                <a:ext uri="{FF2B5EF4-FFF2-40B4-BE49-F238E27FC236}">
                  <a16:creationId xmlns:a16="http://schemas.microsoft.com/office/drawing/2014/main" id="{A65B2BCC-C713-2C4C-AAF8-6741117D7EB2}"/>
                </a:ext>
              </a:extLst>
            </p:cNvPr>
            <p:cNvSpPr txBox="1"/>
            <p:nvPr/>
          </p:nvSpPr>
          <p:spPr>
            <a:xfrm>
              <a:off x="4952617" y="3763484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٣٠ ٪</a:t>
              </a:r>
            </a:p>
          </p:txBody>
        </p:sp>
        <p:sp>
          <p:nvSpPr>
            <p:cNvPr id="98" name="مربع نص 12">
              <a:extLst>
                <a:ext uri="{FF2B5EF4-FFF2-40B4-BE49-F238E27FC236}">
                  <a16:creationId xmlns:a16="http://schemas.microsoft.com/office/drawing/2014/main" id="{344788C2-61A7-B04D-B728-AA525989BA45}"/>
                </a:ext>
              </a:extLst>
            </p:cNvPr>
            <p:cNvSpPr txBox="1"/>
            <p:nvPr/>
          </p:nvSpPr>
          <p:spPr>
            <a:xfrm>
              <a:off x="4938666" y="4136914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٢٠ ٪</a:t>
              </a:r>
            </a:p>
          </p:txBody>
        </p:sp>
        <p:sp>
          <p:nvSpPr>
            <p:cNvPr id="99" name="مربع نص 13">
              <a:extLst>
                <a:ext uri="{FF2B5EF4-FFF2-40B4-BE49-F238E27FC236}">
                  <a16:creationId xmlns:a16="http://schemas.microsoft.com/office/drawing/2014/main" id="{4AB9A326-A0B6-BE42-8756-618AFD023A3E}"/>
                </a:ext>
              </a:extLst>
            </p:cNvPr>
            <p:cNvSpPr txBox="1"/>
            <p:nvPr/>
          </p:nvSpPr>
          <p:spPr>
            <a:xfrm>
              <a:off x="4959243" y="4509120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١٠ ٪</a:t>
              </a:r>
            </a:p>
          </p:txBody>
        </p:sp>
        <p:sp>
          <p:nvSpPr>
            <p:cNvPr id="100" name="مربع نص 14">
              <a:extLst>
                <a:ext uri="{FF2B5EF4-FFF2-40B4-BE49-F238E27FC236}">
                  <a16:creationId xmlns:a16="http://schemas.microsoft.com/office/drawing/2014/main" id="{C2B4A61F-813D-7347-9CC3-2F0A61723233}"/>
                </a:ext>
              </a:extLst>
            </p:cNvPr>
            <p:cNvSpPr txBox="1"/>
            <p:nvPr/>
          </p:nvSpPr>
          <p:spPr>
            <a:xfrm>
              <a:off x="4959243" y="4872070"/>
              <a:ext cx="8640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٠</a:t>
              </a:r>
            </a:p>
          </p:txBody>
        </p:sp>
      </p:grpSp>
      <p:grpSp>
        <p:nvGrpSpPr>
          <p:cNvPr id="3" name="مجموعة 16">
            <a:extLst>
              <a:ext uri="{FF2B5EF4-FFF2-40B4-BE49-F238E27FC236}">
                <a16:creationId xmlns:a16="http://schemas.microsoft.com/office/drawing/2014/main" id="{9A3230C3-E355-4242-9E7E-AB3393399907}"/>
              </a:ext>
            </a:extLst>
          </p:cNvPr>
          <p:cNvGrpSpPr/>
          <p:nvPr/>
        </p:nvGrpSpPr>
        <p:grpSpPr>
          <a:xfrm>
            <a:off x="3602812" y="2387779"/>
            <a:ext cx="792088" cy="4075759"/>
            <a:chOff x="4932040" y="1196752"/>
            <a:chExt cx="891299" cy="5090493"/>
          </a:xfrm>
        </p:grpSpPr>
        <p:sp>
          <p:nvSpPr>
            <p:cNvPr id="102" name="مربع نص 17">
              <a:extLst>
                <a:ext uri="{FF2B5EF4-FFF2-40B4-BE49-F238E27FC236}">
                  <a16:creationId xmlns:a16="http://schemas.microsoft.com/office/drawing/2014/main" id="{1B985ADC-4041-3D42-B643-D27C6CF33728}"/>
                </a:ext>
              </a:extLst>
            </p:cNvPr>
            <p:cNvSpPr txBox="1"/>
            <p:nvPr/>
          </p:nvSpPr>
          <p:spPr>
            <a:xfrm>
              <a:off x="4932040" y="1196752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٥٢٠</a:t>
              </a:r>
            </a:p>
          </p:txBody>
        </p:sp>
        <p:sp>
          <p:nvSpPr>
            <p:cNvPr id="103" name="مربع نص 18">
              <a:extLst>
                <a:ext uri="{FF2B5EF4-FFF2-40B4-BE49-F238E27FC236}">
                  <a16:creationId xmlns:a16="http://schemas.microsoft.com/office/drawing/2014/main" id="{16D56F1F-EC71-AE48-8FF7-3ED512E3D021}"/>
                </a:ext>
              </a:extLst>
            </p:cNvPr>
            <p:cNvSpPr txBox="1"/>
            <p:nvPr/>
          </p:nvSpPr>
          <p:spPr>
            <a:xfrm>
              <a:off x="4932040" y="1559702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٤٨٠</a:t>
              </a:r>
            </a:p>
          </p:txBody>
        </p:sp>
        <p:sp>
          <p:nvSpPr>
            <p:cNvPr id="104" name="مربع نص 19">
              <a:extLst>
                <a:ext uri="{FF2B5EF4-FFF2-40B4-BE49-F238E27FC236}">
                  <a16:creationId xmlns:a16="http://schemas.microsoft.com/office/drawing/2014/main" id="{FC649D7C-8BA3-B74F-BD8B-A283E87D0604}"/>
                </a:ext>
              </a:extLst>
            </p:cNvPr>
            <p:cNvSpPr txBox="1"/>
            <p:nvPr/>
          </p:nvSpPr>
          <p:spPr>
            <a:xfrm>
              <a:off x="4952617" y="1895654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٤٤٠</a:t>
              </a:r>
            </a:p>
          </p:txBody>
        </p:sp>
        <p:sp>
          <p:nvSpPr>
            <p:cNvPr id="105" name="مربع نص 20">
              <a:extLst>
                <a:ext uri="{FF2B5EF4-FFF2-40B4-BE49-F238E27FC236}">
                  <a16:creationId xmlns:a16="http://schemas.microsoft.com/office/drawing/2014/main" id="{B8662FDF-D515-0245-90E4-3DC56A86FEE8}"/>
                </a:ext>
              </a:extLst>
            </p:cNvPr>
            <p:cNvSpPr txBox="1"/>
            <p:nvPr/>
          </p:nvSpPr>
          <p:spPr>
            <a:xfrm>
              <a:off x="4952617" y="2258025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٤٠٠</a:t>
              </a:r>
            </a:p>
          </p:txBody>
        </p:sp>
        <p:sp>
          <p:nvSpPr>
            <p:cNvPr id="106" name="مربع نص 21">
              <a:extLst>
                <a:ext uri="{FF2B5EF4-FFF2-40B4-BE49-F238E27FC236}">
                  <a16:creationId xmlns:a16="http://schemas.microsoft.com/office/drawing/2014/main" id="{D552A92C-A5F7-9248-8811-4E301B40C92C}"/>
                </a:ext>
              </a:extLst>
            </p:cNvPr>
            <p:cNvSpPr txBox="1"/>
            <p:nvPr/>
          </p:nvSpPr>
          <p:spPr>
            <a:xfrm>
              <a:off x="4932040" y="261013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٣٦٠</a:t>
              </a:r>
            </a:p>
          </p:txBody>
        </p:sp>
        <p:sp>
          <p:nvSpPr>
            <p:cNvPr id="107" name="مربع نص 22">
              <a:extLst>
                <a:ext uri="{FF2B5EF4-FFF2-40B4-BE49-F238E27FC236}">
                  <a16:creationId xmlns:a16="http://schemas.microsoft.com/office/drawing/2014/main" id="{05D238D4-43E7-EB41-A0B2-048AB23A3A37}"/>
                </a:ext>
              </a:extLst>
            </p:cNvPr>
            <p:cNvSpPr txBox="1"/>
            <p:nvPr/>
          </p:nvSpPr>
          <p:spPr>
            <a:xfrm>
              <a:off x="4932040" y="2991496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٣٢٠</a:t>
              </a:r>
            </a:p>
          </p:txBody>
        </p:sp>
        <p:sp>
          <p:nvSpPr>
            <p:cNvPr id="108" name="مربع نص 23">
              <a:extLst>
                <a:ext uri="{FF2B5EF4-FFF2-40B4-BE49-F238E27FC236}">
                  <a16:creationId xmlns:a16="http://schemas.microsoft.com/office/drawing/2014/main" id="{04666B10-2D3F-B24A-9FCE-3CC11A016035}"/>
                </a:ext>
              </a:extLst>
            </p:cNvPr>
            <p:cNvSpPr txBox="1"/>
            <p:nvPr/>
          </p:nvSpPr>
          <p:spPr>
            <a:xfrm>
              <a:off x="4952617" y="332744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٢٨٠</a:t>
              </a:r>
            </a:p>
          </p:txBody>
        </p:sp>
        <p:sp>
          <p:nvSpPr>
            <p:cNvPr id="109" name="مربع نص 24">
              <a:extLst>
                <a:ext uri="{FF2B5EF4-FFF2-40B4-BE49-F238E27FC236}">
                  <a16:creationId xmlns:a16="http://schemas.microsoft.com/office/drawing/2014/main" id="{23897371-ECED-B54A-A7F7-17C50AE963B6}"/>
                </a:ext>
              </a:extLst>
            </p:cNvPr>
            <p:cNvSpPr txBox="1"/>
            <p:nvPr/>
          </p:nvSpPr>
          <p:spPr>
            <a:xfrm>
              <a:off x="4952617" y="3653565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٢٤٠</a:t>
              </a:r>
            </a:p>
          </p:txBody>
        </p:sp>
        <p:sp>
          <p:nvSpPr>
            <p:cNvPr id="110" name="مربع نص 25">
              <a:extLst>
                <a:ext uri="{FF2B5EF4-FFF2-40B4-BE49-F238E27FC236}">
                  <a16:creationId xmlns:a16="http://schemas.microsoft.com/office/drawing/2014/main" id="{D45AC799-5011-1E4D-B577-C5F6A116B432}"/>
                </a:ext>
              </a:extLst>
            </p:cNvPr>
            <p:cNvSpPr txBox="1"/>
            <p:nvPr/>
          </p:nvSpPr>
          <p:spPr>
            <a:xfrm>
              <a:off x="4938665" y="4065941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٢٠٠</a:t>
              </a:r>
            </a:p>
          </p:txBody>
        </p:sp>
        <p:sp>
          <p:nvSpPr>
            <p:cNvPr id="111" name="مربع نص 26">
              <a:extLst>
                <a:ext uri="{FF2B5EF4-FFF2-40B4-BE49-F238E27FC236}">
                  <a16:creationId xmlns:a16="http://schemas.microsoft.com/office/drawing/2014/main" id="{3F399C69-EF85-8742-B040-0F869F0D0C14}"/>
                </a:ext>
              </a:extLst>
            </p:cNvPr>
            <p:cNvSpPr txBox="1"/>
            <p:nvPr/>
          </p:nvSpPr>
          <p:spPr>
            <a:xfrm>
              <a:off x="4959243" y="4394575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١٦٠</a:t>
              </a:r>
            </a:p>
          </p:txBody>
        </p:sp>
        <p:sp>
          <p:nvSpPr>
            <p:cNvPr id="112" name="مربع نص 27">
              <a:extLst>
                <a:ext uri="{FF2B5EF4-FFF2-40B4-BE49-F238E27FC236}">
                  <a16:creationId xmlns:a16="http://schemas.microsoft.com/office/drawing/2014/main" id="{7741E776-914F-7C42-AF50-C4ED1C6C7B1A}"/>
                </a:ext>
              </a:extLst>
            </p:cNvPr>
            <p:cNvSpPr txBox="1"/>
            <p:nvPr/>
          </p:nvSpPr>
          <p:spPr>
            <a:xfrm>
              <a:off x="4959242" y="4725320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١٢٠</a:t>
              </a:r>
            </a:p>
          </p:txBody>
        </p:sp>
        <p:sp>
          <p:nvSpPr>
            <p:cNvPr id="113" name="مربع نص 59">
              <a:extLst>
                <a:ext uri="{FF2B5EF4-FFF2-40B4-BE49-F238E27FC236}">
                  <a16:creationId xmlns:a16="http://schemas.microsoft.com/office/drawing/2014/main" id="{CACD4EEC-E9C5-6549-BA43-F7E272B5D619}"/>
                </a:ext>
              </a:extLst>
            </p:cNvPr>
            <p:cNvSpPr txBox="1"/>
            <p:nvPr/>
          </p:nvSpPr>
          <p:spPr>
            <a:xfrm>
              <a:off x="4959242" y="5070781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٨٠</a:t>
              </a:r>
            </a:p>
          </p:txBody>
        </p:sp>
        <p:sp>
          <p:nvSpPr>
            <p:cNvPr id="114" name="مربع نص 60">
              <a:extLst>
                <a:ext uri="{FF2B5EF4-FFF2-40B4-BE49-F238E27FC236}">
                  <a16:creationId xmlns:a16="http://schemas.microsoft.com/office/drawing/2014/main" id="{42FAF02B-5F27-5C46-8B17-187888D29400}"/>
                </a:ext>
              </a:extLst>
            </p:cNvPr>
            <p:cNvSpPr txBox="1"/>
            <p:nvPr/>
          </p:nvSpPr>
          <p:spPr>
            <a:xfrm>
              <a:off x="4959242" y="5417400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٤٠</a:t>
              </a:r>
            </a:p>
          </p:txBody>
        </p:sp>
        <p:sp>
          <p:nvSpPr>
            <p:cNvPr id="115" name="مربع نص 61">
              <a:extLst>
                <a:ext uri="{FF2B5EF4-FFF2-40B4-BE49-F238E27FC236}">
                  <a16:creationId xmlns:a16="http://schemas.microsoft.com/office/drawing/2014/main" id="{22F89A1B-BE0C-674A-BAF7-AB189A74AAF9}"/>
                </a:ext>
              </a:extLst>
            </p:cNvPr>
            <p:cNvSpPr txBox="1"/>
            <p:nvPr/>
          </p:nvSpPr>
          <p:spPr>
            <a:xfrm>
              <a:off x="4959242" y="5787520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/>
                <a:t>٠</a:t>
              </a:r>
            </a:p>
          </p:txBody>
        </p:sp>
      </p:grpSp>
      <p:sp>
        <p:nvSpPr>
          <p:cNvPr id="4" name="مستطيل 1">
            <a:extLst>
              <a:ext uri="{FF2B5EF4-FFF2-40B4-BE49-F238E27FC236}">
                <a16:creationId xmlns:a16="http://schemas.microsoft.com/office/drawing/2014/main" id="{EB994EA3-918B-C64B-AFB5-893BF769FC2A}"/>
              </a:ext>
            </a:extLst>
          </p:cNvPr>
          <p:cNvSpPr/>
          <p:nvPr/>
        </p:nvSpPr>
        <p:spPr>
          <a:xfrm>
            <a:off x="2335176" y="4080062"/>
            <a:ext cx="900000" cy="219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>
              <a:noFill/>
            </a:endParaRPr>
          </a:p>
        </p:txBody>
      </p:sp>
      <p:grpSp>
        <p:nvGrpSpPr>
          <p:cNvPr id="5" name="مجموعة 44">
            <a:extLst>
              <a:ext uri="{FF2B5EF4-FFF2-40B4-BE49-F238E27FC236}">
                <a16:creationId xmlns:a16="http://schemas.microsoft.com/office/drawing/2014/main" id="{67D3498E-2FEF-674D-BB7F-E7AF821D1048}"/>
              </a:ext>
            </a:extLst>
          </p:cNvPr>
          <p:cNvGrpSpPr/>
          <p:nvPr/>
        </p:nvGrpSpPr>
        <p:grpSpPr>
          <a:xfrm>
            <a:off x="3242774" y="2567334"/>
            <a:ext cx="432048" cy="3708005"/>
            <a:chOff x="4355976" y="1396807"/>
            <a:chExt cx="914400" cy="4181450"/>
          </a:xfrm>
        </p:grpSpPr>
        <p:sp>
          <p:nvSpPr>
            <p:cNvPr id="118" name="مستطيل 30">
              <a:extLst>
                <a:ext uri="{FF2B5EF4-FFF2-40B4-BE49-F238E27FC236}">
                  <a16:creationId xmlns:a16="http://schemas.microsoft.com/office/drawing/2014/main" id="{A397776D-7943-E849-A77C-E05C9677022E}"/>
                </a:ext>
              </a:extLst>
            </p:cNvPr>
            <p:cNvSpPr/>
            <p:nvPr/>
          </p:nvSpPr>
          <p:spPr>
            <a:xfrm>
              <a:off x="4355976" y="1396807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19" name="مستطيل 31">
              <a:extLst>
                <a:ext uri="{FF2B5EF4-FFF2-40B4-BE49-F238E27FC236}">
                  <a16:creationId xmlns:a16="http://schemas.microsoft.com/office/drawing/2014/main" id="{71341979-2D9A-E841-A180-BFA9D75C50AC}"/>
                </a:ext>
              </a:extLst>
            </p:cNvPr>
            <p:cNvSpPr/>
            <p:nvPr/>
          </p:nvSpPr>
          <p:spPr>
            <a:xfrm>
              <a:off x="4355976" y="1729836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0" name="مستطيل 32">
              <a:extLst>
                <a:ext uri="{FF2B5EF4-FFF2-40B4-BE49-F238E27FC236}">
                  <a16:creationId xmlns:a16="http://schemas.microsoft.com/office/drawing/2014/main" id="{0E856540-5971-4D4A-8DDF-66B7F194CD34}"/>
                </a:ext>
              </a:extLst>
            </p:cNvPr>
            <p:cNvSpPr/>
            <p:nvPr/>
          </p:nvSpPr>
          <p:spPr>
            <a:xfrm>
              <a:off x="4355976" y="2060848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1" name="مستطيل 33">
              <a:extLst>
                <a:ext uri="{FF2B5EF4-FFF2-40B4-BE49-F238E27FC236}">
                  <a16:creationId xmlns:a16="http://schemas.microsoft.com/office/drawing/2014/main" id="{B4A3F9C3-96A6-B343-A4F1-5C610A038E01}"/>
                </a:ext>
              </a:extLst>
            </p:cNvPr>
            <p:cNvSpPr/>
            <p:nvPr/>
          </p:nvSpPr>
          <p:spPr>
            <a:xfrm>
              <a:off x="4355976" y="2379363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2" name="مستطيل 34">
              <a:extLst>
                <a:ext uri="{FF2B5EF4-FFF2-40B4-BE49-F238E27FC236}">
                  <a16:creationId xmlns:a16="http://schemas.microsoft.com/office/drawing/2014/main" id="{11E5F4BA-7121-5D48-84DE-C65E24DCC2DB}"/>
                </a:ext>
              </a:extLst>
            </p:cNvPr>
            <p:cNvSpPr/>
            <p:nvPr/>
          </p:nvSpPr>
          <p:spPr>
            <a:xfrm>
              <a:off x="4355976" y="2694406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3" name="مستطيل 35">
              <a:extLst>
                <a:ext uri="{FF2B5EF4-FFF2-40B4-BE49-F238E27FC236}">
                  <a16:creationId xmlns:a16="http://schemas.microsoft.com/office/drawing/2014/main" id="{990BF05D-DCAB-0642-B577-7A122C6A0EDC}"/>
                </a:ext>
              </a:extLst>
            </p:cNvPr>
            <p:cNvSpPr/>
            <p:nvPr/>
          </p:nvSpPr>
          <p:spPr>
            <a:xfrm>
              <a:off x="4355976" y="3012921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4" name="مستطيل 37">
              <a:extLst>
                <a:ext uri="{FF2B5EF4-FFF2-40B4-BE49-F238E27FC236}">
                  <a16:creationId xmlns:a16="http://schemas.microsoft.com/office/drawing/2014/main" id="{58A84F3E-A18D-2643-BB52-01D8F1AA443E}"/>
                </a:ext>
              </a:extLst>
            </p:cNvPr>
            <p:cNvSpPr/>
            <p:nvPr/>
          </p:nvSpPr>
          <p:spPr>
            <a:xfrm>
              <a:off x="4355976" y="3342478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5" name="مستطيل 38">
              <a:extLst>
                <a:ext uri="{FF2B5EF4-FFF2-40B4-BE49-F238E27FC236}">
                  <a16:creationId xmlns:a16="http://schemas.microsoft.com/office/drawing/2014/main" id="{CEC6D63F-25F9-F240-9553-4D2BFBE9E91F}"/>
                </a:ext>
              </a:extLst>
            </p:cNvPr>
            <p:cNvSpPr/>
            <p:nvPr/>
          </p:nvSpPr>
          <p:spPr>
            <a:xfrm>
              <a:off x="4355976" y="3658824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6" name="مستطيل 39">
              <a:extLst>
                <a:ext uri="{FF2B5EF4-FFF2-40B4-BE49-F238E27FC236}">
                  <a16:creationId xmlns:a16="http://schemas.microsoft.com/office/drawing/2014/main" id="{1D947D1B-4FEA-764D-B27E-1A19474681D9}"/>
                </a:ext>
              </a:extLst>
            </p:cNvPr>
            <p:cNvSpPr/>
            <p:nvPr/>
          </p:nvSpPr>
          <p:spPr>
            <a:xfrm>
              <a:off x="4355976" y="3973154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7" name="مستطيل 40">
              <a:extLst>
                <a:ext uri="{FF2B5EF4-FFF2-40B4-BE49-F238E27FC236}">
                  <a16:creationId xmlns:a16="http://schemas.microsoft.com/office/drawing/2014/main" id="{28D2A30B-0FD1-A24C-8DD9-688CAAAC93CA}"/>
                </a:ext>
              </a:extLst>
            </p:cNvPr>
            <p:cNvSpPr/>
            <p:nvPr/>
          </p:nvSpPr>
          <p:spPr>
            <a:xfrm>
              <a:off x="4355976" y="4291668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8" name="مستطيل 41">
              <a:extLst>
                <a:ext uri="{FF2B5EF4-FFF2-40B4-BE49-F238E27FC236}">
                  <a16:creationId xmlns:a16="http://schemas.microsoft.com/office/drawing/2014/main" id="{FD3C01FF-56A8-874A-8175-EF8D296E12A9}"/>
                </a:ext>
              </a:extLst>
            </p:cNvPr>
            <p:cNvSpPr/>
            <p:nvPr/>
          </p:nvSpPr>
          <p:spPr>
            <a:xfrm>
              <a:off x="4355976" y="4606712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29" name="مستطيل 42">
              <a:extLst>
                <a:ext uri="{FF2B5EF4-FFF2-40B4-BE49-F238E27FC236}">
                  <a16:creationId xmlns:a16="http://schemas.microsoft.com/office/drawing/2014/main" id="{AC4942F6-71D8-284E-921A-5B50DEDEEA0E}"/>
                </a:ext>
              </a:extLst>
            </p:cNvPr>
            <p:cNvSpPr/>
            <p:nvPr/>
          </p:nvSpPr>
          <p:spPr>
            <a:xfrm>
              <a:off x="4355976" y="4925226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30" name="مستطيل 43">
              <a:extLst>
                <a:ext uri="{FF2B5EF4-FFF2-40B4-BE49-F238E27FC236}">
                  <a16:creationId xmlns:a16="http://schemas.microsoft.com/office/drawing/2014/main" id="{6F4643EA-C637-1A40-ADBD-E73C3B4A81F8}"/>
                </a:ext>
              </a:extLst>
            </p:cNvPr>
            <p:cNvSpPr/>
            <p:nvPr/>
          </p:nvSpPr>
          <p:spPr>
            <a:xfrm>
              <a:off x="4355976" y="5253328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</p:grpSp>
      <p:grpSp>
        <p:nvGrpSpPr>
          <p:cNvPr id="8" name="مجموعة 45">
            <a:extLst>
              <a:ext uri="{FF2B5EF4-FFF2-40B4-BE49-F238E27FC236}">
                <a16:creationId xmlns:a16="http://schemas.microsoft.com/office/drawing/2014/main" id="{047031F1-F502-3F44-A60F-0C26D6797A66}"/>
              </a:ext>
            </a:extLst>
          </p:cNvPr>
          <p:cNvGrpSpPr/>
          <p:nvPr/>
        </p:nvGrpSpPr>
        <p:grpSpPr>
          <a:xfrm>
            <a:off x="1889136" y="2594902"/>
            <a:ext cx="432048" cy="3681386"/>
            <a:chOff x="4355976" y="1396807"/>
            <a:chExt cx="914400" cy="3253156"/>
          </a:xfrm>
        </p:grpSpPr>
        <p:sp>
          <p:nvSpPr>
            <p:cNvPr id="132" name="مستطيل 46">
              <a:extLst>
                <a:ext uri="{FF2B5EF4-FFF2-40B4-BE49-F238E27FC236}">
                  <a16:creationId xmlns:a16="http://schemas.microsoft.com/office/drawing/2014/main" id="{759637D5-480E-6043-B557-EC357F4E0444}"/>
                </a:ext>
              </a:extLst>
            </p:cNvPr>
            <p:cNvSpPr/>
            <p:nvPr/>
          </p:nvSpPr>
          <p:spPr>
            <a:xfrm>
              <a:off x="4355976" y="1396807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33" name="مستطيل 47">
              <a:extLst>
                <a:ext uri="{FF2B5EF4-FFF2-40B4-BE49-F238E27FC236}">
                  <a16:creationId xmlns:a16="http://schemas.microsoft.com/office/drawing/2014/main" id="{0D625342-7D03-B445-BB64-0444D1E276BF}"/>
                </a:ext>
              </a:extLst>
            </p:cNvPr>
            <p:cNvSpPr/>
            <p:nvPr/>
          </p:nvSpPr>
          <p:spPr>
            <a:xfrm>
              <a:off x="4355976" y="1729836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34" name="مستطيل 48">
              <a:extLst>
                <a:ext uri="{FF2B5EF4-FFF2-40B4-BE49-F238E27FC236}">
                  <a16:creationId xmlns:a16="http://schemas.microsoft.com/office/drawing/2014/main" id="{D2C76300-C0D8-A641-B8D3-1C2E25E69E16}"/>
                </a:ext>
              </a:extLst>
            </p:cNvPr>
            <p:cNvSpPr/>
            <p:nvPr/>
          </p:nvSpPr>
          <p:spPr>
            <a:xfrm>
              <a:off x="4355976" y="2060848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35" name="مستطيل 49">
              <a:extLst>
                <a:ext uri="{FF2B5EF4-FFF2-40B4-BE49-F238E27FC236}">
                  <a16:creationId xmlns:a16="http://schemas.microsoft.com/office/drawing/2014/main" id="{3271A789-7A77-6248-AA01-A361075F6C6E}"/>
                </a:ext>
              </a:extLst>
            </p:cNvPr>
            <p:cNvSpPr/>
            <p:nvPr/>
          </p:nvSpPr>
          <p:spPr>
            <a:xfrm>
              <a:off x="4355976" y="2379363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36" name="مستطيل 50">
              <a:extLst>
                <a:ext uri="{FF2B5EF4-FFF2-40B4-BE49-F238E27FC236}">
                  <a16:creationId xmlns:a16="http://schemas.microsoft.com/office/drawing/2014/main" id="{FA4EBA9E-5A73-AC42-86BB-E3EAFA4494E5}"/>
                </a:ext>
              </a:extLst>
            </p:cNvPr>
            <p:cNvSpPr/>
            <p:nvPr/>
          </p:nvSpPr>
          <p:spPr>
            <a:xfrm>
              <a:off x="4355976" y="2694406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37" name="مستطيل 51">
              <a:extLst>
                <a:ext uri="{FF2B5EF4-FFF2-40B4-BE49-F238E27FC236}">
                  <a16:creationId xmlns:a16="http://schemas.microsoft.com/office/drawing/2014/main" id="{3B9CF0BE-6644-B646-9D56-3B77D25BD0DC}"/>
                </a:ext>
              </a:extLst>
            </p:cNvPr>
            <p:cNvSpPr/>
            <p:nvPr/>
          </p:nvSpPr>
          <p:spPr>
            <a:xfrm>
              <a:off x="4355976" y="3012921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38" name="مستطيل 52">
              <a:extLst>
                <a:ext uri="{FF2B5EF4-FFF2-40B4-BE49-F238E27FC236}">
                  <a16:creationId xmlns:a16="http://schemas.microsoft.com/office/drawing/2014/main" id="{45BEF094-5D72-B74A-8F90-A79805FD8DAD}"/>
                </a:ext>
              </a:extLst>
            </p:cNvPr>
            <p:cNvSpPr/>
            <p:nvPr/>
          </p:nvSpPr>
          <p:spPr>
            <a:xfrm>
              <a:off x="4355976" y="3342478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39" name="مستطيل 53">
              <a:extLst>
                <a:ext uri="{FF2B5EF4-FFF2-40B4-BE49-F238E27FC236}">
                  <a16:creationId xmlns:a16="http://schemas.microsoft.com/office/drawing/2014/main" id="{292FD1AC-5887-454E-A4D6-16B82D99EDD5}"/>
                </a:ext>
              </a:extLst>
            </p:cNvPr>
            <p:cNvSpPr/>
            <p:nvPr/>
          </p:nvSpPr>
          <p:spPr>
            <a:xfrm>
              <a:off x="4355976" y="3675507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40" name="مستطيل 54">
              <a:extLst>
                <a:ext uri="{FF2B5EF4-FFF2-40B4-BE49-F238E27FC236}">
                  <a16:creationId xmlns:a16="http://schemas.microsoft.com/office/drawing/2014/main" id="{87ABAA4B-C08E-164D-8B9A-5AAD4678392B}"/>
                </a:ext>
              </a:extLst>
            </p:cNvPr>
            <p:cNvSpPr/>
            <p:nvPr/>
          </p:nvSpPr>
          <p:spPr>
            <a:xfrm>
              <a:off x="4355976" y="4006519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141" name="مستطيل 55">
              <a:extLst>
                <a:ext uri="{FF2B5EF4-FFF2-40B4-BE49-F238E27FC236}">
                  <a16:creationId xmlns:a16="http://schemas.microsoft.com/office/drawing/2014/main" id="{BC468CDF-B51B-974D-A63D-B57086573BF8}"/>
                </a:ext>
              </a:extLst>
            </p:cNvPr>
            <p:cNvSpPr/>
            <p:nvPr/>
          </p:nvSpPr>
          <p:spPr>
            <a:xfrm>
              <a:off x="4355976" y="4325034"/>
              <a:ext cx="914400" cy="32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</p:grpSp>
      <p:cxnSp>
        <p:nvCxnSpPr>
          <p:cNvPr id="145" name="رابط كسهم مستقيم 3">
            <a:extLst>
              <a:ext uri="{FF2B5EF4-FFF2-40B4-BE49-F238E27FC236}">
                <a16:creationId xmlns:a16="http://schemas.microsoft.com/office/drawing/2014/main" id="{288DDF85-F590-AD4F-BC60-A713679254C5}"/>
              </a:ext>
            </a:extLst>
          </p:cNvPr>
          <p:cNvCxnSpPr/>
          <p:nvPr/>
        </p:nvCxnSpPr>
        <p:spPr>
          <a:xfrm>
            <a:off x="1889136" y="4085184"/>
            <a:ext cx="133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مربع نص 63">
            <a:extLst>
              <a:ext uri="{FF2B5EF4-FFF2-40B4-BE49-F238E27FC236}">
                <a16:creationId xmlns:a16="http://schemas.microsoft.com/office/drawing/2014/main" id="{39E93267-E2FB-EC4C-8664-CD768B05411C}"/>
              </a:ext>
            </a:extLst>
          </p:cNvPr>
          <p:cNvSpPr txBox="1"/>
          <p:nvPr/>
        </p:nvSpPr>
        <p:spPr>
          <a:xfrm>
            <a:off x="4415902" y="3021893"/>
            <a:ext cx="436059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solidFill>
                  <a:srgbClr val="7030A0"/>
                </a:solidFill>
              </a:rPr>
              <a:t>نلاحظ أن ٦٠٪ تقابل نقطة تقع بين ٢٨٠  ،  ٣٢٠ لا يمكن تحديدها بدقة </a:t>
            </a:r>
            <a:r>
              <a:rPr lang="ar-SA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3" name="مربع نص 64">
            <a:extLst>
              <a:ext uri="{FF2B5EF4-FFF2-40B4-BE49-F238E27FC236}">
                <a16:creationId xmlns:a16="http://schemas.microsoft.com/office/drawing/2014/main" id="{85C99EE6-AEC6-F540-B23E-22CAAA149C59}"/>
              </a:ext>
            </a:extLst>
          </p:cNvPr>
          <p:cNvSpPr txBox="1"/>
          <p:nvPr/>
        </p:nvSpPr>
        <p:spPr>
          <a:xfrm>
            <a:off x="6314410" y="3830930"/>
            <a:ext cx="34563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rgbClr val="0070C0"/>
                </a:solidFill>
              </a:rPr>
              <a:t>لذلك نلجأ إلى تقدير النسبة المئوية .</a:t>
            </a:r>
          </a:p>
        </p:txBody>
      </p:sp>
      <p:sp>
        <p:nvSpPr>
          <p:cNvPr id="157" name="تمرير أفقي 66">
            <a:extLst>
              <a:ext uri="{FF2B5EF4-FFF2-40B4-BE49-F238E27FC236}">
                <a16:creationId xmlns:a16="http://schemas.microsoft.com/office/drawing/2014/main" id="{ED3DA97D-6D42-8E42-928E-E867E7833AFF}"/>
              </a:ext>
            </a:extLst>
          </p:cNvPr>
          <p:cNvSpPr/>
          <p:nvPr/>
        </p:nvSpPr>
        <p:spPr>
          <a:xfrm>
            <a:off x="8960605" y="2995094"/>
            <a:ext cx="2520280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C00000"/>
                </a:solidFill>
              </a:rPr>
              <a:t>أوجد ٦٢٪ من ٥٢٠</a:t>
            </a:r>
          </a:p>
        </p:txBody>
      </p:sp>
      <p:sp>
        <p:nvSpPr>
          <p:cNvPr id="159" name="مربع نص 67">
            <a:extLst>
              <a:ext uri="{FF2B5EF4-FFF2-40B4-BE49-F238E27FC236}">
                <a16:creationId xmlns:a16="http://schemas.microsoft.com/office/drawing/2014/main" id="{FC574753-3B81-5F4C-9FFA-3EC0EB659173}"/>
              </a:ext>
            </a:extLst>
          </p:cNvPr>
          <p:cNvSpPr txBox="1"/>
          <p:nvPr/>
        </p:nvSpPr>
        <p:spPr>
          <a:xfrm>
            <a:off x="8940920" y="4472984"/>
            <a:ext cx="936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/>
              <a:t>٦٢٪  ≈</a:t>
            </a:r>
          </a:p>
        </p:txBody>
      </p:sp>
      <p:sp>
        <p:nvSpPr>
          <p:cNvPr id="161" name="مربع نص 68">
            <a:extLst>
              <a:ext uri="{FF2B5EF4-FFF2-40B4-BE49-F238E27FC236}">
                <a16:creationId xmlns:a16="http://schemas.microsoft.com/office/drawing/2014/main" id="{C41F9FB9-B09C-5343-9E7C-2AC968ED9384}"/>
              </a:ext>
            </a:extLst>
          </p:cNvPr>
          <p:cNvSpPr txBox="1"/>
          <p:nvPr/>
        </p:nvSpPr>
        <p:spPr>
          <a:xfrm>
            <a:off x="8053161" y="4462485"/>
            <a:ext cx="936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/>
              <a:t>٦٠٪ </a:t>
            </a:r>
          </a:p>
        </p:txBody>
      </p:sp>
      <p:sp>
        <p:nvSpPr>
          <p:cNvPr id="163" name="مربع نص 69">
            <a:extLst>
              <a:ext uri="{FF2B5EF4-FFF2-40B4-BE49-F238E27FC236}">
                <a16:creationId xmlns:a16="http://schemas.microsoft.com/office/drawing/2014/main" id="{272B414D-FE26-364C-94EB-C8F01AC5F14A}"/>
              </a:ext>
            </a:extLst>
          </p:cNvPr>
          <p:cNvSpPr txBox="1"/>
          <p:nvPr/>
        </p:nvSpPr>
        <p:spPr>
          <a:xfrm>
            <a:off x="8940920" y="4965067"/>
            <a:ext cx="954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/>
              <a:t>٦٠٪ ≈</a:t>
            </a:r>
          </a:p>
        </p:txBody>
      </p:sp>
      <p:grpSp>
        <p:nvGrpSpPr>
          <p:cNvPr id="168" name="مجموعة 70">
            <a:extLst>
              <a:ext uri="{FF2B5EF4-FFF2-40B4-BE49-F238E27FC236}">
                <a16:creationId xmlns:a16="http://schemas.microsoft.com/office/drawing/2014/main" id="{0A7D8C9D-8C80-9042-AB0E-89F56E22EA55}"/>
              </a:ext>
            </a:extLst>
          </p:cNvPr>
          <p:cNvGrpSpPr/>
          <p:nvPr/>
        </p:nvGrpSpPr>
        <p:grpSpPr>
          <a:xfrm>
            <a:off x="8292848" y="4835382"/>
            <a:ext cx="734594" cy="753693"/>
            <a:chOff x="5872829" y="4212258"/>
            <a:chExt cx="734594" cy="753693"/>
          </a:xfrm>
        </p:grpSpPr>
        <p:sp>
          <p:nvSpPr>
            <p:cNvPr id="165" name="مربع نص 71">
              <a:extLst>
                <a:ext uri="{FF2B5EF4-FFF2-40B4-BE49-F238E27FC236}">
                  <a16:creationId xmlns:a16="http://schemas.microsoft.com/office/drawing/2014/main" id="{7DBE7455-1C60-5649-86FC-429AEC984016}"/>
                </a:ext>
              </a:extLst>
            </p:cNvPr>
            <p:cNvSpPr txBox="1"/>
            <p:nvPr/>
          </p:nvSpPr>
          <p:spPr>
            <a:xfrm>
              <a:off x="5882020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/>
                <a:t>٦٠</a:t>
              </a:r>
            </a:p>
          </p:txBody>
        </p:sp>
        <p:sp>
          <p:nvSpPr>
            <p:cNvPr id="166" name="مربع نص 72">
              <a:extLst>
                <a:ext uri="{FF2B5EF4-FFF2-40B4-BE49-F238E27FC236}">
                  <a16:creationId xmlns:a16="http://schemas.microsoft.com/office/drawing/2014/main" id="{A9C57B55-E29E-074C-ADFE-350114F69BAD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167" name="رابط مستقيم 73">
              <a:extLst>
                <a:ext uri="{FF2B5EF4-FFF2-40B4-BE49-F238E27FC236}">
                  <a16:creationId xmlns:a16="http://schemas.microsoft.com/office/drawing/2014/main" id="{54C6B668-1540-5C43-AA59-8B42A9CC0940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مجموعة 74">
            <a:extLst>
              <a:ext uri="{FF2B5EF4-FFF2-40B4-BE49-F238E27FC236}">
                <a16:creationId xmlns:a16="http://schemas.microsoft.com/office/drawing/2014/main" id="{7D244D9B-DD00-C249-8066-269E1B025FCA}"/>
              </a:ext>
            </a:extLst>
          </p:cNvPr>
          <p:cNvGrpSpPr/>
          <p:nvPr/>
        </p:nvGrpSpPr>
        <p:grpSpPr>
          <a:xfrm>
            <a:off x="8762680" y="5561430"/>
            <a:ext cx="1836296" cy="753693"/>
            <a:chOff x="6143432" y="4043459"/>
            <a:chExt cx="1836296" cy="753693"/>
          </a:xfrm>
        </p:grpSpPr>
        <p:sp>
          <p:nvSpPr>
            <p:cNvPr id="170" name="مربع نص 75">
              <a:extLst>
                <a:ext uri="{FF2B5EF4-FFF2-40B4-BE49-F238E27FC236}">
                  <a16:creationId xmlns:a16="http://schemas.microsoft.com/office/drawing/2014/main" id="{9EA5A96B-B879-2E47-AE96-41A8A6DECB01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/>
                <a:t>× ٥٢٠ ≈</a:t>
              </a:r>
            </a:p>
          </p:txBody>
        </p:sp>
        <p:grpSp>
          <p:nvGrpSpPr>
            <p:cNvPr id="171" name="مجموعة 76">
              <a:extLst>
                <a:ext uri="{FF2B5EF4-FFF2-40B4-BE49-F238E27FC236}">
                  <a16:creationId xmlns:a16="http://schemas.microsoft.com/office/drawing/2014/main" id="{FA7487DB-1974-2B4B-8A54-5F88764B6B03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172" name="مربع نص 77">
                <a:extLst>
                  <a:ext uri="{FF2B5EF4-FFF2-40B4-BE49-F238E27FC236}">
                    <a16:creationId xmlns:a16="http://schemas.microsoft.com/office/drawing/2014/main" id="{4473425E-2C49-7444-BD33-208E14438370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400" b="1" dirty="0"/>
                  <a:t>٦٠</a:t>
                </a:r>
              </a:p>
            </p:txBody>
          </p:sp>
          <p:sp>
            <p:nvSpPr>
              <p:cNvPr id="173" name="مربع نص 78">
                <a:extLst>
                  <a:ext uri="{FF2B5EF4-FFF2-40B4-BE49-F238E27FC236}">
                    <a16:creationId xmlns:a16="http://schemas.microsoft.com/office/drawing/2014/main" id="{A07111C9-CB6A-6343-9209-52ECA013D1DB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174" name="رابط مستقيم 79">
                <a:extLst>
                  <a:ext uri="{FF2B5EF4-FFF2-40B4-BE49-F238E27FC236}">
                    <a16:creationId xmlns:a16="http://schemas.microsoft.com/office/drawing/2014/main" id="{4215DFF6-2317-8C48-A0E9-83C57AC8263A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7" name="مربع نص 80">
            <a:extLst>
              <a:ext uri="{FF2B5EF4-FFF2-40B4-BE49-F238E27FC236}">
                <a16:creationId xmlns:a16="http://schemas.microsoft.com/office/drawing/2014/main" id="{7BD5B6A9-B8B2-EB4C-BDF5-EA3EBAF2BDC4}"/>
              </a:ext>
            </a:extLst>
          </p:cNvPr>
          <p:cNvSpPr txBox="1"/>
          <p:nvPr/>
        </p:nvSpPr>
        <p:spPr>
          <a:xfrm>
            <a:off x="8042602" y="5704853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/>
              <a:t>٣١٢</a:t>
            </a:r>
          </a:p>
        </p:txBody>
      </p: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323F1E3E-5B17-6C42-97F4-7F977D2BFB12}"/>
              </a:ext>
            </a:extLst>
          </p:cNvPr>
          <p:cNvSpPr/>
          <p:nvPr/>
        </p:nvSpPr>
        <p:spPr>
          <a:xfrm>
            <a:off x="3830532" y="605703"/>
            <a:ext cx="6324600" cy="716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3" name="صورة 82">
            <a:extLst>
              <a:ext uri="{FF2B5EF4-FFF2-40B4-BE49-F238E27FC236}">
                <a16:creationId xmlns:a16="http://schemas.microsoft.com/office/drawing/2014/main" id="{483BF822-4D45-FE4E-9529-AFEC54649F5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498" y="561935"/>
            <a:ext cx="5954298" cy="78329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B1725E15-D940-FE43-8FAB-89EC1AB9E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492" y="1478640"/>
            <a:ext cx="5641193" cy="1208469"/>
          </a:xfrm>
          <a:prstGeom prst="rect">
            <a:avLst/>
          </a:prstGeom>
        </p:spPr>
      </p:pic>
      <p:sp>
        <p:nvSpPr>
          <p:cNvPr id="85" name="مستطيل 84">
            <a:extLst>
              <a:ext uri="{FF2B5EF4-FFF2-40B4-BE49-F238E27FC236}">
                <a16:creationId xmlns:a16="http://schemas.microsoft.com/office/drawing/2014/main" id="{FBF4B8FF-A7FB-394B-9A06-44C3C1B125BA}"/>
              </a:ext>
            </a:extLst>
          </p:cNvPr>
          <p:cNvSpPr/>
          <p:nvPr/>
        </p:nvSpPr>
        <p:spPr>
          <a:xfrm>
            <a:off x="1096092" y="1511993"/>
            <a:ext cx="42025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تقدير النسبة المئوية من عدد</a:t>
            </a:r>
            <a:endParaRPr lang="ar-SA" sz="2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937105E6-EB1B-D14D-7FB6-C252C1D4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1" grpId="0"/>
      <p:bldP spid="153" grpId="0"/>
      <p:bldP spid="157" grpId="0" animBg="1"/>
      <p:bldP spid="159" grpId="0"/>
      <p:bldP spid="161" grpId="0"/>
      <p:bldP spid="163" grpId="0"/>
      <p:bldP spid="177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66F39BBD-8554-9546-B853-AFD3B9733BF4}"/>
              </a:ext>
            </a:extLst>
          </p:cNvPr>
          <p:cNvSpPr/>
          <p:nvPr/>
        </p:nvSpPr>
        <p:spPr>
          <a:xfrm>
            <a:off x="2579606" y="1417996"/>
            <a:ext cx="6480720" cy="1456159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3A8534-E61D-3F43-AEFA-C0BDF539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46" y="1755550"/>
            <a:ext cx="59055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18">
            <a:extLst>
              <a:ext uri="{FF2B5EF4-FFF2-40B4-BE49-F238E27FC236}">
                <a16:creationId xmlns:a16="http://schemas.microsoft.com/office/drawing/2014/main" id="{10115AD3-7EC2-504D-A49D-13FE4B0C164C}"/>
              </a:ext>
            </a:extLst>
          </p:cNvPr>
          <p:cNvSpPr txBox="1"/>
          <p:nvPr/>
        </p:nvSpPr>
        <p:spPr>
          <a:xfrm>
            <a:off x="8412162" y="3162188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٤٢٪  ≈</a:t>
            </a:r>
          </a:p>
        </p:txBody>
      </p:sp>
      <p:sp>
        <p:nvSpPr>
          <p:cNvPr id="17" name="مربع نص 19">
            <a:extLst>
              <a:ext uri="{FF2B5EF4-FFF2-40B4-BE49-F238E27FC236}">
                <a16:creationId xmlns:a16="http://schemas.microsoft.com/office/drawing/2014/main" id="{DFA0325B-41AD-624C-B058-64A978C5AAB9}"/>
              </a:ext>
            </a:extLst>
          </p:cNvPr>
          <p:cNvSpPr txBox="1"/>
          <p:nvPr/>
        </p:nvSpPr>
        <p:spPr>
          <a:xfrm>
            <a:off x="7548158" y="3162188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٤٠٪ </a:t>
            </a:r>
          </a:p>
        </p:txBody>
      </p:sp>
      <p:sp>
        <p:nvSpPr>
          <p:cNvPr id="19" name="مربع نص 20">
            <a:extLst>
              <a:ext uri="{FF2B5EF4-FFF2-40B4-BE49-F238E27FC236}">
                <a16:creationId xmlns:a16="http://schemas.microsoft.com/office/drawing/2014/main" id="{ED1AC9A9-6932-9E45-8A38-04B88B5598DC}"/>
              </a:ext>
            </a:extLst>
          </p:cNvPr>
          <p:cNvSpPr txBox="1"/>
          <p:nvPr/>
        </p:nvSpPr>
        <p:spPr>
          <a:xfrm>
            <a:off x="8556270" y="3874229"/>
            <a:ext cx="954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٤٠٪ ≈</a:t>
            </a:r>
          </a:p>
        </p:txBody>
      </p:sp>
      <p:grpSp>
        <p:nvGrpSpPr>
          <p:cNvPr id="24" name="مجموعة 21">
            <a:extLst>
              <a:ext uri="{FF2B5EF4-FFF2-40B4-BE49-F238E27FC236}">
                <a16:creationId xmlns:a16="http://schemas.microsoft.com/office/drawing/2014/main" id="{9F2C9DBB-576B-164A-AC13-703474C66EF3}"/>
              </a:ext>
            </a:extLst>
          </p:cNvPr>
          <p:cNvGrpSpPr/>
          <p:nvPr/>
        </p:nvGrpSpPr>
        <p:grpSpPr>
          <a:xfrm>
            <a:off x="7908198" y="3744544"/>
            <a:ext cx="734594" cy="753693"/>
            <a:chOff x="5872829" y="4212258"/>
            <a:chExt cx="734594" cy="753693"/>
          </a:xfrm>
        </p:grpSpPr>
        <p:sp>
          <p:nvSpPr>
            <p:cNvPr id="21" name="مربع نص 22">
              <a:extLst>
                <a:ext uri="{FF2B5EF4-FFF2-40B4-BE49-F238E27FC236}">
                  <a16:creationId xmlns:a16="http://schemas.microsoft.com/office/drawing/2014/main" id="{BB57CC28-A10B-6B4F-9E80-B71E61236BF0}"/>
                </a:ext>
              </a:extLst>
            </p:cNvPr>
            <p:cNvSpPr txBox="1"/>
            <p:nvPr/>
          </p:nvSpPr>
          <p:spPr>
            <a:xfrm>
              <a:off x="5882020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٤٠</a:t>
              </a:r>
            </a:p>
          </p:txBody>
        </p:sp>
        <p:sp>
          <p:nvSpPr>
            <p:cNvPr id="22" name="مربع نص 23">
              <a:extLst>
                <a:ext uri="{FF2B5EF4-FFF2-40B4-BE49-F238E27FC236}">
                  <a16:creationId xmlns:a16="http://schemas.microsoft.com/office/drawing/2014/main" id="{7B2A62A6-AA7F-8D40-BC8A-6B1AB8232AC8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23" name="رابط مستقيم 24">
              <a:extLst>
                <a:ext uri="{FF2B5EF4-FFF2-40B4-BE49-F238E27FC236}">
                  <a16:creationId xmlns:a16="http://schemas.microsoft.com/office/drawing/2014/main" id="{7F85DD77-8C37-194E-9BDC-1E4B1189577B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مجموعة 25">
            <a:extLst>
              <a:ext uri="{FF2B5EF4-FFF2-40B4-BE49-F238E27FC236}">
                <a16:creationId xmlns:a16="http://schemas.microsoft.com/office/drawing/2014/main" id="{CB144C2D-009A-304F-9BC9-64D54A794D4C}"/>
              </a:ext>
            </a:extLst>
          </p:cNvPr>
          <p:cNvGrpSpPr/>
          <p:nvPr/>
        </p:nvGrpSpPr>
        <p:grpSpPr>
          <a:xfrm>
            <a:off x="7800094" y="4680813"/>
            <a:ext cx="1836296" cy="753693"/>
            <a:chOff x="6143432" y="4043459"/>
            <a:chExt cx="1836296" cy="753693"/>
          </a:xfrm>
        </p:grpSpPr>
        <p:sp>
          <p:nvSpPr>
            <p:cNvPr id="26" name="مربع نص 26">
              <a:extLst>
                <a:ext uri="{FF2B5EF4-FFF2-40B4-BE49-F238E27FC236}">
                  <a16:creationId xmlns:a16="http://schemas.microsoft.com/office/drawing/2014/main" id="{DCB5F4F5-2057-8143-9359-1F872B130D0C}"/>
                </a:ext>
              </a:extLst>
            </p:cNvPr>
            <p:cNvSpPr txBox="1"/>
            <p:nvPr/>
          </p:nvSpPr>
          <p:spPr>
            <a:xfrm>
              <a:off x="6143432" y="4172979"/>
              <a:ext cx="1224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١٢٠ ≈</a:t>
              </a:r>
            </a:p>
          </p:txBody>
        </p:sp>
        <p:grpSp>
          <p:nvGrpSpPr>
            <p:cNvPr id="27" name="مجموعة 27">
              <a:extLst>
                <a:ext uri="{FF2B5EF4-FFF2-40B4-BE49-F238E27FC236}">
                  <a16:creationId xmlns:a16="http://schemas.microsoft.com/office/drawing/2014/main" id="{CCC90B9E-C368-9D42-8BCC-2DBAAA815DBA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28" name="مربع نص 29">
                <a:extLst>
                  <a:ext uri="{FF2B5EF4-FFF2-40B4-BE49-F238E27FC236}">
                    <a16:creationId xmlns:a16="http://schemas.microsoft.com/office/drawing/2014/main" id="{AD0C2936-101A-F24D-A7FA-3E1BDD525C85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٤٠</a:t>
                </a:r>
              </a:p>
            </p:txBody>
          </p:sp>
          <p:sp>
            <p:nvSpPr>
              <p:cNvPr id="29" name="مربع نص 30">
                <a:extLst>
                  <a:ext uri="{FF2B5EF4-FFF2-40B4-BE49-F238E27FC236}">
                    <a16:creationId xmlns:a16="http://schemas.microsoft.com/office/drawing/2014/main" id="{96560357-00B1-1148-AC07-68124E721ACF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30" name="رابط مستقيم 31">
                <a:extLst>
                  <a:ext uri="{FF2B5EF4-FFF2-40B4-BE49-F238E27FC236}">
                    <a16:creationId xmlns:a16="http://schemas.microsoft.com/office/drawing/2014/main" id="{81DA7F09-1C05-A043-BB5C-6AC8196F099C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E09BF0F-3679-3446-A0C4-516259DF58B8}"/>
              </a:ext>
            </a:extLst>
          </p:cNvPr>
          <p:cNvSpPr txBox="1"/>
          <p:nvPr/>
        </p:nvSpPr>
        <p:spPr>
          <a:xfrm>
            <a:off x="7044102" y="4813346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٤٨</a:t>
            </a:r>
          </a:p>
        </p:txBody>
      </p:sp>
      <p:sp>
        <p:nvSpPr>
          <p:cNvPr id="35" name="مربع نص 33">
            <a:extLst>
              <a:ext uri="{FF2B5EF4-FFF2-40B4-BE49-F238E27FC236}">
                <a16:creationId xmlns:a16="http://schemas.microsoft.com/office/drawing/2014/main" id="{8D878EF4-6499-C041-8D31-B9AB2BACAC0C}"/>
              </a:ext>
            </a:extLst>
          </p:cNvPr>
          <p:cNvSpPr txBox="1"/>
          <p:nvPr/>
        </p:nvSpPr>
        <p:spPr>
          <a:xfrm>
            <a:off x="7773939" y="5563044"/>
            <a:ext cx="2025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عمر التمساح  =</a:t>
            </a:r>
          </a:p>
        </p:txBody>
      </p:sp>
      <p:sp>
        <p:nvSpPr>
          <p:cNvPr id="37" name="مربع نص 34">
            <a:extLst>
              <a:ext uri="{FF2B5EF4-FFF2-40B4-BE49-F238E27FC236}">
                <a16:creationId xmlns:a16="http://schemas.microsoft.com/office/drawing/2014/main" id="{C0ADB739-F400-0846-ACB0-13B656298DE2}"/>
              </a:ext>
            </a:extLst>
          </p:cNvPr>
          <p:cNvSpPr txBox="1"/>
          <p:nvPr/>
        </p:nvSpPr>
        <p:spPr>
          <a:xfrm>
            <a:off x="6513891" y="5519198"/>
            <a:ext cx="1260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٤٨ عاما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74EFBD78-332E-844A-BF09-025F57A11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42" y="1830100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CB7FE2-94D3-6295-539B-652772AB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981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/>
      <p:bldP spid="19" grpId="0"/>
      <p:bldP spid="33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11084" y="48865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أفقي 4">
            <a:extLst>
              <a:ext uri="{FF2B5EF4-FFF2-40B4-BE49-F238E27FC236}">
                <a16:creationId xmlns:a16="http://schemas.microsoft.com/office/drawing/2014/main" id="{437620F0-0AA3-1F45-83FF-0472DB2996B9}"/>
              </a:ext>
            </a:extLst>
          </p:cNvPr>
          <p:cNvSpPr/>
          <p:nvPr/>
        </p:nvSpPr>
        <p:spPr>
          <a:xfrm>
            <a:off x="2068533" y="1148779"/>
            <a:ext cx="6480720" cy="1456159"/>
          </a:xfrm>
          <a:prstGeom prst="horizontalScroll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ربع نص 20">
            <a:extLst>
              <a:ext uri="{FF2B5EF4-FFF2-40B4-BE49-F238E27FC236}">
                <a16:creationId xmlns:a16="http://schemas.microsoft.com/office/drawing/2014/main" id="{4627C464-8135-B349-92C3-85135B056E8D}"/>
              </a:ext>
            </a:extLst>
          </p:cNvPr>
          <p:cNvSpPr txBox="1"/>
          <p:nvPr/>
        </p:nvSpPr>
        <p:spPr>
          <a:xfrm>
            <a:off x="7901181" y="3238680"/>
            <a:ext cx="954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٨٠٪ ≈</a:t>
            </a:r>
          </a:p>
        </p:txBody>
      </p:sp>
      <p:grpSp>
        <p:nvGrpSpPr>
          <p:cNvPr id="5" name="مجموعة 21">
            <a:extLst>
              <a:ext uri="{FF2B5EF4-FFF2-40B4-BE49-F238E27FC236}">
                <a16:creationId xmlns:a16="http://schemas.microsoft.com/office/drawing/2014/main" id="{847EC5FC-9A77-2848-858F-473B8FCD634C}"/>
              </a:ext>
            </a:extLst>
          </p:cNvPr>
          <p:cNvGrpSpPr/>
          <p:nvPr/>
        </p:nvGrpSpPr>
        <p:grpSpPr>
          <a:xfrm>
            <a:off x="7253109" y="3108995"/>
            <a:ext cx="734594" cy="753693"/>
            <a:chOff x="5872829" y="4212258"/>
            <a:chExt cx="734594" cy="753693"/>
          </a:xfrm>
        </p:grpSpPr>
        <p:sp>
          <p:nvSpPr>
            <p:cNvPr id="16" name="مربع نص 22">
              <a:extLst>
                <a:ext uri="{FF2B5EF4-FFF2-40B4-BE49-F238E27FC236}">
                  <a16:creationId xmlns:a16="http://schemas.microsoft.com/office/drawing/2014/main" id="{F8D3479D-1005-0942-9A0C-002E68A2FD34}"/>
                </a:ext>
              </a:extLst>
            </p:cNvPr>
            <p:cNvSpPr txBox="1"/>
            <p:nvPr/>
          </p:nvSpPr>
          <p:spPr>
            <a:xfrm>
              <a:off x="5882020" y="4212258"/>
              <a:ext cx="7254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٨٠</a:t>
              </a:r>
            </a:p>
          </p:txBody>
        </p:sp>
        <p:sp>
          <p:nvSpPr>
            <p:cNvPr id="17" name="مربع نص 23">
              <a:extLst>
                <a:ext uri="{FF2B5EF4-FFF2-40B4-BE49-F238E27FC236}">
                  <a16:creationId xmlns:a16="http://schemas.microsoft.com/office/drawing/2014/main" id="{7135E4BD-A671-A04F-BA4D-BEEDA4A6B515}"/>
                </a:ext>
              </a:extLst>
            </p:cNvPr>
            <p:cNvSpPr txBox="1"/>
            <p:nvPr/>
          </p:nvSpPr>
          <p:spPr>
            <a:xfrm>
              <a:off x="587282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١٠٠</a:t>
              </a:r>
            </a:p>
          </p:txBody>
        </p:sp>
        <p:cxnSp>
          <p:nvCxnSpPr>
            <p:cNvPr id="18" name="رابط مستقيم 24">
              <a:extLst>
                <a:ext uri="{FF2B5EF4-FFF2-40B4-BE49-F238E27FC236}">
                  <a16:creationId xmlns:a16="http://schemas.microsoft.com/office/drawing/2014/main" id="{65592209-6F37-8440-949B-6433170C50B5}"/>
                </a:ext>
              </a:extLst>
            </p:cNvPr>
            <p:cNvCxnSpPr/>
            <p:nvPr/>
          </p:nvCxnSpPr>
          <p:spPr>
            <a:xfrm flipH="1">
              <a:off x="6052757" y="4567067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مجموعة 25">
            <a:extLst>
              <a:ext uri="{FF2B5EF4-FFF2-40B4-BE49-F238E27FC236}">
                <a16:creationId xmlns:a16="http://schemas.microsoft.com/office/drawing/2014/main" id="{4599AC83-D578-3543-BD30-DD0763C8F9F8}"/>
              </a:ext>
            </a:extLst>
          </p:cNvPr>
          <p:cNvGrpSpPr/>
          <p:nvPr/>
        </p:nvGrpSpPr>
        <p:grpSpPr>
          <a:xfrm>
            <a:off x="6893069" y="4045264"/>
            <a:ext cx="2088232" cy="753693"/>
            <a:chOff x="5891496" y="4043459"/>
            <a:chExt cx="2088232" cy="753693"/>
          </a:xfrm>
        </p:grpSpPr>
        <p:sp>
          <p:nvSpPr>
            <p:cNvPr id="20" name="مربع نص 26">
              <a:extLst>
                <a:ext uri="{FF2B5EF4-FFF2-40B4-BE49-F238E27FC236}">
                  <a16:creationId xmlns:a16="http://schemas.microsoft.com/office/drawing/2014/main" id="{10AD613A-2997-984C-96F3-C0E78C744F74}"/>
                </a:ext>
              </a:extLst>
            </p:cNvPr>
            <p:cNvSpPr txBox="1"/>
            <p:nvPr/>
          </p:nvSpPr>
          <p:spPr>
            <a:xfrm>
              <a:off x="5891496" y="4172979"/>
              <a:ext cx="14760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٣٠٠٠≈</a:t>
              </a:r>
            </a:p>
          </p:txBody>
        </p:sp>
        <p:grpSp>
          <p:nvGrpSpPr>
            <p:cNvPr id="21" name="مجموعة 27">
              <a:extLst>
                <a:ext uri="{FF2B5EF4-FFF2-40B4-BE49-F238E27FC236}">
                  <a16:creationId xmlns:a16="http://schemas.microsoft.com/office/drawing/2014/main" id="{C7E034CA-8473-674E-BB11-087369B60F10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22" name="مربع نص 29">
                <a:extLst>
                  <a:ext uri="{FF2B5EF4-FFF2-40B4-BE49-F238E27FC236}">
                    <a16:creationId xmlns:a16="http://schemas.microsoft.com/office/drawing/2014/main" id="{D835681F-AE81-DE48-907B-25E6902D5B36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٨٠</a:t>
                </a:r>
              </a:p>
            </p:txBody>
          </p:sp>
          <p:sp>
            <p:nvSpPr>
              <p:cNvPr id="23" name="مربع نص 30">
                <a:extLst>
                  <a:ext uri="{FF2B5EF4-FFF2-40B4-BE49-F238E27FC236}">
                    <a16:creationId xmlns:a16="http://schemas.microsoft.com/office/drawing/2014/main" id="{C88D8ADD-D4BC-244E-B729-F460572B5B0D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4" name="رابط مستقيم 31">
                <a:extLst>
                  <a:ext uri="{FF2B5EF4-FFF2-40B4-BE49-F238E27FC236}">
                    <a16:creationId xmlns:a16="http://schemas.microsoft.com/office/drawing/2014/main" id="{9E782CA1-0992-034E-806B-5F7F81116DD9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مربع نص 32">
            <a:extLst>
              <a:ext uri="{FF2B5EF4-FFF2-40B4-BE49-F238E27FC236}">
                <a16:creationId xmlns:a16="http://schemas.microsoft.com/office/drawing/2014/main" id="{3201CB63-C8D0-9B40-9449-0F797AC51C21}"/>
              </a:ext>
            </a:extLst>
          </p:cNvPr>
          <p:cNvSpPr txBox="1"/>
          <p:nvPr/>
        </p:nvSpPr>
        <p:spPr>
          <a:xfrm>
            <a:off x="6244997" y="4182823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٢٤٠٠</a:t>
            </a:r>
          </a:p>
        </p:txBody>
      </p:sp>
      <p:sp>
        <p:nvSpPr>
          <p:cNvPr id="29" name="مربع نص 33">
            <a:extLst>
              <a:ext uri="{FF2B5EF4-FFF2-40B4-BE49-F238E27FC236}">
                <a16:creationId xmlns:a16="http://schemas.microsoft.com/office/drawing/2014/main" id="{B6F6090B-699E-5A48-8D1A-0FB85426CE27}"/>
              </a:ext>
            </a:extLst>
          </p:cNvPr>
          <p:cNvSpPr txBox="1"/>
          <p:nvPr/>
        </p:nvSpPr>
        <p:spPr>
          <a:xfrm>
            <a:off x="6893069" y="5334951"/>
            <a:ext cx="2025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مبلغ التوفير  =</a:t>
            </a:r>
          </a:p>
        </p:txBody>
      </p:sp>
      <p:sp>
        <p:nvSpPr>
          <p:cNvPr id="31" name="مربع نص 34">
            <a:extLst>
              <a:ext uri="{FF2B5EF4-FFF2-40B4-BE49-F238E27FC236}">
                <a16:creationId xmlns:a16="http://schemas.microsoft.com/office/drawing/2014/main" id="{056ED584-03C3-774A-8A73-CD0CD4DFBBA7}"/>
              </a:ext>
            </a:extLst>
          </p:cNvPr>
          <p:cNvSpPr txBox="1"/>
          <p:nvPr/>
        </p:nvSpPr>
        <p:spPr>
          <a:xfrm>
            <a:off x="5524917" y="5334951"/>
            <a:ext cx="1620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٢٤٠٠ ريالا</a:t>
            </a:r>
          </a:p>
        </p:txBody>
      </p:sp>
      <p:pic>
        <p:nvPicPr>
          <p:cNvPr id="33" name="Picture 32" descr="C:\Users\4D11~1\AppData\Local\Temp\SNAGHTML191dd644.PNG">
            <a:extLst>
              <a:ext uri="{FF2B5EF4-FFF2-40B4-BE49-F238E27FC236}">
                <a16:creationId xmlns:a16="http://schemas.microsoft.com/office/drawing/2014/main" id="{A126DEBD-465C-934A-9736-C887CBF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29" y="1462520"/>
            <a:ext cx="56769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2F02B71E-B042-0B46-A26A-AE9D3839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38" y="1596827"/>
            <a:ext cx="1548815" cy="481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F32AD2-564A-6409-F866-FCB4DD62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113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7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661</Words>
  <Application>Microsoft Macintosh PowerPoint</Application>
  <PresentationFormat>شاشة عريضة</PresentationFormat>
  <Paragraphs>440</Paragraphs>
  <Slides>24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2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49</cp:revision>
  <dcterms:created xsi:type="dcterms:W3CDTF">2021-08-28T07:17:54Z</dcterms:created>
  <dcterms:modified xsi:type="dcterms:W3CDTF">2022-05-14T23:00:36Z</dcterms:modified>
</cp:coreProperties>
</file>