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12" rtl="1" saveSubsetFonts="1">
  <p:sldMasterIdLst>
    <p:sldMasterId id="2147483648" r:id="rId1"/>
  </p:sldMasterIdLst>
  <p:notesMasterIdLst>
    <p:notesMasterId r:id="rId25"/>
  </p:notesMasterIdLst>
  <p:sldIdLst>
    <p:sldId id="273" r:id="rId2"/>
    <p:sldId id="494" r:id="rId3"/>
    <p:sldId id="483" r:id="rId4"/>
    <p:sldId id="495" r:id="rId5"/>
    <p:sldId id="485" r:id="rId6"/>
    <p:sldId id="278" r:id="rId7"/>
    <p:sldId id="257" r:id="rId8"/>
    <p:sldId id="258" r:id="rId9"/>
    <p:sldId id="279" r:id="rId10"/>
    <p:sldId id="259" r:id="rId11"/>
    <p:sldId id="260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80" r:id="rId20"/>
    <p:sldId id="281" r:id="rId21"/>
    <p:sldId id="282" r:id="rId22"/>
    <p:sldId id="283" r:id="rId23"/>
    <p:sldId id="493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افتراضي" id="{09849C8C-47E4-1E41-BFF8-F5E0C6D010BA}">
          <p14:sldIdLst>
            <p14:sldId id="273"/>
          </p14:sldIdLst>
        </p14:section>
        <p14:section name="ضرب" id="{FC4CE559-5E20-C94B-8EC1-13E0FA885C86}">
          <p14:sldIdLst>
            <p14:sldId id="494"/>
          </p14:sldIdLst>
        </p14:section>
        <p14:section name="سبوره" id="{DA35ADE6-ADCF-B44D-BE5E-013A31689842}">
          <p14:sldIdLst>
            <p14:sldId id="483"/>
          </p14:sldIdLst>
        </p14:section>
        <p14:section name="تعزيز" id="{D1DF3587-7CBF-EB42-B34F-0ADB22254F17}">
          <p14:sldIdLst>
            <p14:sldId id="495"/>
            <p14:sldId id="485"/>
            <p14:sldId id="278"/>
            <p14:sldId id="257"/>
            <p14:sldId id="258"/>
            <p14:sldId id="279"/>
            <p14:sldId id="259"/>
            <p14:sldId id="260"/>
            <p14:sldId id="262"/>
            <p14:sldId id="263"/>
            <p14:sldId id="265"/>
            <p14:sldId id="266"/>
            <p14:sldId id="267"/>
            <p14:sldId id="268"/>
            <p14:sldId id="269"/>
            <p14:sldId id="280"/>
            <p14:sldId id="281"/>
            <p14:sldId id="282"/>
            <p14:sldId id="283"/>
            <p14:sldId id="4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00FDFF"/>
    <a:srgbClr val="FF85FF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83"/>
    <p:restoredTop sz="94650"/>
  </p:normalViewPr>
  <p:slideViewPr>
    <p:cSldViewPr>
      <p:cViewPr varScale="1">
        <p:scale>
          <a:sx n="120" d="100"/>
          <a:sy n="120" d="100"/>
        </p:scale>
        <p:origin x="8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31T08:30:25.776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22807 9857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E83F39-B758-D34E-B93D-257EA8114317}" type="datetimeFigureOut">
              <a:rPr lang="ar-SA" smtClean="0"/>
              <a:t>17 شوال،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23D4C0E-3349-094B-A8AE-BEFFA080F1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988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213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2552-C30E-9844-A67D-BC8ECFA80483}" type="datetime1">
              <a:rPr lang="ar-SA" smtClean="0"/>
              <a:t>17 شوال،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66C0-DBA1-1241-B6C9-7A9CDBE5009E}" type="datetime1">
              <a:rPr lang="ar-SA" smtClean="0"/>
              <a:t>17 شوال،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733E-CFF3-8A45-8254-411454288699}" type="datetime1">
              <a:rPr lang="ar-SA" smtClean="0"/>
              <a:t>17 شوال،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347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3B42D-8493-9146-8329-9D959B6770B1}" type="datetime1">
              <a:rPr lang="ar-SA" smtClean="0"/>
              <a:t>17 شوال، 1443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52954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6EDA-5CB0-BE4D-99B4-F0C4C3379D6F}" type="datetime1">
              <a:rPr lang="ar-SA" smtClean="0"/>
              <a:t>17 شوال،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2E61-1D40-EE40-BBF1-61F19892234A}" type="datetime1">
              <a:rPr lang="ar-SA" smtClean="0"/>
              <a:t>17 شوال،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DE15-526B-4A40-8BB5-876E07DDEC3D}" type="datetime1">
              <a:rPr lang="ar-SA" smtClean="0"/>
              <a:t>17 شوال، 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71CD-9EC3-D14B-88C9-F54E683B5037}" type="datetime1">
              <a:rPr lang="ar-SA" smtClean="0"/>
              <a:t>17 شوال، 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2516-3081-8347-84C3-99BB5ED81424}" type="datetime1">
              <a:rPr lang="ar-SA" smtClean="0"/>
              <a:t>17 شوال، 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E660-3210-604C-B19C-EBD971858845}" type="datetime1">
              <a:rPr lang="ar-SA" smtClean="0"/>
              <a:t>17 شوال، 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079B2-2AD0-BF43-9BF0-C5DE898BACFE}" type="datetime1">
              <a:rPr lang="ar-SA" smtClean="0"/>
              <a:t>17 شوال، 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9B20-C9B6-1C49-AAB2-4AE05B2492D8}" type="datetime1">
              <a:rPr lang="ar-SA" smtClean="0"/>
              <a:t>17 شوال، 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32545-6516-0044-B2EA-A64E45E23E66}" type="datetime1">
              <a:rPr lang="ar-SA" smtClean="0"/>
              <a:t>17 شوال،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21" Type="http://schemas.openxmlformats.org/officeDocument/2006/relationships/image" Target="../media/image16.png"/><Relationship Id="rId34" Type="http://schemas.openxmlformats.org/officeDocument/2006/relationships/image" Target="../media/image24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20.png"/><Relationship Id="rId33" Type="http://schemas.openxmlformats.org/officeDocument/2006/relationships/slide" Target="slide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9.jpeg"/><Relationship Id="rId32" Type="http://schemas.openxmlformats.org/officeDocument/2006/relationships/image" Target="../media/image24.png"/><Relationship Id="rId37" Type="http://schemas.openxmlformats.org/officeDocument/2006/relationships/image" Target="../media/image25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8.png"/><Relationship Id="rId28" Type="http://schemas.openxmlformats.org/officeDocument/2006/relationships/hyperlink" Target="https://pixabay.com/it/lavagna-bianca-bordo-bianco-3205371/" TargetMode="External"/><Relationship Id="rId36" Type="http://schemas.openxmlformats.org/officeDocument/2006/relationships/slide" Target="slide3.xml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slide" Target="slide4.xml"/><Relationship Id="rId35" Type="http://schemas.openxmlformats.org/officeDocument/2006/relationships/image" Target="../media/image25.png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" Target="slide9.xml"/><Relationship Id="rId7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hyperlink" Target="https://pixabay.com/en/exit-logout-sign-off-sign-out-door-97636/" TargetMode="Externa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exit-logout-sign-off-sign-out-door-97636/" TargetMode="External"/><Relationship Id="rId3" Type="http://schemas.openxmlformats.org/officeDocument/2006/relationships/image" Target="../media/image43.png"/><Relationship Id="rId7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42.png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exit-logout-sign-off-sign-out-door-97636/" TargetMode="External"/><Relationship Id="rId5" Type="http://schemas.openxmlformats.org/officeDocument/2006/relationships/image" Target="../media/image37.pn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hyperlink" Target="https://pixabay.com/en/exit-logout-sign-off-sign-out-door-97636/" TargetMode="Externa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exit-logout-sign-off-sign-out-door-97636/" TargetMode="External"/><Relationship Id="rId5" Type="http://schemas.openxmlformats.org/officeDocument/2006/relationships/image" Target="../media/image37.png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2.png"/><Relationship Id="rId7" Type="http://schemas.openxmlformats.org/officeDocument/2006/relationships/hyperlink" Target="https://pixabay.com/en/exit-logout-sign-off-sign-out-door-97636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slide" Target="slide9.xml"/><Relationship Id="rId4" Type="http://schemas.openxmlformats.org/officeDocument/2006/relationships/image" Target="../media/image43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2.png"/><Relationship Id="rId7" Type="http://schemas.openxmlformats.org/officeDocument/2006/relationships/hyperlink" Target="https://pixabay.com/en/exit-logout-sign-off-sign-out-door-97636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slide" Target="slide9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2.png"/><Relationship Id="rId7" Type="http://schemas.openxmlformats.org/officeDocument/2006/relationships/hyperlink" Target="https://pixabay.com/en/exit-logout-sign-off-sign-out-door-97636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slide" Target="slide9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hyperlink" Target="https://pixabay.com/en/exit-logout-sign-off-sign-out-door-97636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2.png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exit-logout-sign-off-sign-out-door-97636/" TargetMode="External"/><Relationship Id="rId5" Type="http://schemas.openxmlformats.org/officeDocument/2006/relationships/image" Target="../media/image37.png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2.png"/><Relationship Id="rId7" Type="http://schemas.openxmlformats.org/officeDocument/2006/relationships/slide" Target="slide9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39.png"/><Relationship Id="rId5" Type="http://schemas.openxmlformats.org/officeDocument/2006/relationships/image" Target="../media/image44.png"/><Relationship Id="rId10" Type="http://schemas.openxmlformats.org/officeDocument/2006/relationships/image" Target="../media/image36.png"/><Relationship Id="rId4" Type="http://schemas.openxmlformats.org/officeDocument/2006/relationships/image" Target="../media/image43.png"/><Relationship Id="rId9" Type="http://schemas.openxmlformats.org/officeDocument/2006/relationships/hyperlink" Target="https://pixabay.com/en/exit-logout-sign-off-sign-out-door-97636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2.png"/><Relationship Id="rId7" Type="http://schemas.openxmlformats.org/officeDocument/2006/relationships/slide" Target="slide9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36.png"/><Relationship Id="rId5" Type="http://schemas.openxmlformats.org/officeDocument/2006/relationships/image" Target="../media/image45.png"/><Relationship Id="rId10" Type="http://schemas.openxmlformats.org/officeDocument/2006/relationships/image" Target="../media/image39.png"/><Relationship Id="rId4" Type="http://schemas.openxmlformats.org/officeDocument/2006/relationships/image" Target="../media/image43.png"/><Relationship Id="rId9" Type="http://schemas.openxmlformats.org/officeDocument/2006/relationships/hyperlink" Target="https://pixabay.com/en/exit-logout-sign-off-sign-out-door-97636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2.png"/><Relationship Id="rId7" Type="http://schemas.openxmlformats.org/officeDocument/2006/relationships/slide" Target="slide9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0.png"/><Relationship Id="rId4" Type="http://schemas.openxmlformats.org/officeDocument/2006/relationships/image" Target="../media/image43.png"/><Relationship Id="rId9" Type="http://schemas.openxmlformats.org/officeDocument/2006/relationships/hyperlink" Target="https://pixabay.com/en/exit-logout-sign-off-sign-out-door-97636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tmp"/><Relationship Id="rId4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7.jp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hyperlink" Target="https://pixabay.com/en/exit-logout-sign-off-sign-out-door-97636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hyperlink" Target="https://pixabay.com/en/exit-logout-sign-off-sign-out-door-97636/" TargetMode="Externa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hyperlink" Target="https://pixabay.com/en/exit-logout-sign-off-sign-out-door-97636/" TargetMode="Externa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967" y="-135693"/>
            <a:ext cx="9144000" cy="6998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5020500" y="-64539"/>
            <a:ext cx="4013726" cy="2038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7682842" y="1030850"/>
            <a:ext cx="910829" cy="852488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760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8118613" y="1111813"/>
            <a:ext cx="50006" cy="757238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760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760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8075749" y="1190394"/>
            <a:ext cx="47625" cy="59055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760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760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8101773" y="1445186"/>
            <a:ext cx="73571" cy="8054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EG" sz="760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7573305" y="1904770"/>
            <a:ext cx="1101329" cy="1159669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85763">
              <a:defRPr/>
            </a:pPr>
            <a:endParaRPr lang="ar-SA" sz="760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8165046" y="2384591"/>
            <a:ext cx="213122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7617360" y="2471508"/>
            <a:ext cx="383381" cy="57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3850" y="1866669"/>
            <a:ext cx="58459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446" y="1867861"/>
            <a:ext cx="584597" cy="122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7109273" y="3363559"/>
            <a:ext cx="1716376" cy="61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7477898" y="3149763"/>
            <a:ext cx="482320" cy="544116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8829" y="3288497"/>
            <a:ext cx="366653" cy="341568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3303990" y="3573686"/>
            <a:ext cx="1553522" cy="1314413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5244364" y="1362182"/>
            <a:ext cx="1393280" cy="1186877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269066" y="5645188"/>
            <a:ext cx="5693222" cy="89361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6710" y="5241263"/>
            <a:ext cx="1417461" cy="118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430621" y="5131074"/>
            <a:ext cx="2511812" cy="11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2619139" y="5147229"/>
            <a:ext cx="479822" cy="51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2750580" y="5381129"/>
            <a:ext cx="353616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081779" y="4156771"/>
            <a:ext cx="1406351" cy="2062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3">
            <a:alphaModFix/>
          </a:blip>
          <a:srcRect l="-3209" t="29664" b="8496"/>
          <a:stretch/>
        </p:blipFill>
        <p:spPr>
          <a:xfrm>
            <a:off x="5587766" y="4866028"/>
            <a:ext cx="3241421" cy="152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9350" y="4542650"/>
            <a:ext cx="1152764" cy="87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 flipH="1">
            <a:off x="7820210" y="4424331"/>
            <a:ext cx="1020258" cy="91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67" y="5083581"/>
            <a:ext cx="339445" cy="20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rcRect l="5635" t="3489" r="4829" b="19087"/>
          <a:stretch/>
        </p:blipFill>
        <p:spPr>
          <a:xfrm>
            <a:off x="152959" y="710404"/>
            <a:ext cx="4970906" cy="3191737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5116158" y="2514761"/>
            <a:ext cx="1716376" cy="61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60F3E27-017D-D5AB-2428-8C4350624B7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33148" y="6217410"/>
            <a:ext cx="5487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chemeClr val="tx1"/>
                </a:solidFill>
              </a:rPr>
              <a:pPr/>
              <a:t>212</a:t>
            </a:fld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5" name="صورة المقطع 4">
                <a:extLst>
                  <a:ext uri="{FF2B5EF4-FFF2-40B4-BE49-F238E27FC236}">
                    <a16:creationId xmlns:a16="http://schemas.microsoft.com/office/drawing/2014/main" id="{631475B6-26D3-4161-A941-D6FFACF239D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97538803"/>
                  </p:ext>
                </p:extLst>
              </p:nvPr>
            </p:nvGraphicFramePr>
            <p:xfrm>
              <a:off x="3402273" y="4043402"/>
              <a:ext cx="1377439" cy="704836"/>
            </p:xfrm>
            <a:graphic>
              <a:graphicData uri="http://schemas.microsoft.com/office/powerpoint/2016/sectionzoom">
                <psez:sectionZm>
                  <psez:sectionZmObj sectionId="{D1DF3587-7CBF-EB42-B34F-0ADB22254F17}">
                    <psez:zmPr id="{E842FE2E-6DC5-F24D-9F84-F0D70B032436}" transitionDur="1000">
                      <p166:blipFill xmlns:p166="http://schemas.microsoft.com/office/powerpoint/2016/6/main">
                        <a:blip r:embed="rId2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77439" cy="70483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5" name="صورة المقطع 4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631475B6-26D3-4161-A941-D6FFACF239D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02273" y="4043402"/>
                <a:ext cx="1377439" cy="70483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35F600B1-277E-AF7F-3546-CAF54846B52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10325013"/>
                  </p:ext>
                </p:extLst>
              </p:nvPr>
            </p:nvGraphicFramePr>
            <p:xfrm>
              <a:off x="5082644" y="1210082"/>
              <a:ext cx="1739572" cy="1472732"/>
            </p:xfrm>
            <a:graphic>
              <a:graphicData uri="http://schemas.microsoft.com/office/powerpoint/2016/sectionzoom">
                <psez:sectionZm>
                  <psez:sectionZmObj sectionId="{FC4CE559-5E20-C94B-8EC1-13E0FA885C86}">
                    <psez:zmPr id="{2657D9EB-EF25-C741-851C-09E8E8AD3C24}" transitionDur="1000" showBg="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39572" cy="1472732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35F600B1-277E-AF7F-3546-CAF54846B52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082644" y="1210082"/>
                <a:ext cx="1739572" cy="1472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1" name="صورة المقطع 10">
                <a:extLst>
                  <a:ext uri="{FF2B5EF4-FFF2-40B4-BE49-F238E27FC236}">
                    <a16:creationId xmlns:a16="http://schemas.microsoft.com/office/drawing/2014/main" id="{FF0C9538-F0EC-E306-E565-6C63398C447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99261421"/>
                  </p:ext>
                </p:extLst>
              </p:nvPr>
            </p:nvGraphicFramePr>
            <p:xfrm>
              <a:off x="627362" y="925728"/>
              <a:ext cx="4190688" cy="2569322"/>
            </p:xfrm>
            <a:graphic>
              <a:graphicData uri="http://schemas.microsoft.com/office/powerpoint/2016/sectionzoom">
                <psez:sectionZm>
                  <psez:sectionZmObj sectionId="{DA35ADE6-ADCF-B44D-BE5E-013A31689842}">
                    <psez:zmPr id="{452943BF-CA95-C144-B200-1928CF4854C9}" transitionDur="1000" showBg="0">
                      <p166:blipFill xmlns:p166="http://schemas.microsoft.com/office/powerpoint/2016/6/main">
                        <a:blip r:embed="rId3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190688" cy="2569322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1" name="صورة المقطع 10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FF0C9538-F0EC-E306-E565-6C63398C447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7362" y="925728"/>
                <a:ext cx="4190688" cy="256932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صورة 25">
            <a:extLst>
              <a:ext uri="{FF2B5EF4-FFF2-40B4-BE49-F238E27FC236}">
                <a16:creationId xmlns:a16="http://schemas.microsoft.com/office/drawing/2014/main" id="{CD0E50C5-76DC-0243-89DC-5FBAC99C5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986" y="555599"/>
            <a:ext cx="4057421" cy="5229111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27" name="شكل حر: شكل 53">
            <a:extLst>
              <a:ext uri="{FF2B5EF4-FFF2-40B4-BE49-F238E27FC236}">
                <a16:creationId xmlns:a16="http://schemas.microsoft.com/office/drawing/2014/main" id="{EC34402F-71C1-8941-BD4C-88E1895B17E1}"/>
              </a:ext>
            </a:extLst>
          </p:cNvPr>
          <p:cNvSpPr/>
          <p:nvPr/>
        </p:nvSpPr>
        <p:spPr>
          <a:xfrm>
            <a:off x="4352646" y="594882"/>
            <a:ext cx="3995413" cy="515662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44" name="شكل حر: شكل 6">
            <a:extLst>
              <a:ext uri="{FF2B5EF4-FFF2-40B4-BE49-F238E27FC236}">
                <a16:creationId xmlns:a16="http://schemas.microsoft.com/office/drawing/2014/main" id="{C4E81AD0-02E2-1041-A17F-1FAB4485B535}"/>
              </a:ext>
            </a:extLst>
          </p:cNvPr>
          <p:cNvSpPr/>
          <p:nvPr/>
        </p:nvSpPr>
        <p:spPr>
          <a:xfrm>
            <a:off x="174651" y="331191"/>
            <a:ext cx="8612191" cy="6191099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50" name="شكل حر: شكل 10">
            <a:extLst>
              <a:ext uri="{FF2B5EF4-FFF2-40B4-BE49-F238E27FC236}">
                <a16:creationId xmlns:a16="http://schemas.microsoft.com/office/drawing/2014/main" id="{28578948-78B8-C748-A139-0D297D6275EE}"/>
              </a:ext>
            </a:extLst>
          </p:cNvPr>
          <p:cNvSpPr/>
          <p:nvPr/>
        </p:nvSpPr>
        <p:spPr>
          <a:xfrm>
            <a:off x="4626789" y="723473"/>
            <a:ext cx="3995413" cy="5156567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62" name="شكل حر: شكل 12">
            <a:extLst>
              <a:ext uri="{FF2B5EF4-FFF2-40B4-BE49-F238E27FC236}">
                <a16:creationId xmlns:a16="http://schemas.microsoft.com/office/drawing/2014/main" id="{CEC57431-19A3-B04F-8F95-F52075BBA578}"/>
              </a:ext>
            </a:extLst>
          </p:cNvPr>
          <p:cNvSpPr/>
          <p:nvPr/>
        </p:nvSpPr>
        <p:spPr>
          <a:xfrm>
            <a:off x="428359" y="719562"/>
            <a:ext cx="4068088" cy="5156626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66" name="شكل حر: شكل 26">
            <a:extLst>
              <a:ext uri="{FF2B5EF4-FFF2-40B4-BE49-F238E27FC236}">
                <a16:creationId xmlns:a16="http://schemas.microsoft.com/office/drawing/2014/main" id="{EB6542C3-7CB6-1041-AF3C-9BE04BB6C161}"/>
              </a:ext>
            </a:extLst>
          </p:cNvPr>
          <p:cNvSpPr/>
          <p:nvPr/>
        </p:nvSpPr>
        <p:spPr>
          <a:xfrm>
            <a:off x="675607" y="719561"/>
            <a:ext cx="3929164" cy="515662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67" name="شكل حر: شكل 27">
            <a:extLst>
              <a:ext uri="{FF2B5EF4-FFF2-40B4-BE49-F238E27FC236}">
                <a16:creationId xmlns:a16="http://schemas.microsoft.com/office/drawing/2014/main" id="{00D19557-F40E-1B4F-9106-12C2DC560C4C}"/>
              </a:ext>
            </a:extLst>
          </p:cNvPr>
          <p:cNvSpPr/>
          <p:nvPr/>
        </p:nvSpPr>
        <p:spPr>
          <a:xfrm>
            <a:off x="977766" y="1807691"/>
            <a:ext cx="3501245" cy="4913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8" name="شكل حر: شكل 28">
            <a:extLst>
              <a:ext uri="{FF2B5EF4-FFF2-40B4-BE49-F238E27FC236}">
                <a16:creationId xmlns:a16="http://schemas.microsoft.com/office/drawing/2014/main" id="{B24035A9-6A5A-F940-BF37-1D566E9B6FC7}"/>
              </a:ext>
            </a:extLst>
          </p:cNvPr>
          <p:cNvSpPr/>
          <p:nvPr/>
        </p:nvSpPr>
        <p:spPr>
          <a:xfrm>
            <a:off x="978530" y="2131727"/>
            <a:ext cx="3487337" cy="4913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9" name="شكل حر: شكل 29">
            <a:extLst>
              <a:ext uri="{FF2B5EF4-FFF2-40B4-BE49-F238E27FC236}">
                <a16:creationId xmlns:a16="http://schemas.microsoft.com/office/drawing/2014/main" id="{B8AF573F-5764-0F41-B1FD-81397793FEEB}"/>
              </a:ext>
            </a:extLst>
          </p:cNvPr>
          <p:cNvSpPr/>
          <p:nvPr/>
        </p:nvSpPr>
        <p:spPr>
          <a:xfrm>
            <a:off x="978530" y="2351432"/>
            <a:ext cx="3487337" cy="4913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0" name="شكل حر: شكل 30">
            <a:extLst>
              <a:ext uri="{FF2B5EF4-FFF2-40B4-BE49-F238E27FC236}">
                <a16:creationId xmlns:a16="http://schemas.microsoft.com/office/drawing/2014/main" id="{867CAFA1-18D3-6943-B935-7000E3E5BEC1}"/>
              </a:ext>
            </a:extLst>
          </p:cNvPr>
          <p:cNvSpPr/>
          <p:nvPr/>
        </p:nvSpPr>
        <p:spPr>
          <a:xfrm>
            <a:off x="978530" y="2571137"/>
            <a:ext cx="3487337" cy="4913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1" name="شكل حر: شكل 31">
            <a:extLst>
              <a:ext uri="{FF2B5EF4-FFF2-40B4-BE49-F238E27FC236}">
                <a16:creationId xmlns:a16="http://schemas.microsoft.com/office/drawing/2014/main" id="{34519A23-C128-BE49-95B8-DB19FF947C34}"/>
              </a:ext>
            </a:extLst>
          </p:cNvPr>
          <p:cNvSpPr/>
          <p:nvPr/>
        </p:nvSpPr>
        <p:spPr>
          <a:xfrm>
            <a:off x="978530" y="2801842"/>
            <a:ext cx="3487337" cy="4913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2" name="شكل حر: شكل 32">
            <a:extLst>
              <a:ext uri="{FF2B5EF4-FFF2-40B4-BE49-F238E27FC236}">
                <a16:creationId xmlns:a16="http://schemas.microsoft.com/office/drawing/2014/main" id="{CBA22509-72DA-5748-A6A5-863BB0F95F99}"/>
              </a:ext>
            </a:extLst>
          </p:cNvPr>
          <p:cNvSpPr/>
          <p:nvPr/>
        </p:nvSpPr>
        <p:spPr>
          <a:xfrm>
            <a:off x="978530" y="3021548"/>
            <a:ext cx="3487337" cy="4913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3" name="شكل حر: شكل 33">
            <a:extLst>
              <a:ext uri="{FF2B5EF4-FFF2-40B4-BE49-F238E27FC236}">
                <a16:creationId xmlns:a16="http://schemas.microsoft.com/office/drawing/2014/main" id="{2FEFA108-B238-654D-BD68-FB327940CCDA}"/>
              </a:ext>
            </a:extLst>
          </p:cNvPr>
          <p:cNvSpPr/>
          <p:nvPr/>
        </p:nvSpPr>
        <p:spPr>
          <a:xfrm>
            <a:off x="978530" y="3241253"/>
            <a:ext cx="3487337" cy="4913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4" name="شكل حر: شكل 34">
            <a:extLst>
              <a:ext uri="{FF2B5EF4-FFF2-40B4-BE49-F238E27FC236}">
                <a16:creationId xmlns:a16="http://schemas.microsoft.com/office/drawing/2014/main" id="{56C46C57-A7FF-6040-B1A1-0E3BACD53BC7}"/>
              </a:ext>
            </a:extLst>
          </p:cNvPr>
          <p:cNvSpPr/>
          <p:nvPr/>
        </p:nvSpPr>
        <p:spPr>
          <a:xfrm>
            <a:off x="978530" y="3460958"/>
            <a:ext cx="3487337" cy="4913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5" name="شكل حر: شكل 35">
            <a:extLst>
              <a:ext uri="{FF2B5EF4-FFF2-40B4-BE49-F238E27FC236}">
                <a16:creationId xmlns:a16="http://schemas.microsoft.com/office/drawing/2014/main" id="{DFB6831D-2DDC-2747-9073-CDF6F7A91F13}"/>
              </a:ext>
            </a:extLst>
          </p:cNvPr>
          <p:cNvSpPr/>
          <p:nvPr/>
        </p:nvSpPr>
        <p:spPr>
          <a:xfrm>
            <a:off x="978530" y="3691617"/>
            <a:ext cx="3487337" cy="4913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6" name="شكل حر: شكل 36">
            <a:extLst>
              <a:ext uri="{FF2B5EF4-FFF2-40B4-BE49-F238E27FC236}">
                <a16:creationId xmlns:a16="http://schemas.microsoft.com/office/drawing/2014/main" id="{84E43198-EA7C-524E-8F33-CC11016B388A}"/>
              </a:ext>
            </a:extLst>
          </p:cNvPr>
          <p:cNvSpPr/>
          <p:nvPr/>
        </p:nvSpPr>
        <p:spPr>
          <a:xfrm>
            <a:off x="978530" y="3911323"/>
            <a:ext cx="3487337" cy="4913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7" name="شكل حر: شكل 37">
            <a:extLst>
              <a:ext uri="{FF2B5EF4-FFF2-40B4-BE49-F238E27FC236}">
                <a16:creationId xmlns:a16="http://schemas.microsoft.com/office/drawing/2014/main" id="{6FE09959-7872-714C-A814-7D40A9D0138B}"/>
              </a:ext>
            </a:extLst>
          </p:cNvPr>
          <p:cNvSpPr/>
          <p:nvPr/>
        </p:nvSpPr>
        <p:spPr>
          <a:xfrm>
            <a:off x="978530" y="4131029"/>
            <a:ext cx="3487337" cy="4913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8" name="شكل حر: شكل 38">
            <a:extLst>
              <a:ext uri="{FF2B5EF4-FFF2-40B4-BE49-F238E27FC236}">
                <a16:creationId xmlns:a16="http://schemas.microsoft.com/office/drawing/2014/main" id="{8F250C31-68B1-ED43-BCE1-82A7231F34A7}"/>
              </a:ext>
            </a:extLst>
          </p:cNvPr>
          <p:cNvSpPr/>
          <p:nvPr/>
        </p:nvSpPr>
        <p:spPr>
          <a:xfrm>
            <a:off x="978530" y="4350734"/>
            <a:ext cx="3487337" cy="4913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9" name="شكل حر: شكل 39">
            <a:extLst>
              <a:ext uri="{FF2B5EF4-FFF2-40B4-BE49-F238E27FC236}">
                <a16:creationId xmlns:a16="http://schemas.microsoft.com/office/drawing/2014/main" id="{C7702552-7684-114C-94B3-81CDA2FA09CE}"/>
              </a:ext>
            </a:extLst>
          </p:cNvPr>
          <p:cNvSpPr/>
          <p:nvPr/>
        </p:nvSpPr>
        <p:spPr>
          <a:xfrm>
            <a:off x="978530" y="4581438"/>
            <a:ext cx="3487337" cy="4913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0" name="شكل حر: شكل 40">
            <a:extLst>
              <a:ext uri="{FF2B5EF4-FFF2-40B4-BE49-F238E27FC236}">
                <a16:creationId xmlns:a16="http://schemas.microsoft.com/office/drawing/2014/main" id="{3D18DC9B-DEB7-0843-937C-828E990F41E8}"/>
              </a:ext>
            </a:extLst>
          </p:cNvPr>
          <p:cNvSpPr/>
          <p:nvPr/>
        </p:nvSpPr>
        <p:spPr>
          <a:xfrm>
            <a:off x="978530" y="4801144"/>
            <a:ext cx="3487337" cy="4913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1" name="شكل حر: شكل 41">
            <a:extLst>
              <a:ext uri="{FF2B5EF4-FFF2-40B4-BE49-F238E27FC236}">
                <a16:creationId xmlns:a16="http://schemas.microsoft.com/office/drawing/2014/main" id="{F72179C4-EA15-204A-8803-C0F812127FD9}"/>
              </a:ext>
            </a:extLst>
          </p:cNvPr>
          <p:cNvSpPr/>
          <p:nvPr/>
        </p:nvSpPr>
        <p:spPr>
          <a:xfrm>
            <a:off x="977766" y="5069637"/>
            <a:ext cx="3501245" cy="4913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2" name="شكل حر: شكل 54">
            <a:extLst>
              <a:ext uri="{FF2B5EF4-FFF2-40B4-BE49-F238E27FC236}">
                <a16:creationId xmlns:a16="http://schemas.microsoft.com/office/drawing/2014/main" id="{A3EF4B1A-3E76-5045-838D-D5CA453EC54C}"/>
              </a:ext>
            </a:extLst>
          </p:cNvPr>
          <p:cNvSpPr/>
          <p:nvPr/>
        </p:nvSpPr>
        <p:spPr>
          <a:xfrm>
            <a:off x="4656258" y="1807691"/>
            <a:ext cx="3501245" cy="4913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3" name="شكل حر: شكل 55">
            <a:extLst>
              <a:ext uri="{FF2B5EF4-FFF2-40B4-BE49-F238E27FC236}">
                <a16:creationId xmlns:a16="http://schemas.microsoft.com/office/drawing/2014/main" id="{A8248113-2F71-5E44-A541-AE4241BBE05B}"/>
              </a:ext>
            </a:extLst>
          </p:cNvPr>
          <p:cNvSpPr/>
          <p:nvPr/>
        </p:nvSpPr>
        <p:spPr>
          <a:xfrm>
            <a:off x="4656258" y="5069637"/>
            <a:ext cx="3501245" cy="4913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4" name="شكل حر: شكل 56">
            <a:extLst>
              <a:ext uri="{FF2B5EF4-FFF2-40B4-BE49-F238E27FC236}">
                <a16:creationId xmlns:a16="http://schemas.microsoft.com/office/drawing/2014/main" id="{A7D6BC6B-F515-F74B-AEB4-A61B69B699D5}"/>
              </a:ext>
            </a:extLst>
          </p:cNvPr>
          <p:cNvSpPr/>
          <p:nvPr/>
        </p:nvSpPr>
        <p:spPr>
          <a:xfrm>
            <a:off x="4657022" y="2131727"/>
            <a:ext cx="3487337" cy="4913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5" name="شكل حر: شكل 57">
            <a:extLst>
              <a:ext uri="{FF2B5EF4-FFF2-40B4-BE49-F238E27FC236}">
                <a16:creationId xmlns:a16="http://schemas.microsoft.com/office/drawing/2014/main" id="{65DD0DE3-82EB-1741-B626-B885A8A8DB4E}"/>
              </a:ext>
            </a:extLst>
          </p:cNvPr>
          <p:cNvSpPr/>
          <p:nvPr/>
        </p:nvSpPr>
        <p:spPr>
          <a:xfrm>
            <a:off x="4657022" y="2351432"/>
            <a:ext cx="3487337" cy="4913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6" name="شكل حر: شكل 58">
            <a:extLst>
              <a:ext uri="{FF2B5EF4-FFF2-40B4-BE49-F238E27FC236}">
                <a16:creationId xmlns:a16="http://schemas.microsoft.com/office/drawing/2014/main" id="{CE524275-8A4A-7B47-93B2-57B101F8FBE8}"/>
              </a:ext>
            </a:extLst>
          </p:cNvPr>
          <p:cNvSpPr/>
          <p:nvPr/>
        </p:nvSpPr>
        <p:spPr>
          <a:xfrm>
            <a:off x="4657022" y="2571137"/>
            <a:ext cx="3487337" cy="4913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7" name="شكل حر: شكل 59">
            <a:extLst>
              <a:ext uri="{FF2B5EF4-FFF2-40B4-BE49-F238E27FC236}">
                <a16:creationId xmlns:a16="http://schemas.microsoft.com/office/drawing/2014/main" id="{3ED9B94A-E4CE-1A40-ACCC-A525591DC1C4}"/>
              </a:ext>
            </a:extLst>
          </p:cNvPr>
          <p:cNvSpPr/>
          <p:nvPr/>
        </p:nvSpPr>
        <p:spPr>
          <a:xfrm>
            <a:off x="4657022" y="2801842"/>
            <a:ext cx="3487337" cy="4913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8" name="شكل حر: شكل 60">
            <a:extLst>
              <a:ext uri="{FF2B5EF4-FFF2-40B4-BE49-F238E27FC236}">
                <a16:creationId xmlns:a16="http://schemas.microsoft.com/office/drawing/2014/main" id="{CABE7C25-60FC-4745-A192-566C82D9AACF}"/>
              </a:ext>
            </a:extLst>
          </p:cNvPr>
          <p:cNvSpPr/>
          <p:nvPr/>
        </p:nvSpPr>
        <p:spPr>
          <a:xfrm>
            <a:off x="4657022" y="3021548"/>
            <a:ext cx="3487337" cy="4913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9" name="شكل حر: شكل 61">
            <a:extLst>
              <a:ext uri="{FF2B5EF4-FFF2-40B4-BE49-F238E27FC236}">
                <a16:creationId xmlns:a16="http://schemas.microsoft.com/office/drawing/2014/main" id="{934B241E-D59F-8543-AFC9-4745DE6F07EA}"/>
              </a:ext>
            </a:extLst>
          </p:cNvPr>
          <p:cNvSpPr/>
          <p:nvPr/>
        </p:nvSpPr>
        <p:spPr>
          <a:xfrm>
            <a:off x="4657022" y="3241253"/>
            <a:ext cx="3487337" cy="4913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0" name="شكل حر: شكل 62">
            <a:extLst>
              <a:ext uri="{FF2B5EF4-FFF2-40B4-BE49-F238E27FC236}">
                <a16:creationId xmlns:a16="http://schemas.microsoft.com/office/drawing/2014/main" id="{6AA8DEDF-7CDB-7E4C-9D8E-0D330BB973B5}"/>
              </a:ext>
            </a:extLst>
          </p:cNvPr>
          <p:cNvSpPr/>
          <p:nvPr/>
        </p:nvSpPr>
        <p:spPr>
          <a:xfrm>
            <a:off x="4657022" y="3460958"/>
            <a:ext cx="3487337" cy="4913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1" name="شكل حر: شكل 63">
            <a:extLst>
              <a:ext uri="{FF2B5EF4-FFF2-40B4-BE49-F238E27FC236}">
                <a16:creationId xmlns:a16="http://schemas.microsoft.com/office/drawing/2014/main" id="{716906F8-287E-B949-8D69-5882AC5E3EE9}"/>
              </a:ext>
            </a:extLst>
          </p:cNvPr>
          <p:cNvSpPr/>
          <p:nvPr/>
        </p:nvSpPr>
        <p:spPr>
          <a:xfrm>
            <a:off x="4657022" y="3691617"/>
            <a:ext cx="3487337" cy="4913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2" name="شكل حر: شكل 64">
            <a:extLst>
              <a:ext uri="{FF2B5EF4-FFF2-40B4-BE49-F238E27FC236}">
                <a16:creationId xmlns:a16="http://schemas.microsoft.com/office/drawing/2014/main" id="{D4414E6E-F687-4444-80F6-A6FA360C340E}"/>
              </a:ext>
            </a:extLst>
          </p:cNvPr>
          <p:cNvSpPr/>
          <p:nvPr/>
        </p:nvSpPr>
        <p:spPr>
          <a:xfrm>
            <a:off x="4657022" y="3911323"/>
            <a:ext cx="3487337" cy="4913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3" name="شكل حر: شكل 65">
            <a:extLst>
              <a:ext uri="{FF2B5EF4-FFF2-40B4-BE49-F238E27FC236}">
                <a16:creationId xmlns:a16="http://schemas.microsoft.com/office/drawing/2014/main" id="{39B3EFA4-A6EE-4A41-853B-4EC73E551BE3}"/>
              </a:ext>
            </a:extLst>
          </p:cNvPr>
          <p:cNvSpPr/>
          <p:nvPr/>
        </p:nvSpPr>
        <p:spPr>
          <a:xfrm>
            <a:off x="4657022" y="4131029"/>
            <a:ext cx="3487337" cy="4913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4" name="شكل حر: شكل 66">
            <a:extLst>
              <a:ext uri="{FF2B5EF4-FFF2-40B4-BE49-F238E27FC236}">
                <a16:creationId xmlns:a16="http://schemas.microsoft.com/office/drawing/2014/main" id="{01D4F403-A780-064A-90DB-01F70DAF8A49}"/>
              </a:ext>
            </a:extLst>
          </p:cNvPr>
          <p:cNvSpPr/>
          <p:nvPr/>
        </p:nvSpPr>
        <p:spPr>
          <a:xfrm>
            <a:off x="4657022" y="4350734"/>
            <a:ext cx="3487337" cy="4913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5" name="شكل حر: شكل 67">
            <a:extLst>
              <a:ext uri="{FF2B5EF4-FFF2-40B4-BE49-F238E27FC236}">
                <a16:creationId xmlns:a16="http://schemas.microsoft.com/office/drawing/2014/main" id="{4579186D-DDF4-E642-8EFC-1B2C5100C369}"/>
              </a:ext>
            </a:extLst>
          </p:cNvPr>
          <p:cNvSpPr/>
          <p:nvPr/>
        </p:nvSpPr>
        <p:spPr>
          <a:xfrm>
            <a:off x="4657022" y="4581438"/>
            <a:ext cx="3487337" cy="4913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6" name="شكل حر: شكل 68">
            <a:extLst>
              <a:ext uri="{FF2B5EF4-FFF2-40B4-BE49-F238E27FC236}">
                <a16:creationId xmlns:a16="http://schemas.microsoft.com/office/drawing/2014/main" id="{00626181-D4AA-0542-81AA-4DFDB9E4BEBD}"/>
              </a:ext>
            </a:extLst>
          </p:cNvPr>
          <p:cNvSpPr/>
          <p:nvPr/>
        </p:nvSpPr>
        <p:spPr>
          <a:xfrm>
            <a:off x="4657022" y="4801144"/>
            <a:ext cx="3487337" cy="4913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85B57F77-9AA7-9F41-882B-AE665DB584AC}"/>
              </a:ext>
            </a:extLst>
          </p:cNvPr>
          <p:cNvSpPr txBox="1"/>
          <p:nvPr/>
        </p:nvSpPr>
        <p:spPr>
          <a:xfrm>
            <a:off x="7212079" y="5136578"/>
            <a:ext cx="8025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DAD268D5-2CF4-F640-8750-6205D696FEAE}"/>
              </a:ext>
            </a:extLst>
          </p:cNvPr>
          <p:cNvSpPr txBox="1"/>
          <p:nvPr/>
        </p:nvSpPr>
        <p:spPr>
          <a:xfrm>
            <a:off x="3494454" y="5138476"/>
            <a:ext cx="80254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pic>
        <p:nvPicPr>
          <p:cNvPr id="100" name="صورة 99">
            <a:hlinkClick r:id="rId3" action="ppaction://hlinksldjump"/>
            <a:extLst>
              <a:ext uri="{FF2B5EF4-FFF2-40B4-BE49-F238E27FC236}">
                <a16:creationId xmlns:a16="http://schemas.microsoft.com/office/drawing/2014/main" id="{22D7A5A5-F93B-3945-AA68-AF0232B66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773" y="824174"/>
            <a:ext cx="443146" cy="52402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28" name="عنوان 1"/>
          <p:cNvSpPr txBox="1">
            <a:spLocks/>
          </p:cNvSpPr>
          <p:nvPr/>
        </p:nvSpPr>
        <p:spPr>
          <a:xfrm>
            <a:off x="4686328" y="1857364"/>
            <a:ext cx="3693082" cy="57150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الطريقة الأفقية</a:t>
            </a:r>
          </a:p>
        </p:txBody>
      </p:sp>
      <p:sp>
        <p:nvSpPr>
          <p:cNvPr id="29" name="عنوان 1"/>
          <p:cNvSpPr txBox="1">
            <a:spLocks/>
          </p:cNvSpPr>
          <p:nvPr/>
        </p:nvSpPr>
        <p:spPr>
          <a:xfrm>
            <a:off x="715760" y="1857364"/>
            <a:ext cx="3713364" cy="57150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الطريقة الرأسية</a:t>
            </a:r>
          </a:p>
        </p:txBody>
      </p:sp>
      <p:sp>
        <p:nvSpPr>
          <p:cNvPr id="30" name="عنوان 1"/>
          <p:cNvSpPr txBox="1">
            <a:spLocks/>
          </p:cNvSpPr>
          <p:nvPr/>
        </p:nvSpPr>
        <p:spPr>
          <a:xfrm>
            <a:off x="4749321" y="2474890"/>
            <a:ext cx="3709052" cy="2857317"/>
          </a:xfrm>
          <a:prstGeom prst="rect">
            <a:avLst/>
          </a:prstGeom>
          <a:pattFill prst="dotDmnd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عنوان 1"/>
          <p:cNvSpPr txBox="1">
            <a:spLocks/>
          </p:cNvSpPr>
          <p:nvPr/>
        </p:nvSpPr>
        <p:spPr>
          <a:xfrm>
            <a:off x="672291" y="2460555"/>
            <a:ext cx="3744839" cy="2871652"/>
          </a:xfrm>
          <a:prstGeom prst="rect">
            <a:avLst/>
          </a:prstGeom>
          <a:pattFill prst="dotDmnd">
            <a:fgClr>
              <a:srgbClr val="FF85FF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مستطيل مستدير الزوايا 31"/>
          <p:cNvSpPr/>
          <p:nvPr/>
        </p:nvSpPr>
        <p:spPr>
          <a:xfrm>
            <a:off x="1296601" y="618933"/>
            <a:ext cx="6068770" cy="7384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أوجد ناتج :  ٦ جـ</a:t>
            </a:r>
            <a:r>
              <a:rPr lang="ar-SA" sz="3200" b="1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( ٣ جـ</a:t>
            </a:r>
            <a:r>
              <a:rPr lang="ar-SA" sz="3200" b="1" baseline="30000" dirty="0">
                <a:solidFill>
                  <a:schemeClr val="tx1"/>
                </a:solidFill>
              </a:rPr>
              <a:t>٣</a:t>
            </a:r>
            <a:r>
              <a:rPr lang="ar-SA" sz="2400" b="1" dirty="0">
                <a:solidFill>
                  <a:schemeClr val="tx1"/>
                </a:solidFill>
              </a:rPr>
              <a:t> + ٤ جـ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+ ١٠ جـ  ــ  ١ )</a:t>
            </a:r>
          </a:p>
        </p:txBody>
      </p:sp>
      <p:sp>
        <p:nvSpPr>
          <p:cNvPr id="33" name="مربع نص 32"/>
          <p:cNvSpPr txBox="1"/>
          <p:nvPr/>
        </p:nvSpPr>
        <p:spPr>
          <a:xfrm>
            <a:off x="4671986" y="3426741"/>
            <a:ext cx="397198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</a:t>
            </a:r>
            <a:r>
              <a:rPr lang="ar-SA" sz="2000" b="1" dirty="0">
                <a:solidFill>
                  <a:schemeClr val="tx1"/>
                </a:solidFill>
              </a:rPr>
              <a:t>٦ جـ</a:t>
            </a:r>
            <a:r>
              <a:rPr lang="ar-SA" sz="2800" b="1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( ٣ جـ</a:t>
            </a:r>
            <a:r>
              <a:rPr lang="ar-SA" sz="2800" b="1" baseline="30000" dirty="0">
                <a:solidFill>
                  <a:schemeClr val="tx1"/>
                </a:solidFill>
              </a:rPr>
              <a:t>٣</a:t>
            </a:r>
            <a:r>
              <a:rPr lang="ar-SA" sz="2000" b="1" dirty="0">
                <a:solidFill>
                  <a:schemeClr val="tx1"/>
                </a:solidFill>
              </a:rPr>
              <a:t> + ٤ جـ</a:t>
            </a:r>
            <a:r>
              <a:rPr lang="ar-SA" sz="28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 + ١٠ جـ  ــ  ١ )</a:t>
            </a:r>
          </a:p>
        </p:txBody>
      </p:sp>
      <p:sp>
        <p:nvSpPr>
          <p:cNvPr id="34" name="قوس 33"/>
          <p:cNvSpPr/>
          <p:nvPr/>
        </p:nvSpPr>
        <p:spPr>
          <a:xfrm>
            <a:off x="7400972" y="3029606"/>
            <a:ext cx="928694" cy="642942"/>
          </a:xfrm>
          <a:prstGeom prst="arc">
            <a:avLst>
              <a:gd name="adj1" fmla="val 10846651"/>
              <a:gd name="adj2" fmla="val 90429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قوس 34"/>
          <p:cNvSpPr/>
          <p:nvPr/>
        </p:nvSpPr>
        <p:spPr>
          <a:xfrm>
            <a:off x="6686592" y="3029606"/>
            <a:ext cx="1571636" cy="714380"/>
          </a:xfrm>
          <a:prstGeom prst="arc">
            <a:avLst>
              <a:gd name="adj1" fmla="val 10526425"/>
              <a:gd name="adj2" fmla="val 90429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قوس 35"/>
          <p:cNvSpPr/>
          <p:nvPr/>
        </p:nvSpPr>
        <p:spPr>
          <a:xfrm>
            <a:off x="5786446" y="2974432"/>
            <a:ext cx="2357042" cy="714380"/>
          </a:xfrm>
          <a:prstGeom prst="arc">
            <a:avLst>
              <a:gd name="adj1" fmla="val 10526425"/>
              <a:gd name="adj2" fmla="val 90429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ربع نص 36"/>
          <p:cNvSpPr txBox="1"/>
          <p:nvPr/>
        </p:nvSpPr>
        <p:spPr>
          <a:xfrm>
            <a:off x="7562789" y="4629378"/>
            <a:ext cx="104302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١٨ جـ</a:t>
            </a:r>
            <a:r>
              <a:rPr lang="ar-SA" sz="3200" b="1" baseline="30000" dirty="0"/>
              <a:t>٥</a:t>
            </a:r>
          </a:p>
        </p:txBody>
      </p:sp>
      <p:sp>
        <p:nvSpPr>
          <p:cNvPr id="38" name="مربع نص 37"/>
          <p:cNvSpPr txBox="1"/>
          <p:nvPr/>
        </p:nvSpPr>
        <p:spPr>
          <a:xfrm>
            <a:off x="6572264" y="4629378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٢٤ جـ</a:t>
            </a:r>
            <a:r>
              <a:rPr lang="ar-SA" sz="3200" b="1" baseline="30000" dirty="0"/>
              <a:t>٤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5572132" y="4629378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٦٠ جـ</a:t>
            </a:r>
            <a:r>
              <a:rPr lang="ar-SA" sz="3200" b="1" baseline="30000" dirty="0"/>
              <a:t>٣</a:t>
            </a:r>
          </a:p>
        </p:txBody>
      </p:sp>
      <p:sp>
        <p:nvSpPr>
          <p:cNvPr id="40" name="مربع نص 39"/>
          <p:cNvSpPr txBox="1"/>
          <p:nvPr/>
        </p:nvSpPr>
        <p:spPr>
          <a:xfrm>
            <a:off x="428596" y="2786058"/>
            <a:ext cx="357190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 ٣ جـ</a:t>
            </a:r>
            <a:r>
              <a:rPr lang="ar-SA" sz="2800" b="1" baseline="30000" dirty="0">
                <a:solidFill>
                  <a:schemeClr val="tx1"/>
                </a:solidFill>
              </a:rPr>
              <a:t>٣</a:t>
            </a:r>
            <a:r>
              <a:rPr lang="ar-SA" sz="2200" b="1" dirty="0">
                <a:solidFill>
                  <a:schemeClr val="tx1"/>
                </a:solidFill>
              </a:rPr>
              <a:t> + ٤ جـ</a:t>
            </a:r>
            <a:r>
              <a:rPr lang="ar-SA" sz="28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200" b="1" dirty="0">
                <a:solidFill>
                  <a:schemeClr val="tx1"/>
                </a:solidFill>
              </a:rPr>
              <a:t>  + ١٠ جـ  ــ  ١</a:t>
            </a:r>
            <a:endParaRPr lang="ar-SA" sz="2200" b="1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3071802" y="3641055"/>
            <a:ext cx="85725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٦ جـ</a:t>
            </a:r>
            <a:r>
              <a:rPr lang="ar-SA" sz="2800" b="1" baseline="30000" dirty="0">
                <a:solidFill>
                  <a:schemeClr val="tx1"/>
                </a:solidFill>
              </a:rPr>
              <a:t>٢</a:t>
            </a:r>
            <a:endParaRPr lang="ar-SA" sz="2800" b="1" baseline="30000" dirty="0"/>
          </a:p>
        </p:txBody>
      </p:sp>
      <p:sp>
        <p:nvSpPr>
          <p:cNvPr id="42" name="مربع نص 41"/>
          <p:cNvSpPr txBox="1"/>
          <p:nvPr/>
        </p:nvSpPr>
        <p:spPr>
          <a:xfrm>
            <a:off x="3929058" y="3269797"/>
            <a:ext cx="42862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cxnSp>
        <p:nvCxnSpPr>
          <p:cNvPr id="43" name="رابط مستقيم 42"/>
          <p:cNvCxnSpPr/>
          <p:nvPr/>
        </p:nvCxnSpPr>
        <p:spPr>
          <a:xfrm rot="10800000">
            <a:off x="767592" y="4334245"/>
            <a:ext cx="3492000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قوس 44"/>
          <p:cNvSpPr/>
          <p:nvPr/>
        </p:nvSpPr>
        <p:spPr>
          <a:xfrm>
            <a:off x="4929190" y="3000372"/>
            <a:ext cx="3114724" cy="714380"/>
          </a:xfrm>
          <a:prstGeom prst="arc">
            <a:avLst>
              <a:gd name="adj1" fmla="val 10526425"/>
              <a:gd name="adj2" fmla="val 90429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ربع نص 45"/>
          <p:cNvSpPr txBox="1"/>
          <p:nvPr/>
        </p:nvSpPr>
        <p:spPr>
          <a:xfrm>
            <a:off x="4643438" y="4629378"/>
            <a:ext cx="107157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٦ جـ</a:t>
            </a:r>
            <a:r>
              <a:rPr lang="ar-SA" sz="3200" b="1" baseline="30000" dirty="0"/>
              <a:t>٢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09320" y="542199"/>
            <a:ext cx="130234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مربع نص 51"/>
          <p:cNvSpPr txBox="1"/>
          <p:nvPr/>
        </p:nvSpPr>
        <p:spPr>
          <a:xfrm>
            <a:off x="3376981" y="4618872"/>
            <a:ext cx="104302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١٨ جـ</a:t>
            </a:r>
            <a:r>
              <a:rPr lang="ar-SA" sz="3200" b="1" baseline="30000" dirty="0"/>
              <a:t>٥</a:t>
            </a:r>
          </a:p>
        </p:txBody>
      </p:sp>
      <p:sp>
        <p:nvSpPr>
          <p:cNvPr id="53" name="مربع نص 52"/>
          <p:cNvSpPr txBox="1"/>
          <p:nvPr/>
        </p:nvSpPr>
        <p:spPr>
          <a:xfrm>
            <a:off x="2341130" y="4641186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٢٤ جـ</a:t>
            </a:r>
            <a:r>
              <a:rPr lang="ar-SA" sz="3200" b="1" baseline="30000" dirty="0"/>
              <a:t>٤</a:t>
            </a:r>
          </a:p>
        </p:txBody>
      </p:sp>
      <p:sp>
        <p:nvSpPr>
          <p:cNvPr id="54" name="مربع نص 53"/>
          <p:cNvSpPr txBox="1"/>
          <p:nvPr/>
        </p:nvSpPr>
        <p:spPr>
          <a:xfrm>
            <a:off x="1342272" y="4641185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٦٠ جـ</a:t>
            </a:r>
            <a:r>
              <a:rPr lang="ar-SA" sz="3200" b="1" baseline="30000" dirty="0"/>
              <a:t>٣</a:t>
            </a:r>
          </a:p>
        </p:txBody>
      </p:sp>
      <p:sp>
        <p:nvSpPr>
          <p:cNvPr id="55" name="مربع نص 54"/>
          <p:cNvSpPr txBox="1"/>
          <p:nvPr/>
        </p:nvSpPr>
        <p:spPr>
          <a:xfrm>
            <a:off x="466165" y="4669576"/>
            <a:ext cx="107157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٦ جـ</a:t>
            </a:r>
            <a:r>
              <a:rPr lang="ar-SA" sz="3200" b="1" baseline="30000" dirty="0"/>
              <a:t>٢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D6ED5E5-AF94-EB4D-87F8-F08FB91030F3}"/>
              </a:ext>
            </a:extLst>
          </p:cNvPr>
          <p:cNvSpPr txBox="1"/>
          <p:nvPr/>
        </p:nvSpPr>
        <p:spPr>
          <a:xfrm>
            <a:off x="7263906" y="1308648"/>
            <a:ext cx="10041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٢/ صـ ٣٧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E20CF77-469B-1AE0-FC7E-EC79A605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221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38" grpId="0"/>
      <p:bldP spid="39" grpId="0"/>
      <p:bldP spid="40" grpId="0"/>
      <p:bldP spid="41" grpId="0"/>
      <p:bldP spid="42" grpId="0"/>
      <p:bldP spid="45" grpId="0" animBg="1"/>
      <p:bldP spid="45" grpId="1" animBg="1"/>
      <p:bldP spid="46" grpId="0"/>
      <p:bldP spid="52" grpId="0"/>
      <p:bldP spid="53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شكل حر: شكل 53">
            <a:extLst>
              <a:ext uri="{FF2B5EF4-FFF2-40B4-BE49-F238E27FC236}">
                <a16:creationId xmlns:a16="http://schemas.microsoft.com/office/drawing/2014/main" id="{54D0AFEF-04EB-2745-9E1A-83E27BAF9218}"/>
              </a:ext>
            </a:extLst>
          </p:cNvPr>
          <p:cNvSpPr/>
          <p:nvPr/>
        </p:nvSpPr>
        <p:spPr>
          <a:xfrm>
            <a:off x="4154654" y="594882"/>
            <a:ext cx="4304065" cy="521792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41" name="شكل حر: شكل 6">
            <a:extLst>
              <a:ext uri="{FF2B5EF4-FFF2-40B4-BE49-F238E27FC236}">
                <a16:creationId xmlns:a16="http://schemas.microsoft.com/office/drawing/2014/main" id="{5A1985E5-C5B4-134B-B1CC-69687A4D5681}"/>
              </a:ext>
            </a:extLst>
          </p:cNvPr>
          <p:cNvSpPr/>
          <p:nvPr/>
        </p:nvSpPr>
        <p:spPr>
          <a:xfrm>
            <a:off x="228350" y="318767"/>
            <a:ext cx="8666440" cy="5841332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7500FCE5-5B90-7E4D-A61B-70ACAB416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30" y="655058"/>
            <a:ext cx="4370863" cy="5271507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43" name="شكل حر: شكل 8">
            <a:extLst>
              <a:ext uri="{FF2B5EF4-FFF2-40B4-BE49-F238E27FC236}">
                <a16:creationId xmlns:a16="http://schemas.microsoft.com/office/drawing/2014/main" id="{358FF190-5B46-DA49-BE4F-FF40CC9995BE}"/>
              </a:ext>
            </a:extLst>
          </p:cNvPr>
          <p:cNvSpPr/>
          <p:nvPr/>
        </p:nvSpPr>
        <p:spPr>
          <a:xfrm>
            <a:off x="485444" y="697901"/>
            <a:ext cx="4303902" cy="5217866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21F5CD6D-0B58-2D41-8CA6-3DC28F0B1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922" y="655059"/>
            <a:ext cx="4370863" cy="5258490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45" name="شكل حر: شكل 10">
            <a:extLst>
              <a:ext uri="{FF2B5EF4-FFF2-40B4-BE49-F238E27FC236}">
                <a16:creationId xmlns:a16="http://schemas.microsoft.com/office/drawing/2014/main" id="{802119C3-D5E4-3C44-9535-4E1E5FC04AD0}"/>
              </a:ext>
            </a:extLst>
          </p:cNvPr>
          <p:cNvSpPr/>
          <p:nvPr/>
        </p:nvSpPr>
        <p:spPr>
          <a:xfrm>
            <a:off x="4165791" y="697901"/>
            <a:ext cx="4304065" cy="5217866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E1BE159C-3682-E440-B0F0-067F41503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64" y="604855"/>
            <a:ext cx="4451404" cy="537123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52" name="شكل حر: شكل 12">
            <a:extLst>
              <a:ext uri="{FF2B5EF4-FFF2-40B4-BE49-F238E27FC236}">
                <a16:creationId xmlns:a16="http://schemas.microsoft.com/office/drawing/2014/main" id="{301F99E3-CBF9-C84B-8E80-87A372D3B3B8}"/>
              </a:ext>
            </a:extLst>
          </p:cNvPr>
          <p:cNvSpPr/>
          <p:nvPr/>
        </p:nvSpPr>
        <p:spPr>
          <a:xfrm>
            <a:off x="411158" y="646366"/>
            <a:ext cx="4382353" cy="5217926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53" name="صورة 52">
            <a:extLst>
              <a:ext uri="{FF2B5EF4-FFF2-40B4-BE49-F238E27FC236}">
                <a16:creationId xmlns:a16="http://schemas.microsoft.com/office/drawing/2014/main" id="{C66A5640-1EB4-8342-97EF-CB18171B9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944" y="604855"/>
            <a:ext cx="4462146" cy="5384251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54" name="شكل حر: شكل 14">
            <a:extLst>
              <a:ext uri="{FF2B5EF4-FFF2-40B4-BE49-F238E27FC236}">
                <a16:creationId xmlns:a16="http://schemas.microsoft.com/office/drawing/2014/main" id="{9ED9DC56-282E-9B47-83B6-9660D03564E8}"/>
              </a:ext>
            </a:extLst>
          </p:cNvPr>
          <p:cNvSpPr/>
          <p:nvPr/>
        </p:nvSpPr>
        <p:spPr>
          <a:xfrm>
            <a:off x="4145795" y="646366"/>
            <a:ext cx="4395453" cy="5217926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6" name="شكل حر: شكل 26">
            <a:extLst>
              <a:ext uri="{FF2B5EF4-FFF2-40B4-BE49-F238E27FC236}">
                <a16:creationId xmlns:a16="http://schemas.microsoft.com/office/drawing/2014/main" id="{82072003-1A5A-1B48-88F2-52457ABBCBE7}"/>
              </a:ext>
            </a:extLst>
          </p:cNvPr>
          <p:cNvSpPr/>
          <p:nvPr/>
        </p:nvSpPr>
        <p:spPr>
          <a:xfrm>
            <a:off x="388884" y="640384"/>
            <a:ext cx="4424184" cy="521792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7" name="شكل حر: شكل 27">
            <a:extLst>
              <a:ext uri="{FF2B5EF4-FFF2-40B4-BE49-F238E27FC236}">
                <a16:creationId xmlns:a16="http://schemas.microsoft.com/office/drawing/2014/main" id="{90723DA2-5FB6-2845-9E6B-CC3DF2E76FD7}"/>
              </a:ext>
            </a:extLst>
          </p:cNvPr>
          <p:cNvSpPr/>
          <p:nvPr/>
        </p:nvSpPr>
        <p:spPr>
          <a:xfrm>
            <a:off x="804263" y="1807691"/>
            <a:ext cx="3771721" cy="4971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8" name="شكل حر: شكل 28">
            <a:extLst>
              <a:ext uri="{FF2B5EF4-FFF2-40B4-BE49-F238E27FC236}">
                <a16:creationId xmlns:a16="http://schemas.microsoft.com/office/drawing/2014/main" id="{D6DFFC13-3086-134C-A443-680BAEDFCD78}"/>
              </a:ext>
            </a:extLst>
          </p:cNvPr>
          <p:cNvSpPr/>
          <p:nvPr/>
        </p:nvSpPr>
        <p:spPr>
          <a:xfrm>
            <a:off x="805716" y="2131727"/>
            <a:ext cx="3756738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9" name="شكل حر: شكل 29">
            <a:extLst>
              <a:ext uri="{FF2B5EF4-FFF2-40B4-BE49-F238E27FC236}">
                <a16:creationId xmlns:a16="http://schemas.microsoft.com/office/drawing/2014/main" id="{AEAC8FA8-8DB7-5A4E-A990-56D0AC21682A}"/>
              </a:ext>
            </a:extLst>
          </p:cNvPr>
          <p:cNvSpPr/>
          <p:nvPr/>
        </p:nvSpPr>
        <p:spPr>
          <a:xfrm>
            <a:off x="805716" y="2351432"/>
            <a:ext cx="3756738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0" name="شكل حر: شكل 30">
            <a:extLst>
              <a:ext uri="{FF2B5EF4-FFF2-40B4-BE49-F238E27FC236}">
                <a16:creationId xmlns:a16="http://schemas.microsoft.com/office/drawing/2014/main" id="{D3B6D76A-9411-B043-9A16-355AFC7FA738}"/>
              </a:ext>
            </a:extLst>
          </p:cNvPr>
          <p:cNvSpPr/>
          <p:nvPr/>
        </p:nvSpPr>
        <p:spPr>
          <a:xfrm>
            <a:off x="805716" y="2571137"/>
            <a:ext cx="3756738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1" name="شكل حر: شكل 31">
            <a:extLst>
              <a:ext uri="{FF2B5EF4-FFF2-40B4-BE49-F238E27FC236}">
                <a16:creationId xmlns:a16="http://schemas.microsoft.com/office/drawing/2014/main" id="{A0C7AAE2-E2AD-584A-842F-85F36E9A8067}"/>
              </a:ext>
            </a:extLst>
          </p:cNvPr>
          <p:cNvSpPr/>
          <p:nvPr/>
        </p:nvSpPr>
        <p:spPr>
          <a:xfrm>
            <a:off x="805716" y="2801842"/>
            <a:ext cx="3756738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2" name="شكل حر: شكل 32">
            <a:extLst>
              <a:ext uri="{FF2B5EF4-FFF2-40B4-BE49-F238E27FC236}">
                <a16:creationId xmlns:a16="http://schemas.microsoft.com/office/drawing/2014/main" id="{A9F03ED1-06CE-D04E-A79E-EED68ACF9F9F}"/>
              </a:ext>
            </a:extLst>
          </p:cNvPr>
          <p:cNvSpPr/>
          <p:nvPr/>
        </p:nvSpPr>
        <p:spPr>
          <a:xfrm>
            <a:off x="805716" y="3021548"/>
            <a:ext cx="3756738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3" name="شكل حر: شكل 33">
            <a:extLst>
              <a:ext uri="{FF2B5EF4-FFF2-40B4-BE49-F238E27FC236}">
                <a16:creationId xmlns:a16="http://schemas.microsoft.com/office/drawing/2014/main" id="{A6D53654-9275-6940-AFF0-DCF17A940DE7}"/>
              </a:ext>
            </a:extLst>
          </p:cNvPr>
          <p:cNvSpPr/>
          <p:nvPr/>
        </p:nvSpPr>
        <p:spPr>
          <a:xfrm>
            <a:off x="805716" y="3241253"/>
            <a:ext cx="3756738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4" name="شكل حر: شكل 34">
            <a:extLst>
              <a:ext uri="{FF2B5EF4-FFF2-40B4-BE49-F238E27FC236}">
                <a16:creationId xmlns:a16="http://schemas.microsoft.com/office/drawing/2014/main" id="{EFD6D7D1-50D1-D447-9505-1E330DDD3DE6}"/>
              </a:ext>
            </a:extLst>
          </p:cNvPr>
          <p:cNvSpPr/>
          <p:nvPr/>
        </p:nvSpPr>
        <p:spPr>
          <a:xfrm>
            <a:off x="805716" y="3460958"/>
            <a:ext cx="3756738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5" name="شكل حر: شكل 35">
            <a:extLst>
              <a:ext uri="{FF2B5EF4-FFF2-40B4-BE49-F238E27FC236}">
                <a16:creationId xmlns:a16="http://schemas.microsoft.com/office/drawing/2014/main" id="{0567B99E-F711-BA4B-AB88-387809540786}"/>
              </a:ext>
            </a:extLst>
          </p:cNvPr>
          <p:cNvSpPr/>
          <p:nvPr/>
        </p:nvSpPr>
        <p:spPr>
          <a:xfrm>
            <a:off x="805716" y="3691617"/>
            <a:ext cx="3756738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6" name="شكل حر: شكل 36">
            <a:extLst>
              <a:ext uri="{FF2B5EF4-FFF2-40B4-BE49-F238E27FC236}">
                <a16:creationId xmlns:a16="http://schemas.microsoft.com/office/drawing/2014/main" id="{6479F0C9-90E7-1A41-8F97-F4BBD46110F5}"/>
              </a:ext>
            </a:extLst>
          </p:cNvPr>
          <p:cNvSpPr/>
          <p:nvPr/>
        </p:nvSpPr>
        <p:spPr>
          <a:xfrm>
            <a:off x="805716" y="3911323"/>
            <a:ext cx="3756738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7" name="شكل حر: شكل 37">
            <a:extLst>
              <a:ext uri="{FF2B5EF4-FFF2-40B4-BE49-F238E27FC236}">
                <a16:creationId xmlns:a16="http://schemas.microsoft.com/office/drawing/2014/main" id="{68FD904D-5899-A640-B33C-07D80B26F7F1}"/>
              </a:ext>
            </a:extLst>
          </p:cNvPr>
          <p:cNvSpPr/>
          <p:nvPr/>
        </p:nvSpPr>
        <p:spPr>
          <a:xfrm>
            <a:off x="805716" y="4131029"/>
            <a:ext cx="3756738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8" name="شكل حر: شكل 38">
            <a:extLst>
              <a:ext uri="{FF2B5EF4-FFF2-40B4-BE49-F238E27FC236}">
                <a16:creationId xmlns:a16="http://schemas.microsoft.com/office/drawing/2014/main" id="{2F753599-E275-814D-A862-6E55052DE722}"/>
              </a:ext>
            </a:extLst>
          </p:cNvPr>
          <p:cNvSpPr/>
          <p:nvPr/>
        </p:nvSpPr>
        <p:spPr>
          <a:xfrm>
            <a:off x="805716" y="4350734"/>
            <a:ext cx="3756738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9" name="شكل حر: شكل 39">
            <a:extLst>
              <a:ext uri="{FF2B5EF4-FFF2-40B4-BE49-F238E27FC236}">
                <a16:creationId xmlns:a16="http://schemas.microsoft.com/office/drawing/2014/main" id="{3B4B66A0-A321-C647-8D42-ABBEFD717082}"/>
              </a:ext>
            </a:extLst>
          </p:cNvPr>
          <p:cNvSpPr/>
          <p:nvPr/>
        </p:nvSpPr>
        <p:spPr>
          <a:xfrm>
            <a:off x="805716" y="4581438"/>
            <a:ext cx="3756738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0" name="شكل حر: شكل 40">
            <a:extLst>
              <a:ext uri="{FF2B5EF4-FFF2-40B4-BE49-F238E27FC236}">
                <a16:creationId xmlns:a16="http://schemas.microsoft.com/office/drawing/2014/main" id="{68EA6A37-1EC2-7E43-94F9-CAD0829B7D4F}"/>
              </a:ext>
            </a:extLst>
          </p:cNvPr>
          <p:cNvSpPr/>
          <p:nvPr/>
        </p:nvSpPr>
        <p:spPr>
          <a:xfrm>
            <a:off x="805716" y="4801144"/>
            <a:ext cx="3756738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1" name="شكل حر: شكل 41">
            <a:extLst>
              <a:ext uri="{FF2B5EF4-FFF2-40B4-BE49-F238E27FC236}">
                <a16:creationId xmlns:a16="http://schemas.microsoft.com/office/drawing/2014/main" id="{E5E3316F-AD17-6E4C-9B87-978D2FA6F70E}"/>
              </a:ext>
            </a:extLst>
          </p:cNvPr>
          <p:cNvSpPr/>
          <p:nvPr/>
        </p:nvSpPr>
        <p:spPr>
          <a:xfrm>
            <a:off x="804263" y="5069637"/>
            <a:ext cx="3771721" cy="4971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2" name="شكل حر: شكل 54">
            <a:extLst>
              <a:ext uri="{FF2B5EF4-FFF2-40B4-BE49-F238E27FC236}">
                <a16:creationId xmlns:a16="http://schemas.microsoft.com/office/drawing/2014/main" id="{1899251B-40B1-D147-81A5-A21AA23B852A}"/>
              </a:ext>
            </a:extLst>
          </p:cNvPr>
          <p:cNvSpPr/>
          <p:nvPr/>
        </p:nvSpPr>
        <p:spPr>
          <a:xfrm>
            <a:off x="4482755" y="1807691"/>
            <a:ext cx="3771721" cy="4971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3" name="شكل حر: شكل 55">
            <a:extLst>
              <a:ext uri="{FF2B5EF4-FFF2-40B4-BE49-F238E27FC236}">
                <a16:creationId xmlns:a16="http://schemas.microsoft.com/office/drawing/2014/main" id="{F5B0D85E-539C-B843-8E4E-A25F7F457CB2}"/>
              </a:ext>
            </a:extLst>
          </p:cNvPr>
          <p:cNvSpPr/>
          <p:nvPr/>
        </p:nvSpPr>
        <p:spPr>
          <a:xfrm>
            <a:off x="4482755" y="5069637"/>
            <a:ext cx="3771721" cy="4971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4" name="شكل حر: شكل 56">
            <a:extLst>
              <a:ext uri="{FF2B5EF4-FFF2-40B4-BE49-F238E27FC236}">
                <a16:creationId xmlns:a16="http://schemas.microsoft.com/office/drawing/2014/main" id="{14D8BF28-59FB-FA4C-B2C9-184FE11CE64C}"/>
              </a:ext>
            </a:extLst>
          </p:cNvPr>
          <p:cNvSpPr/>
          <p:nvPr/>
        </p:nvSpPr>
        <p:spPr>
          <a:xfrm>
            <a:off x="4484208" y="2131727"/>
            <a:ext cx="3756738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5" name="شكل حر: شكل 57">
            <a:extLst>
              <a:ext uri="{FF2B5EF4-FFF2-40B4-BE49-F238E27FC236}">
                <a16:creationId xmlns:a16="http://schemas.microsoft.com/office/drawing/2014/main" id="{AAE58288-9EF9-A64B-819A-F81EF75482BF}"/>
              </a:ext>
            </a:extLst>
          </p:cNvPr>
          <p:cNvSpPr/>
          <p:nvPr/>
        </p:nvSpPr>
        <p:spPr>
          <a:xfrm>
            <a:off x="4484208" y="2351432"/>
            <a:ext cx="3756738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6" name="شكل حر: شكل 58">
            <a:extLst>
              <a:ext uri="{FF2B5EF4-FFF2-40B4-BE49-F238E27FC236}">
                <a16:creationId xmlns:a16="http://schemas.microsoft.com/office/drawing/2014/main" id="{A93EC7F8-8B8E-414E-BC7F-5474B704D793}"/>
              </a:ext>
            </a:extLst>
          </p:cNvPr>
          <p:cNvSpPr/>
          <p:nvPr/>
        </p:nvSpPr>
        <p:spPr>
          <a:xfrm>
            <a:off x="4484208" y="2571137"/>
            <a:ext cx="3756738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7" name="شكل حر: شكل 59">
            <a:extLst>
              <a:ext uri="{FF2B5EF4-FFF2-40B4-BE49-F238E27FC236}">
                <a16:creationId xmlns:a16="http://schemas.microsoft.com/office/drawing/2014/main" id="{55E32A8A-9D57-2345-BB87-4B2C93616DFF}"/>
              </a:ext>
            </a:extLst>
          </p:cNvPr>
          <p:cNvSpPr/>
          <p:nvPr/>
        </p:nvSpPr>
        <p:spPr>
          <a:xfrm>
            <a:off x="4484208" y="2801842"/>
            <a:ext cx="3756738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8" name="شكل حر: شكل 60">
            <a:extLst>
              <a:ext uri="{FF2B5EF4-FFF2-40B4-BE49-F238E27FC236}">
                <a16:creationId xmlns:a16="http://schemas.microsoft.com/office/drawing/2014/main" id="{8F51AE0F-C469-284C-AC2C-69F7A60BADEB}"/>
              </a:ext>
            </a:extLst>
          </p:cNvPr>
          <p:cNvSpPr/>
          <p:nvPr/>
        </p:nvSpPr>
        <p:spPr>
          <a:xfrm>
            <a:off x="4484208" y="3021548"/>
            <a:ext cx="3756738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9" name="شكل حر: شكل 61">
            <a:extLst>
              <a:ext uri="{FF2B5EF4-FFF2-40B4-BE49-F238E27FC236}">
                <a16:creationId xmlns:a16="http://schemas.microsoft.com/office/drawing/2014/main" id="{08AF73E0-C759-BC4C-B1E4-538B031CE5BD}"/>
              </a:ext>
            </a:extLst>
          </p:cNvPr>
          <p:cNvSpPr/>
          <p:nvPr/>
        </p:nvSpPr>
        <p:spPr>
          <a:xfrm>
            <a:off x="4484208" y="3241253"/>
            <a:ext cx="3756738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0" name="شكل حر: شكل 62">
            <a:extLst>
              <a:ext uri="{FF2B5EF4-FFF2-40B4-BE49-F238E27FC236}">
                <a16:creationId xmlns:a16="http://schemas.microsoft.com/office/drawing/2014/main" id="{7EDEA19E-4FDA-6844-BB5F-F4CE2563B3A5}"/>
              </a:ext>
            </a:extLst>
          </p:cNvPr>
          <p:cNvSpPr/>
          <p:nvPr/>
        </p:nvSpPr>
        <p:spPr>
          <a:xfrm>
            <a:off x="4484208" y="3460958"/>
            <a:ext cx="3756738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1" name="شكل حر: شكل 63">
            <a:extLst>
              <a:ext uri="{FF2B5EF4-FFF2-40B4-BE49-F238E27FC236}">
                <a16:creationId xmlns:a16="http://schemas.microsoft.com/office/drawing/2014/main" id="{F133C588-0D62-B247-860F-79BE41819B84}"/>
              </a:ext>
            </a:extLst>
          </p:cNvPr>
          <p:cNvSpPr/>
          <p:nvPr/>
        </p:nvSpPr>
        <p:spPr>
          <a:xfrm>
            <a:off x="4484208" y="3691617"/>
            <a:ext cx="3756738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2" name="شكل حر: شكل 64">
            <a:extLst>
              <a:ext uri="{FF2B5EF4-FFF2-40B4-BE49-F238E27FC236}">
                <a16:creationId xmlns:a16="http://schemas.microsoft.com/office/drawing/2014/main" id="{2ABED9F9-2E2C-1F41-ACEB-F472D648CF99}"/>
              </a:ext>
            </a:extLst>
          </p:cNvPr>
          <p:cNvSpPr/>
          <p:nvPr/>
        </p:nvSpPr>
        <p:spPr>
          <a:xfrm>
            <a:off x="4484208" y="3911323"/>
            <a:ext cx="3756738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3" name="شكل حر: شكل 65">
            <a:extLst>
              <a:ext uri="{FF2B5EF4-FFF2-40B4-BE49-F238E27FC236}">
                <a16:creationId xmlns:a16="http://schemas.microsoft.com/office/drawing/2014/main" id="{A1320568-CCF2-A84E-96B5-60436C691D54}"/>
              </a:ext>
            </a:extLst>
          </p:cNvPr>
          <p:cNvSpPr/>
          <p:nvPr/>
        </p:nvSpPr>
        <p:spPr>
          <a:xfrm>
            <a:off x="4484208" y="4131029"/>
            <a:ext cx="3756738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4" name="شكل حر: شكل 66">
            <a:extLst>
              <a:ext uri="{FF2B5EF4-FFF2-40B4-BE49-F238E27FC236}">
                <a16:creationId xmlns:a16="http://schemas.microsoft.com/office/drawing/2014/main" id="{0BC4627B-DA66-A448-B85A-E308C8F9B4D4}"/>
              </a:ext>
            </a:extLst>
          </p:cNvPr>
          <p:cNvSpPr/>
          <p:nvPr/>
        </p:nvSpPr>
        <p:spPr>
          <a:xfrm>
            <a:off x="4484208" y="4350734"/>
            <a:ext cx="3756738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5" name="شكل حر: شكل 67">
            <a:extLst>
              <a:ext uri="{FF2B5EF4-FFF2-40B4-BE49-F238E27FC236}">
                <a16:creationId xmlns:a16="http://schemas.microsoft.com/office/drawing/2014/main" id="{078A0D5B-46F8-6C41-993E-A0AF8D9FC287}"/>
              </a:ext>
            </a:extLst>
          </p:cNvPr>
          <p:cNvSpPr/>
          <p:nvPr/>
        </p:nvSpPr>
        <p:spPr>
          <a:xfrm>
            <a:off x="4484208" y="4581438"/>
            <a:ext cx="3756738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6" name="شكل حر: شكل 68">
            <a:extLst>
              <a:ext uri="{FF2B5EF4-FFF2-40B4-BE49-F238E27FC236}">
                <a16:creationId xmlns:a16="http://schemas.microsoft.com/office/drawing/2014/main" id="{75B5F89D-A36B-084E-9D81-B56DA6585EEB}"/>
              </a:ext>
            </a:extLst>
          </p:cNvPr>
          <p:cNvSpPr/>
          <p:nvPr/>
        </p:nvSpPr>
        <p:spPr>
          <a:xfrm>
            <a:off x="4484208" y="4801144"/>
            <a:ext cx="3756738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FEC6D6F2-1D71-344E-BCEC-95EC9923985D}"/>
              </a:ext>
            </a:extLst>
          </p:cNvPr>
          <p:cNvSpPr txBox="1"/>
          <p:nvPr/>
        </p:nvSpPr>
        <p:spPr>
          <a:xfrm>
            <a:off x="7172309" y="5136578"/>
            <a:ext cx="86453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DEC44574-DA2A-9347-B471-A3B2C07971DC}"/>
              </a:ext>
            </a:extLst>
          </p:cNvPr>
          <p:cNvSpPr txBox="1"/>
          <p:nvPr/>
        </p:nvSpPr>
        <p:spPr>
          <a:xfrm>
            <a:off x="3454684" y="5138476"/>
            <a:ext cx="86453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pic>
        <p:nvPicPr>
          <p:cNvPr id="90" name="صورة 89">
            <a:hlinkClick r:id="rId6" action="ppaction://hlinksldjump"/>
            <a:extLst>
              <a:ext uri="{FF2B5EF4-FFF2-40B4-BE49-F238E27FC236}">
                <a16:creationId xmlns:a16="http://schemas.microsoft.com/office/drawing/2014/main" id="{46518AD4-DE8F-2A48-B5C8-76FF450C97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9813" y="824175"/>
            <a:ext cx="477380" cy="587186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48" y="214290"/>
            <a:ext cx="173831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عنوان 1"/>
          <p:cNvSpPr txBox="1">
            <a:spLocks/>
          </p:cNvSpPr>
          <p:nvPr/>
        </p:nvSpPr>
        <p:spPr>
          <a:xfrm>
            <a:off x="4643438" y="1857364"/>
            <a:ext cx="3872445" cy="571504"/>
          </a:xfrm>
          <a:prstGeom prst="rect">
            <a:avLst/>
          </a:prstGeom>
          <a:gradFill>
            <a:gsLst>
              <a:gs pos="0">
                <a:srgbClr val="00FDFF"/>
              </a:gs>
              <a:gs pos="72000">
                <a:schemeClr val="accent2">
                  <a:tint val="75000"/>
                  <a:satMod val="210000"/>
                </a:schemeClr>
              </a:gs>
              <a:gs pos="100000">
                <a:schemeClr val="accent2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الطريقة الأفقية</a:t>
            </a:r>
          </a:p>
        </p:txBody>
      </p:sp>
      <p:sp>
        <p:nvSpPr>
          <p:cNvPr id="20" name="عنوان 1"/>
          <p:cNvSpPr txBox="1">
            <a:spLocks/>
          </p:cNvSpPr>
          <p:nvPr/>
        </p:nvSpPr>
        <p:spPr>
          <a:xfrm>
            <a:off x="400020" y="1857364"/>
            <a:ext cx="4029103" cy="571504"/>
          </a:xfrm>
          <a:prstGeom prst="rect">
            <a:avLst/>
          </a:prstGeom>
          <a:gradFill>
            <a:gsLst>
              <a:gs pos="0">
                <a:srgbClr val="FF85FF"/>
              </a:gs>
              <a:gs pos="72000">
                <a:schemeClr val="accent2">
                  <a:tint val="75000"/>
                  <a:satMod val="210000"/>
                </a:schemeClr>
              </a:gs>
              <a:gs pos="100000">
                <a:schemeClr val="accent2">
                  <a:tint val="85000"/>
                  <a:satMod val="21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الطريقة الرأسية</a:t>
            </a:r>
          </a:p>
        </p:txBody>
      </p:sp>
      <p:sp>
        <p:nvSpPr>
          <p:cNvPr id="21" name="عنوان 1"/>
          <p:cNvSpPr txBox="1">
            <a:spLocks/>
          </p:cNvSpPr>
          <p:nvPr/>
        </p:nvSpPr>
        <p:spPr>
          <a:xfrm>
            <a:off x="4643438" y="2428868"/>
            <a:ext cx="3857991" cy="307183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عنوان 1"/>
          <p:cNvSpPr txBox="1">
            <a:spLocks/>
          </p:cNvSpPr>
          <p:nvPr/>
        </p:nvSpPr>
        <p:spPr>
          <a:xfrm>
            <a:off x="414006" y="2428868"/>
            <a:ext cx="4015530" cy="307183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676875" y="735283"/>
            <a:ext cx="6715172" cy="85725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أوجد ناتج :  ــ ٣ ل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٤</a:t>
            </a:r>
            <a:r>
              <a:rPr lang="ar-SA" sz="2400" b="1" dirty="0">
                <a:solidFill>
                  <a:schemeClr val="tx1"/>
                </a:solidFill>
              </a:rPr>
              <a:t> ر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٣</a:t>
            </a:r>
            <a:r>
              <a:rPr lang="ar-SA" sz="2400" b="1" dirty="0">
                <a:solidFill>
                  <a:schemeClr val="tx1"/>
                </a:solidFill>
              </a:rPr>
              <a:t> ( ٢ ل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ر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٤</a:t>
            </a:r>
            <a:r>
              <a:rPr lang="ar-SA" sz="2400" b="1" dirty="0">
                <a:solidFill>
                  <a:schemeClr val="tx1"/>
                </a:solidFill>
              </a:rPr>
              <a:t> ــ ٦ ل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٦</a:t>
            </a:r>
            <a:r>
              <a:rPr lang="ar-SA" sz="2400" b="1" dirty="0">
                <a:solidFill>
                  <a:schemeClr val="tx1"/>
                </a:solidFill>
              </a:rPr>
              <a:t> ر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٣</a:t>
            </a:r>
            <a:r>
              <a:rPr lang="ar-SA" sz="2400" b="1" dirty="0">
                <a:solidFill>
                  <a:schemeClr val="tx1"/>
                </a:solidFill>
              </a:rPr>
              <a:t> ــ ٥ )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4714876" y="3426741"/>
            <a:ext cx="392909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</a:t>
            </a:r>
            <a:r>
              <a:rPr lang="ar-SA" sz="2000" b="1" dirty="0">
                <a:solidFill>
                  <a:schemeClr val="tx1"/>
                </a:solidFill>
              </a:rPr>
              <a:t>ــ ٣ ل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٤</a:t>
            </a:r>
            <a:r>
              <a:rPr lang="ar-SA" sz="2000" b="1" dirty="0">
                <a:solidFill>
                  <a:schemeClr val="tx1"/>
                </a:solidFill>
              </a:rPr>
              <a:t> ر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٣</a:t>
            </a:r>
            <a:r>
              <a:rPr lang="ar-SA" sz="2000" b="1" dirty="0">
                <a:solidFill>
                  <a:schemeClr val="tx1"/>
                </a:solidFill>
              </a:rPr>
              <a:t> ( ٢ ل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ر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٤</a:t>
            </a:r>
            <a:r>
              <a:rPr lang="ar-SA" sz="2000" b="1" dirty="0">
                <a:solidFill>
                  <a:schemeClr val="tx1"/>
                </a:solidFill>
              </a:rPr>
              <a:t> ــ ٦ ل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٦</a:t>
            </a:r>
            <a:r>
              <a:rPr lang="ar-SA" sz="2000" b="1" dirty="0">
                <a:solidFill>
                  <a:schemeClr val="tx1"/>
                </a:solidFill>
              </a:rPr>
              <a:t> ر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٣</a:t>
            </a:r>
            <a:r>
              <a:rPr lang="ar-SA" sz="2000" b="1" dirty="0">
                <a:solidFill>
                  <a:schemeClr val="tx1"/>
                </a:solidFill>
              </a:rPr>
              <a:t> ــ ٥ )</a:t>
            </a:r>
          </a:p>
        </p:txBody>
      </p:sp>
      <p:sp>
        <p:nvSpPr>
          <p:cNvPr id="25" name="قوس 24"/>
          <p:cNvSpPr/>
          <p:nvPr/>
        </p:nvSpPr>
        <p:spPr>
          <a:xfrm>
            <a:off x="7143768" y="3143248"/>
            <a:ext cx="1114460" cy="529300"/>
          </a:xfrm>
          <a:prstGeom prst="arc">
            <a:avLst>
              <a:gd name="adj1" fmla="val 10846651"/>
              <a:gd name="adj2" fmla="val 90429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قوس 25"/>
          <p:cNvSpPr/>
          <p:nvPr/>
        </p:nvSpPr>
        <p:spPr>
          <a:xfrm>
            <a:off x="6072198" y="3029606"/>
            <a:ext cx="2114592" cy="714380"/>
          </a:xfrm>
          <a:prstGeom prst="arc">
            <a:avLst>
              <a:gd name="adj1" fmla="val 10526425"/>
              <a:gd name="adj2" fmla="val 90429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قوس 26"/>
          <p:cNvSpPr/>
          <p:nvPr/>
        </p:nvSpPr>
        <p:spPr>
          <a:xfrm>
            <a:off x="5072066" y="2974432"/>
            <a:ext cx="2999984" cy="714380"/>
          </a:xfrm>
          <a:prstGeom prst="arc">
            <a:avLst>
              <a:gd name="adj1" fmla="val 10526425"/>
              <a:gd name="adj2" fmla="val 90429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ربع نص 27"/>
          <p:cNvSpPr txBox="1"/>
          <p:nvPr/>
        </p:nvSpPr>
        <p:spPr>
          <a:xfrm>
            <a:off x="7009270" y="4641490"/>
            <a:ext cx="140021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٦ ل</a:t>
            </a:r>
            <a:r>
              <a:rPr lang="ar-SA" sz="3200" b="1" spc="-100" baseline="30000" dirty="0"/>
              <a:t>٦</a:t>
            </a:r>
            <a:r>
              <a:rPr lang="ar-SA" sz="2200" b="1" dirty="0"/>
              <a:t> ر</a:t>
            </a:r>
            <a:r>
              <a:rPr lang="ar-SA" sz="3200" b="1" spc="-100" baseline="30000" dirty="0"/>
              <a:t>٧</a:t>
            </a:r>
          </a:p>
        </p:txBody>
      </p:sp>
      <p:sp>
        <p:nvSpPr>
          <p:cNvPr id="29" name="مربع نص 28"/>
          <p:cNvSpPr txBox="1"/>
          <p:nvPr/>
        </p:nvSpPr>
        <p:spPr>
          <a:xfrm>
            <a:off x="5705491" y="4636532"/>
            <a:ext cx="164307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١٨ ل</a:t>
            </a:r>
            <a:r>
              <a:rPr lang="ar-SA" sz="3200" b="1" spc="-100" baseline="30000" dirty="0"/>
              <a:t>١٠</a:t>
            </a:r>
            <a:r>
              <a:rPr lang="ar-SA" sz="2200" b="1" dirty="0"/>
              <a:t> ر</a:t>
            </a:r>
            <a:r>
              <a:rPr lang="ar-SA" sz="3200" b="1" spc="-100" baseline="30000" dirty="0"/>
              <a:t>٦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4452472" y="4643446"/>
            <a:ext cx="150019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١٥ ل</a:t>
            </a:r>
            <a:r>
              <a:rPr lang="ar-SA" sz="3200" b="1" spc="-100" baseline="30000" dirty="0"/>
              <a:t>٤</a:t>
            </a:r>
            <a:r>
              <a:rPr lang="ar-SA" sz="2200" b="1" dirty="0"/>
              <a:t> ر</a:t>
            </a:r>
            <a:r>
              <a:rPr lang="ar-SA" sz="3200" b="1" spc="-100" baseline="30000" dirty="0"/>
              <a:t>٣</a:t>
            </a:r>
          </a:p>
        </p:txBody>
      </p:sp>
      <p:sp>
        <p:nvSpPr>
          <p:cNvPr id="31" name="مربع نص 30"/>
          <p:cNvSpPr txBox="1"/>
          <p:nvPr/>
        </p:nvSpPr>
        <p:spPr>
          <a:xfrm>
            <a:off x="1214414" y="2786058"/>
            <a:ext cx="290041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٢ ل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200" b="1" dirty="0">
                <a:solidFill>
                  <a:schemeClr val="tx1"/>
                </a:solidFill>
              </a:rPr>
              <a:t> ر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٤</a:t>
            </a:r>
            <a:r>
              <a:rPr lang="ar-SA" sz="2200" b="1" dirty="0">
                <a:solidFill>
                  <a:schemeClr val="tx1"/>
                </a:solidFill>
              </a:rPr>
              <a:t> ــ ٦ ل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٦</a:t>
            </a:r>
            <a:r>
              <a:rPr lang="ar-SA" sz="2200" b="1" dirty="0">
                <a:solidFill>
                  <a:schemeClr val="tx1"/>
                </a:solidFill>
              </a:rPr>
              <a:t> ر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٣</a:t>
            </a:r>
            <a:r>
              <a:rPr lang="ar-SA" sz="2200" b="1" dirty="0">
                <a:solidFill>
                  <a:schemeClr val="tx1"/>
                </a:solidFill>
              </a:rPr>
              <a:t> ــ ٥</a:t>
            </a:r>
            <a:endParaRPr lang="ar-SA" sz="2200" b="1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2714612" y="3641055"/>
            <a:ext cx="132877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ــ ٣ ل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٤</a:t>
            </a:r>
            <a:r>
              <a:rPr lang="ar-SA" sz="2200" b="1" dirty="0">
                <a:solidFill>
                  <a:schemeClr val="tx1"/>
                </a:solidFill>
              </a:rPr>
              <a:t> ر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٣</a:t>
            </a:r>
            <a:endParaRPr lang="ar-SA" sz="3200" b="1" baseline="30000" dirty="0"/>
          </a:p>
        </p:txBody>
      </p:sp>
      <p:sp>
        <p:nvSpPr>
          <p:cNvPr id="33" name="مربع نص 32"/>
          <p:cNvSpPr txBox="1"/>
          <p:nvPr/>
        </p:nvSpPr>
        <p:spPr>
          <a:xfrm>
            <a:off x="4043386" y="3228754"/>
            <a:ext cx="42862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cxnSp>
        <p:nvCxnSpPr>
          <p:cNvPr id="34" name="رابط مستقيم 33"/>
          <p:cNvCxnSpPr/>
          <p:nvPr/>
        </p:nvCxnSpPr>
        <p:spPr>
          <a:xfrm rot="10800000">
            <a:off x="442262" y="4356105"/>
            <a:ext cx="3744000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ربع نص 37"/>
          <p:cNvSpPr txBox="1"/>
          <p:nvPr/>
        </p:nvSpPr>
        <p:spPr>
          <a:xfrm>
            <a:off x="3014432" y="4655255"/>
            <a:ext cx="140021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٦ ل</a:t>
            </a:r>
            <a:r>
              <a:rPr lang="ar-SA" sz="3200" b="1" spc="-100" baseline="30000" dirty="0"/>
              <a:t>٦</a:t>
            </a:r>
            <a:r>
              <a:rPr lang="ar-SA" sz="2200" b="1" dirty="0"/>
              <a:t> ر</a:t>
            </a:r>
            <a:r>
              <a:rPr lang="ar-SA" sz="3200" b="1" spc="-100" baseline="30000" dirty="0"/>
              <a:t>٧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1585672" y="4643446"/>
            <a:ext cx="164307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١٨ ل</a:t>
            </a:r>
            <a:r>
              <a:rPr lang="ar-SA" sz="3200" b="1" spc="-100" baseline="30000" dirty="0"/>
              <a:t>١٠</a:t>
            </a:r>
            <a:r>
              <a:rPr lang="ar-SA" sz="2200" b="1" dirty="0"/>
              <a:t> ر</a:t>
            </a:r>
            <a:r>
              <a:rPr lang="ar-SA" sz="3200" b="1" spc="-100" baseline="30000" dirty="0"/>
              <a:t>٦</a:t>
            </a:r>
          </a:p>
        </p:txBody>
      </p:sp>
      <p:sp>
        <p:nvSpPr>
          <p:cNvPr id="40" name="مربع نص 39"/>
          <p:cNvSpPr txBox="1"/>
          <p:nvPr/>
        </p:nvSpPr>
        <p:spPr>
          <a:xfrm>
            <a:off x="327398" y="4675036"/>
            <a:ext cx="150019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١٥ ل</a:t>
            </a:r>
            <a:r>
              <a:rPr lang="ar-SA" sz="3200" b="1" spc="-100" baseline="30000" dirty="0"/>
              <a:t>٤</a:t>
            </a:r>
            <a:r>
              <a:rPr lang="ar-SA" sz="2200" b="1" dirty="0"/>
              <a:t> ر</a:t>
            </a:r>
            <a:r>
              <a:rPr lang="ar-SA" sz="3200" b="1" spc="-100" baseline="30000" dirty="0"/>
              <a:t>٣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7634A0F7-7CDB-3441-9525-D58AA48A8CE5}"/>
              </a:ext>
            </a:extLst>
          </p:cNvPr>
          <p:cNvSpPr txBox="1"/>
          <p:nvPr/>
        </p:nvSpPr>
        <p:spPr>
          <a:xfrm>
            <a:off x="7449724" y="1101379"/>
            <a:ext cx="10041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٣/ صـ ٣٧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EB779E3-D62C-79C9-032B-A723F2936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222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9" grpId="0"/>
      <p:bldP spid="30" grpId="0"/>
      <p:bldP spid="31" grpId="0"/>
      <p:bldP spid="32" grpId="0"/>
      <p:bldP spid="33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صورة 35">
            <a:extLst>
              <a:ext uri="{FF2B5EF4-FFF2-40B4-BE49-F238E27FC236}">
                <a16:creationId xmlns:a16="http://schemas.microsoft.com/office/drawing/2014/main" id="{BE1E8C15-DCB7-504C-BFFC-59EFEBE2A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877" y="555598"/>
            <a:ext cx="3889186" cy="5539359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7" name="شكل حر: شكل 53">
            <a:extLst>
              <a:ext uri="{FF2B5EF4-FFF2-40B4-BE49-F238E27FC236}">
                <a16:creationId xmlns:a16="http://schemas.microsoft.com/office/drawing/2014/main" id="{810E6036-234F-D244-A8F1-6E758A809270}"/>
              </a:ext>
            </a:extLst>
          </p:cNvPr>
          <p:cNvSpPr/>
          <p:nvPr/>
        </p:nvSpPr>
        <p:spPr>
          <a:xfrm>
            <a:off x="4490548" y="594882"/>
            <a:ext cx="3824562" cy="5341339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41" name="شكل حر: شكل 6">
            <a:extLst>
              <a:ext uri="{FF2B5EF4-FFF2-40B4-BE49-F238E27FC236}">
                <a16:creationId xmlns:a16="http://schemas.microsoft.com/office/drawing/2014/main" id="{B6D44ECA-F058-C44E-B40A-C3ED1B70CD86}"/>
              </a:ext>
            </a:extLst>
          </p:cNvPr>
          <p:cNvSpPr/>
          <p:nvPr/>
        </p:nvSpPr>
        <p:spPr>
          <a:xfrm>
            <a:off x="471486" y="323239"/>
            <a:ext cx="8243918" cy="6412866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11FDC6CB-0AD6-AD4C-BE7D-391BDDD94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85" y="655058"/>
            <a:ext cx="3889186" cy="5306842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43" name="شكل حر: شكل 8">
            <a:extLst>
              <a:ext uri="{FF2B5EF4-FFF2-40B4-BE49-F238E27FC236}">
                <a16:creationId xmlns:a16="http://schemas.microsoft.com/office/drawing/2014/main" id="{CBA901E0-11A4-1C4B-8994-C2F8F39E3F0E}"/>
              </a:ext>
            </a:extLst>
          </p:cNvPr>
          <p:cNvSpPr/>
          <p:nvPr/>
        </p:nvSpPr>
        <p:spPr>
          <a:xfrm>
            <a:off x="821324" y="697900"/>
            <a:ext cx="3824417" cy="5341277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5" name="شكل حر: شكل 10">
            <a:extLst>
              <a:ext uri="{FF2B5EF4-FFF2-40B4-BE49-F238E27FC236}">
                <a16:creationId xmlns:a16="http://schemas.microsoft.com/office/drawing/2014/main" id="{F317C193-9906-4F4D-BAA1-50E82010F9DF}"/>
              </a:ext>
            </a:extLst>
          </p:cNvPr>
          <p:cNvSpPr/>
          <p:nvPr/>
        </p:nvSpPr>
        <p:spPr>
          <a:xfrm>
            <a:off x="4795611" y="712045"/>
            <a:ext cx="3824562" cy="5341277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52" name="شكل حر: شكل 12">
            <a:extLst>
              <a:ext uri="{FF2B5EF4-FFF2-40B4-BE49-F238E27FC236}">
                <a16:creationId xmlns:a16="http://schemas.microsoft.com/office/drawing/2014/main" id="{6F1D56AD-BF96-0A4C-950F-9E9049DA7C24}"/>
              </a:ext>
            </a:extLst>
          </p:cNvPr>
          <p:cNvSpPr/>
          <p:nvPr/>
        </p:nvSpPr>
        <p:spPr>
          <a:xfrm>
            <a:off x="645622" y="690031"/>
            <a:ext cx="3894129" cy="5341338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54" name="شكل حر: شكل 14">
            <a:extLst>
              <a:ext uri="{FF2B5EF4-FFF2-40B4-BE49-F238E27FC236}">
                <a16:creationId xmlns:a16="http://schemas.microsoft.com/office/drawing/2014/main" id="{B6CEDE87-A9DE-2A48-9B65-43419A11A2EE}"/>
              </a:ext>
            </a:extLst>
          </p:cNvPr>
          <p:cNvSpPr/>
          <p:nvPr/>
        </p:nvSpPr>
        <p:spPr>
          <a:xfrm>
            <a:off x="4671718" y="634167"/>
            <a:ext cx="3905770" cy="5341338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56" name="شكل حر: شكل 26">
            <a:extLst>
              <a:ext uri="{FF2B5EF4-FFF2-40B4-BE49-F238E27FC236}">
                <a16:creationId xmlns:a16="http://schemas.microsoft.com/office/drawing/2014/main" id="{A0689CE4-85CC-284F-B4B5-0ECD546969BE}"/>
              </a:ext>
            </a:extLst>
          </p:cNvPr>
          <p:cNvSpPr/>
          <p:nvPr/>
        </p:nvSpPr>
        <p:spPr>
          <a:xfrm>
            <a:off x="671454" y="693019"/>
            <a:ext cx="3824562" cy="5341339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57" name="شكل حر: شكل 27">
            <a:extLst>
              <a:ext uri="{FF2B5EF4-FFF2-40B4-BE49-F238E27FC236}">
                <a16:creationId xmlns:a16="http://schemas.microsoft.com/office/drawing/2014/main" id="{7E3FBE68-C83B-E441-A4F0-03406571B046}"/>
              </a:ext>
            </a:extLst>
          </p:cNvPr>
          <p:cNvSpPr/>
          <p:nvPr/>
        </p:nvSpPr>
        <p:spPr>
          <a:xfrm>
            <a:off x="1098611" y="1807691"/>
            <a:ext cx="3351525" cy="5089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8" name="شكل حر: شكل 28">
            <a:extLst>
              <a:ext uri="{FF2B5EF4-FFF2-40B4-BE49-F238E27FC236}">
                <a16:creationId xmlns:a16="http://schemas.microsoft.com/office/drawing/2014/main" id="{844D5EF9-EC57-CD47-BB47-6C45F4E5E925}"/>
              </a:ext>
            </a:extLst>
          </p:cNvPr>
          <p:cNvSpPr/>
          <p:nvPr/>
        </p:nvSpPr>
        <p:spPr>
          <a:xfrm>
            <a:off x="1098894" y="2131727"/>
            <a:ext cx="3338213" cy="5089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9" name="شكل حر: شكل 29">
            <a:extLst>
              <a:ext uri="{FF2B5EF4-FFF2-40B4-BE49-F238E27FC236}">
                <a16:creationId xmlns:a16="http://schemas.microsoft.com/office/drawing/2014/main" id="{F14CD52B-606C-AE4A-856C-1C7FF8F755CC}"/>
              </a:ext>
            </a:extLst>
          </p:cNvPr>
          <p:cNvSpPr/>
          <p:nvPr/>
        </p:nvSpPr>
        <p:spPr>
          <a:xfrm>
            <a:off x="1098894" y="2351432"/>
            <a:ext cx="3338213" cy="5089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0" name="شكل حر: شكل 30">
            <a:extLst>
              <a:ext uri="{FF2B5EF4-FFF2-40B4-BE49-F238E27FC236}">
                <a16:creationId xmlns:a16="http://schemas.microsoft.com/office/drawing/2014/main" id="{DB0C1B2B-09AB-DB4C-A0FB-23B619B2215C}"/>
              </a:ext>
            </a:extLst>
          </p:cNvPr>
          <p:cNvSpPr/>
          <p:nvPr/>
        </p:nvSpPr>
        <p:spPr>
          <a:xfrm>
            <a:off x="1098894" y="2571137"/>
            <a:ext cx="3338213" cy="5089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1" name="شكل حر: شكل 31">
            <a:extLst>
              <a:ext uri="{FF2B5EF4-FFF2-40B4-BE49-F238E27FC236}">
                <a16:creationId xmlns:a16="http://schemas.microsoft.com/office/drawing/2014/main" id="{FB215F50-829F-E748-9C87-DA96A7D341D1}"/>
              </a:ext>
            </a:extLst>
          </p:cNvPr>
          <p:cNvSpPr/>
          <p:nvPr/>
        </p:nvSpPr>
        <p:spPr>
          <a:xfrm>
            <a:off x="1098894" y="2801842"/>
            <a:ext cx="3338213" cy="5089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2" name="شكل حر: شكل 32">
            <a:extLst>
              <a:ext uri="{FF2B5EF4-FFF2-40B4-BE49-F238E27FC236}">
                <a16:creationId xmlns:a16="http://schemas.microsoft.com/office/drawing/2014/main" id="{67DEB3C5-07B2-0543-9735-51B432084EF1}"/>
              </a:ext>
            </a:extLst>
          </p:cNvPr>
          <p:cNvSpPr/>
          <p:nvPr/>
        </p:nvSpPr>
        <p:spPr>
          <a:xfrm>
            <a:off x="1098894" y="3021548"/>
            <a:ext cx="3338213" cy="5089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3" name="شكل حر: شكل 33">
            <a:extLst>
              <a:ext uri="{FF2B5EF4-FFF2-40B4-BE49-F238E27FC236}">
                <a16:creationId xmlns:a16="http://schemas.microsoft.com/office/drawing/2014/main" id="{EE83881C-6843-4A42-8991-774C3E7BE58B}"/>
              </a:ext>
            </a:extLst>
          </p:cNvPr>
          <p:cNvSpPr/>
          <p:nvPr/>
        </p:nvSpPr>
        <p:spPr>
          <a:xfrm>
            <a:off x="1098894" y="3241253"/>
            <a:ext cx="3338213" cy="5089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4" name="شكل حر: شكل 34">
            <a:extLst>
              <a:ext uri="{FF2B5EF4-FFF2-40B4-BE49-F238E27FC236}">
                <a16:creationId xmlns:a16="http://schemas.microsoft.com/office/drawing/2014/main" id="{819D2C87-D199-C64B-8960-96C96146FB77}"/>
              </a:ext>
            </a:extLst>
          </p:cNvPr>
          <p:cNvSpPr/>
          <p:nvPr/>
        </p:nvSpPr>
        <p:spPr>
          <a:xfrm>
            <a:off x="1098894" y="3460958"/>
            <a:ext cx="3338213" cy="5089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5" name="شكل حر: شكل 35">
            <a:extLst>
              <a:ext uri="{FF2B5EF4-FFF2-40B4-BE49-F238E27FC236}">
                <a16:creationId xmlns:a16="http://schemas.microsoft.com/office/drawing/2014/main" id="{5D5A06C1-71A0-D04E-B304-0360FC7FDB82}"/>
              </a:ext>
            </a:extLst>
          </p:cNvPr>
          <p:cNvSpPr/>
          <p:nvPr/>
        </p:nvSpPr>
        <p:spPr>
          <a:xfrm>
            <a:off x="1098894" y="3691617"/>
            <a:ext cx="3338213" cy="5089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6" name="شكل حر: شكل 36">
            <a:extLst>
              <a:ext uri="{FF2B5EF4-FFF2-40B4-BE49-F238E27FC236}">
                <a16:creationId xmlns:a16="http://schemas.microsoft.com/office/drawing/2014/main" id="{03AA4DCA-6A23-7B41-A4D6-57208497054F}"/>
              </a:ext>
            </a:extLst>
          </p:cNvPr>
          <p:cNvSpPr/>
          <p:nvPr/>
        </p:nvSpPr>
        <p:spPr>
          <a:xfrm>
            <a:off x="1098894" y="3911323"/>
            <a:ext cx="3338213" cy="5089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7" name="شكل حر: شكل 37">
            <a:extLst>
              <a:ext uri="{FF2B5EF4-FFF2-40B4-BE49-F238E27FC236}">
                <a16:creationId xmlns:a16="http://schemas.microsoft.com/office/drawing/2014/main" id="{8124633C-7359-3F43-A5AB-67884276A830}"/>
              </a:ext>
            </a:extLst>
          </p:cNvPr>
          <p:cNvSpPr/>
          <p:nvPr/>
        </p:nvSpPr>
        <p:spPr>
          <a:xfrm>
            <a:off x="1098894" y="4131029"/>
            <a:ext cx="3338213" cy="5089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8" name="شكل حر: شكل 38">
            <a:extLst>
              <a:ext uri="{FF2B5EF4-FFF2-40B4-BE49-F238E27FC236}">
                <a16:creationId xmlns:a16="http://schemas.microsoft.com/office/drawing/2014/main" id="{2301C853-3474-444D-B687-D1CDE89BB3B2}"/>
              </a:ext>
            </a:extLst>
          </p:cNvPr>
          <p:cNvSpPr/>
          <p:nvPr/>
        </p:nvSpPr>
        <p:spPr>
          <a:xfrm>
            <a:off x="1098894" y="4350734"/>
            <a:ext cx="3338213" cy="5089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9" name="شكل حر: شكل 39">
            <a:extLst>
              <a:ext uri="{FF2B5EF4-FFF2-40B4-BE49-F238E27FC236}">
                <a16:creationId xmlns:a16="http://schemas.microsoft.com/office/drawing/2014/main" id="{DCDD4A20-55CC-334D-99F5-81D628029AB4}"/>
              </a:ext>
            </a:extLst>
          </p:cNvPr>
          <p:cNvSpPr/>
          <p:nvPr/>
        </p:nvSpPr>
        <p:spPr>
          <a:xfrm>
            <a:off x="1098894" y="4581438"/>
            <a:ext cx="3338213" cy="5089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0" name="شكل حر: شكل 40">
            <a:extLst>
              <a:ext uri="{FF2B5EF4-FFF2-40B4-BE49-F238E27FC236}">
                <a16:creationId xmlns:a16="http://schemas.microsoft.com/office/drawing/2014/main" id="{D1916E6A-EF4C-D447-A599-1796EFAFF5D1}"/>
              </a:ext>
            </a:extLst>
          </p:cNvPr>
          <p:cNvSpPr/>
          <p:nvPr/>
        </p:nvSpPr>
        <p:spPr>
          <a:xfrm>
            <a:off x="1098894" y="4801144"/>
            <a:ext cx="3338213" cy="5089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1" name="شكل حر: شكل 41">
            <a:extLst>
              <a:ext uri="{FF2B5EF4-FFF2-40B4-BE49-F238E27FC236}">
                <a16:creationId xmlns:a16="http://schemas.microsoft.com/office/drawing/2014/main" id="{6DD4B503-84F0-7D4E-98E2-28FEDCC177FB}"/>
              </a:ext>
            </a:extLst>
          </p:cNvPr>
          <p:cNvSpPr/>
          <p:nvPr/>
        </p:nvSpPr>
        <p:spPr>
          <a:xfrm>
            <a:off x="1098611" y="5069637"/>
            <a:ext cx="3351525" cy="5089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2" name="شكل حر: شكل 54">
            <a:extLst>
              <a:ext uri="{FF2B5EF4-FFF2-40B4-BE49-F238E27FC236}">
                <a16:creationId xmlns:a16="http://schemas.microsoft.com/office/drawing/2014/main" id="{1FB10193-4E21-2444-BBA1-18E5C6A0EA53}"/>
              </a:ext>
            </a:extLst>
          </p:cNvPr>
          <p:cNvSpPr/>
          <p:nvPr/>
        </p:nvSpPr>
        <p:spPr>
          <a:xfrm>
            <a:off x="4777103" y="1807691"/>
            <a:ext cx="3351525" cy="5089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3" name="شكل حر: شكل 55">
            <a:extLst>
              <a:ext uri="{FF2B5EF4-FFF2-40B4-BE49-F238E27FC236}">
                <a16:creationId xmlns:a16="http://schemas.microsoft.com/office/drawing/2014/main" id="{549066A1-AC23-4348-9504-81070F7415F9}"/>
              </a:ext>
            </a:extLst>
          </p:cNvPr>
          <p:cNvSpPr/>
          <p:nvPr/>
        </p:nvSpPr>
        <p:spPr>
          <a:xfrm>
            <a:off x="4777103" y="5069637"/>
            <a:ext cx="3351525" cy="5089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4" name="شكل حر: شكل 56">
            <a:extLst>
              <a:ext uri="{FF2B5EF4-FFF2-40B4-BE49-F238E27FC236}">
                <a16:creationId xmlns:a16="http://schemas.microsoft.com/office/drawing/2014/main" id="{91ACFFE4-267A-C045-8820-BE774DFF2559}"/>
              </a:ext>
            </a:extLst>
          </p:cNvPr>
          <p:cNvSpPr/>
          <p:nvPr/>
        </p:nvSpPr>
        <p:spPr>
          <a:xfrm>
            <a:off x="4777386" y="2131727"/>
            <a:ext cx="3338213" cy="5089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5" name="شكل حر: شكل 57">
            <a:extLst>
              <a:ext uri="{FF2B5EF4-FFF2-40B4-BE49-F238E27FC236}">
                <a16:creationId xmlns:a16="http://schemas.microsoft.com/office/drawing/2014/main" id="{56DDB241-E469-B94D-BF35-27F60087C7C6}"/>
              </a:ext>
            </a:extLst>
          </p:cNvPr>
          <p:cNvSpPr/>
          <p:nvPr/>
        </p:nvSpPr>
        <p:spPr>
          <a:xfrm>
            <a:off x="4777386" y="2351432"/>
            <a:ext cx="3338213" cy="5089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6" name="شكل حر: شكل 58">
            <a:extLst>
              <a:ext uri="{FF2B5EF4-FFF2-40B4-BE49-F238E27FC236}">
                <a16:creationId xmlns:a16="http://schemas.microsoft.com/office/drawing/2014/main" id="{5B51C046-70D2-9A4D-9B5A-045A1E10C2B2}"/>
              </a:ext>
            </a:extLst>
          </p:cNvPr>
          <p:cNvSpPr/>
          <p:nvPr/>
        </p:nvSpPr>
        <p:spPr>
          <a:xfrm>
            <a:off x="4777386" y="2571137"/>
            <a:ext cx="3338213" cy="5089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7" name="شكل حر: شكل 59">
            <a:extLst>
              <a:ext uri="{FF2B5EF4-FFF2-40B4-BE49-F238E27FC236}">
                <a16:creationId xmlns:a16="http://schemas.microsoft.com/office/drawing/2014/main" id="{B508A03B-35BA-C743-87EF-B20AADAEF5CF}"/>
              </a:ext>
            </a:extLst>
          </p:cNvPr>
          <p:cNvSpPr/>
          <p:nvPr/>
        </p:nvSpPr>
        <p:spPr>
          <a:xfrm>
            <a:off x="4777386" y="2801842"/>
            <a:ext cx="3338213" cy="5089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8" name="شكل حر: شكل 60">
            <a:extLst>
              <a:ext uri="{FF2B5EF4-FFF2-40B4-BE49-F238E27FC236}">
                <a16:creationId xmlns:a16="http://schemas.microsoft.com/office/drawing/2014/main" id="{7C1A72B2-DCD4-5A47-A74E-3915BA8C51B0}"/>
              </a:ext>
            </a:extLst>
          </p:cNvPr>
          <p:cNvSpPr/>
          <p:nvPr/>
        </p:nvSpPr>
        <p:spPr>
          <a:xfrm>
            <a:off x="4777386" y="3021548"/>
            <a:ext cx="3338213" cy="5089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9" name="شكل حر: شكل 61">
            <a:extLst>
              <a:ext uri="{FF2B5EF4-FFF2-40B4-BE49-F238E27FC236}">
                <a16:creationId xmlns:a16="http://schemas.microsoft.com/office/drawing/2014/main" id="{D81A57DA-6A03-EA4B-965C-ECFFA046C62B}"/>
              </a:ext>
            </a:extLst>
          </p:cNvPr>
          <p:cNvSpPr/>
          <p:nvPr/>
        </p:nvSpPr>
        <p:spPr>
          <a:xfrm>
            <a:off x="4777386" y="3241253"/>
            <a:ext cx="3338213" cy="5089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0" name="شكل حر: شكل 62">
            <a:extLst>
              <a:ext uri="{FF2B5EF4-FFF2-40B4-BE49-F238E27FC236}">
                <a16:creationId xmlns:a16="http://schemas.microsoft.com/office/drawing/2014/main" id="{082A6F98-B9DF-874B-891E-2480B5C9AEBA}"/>
              </a:ext>
            </a:extLst>
          </p:cNvPr>
          <p:cNvSpPr/>
          <p:nvPr/>
        </p:nvSpPr>
        <p:spPr>
          <a:xfrm>
            <a:off x="4777386" y="3460958"/>
            <a:ext cx="3338213" cy="5089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1" name="شكل حر: شكل 63">
            <a:extLst>
              <a:ext uri="{FF2B5EF4-FFF2-40B4-BE49-F238E27FC236}">
                <a16:creationId xmlns:a16="http://schemas.microsoft.com/office/drawing/2014/main" id="{E3DA7926-A1D9-A34A-ADC0-A2F72AF8F527}"/>
              </a:ext>
            </a:extLst>
          </p:cNvPr>
          <p:cNvSpPr/>
          <p:nvPr/>
        </p:nvSpPr>
        <p:spPr>
          <a:xfrm>
            <a:off x="4777386" y="3691617"/>
            <a:ext cx="3338213" cy="5089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2" name="شكل حر: شكل 64">
            <a:extLst>
              <a:ext uri="{FF2B5EF4-FFF2-40B4-BE49-F238E27FC236}">
                <a16:creationId xmlns:a16="http://schemas.microsoft.com/office/drawing/2014/main" id="{AE09B2B3-AA80-214F-92BB-7615F7D29B4F}"/>
              </a:ext>
            </a:extLst>
          </p:cNvPr>
          <p:cNvSpPr/>
          <p:nvPr/>
        </p:nvSpPr>
        <p:spPr>
          <a:xfrm>
            <a:off x="4777386" y="3911323"/>
            <a:ext cx="3338213" cy="5089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3" name="شكل حر: شكل 65">
            <a:extLst>
              <a:ext uri="{FF2B5EF4-FFF2-40B4-BE49-F238E27FC236}">
                <a16:creationId xmlns:a16="http://schemas.microsoft.com/office/drawing/2014/main" id="{BE4826BC-4032-9E41-A848-1C334C61EAAF}"/>
              </a:ext>
            </a:extLst>
          </p:cNvPr>
          <p:cNvSpPr/>
          <p:nvPr/>
        </p:nvSpPr>
        <p:spPr>
          <a:xfrm>
            <a:off x="4777386" y="4131029"/>
            <a:ext cx="3338213" cy="5089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4" name="شكل حر: شكل 66">
            <a:extLst>
              <a:ext uri="{FF2B5EF4-FFF2-40B4-BE49-F238E27FC236}">
                <a16:creationId xmlns:a16="http://schemas.microsoft.com/office/drawing/2014/main" id="{229676D9-C586-1441-9CA8-1CD563EAA954}"/>
              </a:ext>
            </a:extLst>
          </p:cNvPr>
          <p:cNvSpPr/>
          <p:nvPr/>
        </p:nvSpPr>
        <p:spPr>
          <a:xfrm>
            <a:off x="4777386" y="4350734"/>
            <a:ext cx="3338213" cy="5089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5" name="شكل حر: شكل 67">
            <a:extLst>
              <a:ext uri="{FF2B5EF4-FFF2-40B4-BE49-F238E27FC236}">
                <a16:creationId xmlns:a16="http://schemas.microsoft.com/office/drawing/2014/main" id="{390E305E-CF39-2248-B3C5-9F338C10E6DB}"/>
              </a:ext>
            </a:extLst>
          </p:cNvPr>
          <p:cNvSpPr/>
          <p:nvPr/>
        </p:nvSpPr>
        <p:spPr>
          <a:xfrm>
            <a:off x="4777386" y="4581438"/>
            <a:ext cx="3338213" cy="5089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6" name="شكل حر: شكل 68">
            <a:extLst>
              <a:ext uri="{FF2B5EF4-FFF2-40B4-BE49-F238E27FC236}">
                <a16:creationId xmlns:a16="http://schemas.microsoft.com/office/drawing/2014/main" id="{88FCD019-8A73-1D42-B09E-8DFC24438ADC}"/>
              </a:ext>
            </a:extLst>
          </p:cNvPr>
          <p:cNvSpPr/>
          <p:nvPr/>
        </p:nvSpPr>
        <p:spPr>
          <a:xfrm>
            <a:off x="4777386" y="4801144"/>
            <a:ext cx="3338213" cy="5089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FBA44649-F1C0-2E43-833F-455F597884FC}"/>
              </a:ext>
            </a:extLst>
          </p:cNvPr>
          <p:cNvSpPr txBox="1"/>
          <p:nvPr/>
        </p:nvSpPr>
        <p:spPr>
          <a:xfrm>
            <a:off x="7239778" y="5136578"/>
            <a:ext cx="768223" cy="283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D0A19992-6169-024D-A2DC-CC80D9BD4FFB}"/>
              </a:ext>
            </a:extLst>
          </p:cNvPr>
          <p:cNvSpPr txBox="1"/>
          <p:nvPr/>
        </p:nvSpPr>
        <p:spPr>
          <a:xfrm>
            <a:off x="3522153" y="5138476"/>
            <a:ext cx="768223" cy="283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pic>
        <p:nvPicPr>
          <p:cNvPr id="90" name="صورة 89">
            <a:hlinkClick r:id="rId4" action="ppaction://hlinksldjump"/>
            <a:extLst>
              <a:ext uri="{FF2B5EF4-FFF2-40B4-BE49-F238E27FC236}">
                <a16:creationId xmlns:a16="http://schemas.microsoft.com/office/drawing/2014/main" id="{185263C4-30B9-E741-84D9-7C9853545A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505" y="824174"/>
            <a:ext cx="424771" cy="55511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8" y="214290"/>
            <a:ext cx="173831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عنوان 1"/>
          <p:cNvSpPr txBox="1">
            <a:spLocks/>
          </p:cNvSpPr>
          <p:nvPr/>
        </p:nvSpPr>
        <p:spPr>
          <a:xfrm>
            <a:off x="4611189" y="1793958"/>
            <a:ext cx="3871994" cy="57150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الطريقة الأفقية</a:t>
            </a:r>
          </a:p>
        </p:txBody>
      </p:sp>
      <p:sp>
        <p:nvSpPr>
          <p:cNvPr id="20" name="عنوان 1"/>
          <p:cNvSpPr txBox="1">
            <a:spLocks/>
          </p:cNvSpPr>
          <p:nvPr/>
        </p:nvSpPr>
        <p:spPr>
          <a:xfrm>
            <a:off x="710449" y="1781863"/>
            <a:ext cx="3739687" cy="57150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الطريقة الرأسية</a:t>
            </a:r>
          </a:p>
        </p:txBody>
      </p:sp>
      <p:sp>
        <p:nvSpPr>
          <p:cNvPr id="21" name="عنوان 1"/>
          <p:cNvSpPr txBox="1">
            <a:spLocks/>
          </p:cNvSpPr>
          <p:nvPr/>
        </p:nvSpPr>
        <p:spPr>
          <a:xfrm>
            <a:off x="4788974" y="2428868"/>
            <a:ext cx="3687393" cy="307183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عنوان 1"/>
          <p:cNvSpPr txBox="1">
            <a:spLocks/>
          </p:cNvSpPr>
          <p:nvPr/>
        </p:nvSpPr>
        <p:spPr>
          <a:xfrm>
            <a:off x="775582" y="2428868"/>
            <a:ext cx="3653953" cy="3071834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480691" y="781242"/>
            <a:ext cx="5878099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أوجد ناتج :   ٢ أ ب ( ٧أ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٤</a:t>
            </a:r>
            <a:r>
              <a:rPr lang="ar-SA" sz="2400" b="1" dirty="0">
                <a:solidFill>
                  <a:schemeClr val="tx1"/>
                </a:solidFill>
              </a:rPr>
              <a:t> ب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+  أ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٥</a:t>
            </a:r>
            <a:r>
              <a:rPr lang="ar-SA" sz="2400" b="1" dirty="0">
                <a:solidFill>
                  <a:schemeClr val="tx1"/>
                </a:solidFill>
              </a:rPr>
              <a:t> ب  ــ ٢ أ  )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4714876" y="3426741"/>
            <a:ext cx="392909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</a:t>
            </a:r>
            <a:r>
              <a:rPr lang="ar-SA" sz="2000" b="1" dirty="0">
                <a:solidFill>
                  <a:schemeClr val="tx1"/>
                </a:solidFill>
              </a:rPr>
              <a:t>٢ أ ب ( ٧ أ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٤</a:t>
            </a:r>
            <a:r>
              <a:rPr lang="ar-SA" sz="2000" b="1" dirty="0">
                <a:solidFill>
                  <a:schemeClr val="tx1"/>
                </a:solidFill>
              </a:rPr>
              <a:t> ب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+  أ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٥</a:t>
            </a:r>
            <a:r>
              <a:rPr lang="ar-SA" sz="2000" b="1" dirty="0">
                <a:solidFill>
                  <a:schemeClr val="tx1"/>
                </a:solidFill>
              </a:rPr>
              <a:t> ب  ــ ٢ أ  )</a:t>
            </a:r>
          </a:p>
        </p:txBody>
      </p:sp>
      <p:sp>
        <p:nvSpPr>
          <p:cNvPr id="25" name="قوس 24"/>
          <p:cNvSpPr/>
          <p:nvPr/>
        </p:nvSpPr>
        <p:spPr>
          <a:xfrm>
            <a:off x="7286644" y="3143248"/>
            <a:ext cx="971584" cy="529300"/>
          </a:xfrm>
          <a:prstGeom prst="arc">
            <a:avLst>
              <a:gd name="adj1" fmla="val 10846651"/>
              <a:gd name="adj2" fmla="val 90429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قوس 25"/>
          <p:cNvSpPr/>
          <p:nvPr/>
        </p:nvSpPr>
        <p:spPr>
          <a:xfrm>
            <a:off x="6357950" y="3029606"/>
            <a:ext cx="1828840" cy="714380"/>
          </a:xfrm>
          <a:prstGeom prst="arc">
            <a:avLst>
              <a:gd name="adj1" fmla="val 10526425"/>
              <a:gd name="adj2" fmla="val 90429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قوس 26"/>
          <p:cNvSpPr/>
          <p:nvPr/>
        </p:nvSpPr>
        <p:spPr>
          <a:xfrm>
            <a:off x="5643570" y="2974432"/>
            <a:ext cx="2428480" cy="714380"/>
          </a:xfrm>
          <a:prstGeom prst="arc">
            <a:avLst>
              <a:gd name="adj1" fmla="val 10526425"/>
              <a:gd name="adj2" fmla="val 90429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ربع نص 27"/>
          <p:cNvSpPr txBox="1"/>
          <p:nvPr/>
        </p:nvSpPr>
        <p:spPr>
          <a:xfrm>
            <a:off x="7258096" y="4641187"/>
            <a:ext cx="125733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١٤ أ</a:t>
            </a:r>
            <a:r>
              <a:rPr lang="ar-SA" sz="3200" b="1" spc="-100" baseline="30000" dirty="0"/>
              <a:t>٥</a:t>
            </a:r>
            <a:r>
              <a:rPr lang="ar-SA" sz="2200" b="1" dirty="0"/>
              <a:t> ب</a:t>
            </a:r>
            <a:r>
              <a:rPr lang="ar-SA" sz="3200" b="1" spc="-100" baseline="30000" dirty="0"/>
              <a:t>٣</a:t>
            </a:r>
          </a:p>
        </p:txBody>
      </p:sp>
      <p:sp>
        <p:nvSpPr>
          <p:cNvPr id="29" name="مربع نص 28"/>
          <p:cNvSpPr txBox="1"/>
          <p:nvPr/>
        </p:nvSpPr>
        <p:spPr>
          <a:xfrm>
            <a:off x="5786446" y="4629378"/>
            <a:ext cx="164307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٢ أ</a:t>
            </a:r>
            <a:r>
              <a:rPr lang="ar-SA" sz="3200" b="1" spc="-100" baseline="30000" dirty="0"/>
              <a:t>٦</a:t>
            </a:r>
            <a:r>
              <a:rPr lang="ar-SA" sz="2200" b="1" dirty="0"/>
              <a:t> ب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4714876" y="4629378"/>
            <a:ext cx="150019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٤ أ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ب</a:t>
            </a:r>
            <a:endParaRPr lang="ar-SA" sz="3200" b="1" spc="-100" baseline="30000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1214414" y="2786058"/>
            <a:ext cx="2900410" cy="4206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</a:rPr>
              <a:t>٧ أ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٤</a:t>
            </a:r>
            <a:r>
              <a:rPr lang="ar-SA" sz="2000" b="1" dirty="0">
                <a:solidFill>
                  <a:schemeClr val="tx1"/>
                </a:solidFill>
              </a:rPr>
              <a:t> ب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000" b="1" dirty="0">
                <a:solidFill>
                  <a:schemeClr val="tx1"/>
                </a:solidFill>
              </a:rPr>
              <a:t> +  أ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٥</a:t>
            </a:r>
            <a:r>
              <a:rPr lang="ar-SA" sz="2000" b="1" dirty="0">
                <a:solidFill>
                  <a:schemeClr val="tx1"/>
                </a:solidFill>
              </a:rPr>
              <a:t> ب  ــ ٢ أ</a:t>
            </a:r>
            <a:endParaRPr lang="ar-SA" sz="2200" b="1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2757228" y="3641055"/>
            <a:ext cx="1328774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</a:rPr>
              <a:t>٢ أ ب</a:t>
            </a:r>
            <a:endParaRPr lang="ar-SA" sz="3200" b="1" baseline="30000" dirty="0"/>
          </a:p>
        </p:txBody>
      </p:sp>
      <p:sp>
        <p:nvSpPr>
          <p:cNvPr id="33" name="مربع نص 32"/>
          <p:cNvSpPr txBox="1"/>
          <p:nvPr/>
        </p:nvSpPr>
        <p:spPr>
          <a:xfrm>
            <a:off x="4043386" y="3228754"/>
            <a:ext cx="42862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cxnSp>
        <p:nvCxnSpPr>
          <p:cNvPr id="34" name="رابط مستقيم 33"/>
          <p:cNvCxnSpPr/>
          <p:nvPr/>
        </p:nvCxnSpPr>
        <p:spPr>
          <a:xfrm rot="10800000">
            <a:off x="874262" y="4356105"/>
            <a:ext cx="3312000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ربع نص 37"/>
          <p:cNvSpPr txBox="1"/>
          <p:nvPr/>
        </p:nvSpPr>
        <p:spPr>
          <a:xfrm>
            <a:off x="2971816" y="4655255"/>
            <a:ext cx="125733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١٤ أ</a:t>
            </a:r>
            <a:r>
              <a:rPr lang="ar-SA" sz="3200" b="1" spc="-100" baseline="30000" dirty="0"/>
              <a:t>٥</a:t>
            </a:r>
            <a:r>
              <a:rPr lang="ar-SA" sz="2200" b="1" dirty="0"/>
              <a:t> ب</a:t>
            </a:r>
            <a:r>
              <a:rPr lang="ar-SA" sz="3200" b="1" spc="-100" baseline="30000" dirty="0"/>
              <a:t>٣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1500166" y="4643446"/>
            <a:ext cx="164307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٢ أ</a:t>
            </a:r>
            <a:r>
              <a:rPr lang="ar-SA" sz="3200" b="1" spc="-100" baseline="30000" dirty="0"/>
              <a:t>٦</a:t>
            </a:r>
            <a:r>
              <a:rPr lang="ar-SA" sz="2200" b="1" dirty="0"/>
              <a:t> ب</a:t>
            </a:r>
            <a:r>
              <a:rPr lang="ar-SA" sz="3200" b="1" spc="-100" baseline="30000" dirty="0"/>
              <a:t>٢</a:t>
            </a:r>
          </a:p>
        </p:txBody>
      </p:sp>
      <p:sp>
        <p:nvSpPr>
          <p:cNvPr id="40" name="مربع نص 39"/>
          <p:cNvSpPr txBox="1"/>
          <p:nvPr/>
        </p:nvSpPr>
        <p:spPr>
          <a:xfrm>
            <a:off x="428596" y="4643446"/>
            <a:ext cx="150019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٤ أ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ب</a:t>
            </a:r>
            <a:endParaRPr lang="ar-SA" sz="3200" b="1" spc="-100" baseline="30000" dirty="0"/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03FDE117-F01B-D34E-A3C8-310045379AD0}"/>
              </a:ext>
            </a:extLst>
          </p:cNvPr>
          <p:cNvSpPr txBox="1"/>
          <p:nvPr/>
        </p:nvSpPr>
        <p:spPr>
          <a:xfrm>
            <a:off x="7408228" y="1159982"/>
            <a:ext cx="10041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٤/ صـ ٣٧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CB0F503B-8DA8-7F41-8035-25BA8CD495B6}"/>
                  </a:ext>
                </a:extLst>
              </p14:cNvPr>
              <p14:cNvContentPartPr/>
              <p14:nvPr/>
            </p14:nvContentPartPr>
            <p14:xfrm>
              <a:off x="8210520" y="3548520"/>
              <a:ext cx="360" cy="36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CB0F503B-8DA8-7F41-8035-25BA8CD495B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01160" y="35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9FED8F49-C0DE-916A-7A83-90AD143D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223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9" grpId="0"/>
      <p:bldP spid="30" grpId="0"/>
      <p:bldP spid="31" grpId="0"/>
      <p:bldP spid="32" grpId="0"/>
      <p:bldP spid="33" grpId="0"/>
      <p:bldP spid="38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صورة 27">
            <a:extLst>
              <a:ext uri="{FF2B5EF4-FFF2-40B4-BE49-F238E27FC236}">
                <a16:creationId xmlns:a16="http://schemas.microsoft.com/office/drawing/2014/main" id="{EE705A1F-7CEF-6048-9A39-9EFE8E58E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606" y="555599"/>
            <a:ext cx="4081823" cy="5623462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1" name="شكل حر: شكل 53">
            <a:extLst>
              <a:ext uri="{FF2B5EF4-FFF2-40B4-BE49-F238E27FC236}">
                <a16:creationId xmlns:a16="http://schemas.microsoft.com/office/drawing/2014/main" id="{8AB15B71-B465-3D4E-9B1E-B61FC9C1DEDE}"/>
              </a:ext>
            </a:extLst>
          </p:cNvPr>
          <p:cNvSpPr/>
          <p:nvPr/>
        </p:nvSpPr>
        <p:spPr>
          <a:xfrm>
            <a:off x="4345380" y="594882"/>
            <a:ext cx="4019442" cy="5545512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32" name="شكل حر: شكل 6">
            <a:extLst>
              <a:ext uri="{FF2B5EF4-FFF2-40B4-BE49-F238E27FC236}">
                <a16:creationId xmlns:a16="http://schemas.microsoft.com/office/drawing/2014/main" id="{C39A3808-52DF-7B49-A09C-C91DC15FABA8}"/>
              </a:ext>
            </a:extLst>
          </p:cNvPr>
          <p:cNvSpPr/>
          <p:nvPr/>
        </p:nvSpPr>
        <p:spPr>
          <a:xfrm>
            <a:off x="404618" y="297114"/>
            <a:ext cx="8469133" cy="6310031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3" name="شكل حر: شكل 8">
            <a:extLst>
              <a:ext uri="{FF2B5EF4-FFF2-40B4-BE49-F238E27FC236}">
                <a16:creationId xmlns:a16="http://schemas.microsoft.com/office/drawing/2014/main" id="{F4468772-1A88-C246-ABB8-F565A9CDBBEC}"/>
              </a:ext>
            </a:extLst>
          </p:cNvPr>
          <p:cNvSpPr/>
          <p:nvPr/>
        </p:nvSpPr>
        <p:spPr>
          <a:xfrm>
            <a:off x="490979" y="731636"/>
            <a:ext cx="4019290" cy="5545447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45" name="شكل حر: شكل 10">
            <a:extLst>
              <a:ext uri="{FF2B5EF4-FFF2-40B4-BE49-F238E27FC236}">
                <a16:creationId xmlns:a16="http://schemas.microsoft.com/office/drawing/2014/main" id="{419A8222-C980-8143-BD08-4BB9A0820099}"/>
              </a:ext>
            </a:extLst>
          </p:cNvPr>
          <p:cNvSpPr/>
          <p:nvPr/>
        </p:nvSpPr>
        <p:spPr>
          <a:xfrm>
            <a:off x="4529954" y="710733"/>
            <a:ext cx="4019442" cy="5545447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52" name="شكل حر: شكل 12">
            <a:extLst>
              <a:ext uri="{FF2B5EF4-FFF2-40B4-BE49-F238E27FC236}">
                <a16:creationId xmlns:a16="http://schemas.microsoft.com/office/drawing/2014/main" id="{96CDC7C7-3090-674F-B370-3B35DE2B9EB3}"/>
              </a:ext>
            </a:extLst>
          </p:cNvPr>
          <p:cNvSpPr/>
          <p:nvPr/>
        </p:nvSpPr>
        <p:spPr>
          <a:xfrm>
            <a:off x="503076" y="634047"/>
            <a:ext cx="3867466" cy="5545511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54" name="شكل حر: شكل 14">
            <a:extLst>
              <a:ext uri="{FF2B5EF4-FFF2-40B4-BE49-F238E27FC236}">
                <a16:creationId xmlns:a16="http://schemas.microsoft.com/office/drawing/2014/main" id="{8E2BF4B1-28DE-FA4A-B82F-0BBF12136FC3}"/>
              </a:ext>
            </a:extLst>
          </p:cNvPr>
          <p:cNvSpPr/>
          <p:nvPr/>
        </p:nvSpPr>
        <p:spPr>
          <a:xfrm>
            <a:off x="4700542" y="690170"/>
            <a:ext cx="4104788" cy="5545511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56" name="شكل حر: شكل 26">
            <a:extLst>
              <a:ext uri="{FF2B5EF4-FFF2-40B4-BE49-F238E27FC236}">
                <a16:creationId xmlns:a16="http://schemas.microsoft.com/office/drawing/2014/main" id="{9E26A260-888A-754D-B2BD-85EDDD8B3DEC}"/>
              </a:ext>
            </a:extLst>
          </p:cNvPr>
          <p:cNvSpPr/>
          <p:nvPr/>
        </p:nvSpPr>
        <p:spPr>
          <a:xfrm>
            <a:off x="722464" y="671395"/>
            <a:ext cx="3736543" cy="5545512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57" name="شكل حر: شكل 27">
            <a:extLst>
              <a:ext uri="{FF2B5EF4-FFF2-40B4-BE49-F238E27FC236}">
                <a16:creationId xmlns:a16="http://schemas.microsoft.com/office/drawing/2014/main" id="{DC1FD5D1-6D14-CD4C-AAC0-B8A92272864B}"/>
              </a:ext>
            </a:extLst>
          </p:cNvPr>
          <p:cNvSpPr/>
          <p:nvPr/>
        </p:nvSpPr>
        <p:spPr>
          <a:xfrm>
            <a:off x="971398" y="1807691"/>
            <a:ext cx="3522302" cy="52841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8" name="شكل حر: شكل 28">
            <a:extLst>
              <a:ext uri="{FF2B5EF4-FFF2-40B4-BE49-F238E27FC236}">
                <a16:creationId xmlns:a16="http://schemas.microsoft.com/office/drawing/2014/main" id="{C8A51E82-91C8-274B-8861-5A41AABE9843}"/>
              </a:ext>
            </a:extLst>
          </p:cNvPr>
          <p:cNvSpPr/>
          <p:nvPr/>
        </p:nvSpPr>
        <p:spPr>
          <a:xfrm>
            <a:off x="972187" y="2131727"/>
            <a:ext cx="3508311" cy="5284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9" name="شكل حر: شكل 29">
            <a:extLst>
              <a:ext uri="{FF2B5EF4-FFF2-40B4-BE49-F238E27FC236}">
                <a16:creationId xmlns:a16="http://schemas.microsoft.com/office/drawing/2014/main" id="{A592099D-0524-3040-AAD5-188175B1137D}"/>
              </a:ext>
            </a:extLst>
          </p:cNvPr>
          <p:cNvSpPr/>
          <p:nvPr/>
        </p:nvSpPr>
        <p:spPr>
          <a:xfrm>
            <a:off x="972187" y="2351432"/>
            <a:ext cx="3508311" cy="5284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0" name="شكل حر: شكل 30">
            <a:extLst>
              <a:ext uri="{FF2B5EF4-FFF2-40B4-BE49-F238E27FC236}">
                <a16:creationId xmlns:a16="http://schemas.microsoft.com/office/drawing/2014/main" id="{72D0C104-BBE3-2E47-BB18-169EE507CFAA}"/>
              </a:ext>
            </a:extLst>
          </p:cNvPr>
          <p:cNvSpPr/>
          <p:nvPr/>
        </p:nvSpPr>
        <p:spPr>
          <a:xfrm>
            <a:off x="972187" y="2571137"/>
            <a:ext cx="3508311" cy="5284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1" name="شكل حر: شكل 31">
            <a:extLst>
              <a:ext uri="{FF2B5EF4-FFF2-40B4-BE49-F238E27FC236}">
                <a16:creationId xmlns:a16="http://schemas.microsoft.com/office/drawing/2014/main" id="{B41CD485-08BB-AE43-A3F4-6E4FD6F83F0F}"/>
              </a:ext>
            </a:extLst>
          </p:cNvPr>
          <p:cNvSpPr/>
          <p:nvPr/>
        </p:nvSpPr>
        <p:spPr>
          <a:xfrm>
            <a:off x="972187" y="2801842"/>
            <a:ext cx="3508311" cy="5284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2" name="شكل حر: شكل 32">
            <a:extLst>
              <a:ext uri="{FF2B5EF4-FFF2-40B4-BE49-F238E27FC236}">
                <a16:creationId xmlns:a16="http://schemas.microsoft.com/office/drawing/2014/main" id="{AFAE0676-30E8-654E-AF2E-12BDBA816529}"/>
              </a:ext>
            </a:extLst>
          </p:cNvPr>
          <p:cNvSpPr/>
          <p:nvPr/>
        </p:nvSpPr>
        <p:spPr>
          <a:xfrm>
            <a:off x="972187" y="3021548"/>
            <a:ext cx="3508311" cy="5284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3" name="شكل حر: شكل 33">
            <a:extLst>
              <a:ext uri="{FF2B5EF4-FFF2-40B4-BE49-F238E27FC236}">
                <a16:creationId xmlns:a16="http://schemas.microsoft.com/office/drawing/2014/main" id="{0BFF1DE5-1B33-DF4F-8396-E6246F4055A5}"/>
              </a:ext>
            </a:extLst>
          </p:cNvPr>
          <p:cNvSpPr/>
          <p:nvPr/>
        </p:nvSpPr>
        <p:spPr>
          <a:xfrm>
            <a:off x="972187" y="3241253"/>
            <a:ext cx="3508311" cy="5284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4" name="شكل حر: شكل 34">
            <a:extLst>
              <a:ext uri="{FF2B5EF4-FFF2-40B4-BE49-F238E27FC236}">
                <a16:creationId xmlns:a16="http://schemas.microsoft.com/office/drawing/2014/main" id="{D6BE3C55-0D08-1B4E-A4F1-CF2E5C683C44}"/>
              </a:ext>
            </a:extLst>
          </p:cNvPr>
          <p:cNvSpPr/>
          <p:nvPr/>
        </p:nvSpPr>
        <p:spPr>
          <a:xfrm>
            <a:off x="972187" y="3460958"/>
            <a:ext cx="3508311" cy="5284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5" name="شكل حر: شكل 35">
            <a:extLst>
              <a:ext uri="{FF2B5EF4-FFF2-40B4-BE49-F238E27FC236}">
                <a16:creationId xmlns:a16="http://schemas.microsoft.com/office/drawing/2014/main" id="{315EE99C-1C3E-D840-B148-A254083FDFC1}"/>
              </a:ext>
            </a:extLst>
          </p:cNvPr>
          <p:cNvSpPr/>
          <p:nvPr/>
        </p:nvSpPr>
        <p:spPr>
          <a:xfrm>
            <a:off x="972187" y="3691617"/>
            <a:ext cx="3508311" cy="5284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6" name="شكل حر: شكل 36">
            <a:extLst>
              <a:ext uri="{FF2B5EF4-FFF2-40B4-BE49-F238E27FC236}">
                <a16:creationId xmlns:a16="http://schemas.microsoft.com/office/drawing/2014/main" id="{3774E433-99AB-7D4C-90E8-D414AE606DBA}"/>
              </a:ext>
            </a:extLst>
          </p:cNvPr>
          <p:cNvSpPr/>
          <p:nvPr/>
        </p:nvSpPr>
        <p:spPr>
          <a:xfrm>
            <a:off x="972187" y="3911323"/>
            <a:ext cx="3508311" cy="5284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7" name="شكل حر: شكل 37">
            <a:extLst>
              <a:ext uri="{FF2B5EF4-FFF2-40B4-BE49-F238E27FC236}">
                <a16:creationId xmlns:a16="http://schemas.microsoft.com/office/drawing/2014/main" id="{ABF04796-B9A4-8243-B44E-A1C9F06CA443}"/>
              </a:ext>
            </a:extLst>
          </p:cNvPr>
          <p:cNvSpPr/>
          <p:nvPr/>
        </p:nvSpPr>
        <p:spPr>
          <a:xfrm>
            <a:off x="972187" y="4131029"/>
            <a:ext cx="3508311" cy="5284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8" name="شكل حر: شكل 38">
            <a:extLst>
              <a:ext uri="{FF2B5EF4-FFF2-40B4-BE49-F238E27FC236}">
                <a16:creationId xmlns:a16="http://schemas.microsoft.com/office/drawing/2014/main" id="{C63B4470-11CC-7342-B825-78B97C348A6A}"/>
              </a:ext>
            </a:extLst>
          </p:cNvPr>
          <p:cNvSpPr/>
          <p:nvPr/>
        </p:nvSpPr>
        <p:spPr>
          <a:xfrm>
            <a:off x="972187" y="4350734"/>
            <a:ext cx="3508311" cy="5284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9" name="شكل حر: شكل 39">
            <a:extLst>
              <a:ext uri="{FF2B5EF4-FFF2-40B4-BE49-F238E27FC236}">
                <a16:creationId xmlns:a16="http://schemas.microsoft.com/office/drawing/2014/main" id="{6054D7C6-5A30-AC49-96A4-BFD8C2B03845}"/>
              </a:ext>
            </a:extLst>
          </p:cNvPr>
          <p:cNvSpPr/>
          <p:nvPr/>
        </p:nvSpPr>
        <p:spPr>
          <a:xfrm>
            <a:off x="972187" y="4581438"/>
            <a:ext cx="3508311" cy="5284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0" name="شكل حر: شكل 40">
            <a:extLst>
              <a:ext uri="{FF2B5EF4-FFF2-40B4-BE49-F238E27FC236}">
                <a16:creationId xmlns:a16="http://schemas.microsoft.com/office/drawing/2014/main" id="{30E02651-FD79-8D49-95AC-89F902C886C5}"/>
              </a:ext>
            </a:extLst>
          </p:cNvPr>
          <p:cNvSpPr/>
          <p:nvPr/>
        </p:nvSpPr>
        <p:spPr>
          <a:xfrm>
            <a:off x="972187" y="4801144"/>
            <a:ext cx="3508311" cy="5284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1" name="شكل حر: شكل 41">
            <a:extLst>
              <a:ext uri="{FF2B5EF4-FFF2-40B4-BE49-F238E27FC236}">
                <a16:creationId xmlns:a16="http://schemas.microsoft.com/office/drawing/2014/main" id="{4AC4FA75-67F3-3D45-8A3D-2E179A795848}"/>
              </a:ext>
            </a:extLst>
          </p:cNvPr>
          <p:cNvSpPr/>
          <p:nvPr/>
        </p:nvSpPr>
        <p:spPr>
          <a:xfrm>
            <a:off x="971398" y="5069637"/>
            <a:ext cx="3522302" cy="52841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2" name="شكل حر: شكل 54">
            <a:extLst>
              <a:ext uri="{FF2B5EF4-FFF2-40B4-BE49-F238E27FC236}">
                <a16:creationId xmlns:a16="http://schemas.microsoft.com/office/drawing/2014/main" id="{77D902CD-9673-DF4A-B534-337A9FAC65B5}"/>
              </a:ext>
            </a:extLst>
          </p:cNvPr>
          <p:cNvSpPr/>
          <p:nvPr/>
        </p:nvSpPr>
        <p:spPr>
          <a:xfrm>
            <a:off x="4649890" y="1807691"/>
            <a:ext cx="3522302" cy="52841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3" name="شكل حر: شكل 55">
            <a:extLst>
              <a:ext uri="{FF2B5EF4-FFF2-40B4-BE49-F238E27FC236}">
                <a16:creationId xmlns:a16="http://schemas.microsoft.com/office/drawing/2014/main" id="{197C2F6A-CA47-C045-91A1-5982AFF7BD03}"/>
              </a:ext>
            </a:extLst>
          </p:cNvPr>
          <p:cNvSpPr/>
          <p:nvPr/>
        </p:nvSpPr>
        <p:spPr>
          <a:xfrm>
            <a:off x="4649890" y="5069637"/>
            <a:ext cx="3522302" cy="52841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4" name="شكل حر: شكل 56">
            <a:extLst>
              <a:ext uri="{FF2B5EF4-FFF2-40B4-BE49-F238E27FC236}">
                <a16:creationId xmlns:a16="http://schemas.microsoft.com/office/drawing/2014/main" id="{E2A09B45-75C4-9C41-9841-78E66C5E3564}"/>
              </a:ext>
            </a:extLst>
          </p:cNvPr>
          <p:cNvSpPr/>
          <p:nvPr/>
        </p:nvSpPr>
        <p:spPr>
          <a:xfrm>
            <a:off x="4650679" y="2131727"/>
            <a:ext cx="3508311" cy="5284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5" name="شكل حر: شكل 57">
            <a:extLst>
              <a:ext uri="{FF2B5EF4-FFF2-40B4-BE49-F238E27FC236}">
                <a16:creationId xmlns:a16="http://schemas.microsoft.com/office/drawing/2014/main" id="{E9FC4E2E-82C4-9242-B27B-787FE84F9B7D}"/>
              </a:ext>
            </a:extLst>
          </p:cNvPr>
          <p:cNvSpPr/>
          <p:nvPr/>
        </p:nvSpPr>
        <p:spPr>
          <a:xfrm>
            <a:off x="4650679" y="2351432"/>
            <a:ext cx="3508311" cy="5284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6" name="شكل حر: شكل 58">
            <a:extLst>
              <a:ext uri="{FF2B5EF4-FFF2-40B4-BE49-F238E27FC236}">
                <a16:creationId xmlns:a16="http://schemas.microsoft.com/office/drawing/2014/main" id="{B97DCE96-8C0C-E548-A914-B7F39FCEBB7B}"/>
              </a:ext>
            </a:extLst>
          </p:cNvPr>
          <p:cNvSpPr/>
          <p:nvPr/>
        </p:nvSpPr>
        <p:spPr>
          <a:xfrm>
            <a:off x="4650679" y="2571137"/>
            <a:ext cx="3508311" cy="5284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7" name="شكل حر: شكل 59">
            <a:extLst>
              <a:ext uri="{FF2B5EF4-FFF2-40B4-BE49-F238E27FC236}">
                <a16:creationId xmlns:a16="http://schemas.microsoft.com/office/drawing/2014/main" id="{BD736EBE-734B-014F-8C46-DBDB488A0064}"/>
              </a:ext>
            </a:extLst>
          </p:cNvPr>
          <p:cNvSpPr/>
          <p:nvPr/>
        </p:nvSpPr>
        <p:spPr>
          <a:xfrm>
            <a:off x="4650679" y="2801842"/>
            <a:ext cx="3508311" cy="5284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8" name="شكل حر: شكل 60">
            <a:extLst>
              <a:ext uri="{FF2B5EF4-FFF2-40B4-BE49-F238E27FC236}">
                <a16:creationId xmlns:a16="http://schemas.microsoft.com/office/drawing/2014/main" id="{CDECFE6B-403C-D24C-8CA1-CD0B3B14AE95}"/>
              </a:ext>
            </a:extLst>
          </p:cNvPr>
          <p:cNvSpPr/>
          <p:nvPr/>
        </p:nvSpPr>
        <p:spPr>
          <a:xfrm>
            <a:off x="4650679" y="3021548"/>
            <a:ext cx="3508311" cy="5284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9" name="شكل حر: شكل 61">
            <a:extLst>
              <a:ext uri="{FF2B5EF4-FFF2-40B4-BE49-F238E27FC236}">
                <a16:creationId xmlns:a16="http://schemas.microsoft.com/office/drawing/2014/main" id="{B03E9076-D0D5-254A-A70B-02FA2C72E82D}"/>
              </a:ext>
            </a:extLst>
          </p:cNvPr>
          <p:cNvSpPr/>
          <p:nvPr/>
        </p:nvSpPr>
        <p:spPr>
          <a:xfrm>
            <a:off x="4650679" y="3241253"/>
            <a:ext cx="3508311" cy="5284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0" name="شكل حر: شكل 62">
            <a:extLst>
              <a:ext uri="{FF2B5EF4-FFF2-40B4-BE49-F238E27FC236}">
                <a16:creationId xmlns:a16="http://schemas.microsoft.com/office/drawing/2014/main" id="{06966264-8832-864B-AE1E-C42645DCFE66}"/>
              </a:ext>
            </a:extLst>
          </p:cNvPr>
          <p:cNvSpPr/>
          <p:nvPr/>
        </p:nvSpPr>
        <p:spPr>
          <a:xfrm>
            <a:off x="4650679" y="3460958"/>
            <a:ext cx="3508311" cy="5284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1" name="شكل حر: شكل 63">
            <a:extLst>
              <a:ext uri="{FF2B5EF4-FFF2-40B4-BE49-F238E27FC236}">
                <a16:creationId xmlns:a16="http://schemas.microsoft.com/office/drawing/2014/main" id="{0A36A8FA-4361-8449-8A02-F522C58EE57F}"/>
              </a:ext>
            </a:extLst>
          </p:cNvPr>
          <p:cNvSpPr/>
          <p:nvPr/>
        </p:nvSpPr>
        <p:spPr>
          <a:xfrm>
            <a:off x="4650679" y="3691617"/>
            <a:ext cx="3508311" cy="5284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2" name="شكل حر: شكل 64">
            <a:extLst>
              <a:ext uri="{FF2B5EF4-FFF2-40B4-BE49-F238E27FC236}">
                <a16:creationId xmlns:a16="http://schemas.microsoft.com/office/drawing/2014/main" id="{04F57B78-371D-9942-89D5-4291054E9409}"/>
              </a:ext>
            </a:extLst>
          </p:cNvPr>
          <p:cNvSpPr/>
          <p:nvPr/>
        </p:nvSpPr>
        <p:spPr>
          <a:xfrm>
            <a:off x="4650679" y="3911323"/>
            <a:ext cx="3508311" cy="5284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3" name="شكل حر: شكل 65">
            <a:extLst>
              <a:ext uri="{FF2B5EF4-FFF2-40B4-BE49-F238E27FC236}">
                <a16:creationId xmlns:a16="http://schemas.microsoft.com/office/drawing/2014/main" id="{948F735A-BB0F-284C-A6E5-1DF84B71B386}"/>
              </a:ext>
            </a:extLst>
          </p:cNvPr>
          <p:cNvSpPr/>
          <p:nvPr/>
        </p:nvSpPr>
        <p:spPr>
          <a:xfrm>
            <a:off x="4650679" y="4131029"/>
            <a:ext cx="3508311" cy="5284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4" name="شكل حر: شكل 66">
            <a:extLst>
              <a:ext uri="{FF2B5EF4-FFF2-40B4-BE49-F238E27FC236}">
                <a16:creationId xmlns:a16="http://schemas.microsoft.com/office/drawing/2014/main" id="{9689B13E-C5FB-7947-A3E2-0A963F47A123}"/>
              </a:ext>
            </a:extLst>
          </p:cNvPr>
          <p:cNvSpPr/>
          <p:nvPr/>
        </p:nvSpPr>
        <p:spPr>
          <a:xfrm>
            <a:off x="4650679" y="4350734"/>
            <a:ext cx="3508311" cy="5284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5" name="شكل حر: شكل 67">
            <a:extLst>
              <a:ext uri="{FF2B5EF4-FFF2-40B4-BE49-F238E27FC236}">
                <a16:creationId xmlns:a16="http://schemas.microsoft.com/office/drawing/2014/main" id="{28AE3C27-2A3B-5548-A048-C496BB03ADB7}"/>
              </a:ext>
            </a:extLst>
          </p:cNvPr>
          <p:cNvSpPr/>
          <p:nvPr/>
        </p:nvSpPr>
        <p:spPr>
          <a:xfrm>
            <a:off x="4650679" y="4581438"/>
            <a:ext cx="3508311" cy="5284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6" name="شكل حر: شكل 68">
            <a:extLst>
              <a:ext uri="{FF2B5EF4-FFF2-40B4-BE49-F238E27FC236}">
                <a16:creationId xmlns:a16="http://schemas.microsoft.com/office/drawing/2014/main" id="{73788DD2-4E6E-EF4C-A727-522625E33FAA}"/>
              </a:ext>
            </a:extLst>
          </p:cNvPr>
          <p:cNvSpPr/>
          <p:nvPr/>
        </p:nvSpPr>
        <p:spPr>
          <a:xfrm>
            <a:off x="4650679" y="4801144"/>
            <a:ext cx="3508311" cy="5284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547C2ECF-C39F-984A-9A23-E4E491824FB8}"/>
              </a:ext>
            </a:extLst>
          </p:cNvPr>
          <p:cNvSpPr txBox="1"/>
          <p:nvPr/>
        </p:nvSpPr>
        <p:spPr>
          <a:xfrm>
            <a:off x="7210618" y="5136578"/>
            <a:ext cx="80736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089B6AEC-D6C3-0843-97F5-DB0F1AD4679A}"/>
              </a:ext>
            </a:extLst>
          </p:cNvPr>
          <p:cNvSpPr txBox="1"/>
          <p:nvPr/>
        </p:nvSpPr>
        <p:spPr>
          <a:xfrm>
            <a:off x="3492993" y="5138476"/>
            <a:ext cx="80736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pic>
        <p:nvPicPr>
          <p:cNvPr id="90" name="صورة 89">
            <a:hlinkClick r:id="rId3" action="ppaction://hlinksldjump"/>
            <a:extLst>
              <a:ext uri="{FF2B5EF4-FFF2-40B4-BE49-F238E27FC236}">
                <a16:creationId xmlns:a16="http://schemas.microsoft.com/office/drawing/2014/main" id="{815AC93F-E8BA-7349-8C77-29F71709A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967" y="824174"/>
            <a:ext cx="445811" cy="563539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18" name="عنوان 1"/>
          <p:cNvSpPr txBox="1">
            <a:spLocks/>
          </p:cNvSpPr>
          <p:nvPr/>
        </p:nvSpPr>
        <p:spPr>
          <a:xfrm>
            <a:off x="895234" y="1760446"/>
            <a:ext cx="7496408" cy="4157313"/>
          </a:xfrm>
          <a:prstGeom prst="rect">
            <a:avLst/>
          </a:prstGeom>
          <a:pattFill prst="dashVert">
            <a:fgClr>
              <a:srgbClr val="92D05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751113" y="733722"/>
            <a:ext cx="6715172" cy="8572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بسط  ٣ ( ٥ س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+ ٢ س ــ ٤ ) ــ س ( ٧ س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+ ٢ س ــ ٣ )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1285852" y="1857364"/>
            <a:ext cx="71438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٣ ( ٥ س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+  ٢ س  ــ  ٤ )  ــ  س ( ٧ س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+  ٢ س  ــ  ٣ )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7286644" y="4600607"/>
            <a:ext cx="114300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ــ ٧ س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٣</a:t>
            </a:r>
          </a:p>
        </p:txBody>
      </p:sp>
      <p:sp>
        <p:nvSpPr>
          <p:cNvPr id="25" name="مربع نص 24"/>
          <p:cNvSpPr txBox="1"/>
          <p:nvPr/>
        </p:nvSpPr>
        <p:spPr>
          <a:xfrm>
            <a:off x="5929322" y="4605508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+  ١٣ س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7429520" y="3281223"/>
            <a:ext cx="114300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 ١٥ س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27" name="مربع نص 26"/>
          <p:cNvSpPr txBox="1"/>
          <p:nvPr/>
        </p:nvSpPr>
        <p:spPr>
          <a:xfrm>
            <a:off x="4214810" y="3281223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ــ  ٧ س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٣</a:t>
            </a:r>
          </a:p>
        </p:txBody>
      </p:sp>
      <p:sp>
        <p:nvSpPr>
          <p:cNvPr id="29" name="مربع نص 28"/>
          <p:cNvSpPr txBox="1"/>
          <p:nvPr/>
        </p:nvSpPr>
        <p:spPr>
          <a:xfrm>
            <a:off x="6215074" y="3281223"/>
            <a:ext cx="128588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+  ٦ س</a:t>
            </a:r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5357818" y="3281223"/>
            <a:ext cx="98606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ــ  ١٢</a:t>
            </a:r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0803" y="659985"/>
            <a:ext cx="11334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مربع نص 33"/>
          <p:cNvSpPr txBox="1"/>
          <p:nvPr/>
        </p:nvSpPr>
        <p:spPr>
          <a:xfrm>
            <a:off x="2928926" y="3281223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ــ  ٢ س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35" name="مربع نص 34"/>
          <p:cNvSpPr txBox="1"/>
          <p:nvPr/>
        </p:nvSpPr>
        <p:spPr>
          <a:xfrm>
            <a:off x="1714480" y="3281223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+  ٣ س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4643438" y="4595243"/>
            <a:ext cx="132808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+  ٩ س</a:t>
            </a:r>
          </a:p>
        </p:txBody>
      </p:sp>
      <p:sp>
        <p:nvSpPr>
          <p:cNvPr id="37" name="مربع نص 36"/>
          <p:cNvSpPr txBox="1"/>
          <p:nvPr/>
        </p:nvSpPr>
        <p:spPr>
          <a:xfrm>
            <a:off x="3500430" y="4610409"/>
            <a:ext cx="132808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ــ  ١٢</a:t>
            </a:r>
          </a:p>
        </p:txBody>
      </p:sp>
      <p:sp>
        <p:nvSpPr>
          <p:cNvPr id="38" name="سهم مخطط إلى اليمين 37"/>
          <p:cNvSpPr/>
          <p:nvPr/>
        </p:nvSpPr>
        <p:spPr>
          <a:xfrm rot="5400000">
            <a:off x="4429124" y="2643182"/>
            <a:ext cx="785818" cy="500066"/>
          </a:xfrm>
          <a:prstGeom prst="striped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قوس كبير أيمن 38"/>
          <p:cNvSpPr/>
          <p:nvPr/>
        </p:nvSpPr>
        <p:spPr>
          <a:xfrm rot="16200000">
            <a:off x="5536413" y="678637"/>
            <a:ext cx="500066" cy="4572032"/>
          </a:xfrm>
          <a:prstGeom prst="rightBrac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قوس كبير أيمن 39"/>
          <p:cNvSpPr/>
          <p:nvPr/>
        </p:nvSpPr>
        <p:spPr>
          <a:xfrm rot="16200000">
            <a:off x="4321967" y="678638"/>
            <a:ext cx="500066" cy="4572032"/>
          </a:xfrm>
          <a:prstGeom prst="rightBrac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سهم مخطط إلى اليمين 40"/>
          <p:cNvSpPr/>
          <p:nvPr/>
        </p:nvSpPr>
        <p:spPr>
          <a:xfrm rot="5400000">
            <a:off x="5429256" y="2643182"/>
            <a:ext cx="785818" cy="500066"/>
          </a:xfrm>
          <a:prstGeom prst="striped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C6A8293-1AC1-B646-8776-86F32B36486E}"/>
              </a:ext>
            </a:extLst>
          </p:cNvPr>
          <p:cNvSpPr txBox="1"/>
          <p:nvPr/>
        </p:nvSpPr>
        <p:spPr>
          <a:xfrm>
            <a:off x="7300601" y="1320256"/>
            <a:ext cx="11334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٢أ/ صـ ٣٦</a:t>
            </a:r>
          </a:p>
        </p:txBody>
      </p:sp>
      <p:sp>
        <p:nvSpPr>
          <p:cNvPr id="21" name="عنوان 1">
            <a:extLst>
              <a:ext uri="{FF2B5EF4-FFF2-40B4-BE49-F238E27FC236}">
                <a16:creationId xmlns:a16="http://schemas.microsoft.com/office/drawing/2014/main" id="{77B139D2-5B65-DC42-9AA7-3D89A251B9E5}"/>
              </a:ext>
            </a:extLst>
          </p:cNvPr>
          <p:cNvSpPr txBox="1">
            <a:spLocks/>
          </p:cNvSpPr>
          <p:nvPr/>
        </p:nvSpPr>
        <p:spPr>
          <a:xfrm>
            <a:off x="321439" y="11362"/>
            <a:ext cx="8643998" cy="57150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يمكن استخدام طريقة التوزيع أكثر من مرة </a:t>
            </a:r>
            <a:r>
              <a:rPr lang="ar-SA" sz="2800" b="1" dirty="0">
                <a:solidFill>
                  <a:srgbClr val="FF0000"/>
                </a:solidFill>
              </a:rPr>
              <a:t>لتبسيط عبارات تتكون من عدة حدود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3A22710-7290-AB6D-B1BA-509D2E17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224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/>
      <p:bldP spid="24" grpId="0"/>
      <p:bldP spid="25" grpId="0"/>
      <p:bldP spid="26" grpId="0"/>
      <p:bldP spid="27" grpId="0"/>
      <p:bldP spid="29" grpId="0"/>
      <p:bldP spid="30" grpId="0"/>
      <p:bldP spid="34" grpId="0"/>
      <p:bldP spid="35" grpId="0"/>
      <p:bldP spid="36" grpId="0"/>
      <p:bldP spid="37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CF37D6DD-0E5E-2046-AE1F-A04B51B13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903930" cy="5717007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16" name="شكل حر: شكل 53">
            <a:extLst>
              <a:ext uri="{FF2B5EF4-FFF2-40B4-BE49-F238E27FC236}">
                <a16:creationId xmlns:a16="http://schemas.microsoft.com/office/drawing/2014/main" id="{670BDD7F-2F84-144E-A9FB-6AEB70FBD895}"/>
              </a:ext>
            </a:extLst>
          </p:cNvPr>
          <p:cNvSpPr/>
          <p:nvPr/>
        </p:nvSpPr>
        <p:spPr>
          <a:xfrm>
            <a:off x="4571998" y="594882"/>
            <a:ext cx="3844268" cy="5637760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17" name="شكل حر: شكل 6">
            <a:extLst>
              <a:ext uri="{FF2B5EF4-FFF2-40B4-BE49-F238E27FC236}">
                <a16:creationId xmlns:a16="http://schemas.microsoft.com/office/drawing/2014/main" id="{ECB03DBA-ACEC-244B-A398-37B3FDFDC2D7}"/>
              </a:ext>
            </a:extLst>
          </p:cNvPr>
          <p:cNvSpPr/>
          <p:nvPr/>
        </p:nvSpPr>
        <p:spPr>
          <a:xfrm>
            <a:off x="647056" y="307241"/>
            <a:ext cx="8286395" cy="6218103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A93F02A3-2443-E947-98E0-C1B30910B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903930" cy="5723481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19" name="شكل حر: شكل 8">
            <a:extLst>
              <a:ext uri="{FF2B5EF4-FFF2-40B4-BE49-F238E27FC236}">
                <a16:creationId xmlns:a16="http://schemas.microsoft.com/office/drawing/2014/main" id="{57A88FAA-2303-9540-BEAD-80384BD3530B}"/>
              </a:ext>
            </a:extLst>
          </p:cNvPr>
          <p:cNvSpPr/>
          <p:nvPr/>
        </p:nvSpPr>
        <p:spPr>
          <a:xfrm>
            <a:off x="902772" y="697901"/>
            <a:ext cx="3844123" cy="5637694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5" name="شكل حر: شكل 10">
            <a:extLst>
              <a:ext uri="{FF2B5EF4-FFF2-40B4-BE49-F238E27FC236}">
                <a16:creationId xmlns:a16="http://schemas.microsoft.com/office/drawing/2014/main" id="{18675F90-3533-7C42-ADF7-A7FBC5C32E61}"/>
              </a:ext>
            </a:extLst>
          </p:cNvPr>
          <p:cNvSpPr/>
          <p:nvPr/>
        </p:nvSpPr>
        <p:spPr>
          <a:xfrm>
            <a:off x="4821462" y="708315"/>
            <a:ext cx="3844268" cy="5637694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32" name="شكل حر: شكل 12">
            <a:extLst>
              <a:ext uri="{FF2B5EF4-FFF2-40B4-BE49-F238E27FC236}">
                <a16:creationId xmlns:a16="http://schemas.microsoft.com/office/drawing/2014/main" id="{2FD755CA-7891-134C-9AF8-C47D4836601B}"/>
              </a:ext>
            </a:extLst>
          </p:cNvPr>
          <p:cNvSpPr/>
          <p:nvPr/>
        </p:nvSpPr>
        <p:spPr>
          <a:xfrm>
            <a:off x="901548" y="722662"/>
            <a:ext cx="3914193" cy="5637759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34" name="شكل حر: شكل 14">
            <a:extLst>
              <a:ext uri="{FF2B5EF4-FFF2-40B4-BE49-F238E27FC236}">
                <a16:creationId xmlns:a16="http://schemas.microsoft.com/office/drawing/2014/main" id="{41039547-D4E3-1F4A-870C-58FAFE19243C}"/>
              </a:ext>
            </a:extLst>
          </p:cNvPr>
          <p:cNvSpPr/>
          <p:nvPr/>
        </p:nvSpPr>
        <p:spPr>
          <a:xfrm>
            <a:off x="4920164" y="722663"/>
            <a:ext cx="3796649" cy="5637759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36" name="شكل حر: شكل 26">
            <a:extLst>
              <a:ext uri="{FF2B5EF4-FFF2-40B4-BE49-F238E27FC236}">
                <a16:creationId xmlns:a16="http://schemas.microsoft.com/office/drawing/2014/main" id="{20D075F1-9C92-0E4C-93C7-774B17517933}"/>
              </a:ext>
            </a:extLst>
          </p:cNvPr>
          <p:cNvSpPr/>
          <p:nvPr/>
        </p:nvSpPr>
        <p:spPr>
          <a:xfrm>
            <a:off x="784978" y="673492"/>
            <a:ext cx="3844268" cy="5637760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37" name="شكل حر: شكل 27">
            <a:extLst>
              <a:ext uri="{FF2B5EF4-FFF2-40B4-BE49-F238E27FC236}">
                <a16:creationId xmlns:a16="http://schemas.microsoft.com/office/drawing/2014/main" id="{C50F8EBA-B48D-1845-89D4-C43242AA5A66}"/>
              </a:ext>
            </a:extLst>
          </p:cNvPr>
          <p:cNvSpPr/>
          <p:nvPr/>
        </p:nvSpPr>
        <p:spPr>
          <a:xfrm>
            <a:off x="1169988" y="1807691"/>
            <a:ext cx="3368794" cy="5372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8" name="شكل حر: شكل 28">
            <a:extLst>
              <a:ext uri="{FF2B5EF4-FFF2-40B4-BE49-F238E27FC236}">
                <a16:creationId xmlns:a16="http://schemas.microsoft.com/office/drawing/2014/main" id="{346F7285-949F-6442-B4B0-6D935406EDEB}"/>
              </a:ext>
            </a:extLst>
          </p:cNvPr>
          <p:cNvSpPr/>
          <p:nvPr/>
        </p:nvSpPr>
        <p:spPr>
          <a:xfrm>
            <a:off x="1169988" y="2131727"/>
            <a:ext cx="3355413" cy="537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9" name="شكل حر: شكل 29">
            <a:extLst>
              <a:ext uri="{FF2B5EF4-FFF2-40B4-BE49-F238E27FC236}">
                <a16:creationId xmlns:a16="http://schemas.microsoft.com/office/drawing/2014/main" id="{2E53F184-A02D-164D-B477-9404BE4FC256}"/>
              </a:ext>
            </a:extLst>
          </p:cNvPr>
          <p:cNvSpPr/>
          <p:nvPr/>
        </p:nvSpPr>
        <p:spPr>
          <a:xfrm>
            <a:off x="1169988" y="2351432"/>
            <a:ext cx="3355413" cy="537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0" name="شكل حر: شكل 30">
            <a:extLst>
              <a:ext uri="{FF2B5EF4-FFF2-40B4-BE49-F238E27FC236}">
                <a16:creationId xmlns:a16="http://schemas.microsoft.com/office/drawing/2014/main" id="{DCD471D6-A41F-A048-BB64-061704E38F8C}"/>
              </a:ext>
            </a:extLst>
          </p:cNvPr>
          <p:cNvSpPr/>
          <p:nvPr/>
        </p:nvSpPr>
        <p:spPr>
          <a:xfrm>
            <a:off x="1169988" y="2571137"/>
            <a:ext cx="3355413" cy="537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1" name="شكل حر: شكل 31">
            <a:extLst>
              <a:ext uri="{FF2B5EF4-FFF2-40B4-BE49-F238E27FC236}">
                <a16:creationId xmlns:a16="http://schemas.microsoft.com/office/drawing/2014/main" id="{EA4259F4-FD9C-C344-9BBC-73A069B1AEC5}"/>
              </a:ext>
            </a:extLst>
          </p:cNvPr>
          <p:cNvSpPr/>
          <p:nvPr/>
        </p:nvSpPr>
        <p:spPr>
          <a:xfrm>
            <a:off x="1169988" y="2801842"/>
            <a:ext cx="3355413" cy="537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2" name="شكل حر: شكل 32">
            <a:extLst>
              <a:ext uri="{FF2B5EF4-FFF2-40B4-BE49-F238E27FC236}">
                <a16:creationId xmlns:a16="http://schemas.microsoft.com/office/drawing/2014/main" id="{90279B5A-083A-354D-85E9-451AB1693A30}"/>
              </a:ext>
            </a:extLst>
          </p:cNvPr>
          <p:cNvSpPr/>
          <p:nvPr/>
        </p:nvSpPr>
        <p:spPr>
          <a:xfrm>
            <a:off x="1169988" y="3021548"/>
            <a:ext cx="3355413" cy="537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3" name="شكل حر: شكل 33">
            <a:extLst>
              <a:ext uri="{FF2B5EF4-FFF2-40B4-BE49-F238E27FC236}">
                <a16:creationId xmlns:a16="http://schemas.microsoft.com/office/drawing/2014/main" id="{3F6DC50F-72A3-AF42-96C9-EF57C6CBDB78}"/>
              </a:ext>
            </a:extLst>
          </p:cNvPr>
          <p:cNvSpPr/>
          <p:nvPr/>
        </p:nvSpPr>
        <p:spPr>
          <a:xfrm>
            <a:off x="1169988" y="3241253"/>
            <a:ext cx="3355413" cy="537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4" name="شكل حر: شكل 34">
            <a:extLst>
              <a:ext uri="{FF2B5EF4-FFF2-40B4-BE49-F238E27FC236}">
                <a16:creationId xmlns:a16="http://schemas.microsoft.com/office/drawing/2014/main" id="{5092BAD5-0CA4-354C-846B-69515E358A4C}"/>
              </a:ext>
            </a:extLst>
          </p:cNvPr>
          <p:cNvSpPr/>
          <p:nvPr/>
        </p:nvSpPr>
        <p:spPr>
          <a:xfrm>
            <a:off x="1169988" y="3460958"/>
            <a:ext cx="3355413" cy="537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5" name="شكل حر: شكل 35">
            <a:extLst>
              <a:ext uri="{FF2B5EF4-FFF2-40B4-BE49-F238E27FC236}">
                <a16:creationId xmlns:a16="http://schemas.microsoft.com/office/drawing/2014/main" id="{C86CDE0C-09E3-5947-9103-17F69972BF8A}"/>
              </a:ext>
            </a:extLst>
          </p:cNvPr>
          <p:cNvSpPr/>
          <p:nvPr/>
        </p:nvSpPr>
        <p:spPr>
          <a:xfrm>
            <a:off x="1169988" y="3691617"/>
            <a:ext cx="3355413" cy="537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6" name="شكل حر: شكل 36">
            <a:extLst>
              <a:ext uri="{FF2B5EF4-FFF2-40B4-BE49-F238E27FC236}">
                <a16:creationId xmlns:a16="http://schemas.microsoft.com/office/drawing/2014/main" id="{B147BA03-CE81-9041-B1A9-89AD87C7EC83}"/>
              </a:ext>
            </a:extLst>
          </p:cNvPr>
          <p:cNvSpPr/>
          <p:nvPr/>
        </p:nvSpPr>
        <p:spPr>
          <a:xfrm>
            <a:off x="1169988" y="3911323"/>
            <a:ext cx="3355413" cy="537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7" name="شكل حر: شكل 37">
            <a:extLst>
              <a:ext uri="{FF2B5EF4-FFF2-40B4-BE49-F238E27FC236}">
                <a16:creationId xmlns:a16="http://schemas.microsoft.com/office/drawing/2014/main" id="{4481CAAA-7008-6E44-860F-69230DEC6040}"/>
              </a:ext>
            </a:extLst>
          </p:cNvPr>
          <p:cNvSpPr/>
          <p:nvPr/>
        </p:nvSpPr>
        <p:spPr>
          <a:xfrm>
            <a:off x="1169988" y="4131029"/>
            <a:ext cx="3355413" cy="537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8" name="شكل حر: شكل 38">
            <a:extLst>
              <a:ext uri="{FF2B5EF4-FFF2-40B4-BE49-F238E27FC236}">
                <a16:creationId xmlns:a16="http://schemas.microsoft.com/office/drawing/2014/main" id="{72A4540B-0AE8-9348-9DA9-2BC84DE4B692}"/>
              </a:ext>
            </a:extLst>
          </p:cNvPr>
          <p:cNvSpPr/>
          <p:nvPr/>
        </p:nvSpPr>
        <p:spPr>
          <a:xfrm>
            <a:off x="1169988" y="4350734"/>
            <a:ext cx="3355413" cy="537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9" name="شكل حر: شكل 39">
            <a:extLst>
              <a:ext uri="{FF2B5EF4-FFF2-40B4-BE49-F238E27FC236}">
                <a16:creationId xmlns:a16="http://schemas.microsoft.com/office/drawing/2014/main" id="{51605853-79CF-EC4B-B5C4-1F90BA5B5439}"/>
              </a:ext>
            </a:extLst>
          </p:cNvPr>
          <p:cNvSpPr/>
          <p:nvPr/>
        </p:nvSpPr>
        <p:spPr>
          <a:xfrm>
            <a:off x="1169988" y="4581438"/>
            <a:ext cx="3355413" cy="537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0" name="شكل حر: شكل 40">
            <a:extLst>
              <a:ext uri="{FF2B5EF4-FFF2-40B4-BE49-F238E27FC236}">
                <a16:creationId xmlns:a16="http://schemas.microsoft.com/office/drawing/2014/main" id="{9BFEA35F-1449-B74E-8CFB-A6F4E1B7068E}"/>
              </a:ext>
            </a:extLst>
          </p:cNvPr>
          <p:cNvSpPr/>
          <p:nvPr/>
        </p:nvSpPr>
        <p:spPr>
          <a:xfrm>
            <a:off x="1169988" y="4801144"/>
            <a:ext cx="3355413" cy="537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1" name="شكل حر: شكل 41">
            <a:extLst>
              <a:ext uri="{FF2B5EF4-FFF2-40B4-BE49-F238E27FC236}">
                <a16:creationId xmlns:a16="http://schemas.microsoft.com/office/drawing/2014/main" id="{E348B0E0-5360-BD44-8372-8F2A927FD986}"/>
              </a:ext>
            </a:extLst>
          </p:cNvPr>
          <p:cNvSpPr/>
          <p:nvPr/>
        </p:nvSpPr>
        <p:spPr>
          <a:xfrm>
            <a:off x="1169988" y="5069637"/>
            <a:ext cx="3368794" cy="5372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2" name="شكل حر: شكل 54">
            <a:extLst>
              <a:ext uri="{FF2B5EF4-FFF2-40B4-BE49-F238E27FC236}">
                <a16:creationId xmlns:a16="http://schemas.microsoft.com/office/drawing/2014/main" id="{375AB36F-FA6B-E54C-8B07-633931779524}"/>
              </a:ext>
            </a:extLst>
          </p:cNvPr>
          <p:cNvSpPr/>
          <p:nvPr/>
        </p:nvSpPr>
        <p:spPr>
          <a:xfrm>
            <a:off x="4848480" y="1807691"/>
            <a:ext cx="3368794" cy="5372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3" name="شكل حر: شكل 55">
            <a:extLst>
              <a:ext uri="{FF2B5EF4-FFF2-40B4-BE49-F238E27FC236}">
                <a16:creationId xmlns:a16="http://schemas.microsoft.com/office/drawing/2014/main" id="{1AC83690-07E1-4B4E-AE5A-7BEB8DFC69C1}"/>
              </a:ext>
            </a:extLst>
          </p:cNvPr>
          <p:cNvSpPr/>
          <p:nvPr/>
        </p:nvSpPr>
        <p:spPr>
          <a:xfrm>
            <a:off x="4848480" y="5069637"/>
            <a:ext cx="3368794" cy="5372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4" name="شكل حر: شكل 56">
            <a:extLst>
              <a:ext uri="{FF2B5EF4-FFF2-40B4-BE49-F238E27FC236}">
                <a16:creationId xmlns:a16="http://schemas.microsoft.com/office/drawing/2014/main" id="{9D33F454-DFF0-9045-8B05-C7B5B8C9573C}"/>
              </a:ext>
            </a:extLst>
          </p:cNvPr>
          <p:cNvSpPr/>
          <p:nvPr/>
        </p:nvSpPr>
        <p:spPr>
          <a:xfrm>
            <a:off x="4848480" y="2131727"/>
            <a:ext cx="3355413" cy="537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5" name="شكل حر: شكل 57">
            <a:extLst>
              <a:ext uri="{FF2B5EF4-FFF2-40B4-BE49-F238E27FC236}">
                <a16:creationId xmlns:a16="http://schemas.microsoft.com/office/drawing/2014/main" id="{20FE1460-B593-034D-8D6E-C055B693E4DF}"/>
              </a:ext>
            </a:extLst>
          </p:cNvPr>
          <p:cNvSpPr/>
          <p:nvPr/>
        </p:nvSpPr>
        <p:spPr>
          <a:xfrm>
            <a:off x="4848480" y="2351432"/>
            <a:ext cx="3355413" cy="537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6" name="شكل حر: شكل 58">
            <a:extLst>
              <a:ext uri="{FF2B5EF4-FFF2-40B4-BE49-F238E27FC236}">
                <a16:creationId xmlns:a16="http://schemas.microsoft.com/office/drawing/2014/main" id="{8A237F99-B065-C74E-AF70-B39308E7FE5A}"/>
              </a:ext>
            </a:extLst>
          </p:cNvPr>
          <p:cNvSpPr/>
          <p:nvPr/>
        </p:nvSpPr>
        <p:spPr>
          <a:xfrm>
            <a:off x="4848480" y="2571137"/>
            <a:ext cx="3355413" cy="537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7" name="شكل حر: شكل 59">
            <a:extLst>
              <a:ext uri="{FF2B5EF4-FFF2-40B4-BE49-F238E27FC236}">
                <a16:creationId xmlns:a16="http://schemas.microsoft.com/office/drawing/2014/main" id="{24149F99-71CB-5340-B0FE-829AD57BF4B6}"/>
              </a:ext>
            </a:extLst>
          </p:cNvPr>
          <p:cNvSpPr/>
          <p:nvPr/>
        </p:nvSpPr>
        <p:spPr>
          <a:xfrm>
            <a:off x="4848480" y="2801842"/>
            <a:ext cx="3355413" cy="537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8" name="شكل حر: شكل 60">
            <a:extLst>
              <a:ext uri="{FF2B5EF4-FFF2-40B4-BE49-F238E27FC236}">
                <a16:creationId xmlns:a16="http://schemas.microsoft.com/office/drawing/2014/main" id="{A9C84636-315C-8F47-963B-710E2B67333E}"/>
              </a:ext>
            </a:extLst>
          </p:cNvPr>
          <p:cNvSpPr/>
          <p:nvPr/>
        </p:nvSpPr>
        <p:spPr>
          <a:xfrm>
            <a:off x="4848480" y="3021548"/>
            <a:ext cx="3355413" cy="537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9" name="شكل حر: شكل 61">
            <a:extLst>
              <a:ext uri="{FF2B5EF4-FFF2-40B4-BE49-F238E27FC236}">
                <a16:creationId xmlns:a16="http://schemas.microsoft.com/office/drawing/2014/main" id="{5EA49ED3-CE5C-264D-917E-9B1544659EEB}"/>
              </a:ext>
            </a:extLst>
          </p:cNvPr>
          <p:cNvSpPr/>
          <p:nvPr/>
        </p:nvSpPr>
        <p:spPr>
          <a:xfrm>
            <a:off x="4848480" y="3241253"/>
            <a:ext cx="3355413" cy="537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0" name="شكل حر: شكل 62">
            <a:extLst>
              <a:ext uri="{FF2B5EF4-FFF2-40B4-BE49-F238E27FC236}">
                <a16:creationId xmlns:a16="http://schemas.microsoft.com/office/drawing/2014/main" id="{0748D68B-1243-B44E-9903-C11D2C660557}"/>
              </a:ext>
            </a:extLst>
          </p:cNvPr>
          <p:cNvSpPr/>
          <p:nvPr/>
        </p:nvSpPr>
        <p:spPr>
          <a:xfrm>
            <a:off x="4848480" y="3460958"/>
            <a:ext cx="3355413" cy="537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1" name="شكل حر: شكل 63">
            <a:extLst>
              <a:ext uri="{FF2B5EF4-FFF2-40B4-BE49-F238E27FC236}">
                <a16:creationId xmlns:a16="http://schemas.microsoft.com/office/drawing/2014/main" id="{51EBFB32-47E0-324B-B2C2-D62509B9D83F}"/>
              </a:ext>
            </a:extLst>
          </p:cNvPr>
          <p:cNvSpPr/>
          <p:nvPr/>
        </p:nvSpPr>
        <p:spPr>
          <a:xfrm>
            <a:off x="4848480" y="3691617"/>
            <a:ext cx="3355413" cy="537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2" name="شكل حر: شكل 64">
            <a:extLst>
              <a:ext uri="{FF2B5EF4-FFF2-40B4-BE49-F238E27FC236}">
                <a16:creationId xmlns:a16="http://schemas.microsoft.com/office/drawing/2014/main" id="{CBD4A0AD-EB3C-6D46-96F2-4D302E94FDF5}"/>
              </a:ext>
            </a:extLst>
          </p:cNvPr>
          <p:cNvSpPr/>
          <p:nvPr/>
        </p:nvSpPr>
        <p:spPr>
          <a:xfrm>
            <a:off x="4848480" y="3911323"/>
            <a:ext cx="3355413" cy="537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3" name="شكل حر: شكل 65">
            <a:extLst>
              <a:ext uri="{FF2B5EF4-FFF2-40B4-BE49-F238E27FC236}">
                <a16:creationId xmlns:a16="http://schemas.microsoft.com/office/drawing/2014/main" id="{DF8430DC-8310-1A42-AE72-6BBB3909D717}"/>
              </a:ext>
            </a:extLst>
          </p:cNvPr>
          <p:cNvSpPr/>
          <p:nvPr/>
        </p:nvSpPr>
        <p:spPr>
          <a:xfrm>
            <a:off x="4848480" y="4131029"/>
            <a:ext cx="3355413" cy="537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4" name="شكل حر: شكل 66">
            <a:extLst>
              <a:ext uri="{FF2B5EF4-FFF2-40B4-BE49-F238E27FC236}">
                <a16:creationId xmlns:a16="http://schemas.microsoft.com/office/drawing/2014/main" id="{8C7F7359-6EE0-9643-8AEF-7E4BB6BBD2E5}"/>
              </a:ext>
            </a:extLst>
          </p:cNvPr>
          <p:cNvSpPr/>
          <p:nvPr/>
        </p:nvSpPr>
        <p:spPr>
          <a:xfrm>
            <a:off x="4848480" y="4350734"/>
            <a:ext cx="3355413" cy="537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5" name="شكل حر: شكل 67">
            <a:extLst>
              <a:ext uri="{FF2B5EF4-FFF2-40B4-BE49-F238E27FC236}">
                <a16:creationId xmlns:a16="http://schemas.microsoft.com/office/drawing/2014/main" id="{135A2F69-29BC-EC4C-87F5-A14DD819BB2C}"/>
              </a:ext>
            </a:extLst>
          </p:cNvPr>
          <p:cNvSpPr/>
          <p:nvPr/>
        </p:nvSpPr>
        <p:spPr>
          <a:xfrm>
            <a:off x="4848480" y="4581438"/>
            <a:ext cx="3355413" cy="537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6" name="شكل حر: شكل 68">
            <a:extLst>
              <a:ext uri="{FF2B5EF4-FFF2-40B4-BE49-F238E27FC236}">
                <a16:creationId xmlns:a16="http://schemas.microsoft.com/office/drawing/2014/main" id="{DE0DE58E-F5A4-974A-BE97-457A543842DE}"/>
              </a:ext>
            </a:extLst>
          </p:cNvPr>
          <p:cNvSpPr/>
          <p:nvPr/>
        </p:nvSpPr>
        <p:spPr>
          <a:xfrm>
            <a:off x="4848480" y="4801144"/>
            <a:ext cx="3355413" cy="5372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6492EFF3-BDDC-594F-AF52-9C402A37971B}"/>
              </a:ext>
            </a:extLst>
          </p:cNvPr>
          <p:cNvSpPr txBox="1"/>
          <p:nvPr/>
        </p:nvSpPr>
        <p:spPr>
          <a:xfrm>
            <a:off x="7256138" y="5136578"/>
            <a:ext cx="77218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801F04F7-2036-EE43-AC7E-0CEEB1E38110}"/>
              </a:ext>
            </a:extLst>
          </p:cNvPr>
          <p:cNvSpPr txBox="1"/>
          <p:nvPr/>
        </p:nvSpPr>
        <p:spPr>
          <a:xfrm>
            <a:off x="3538513" y="5138476"/>
            <a:ext cx="77218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pic>
        <p:nvPicPr>
          <p:cNvPr id="70" name="صورة 69">
            <a:hlinkClick r:id="rId4" action="ppaction://hlinksldjump"/>
            <a:extLst>
              <a:ext uri="{FF2B5EF4-FFF2-40B4-BE49-F238E27FC236}">
                <a16:creationId xmlns:a16="http://schemas.microsoft.com/office/drawing/2014/main" id="{E5BB606B-EB25-3945-9F73-EB2CEB7D24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6102" y="824175"/>
            <a:ext cx="426382" cy="572914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2" name="عنوان 1"/>
          <p:cNvSpPr txBox="1">
            <a:spLocks/>
          </p:cNvSpPr>
          <p:nvPr/>
        </p:nvSpPr>
        <p:spPr>
          <a:xfrm>
            <a:off x="1127035" y="1571612"/>
            <a:ext cx="7210171" cy="4233652"/>
          </a:xfrm>
          <a:prstGeom prst="rect">
            <a:avLst/>
          </a:prstGeom>
          <a:pattFill prst="dashVert">
            <a:fgClr>
              <a:srgbClr val="00B0F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115380" y="635519"/>
            <a:ext cx="6830740" cy="766141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بسط  </a:t>
            </a:r>
          </a:p>
          <a:p>
            <a:r>
              <a:rPr lang="ar-SA" sz="2400" b="1" dirty="0">
                <a:solidFill>
                  <a:schemeClr val="tx1"/>
                </a:solidFill>
              </a:rPr>
              <a:t>١٥ ن ( ١٠ ص</a:t>
            </a:r>
            <a:r>
              <a:rPr lang="ar-SA" sz="2400" b="1" spc="-100" baseline="30000" dirty="0">
                <a:solidFill>
                  <a:schemeClr val="tx1"/>
                </a:solidFill>
              </a:rPr>
              <a:t>٣</a:t>
            </a:r>
            <a:r>
              <a:rPr lang="ar-SA" sz="2400" b="1" dirty="0">
                <a:solidFill>
                  <a:schemeClr val="tx1"/>
                </a:solidFill>
              </a:rPr>
              <a:t> ن</a:t>
            </a:r>
            <a:r>
              <a:rPr lang="ar-SA" sz="2400" b="1" spc="-100" baseline="30000" dirty="0">
                <a:solidFill>
                  <a:schemeClr val="tx1"/>
                </a:solidFill>
              </a:rPr>
              <a:t>٥</a:t>
            </a:r>
            <a:r>
              <a:rPr lang="ar-SA" sz="2400" b="1" dirty="0">
                <a:solidFill>
                  <a:schemeClr val="tx1"/>
                </a:solidFill>
              </a:rPr>
              <a:t> + ٥ ص</a:t>
            </a:r>
            <a:r>
              <a:rPr lang="ar-SA" sz="24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ن ) ــ ٢ ص( ص ن</a:t>
            </a:r>
            <a:r>
              <a:rPr lang="ar-SA" sz="24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+ ٤ ص</a:t>
            </a:r>
            <a:r>
              <a:rPr lang="ar-SA" sz="24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)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1071538" y="1857364"/>
            <a:ext cx="735811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١٥ ن ( ١٠ ص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٣</a:t>
            </a:r>
            <a:r>
              <a:rPr lang="ar-SA" sz="2400" b="1" dirty="0">
                <a:solidFill>
                  <a:schemeClr val="tx1"/>
                </a:solidFill>
              </a:rPr>
              <a:t> ن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٥</a:t>
            </a:r>
            <a:r>
              <a:rPr lang="ar-SA" sz="2400" b="1" dirty="0">
                <a:solidFill>
                  <a:schemeClr val="tx1"/>
                </a:solidFill>
              </a:rPr>
              <a:t> + ٥ ص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ن ) ــ ٢ ص ( ص ن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+ ٤ ص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)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6478817" y="3259096"/>
            <a:ext cx="178595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١٥٠ ص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٣</a:t>
            </a:r>
            <a:r>
              <a:rPr lang="ar-SA" sz="2400" b="1" dirty="0">
                <a:solidFill>
                  <a:schemeClr val="tx1"/>
                </a:solidFill>
              </a:rPr>
              <a:t> ن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٦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549595" y="3259096"/>
            <a:ext cx="135732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spc="-100" dirty="0">
                <a:solidFill>
                  <a:schemeClr val="tx1"/>
                </a:solidFill>
              </a:rPr>
              <a:t>ــ   ٨  ص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٣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407115" y="3259096"/>
            <a:ext cx="214314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+  ٧٥ ص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ن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2978355" y="3259096"/>
            <a:ext cx="170044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ــ  ٢ ص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ن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7394" y="-25761"/>
            <a:ext cx="11334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مربع نص 19"/>
          <p:cNvSpPr txBox="1"/>
          <p:nvPr/>
        </p:nvSpPr>
        <p:spPr>
          <a:xfrm>
            <a:off x="5803643" y="4600713"/>
            <a:ext cx="178595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١٥٠  ص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٣</a:t>
            </a:r>
            <a:r>
              <a:rPr lang="ar-SA" sz="2400" b="1" dirty="0">
                <a:solidFill>
                  <a:schemeClr val="tx1"/>
                </a:solidFill>
              </a:rPr>
              <a:t> ن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٦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2631137" y="4600713"/>
            <a:ext cx="135732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spc="-100" dirty="0">
                <a:solidFill>
                  <a:schemeClr val="tx1"/>
                </a:solidFill>
              </a:rPr>
              <a:t>ــ   ٨  ص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٣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3703805" y="4600713"/>
            <a:ext cx="214314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+  ٧٣ ص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ن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2962414" y="3212816"/>
            <a:ext cx="3500462" cy="571504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5EC846E-32BC-A54A-8D4C-F190B14F26F8}"/>
              </a:ext>
            </a:extLst>
          </p:cNvPr>
          <p:cNvSpPr txBox="1"/>
          <p:nvPr/>
        </p:nvSpPr>
        <p:spPr>
          <a:xfrm>
            <a:off x="7524328" y="130710"/>
            <a:ext cx="12887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٢ب/ صـ ٣٦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6C613B1-F8C4-EC36-DCBC-804333C99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225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7" grpId="0"/>
      <p:bldP spid="8" grpId="0"/>
      <p:bldP spid="9" grpId="0"/>
      <p:bldP spid="10" grpId="0"/>
      <p:bldP spid="20" grpId="0"/>
      <p:bldP spid="21" grpId="0"/>
      <p:bldP spid="22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>
            <a:extLst>
              <a:ext uri="{FF2B5EF4-FFF2-40B4-BE49-F238E27FC236}">
                <a16:creationId xmlns:a16="http://schemas.microsoft.com/office/drawing/2014/main" id="{52728B67-5D9B-EE42-AF68-E22D4E556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2" y="555599"/>
            <a:ext cx="3903931" cy="5534549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19" name="شكل حر: شكل 53">
            <a:extLst>
              <a:ext uri="{FF2B5EF4-FFF2-40B4-BE49-F238E27FC236}">
                <a16:creationId xmlns:a16="http://schemas.microsoft.com/office/drawing/2014/main" id="{8C485C85-9670-3C4D-9B44-445EFA533118}"/>
              </a:ext>
            </a:extLst>
          </p:cNvPr>
          <p:cNvSpPr/>
          <p:nvPr/>
        </p:nvSpPr>
        <p:spPr>
          <a:xfrm>
            <a:off x="4571998" y="594882"/>
            <a:ext cx="3844269" cy="5457832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20" name="شكل حر: شكل 6">
            <a:extLst>
              <a:ext uri="{FF2B5EF4-FFF2-40B4-BE49-F238E27FC236}">
                <a16:creationId xmlns:a16="http://schemas.microsoft.com/office/drawing/2014/main" id="{1373C6A9-D0FE-8444-AD3B-03474EE2AF96}"/>
              </a:ext>
            </a:extLst>
          </p:cNvPr>
          <p:cNvSpPr/>
          <p:nvPr/>
        </p:nvSpPr>
        <p:spPr>
          <a:xfrm>
            <a:off x="647056" y="305272"/>
            <a:ext cx="7957392" cy="6047332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4B437EB9-DB54-174B-8245-83BEA2424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0" y="655058"/>
            <a:ext cx="3903931" cy="5540817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23" name="شكل حر: شكل 8">
            <a:extLst>
              <a:ext uri="{FF2B5EF4-FFF2-40B4-BE49-F238E27FC236}">
                <a16:creationId xmlns:a16="http://schemas.microsoft.com/office/drawing/2014/main" id="{4B0D54B6-44D4-BF4F-BDF7-DAD9955EDB72}"/>
              </a:ext>
            </a:extLst>
          </p:cNvPr>
          <p:cNvSpPr/>
          <p:nvPr/>
        </p:nvSpPr>
        <p:spPr>
          <a:xfrm>
            <a:off x="902772" y="697901"/>
            <a:ext cx="3844124" cy="545776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C7648A4F-E5BF-3E49-BA7C-262AF4F91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2" y="655058"/>
            <a:ext cx="3903931" cy="5540817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25" name="شكل حر: شكل 10">
            <a:extLst>
              <a:ext uri="{FF2B5EF4-FFF2-40B4-BE49-F238E27FC236}">
                <a16:creationId xmlns:a16="http://schemas.microsoft.com/office/drawing/2014/main" id="{0240E1E8-07ED-9047-8F6C-4EB92F4D316D}"/>
              </a:ext>
            </a:extLst>
          </p:cNvPr>
          <p:cNvSpPr/>
          <p:nvPr/>
        </p:nvSpPr>
        <p:spPr>
          <a:xfrm>
            <a:off x="4583135" y="697901"/>
            <a:ext cx="3844269" cy="545776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2" name="شكل حر: شكل 12">
            <a:extLst>
              <a:ext uri="{FF2B5EF4-FFF2-40B4-BE49-F238E27FC236}">
                <a16:creationId xmlns:a16="http://schemas.microsoft.com/office/drawing/2014/main" id="{BE3D6ADF-C8E5-8C46-9CA5-54CFF93AE530}"/>
              </a:ext>
            </a:extLst>
          </p:cNvPr>
          <p:cNvSpPr/>
          <p:nvPr/>
        </p:nvSpPr>
        <p:spPr>
          <a:xfrm>
            <a:off x="836093" y="646365"/>
            <a:ext cx="3914194" cy="5457831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4" name="شكل حر: شكل 14">
            <a:extLst>
              <a:ext uri="{FF2B5EF4-FFF2-40B4-BE49-F238E27FC236}">
                <a16:creationId xmlns:a16="http://schemas.microsoft.com/office/drawing/2014/main" id="{7ACE92CB-6ECC-FF41-BAB4-77CA632FB445}"/>
              </a:ext>
            </a:extLst>
          </p:cNvPr>
          <p:cNvSpPr/>
          <p:nvPr/>
        </p:nvSpPr>
        <p:spPr>
          <a:xfrm>
            <a:off x="4658546" y="706788"/>
            <a:ext cx="3925895" cy="5457831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36" name="شكل حر: شكل 26">
            <a:extLst>
              <a:ext uri="{FF2B5EF4-FFF2-40B4-BE49-F238E27FC236}">
                <a16:creationId xmlns:a16="http://schemas.microsoft.com/office/drawing/2014/main" id="{853A3A9B-1F3E-3246-900A-37A5503F39BD}"/>
              </a:ext>
            </a:extLst>
          </p:cNvPr>
          <p:cNvSpPr/>
          <p:nvPr/>
        </p:nvSpPr>
        <p:spPr>
          <a:xfrm>
            <a:off x="763439" y="706530"/>
            <a:ext cx="3844269" cy="5457832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37" name="شكل حر: شكل 27">
            <a:extLst>
              <a:ext uri="{FF2B5EF4-FFF2-40B4-BE49-F238E27FC236}">
                <a16:creationId xmlns:a16="http://schemas.microsoft.com/office/drawing/2014/main" id="{64C67480-A788-2B49-BD80-25172A747FE7}"/>
              </a:ext>
            </a:extLst>
          </p:cNvPr>
          <p:cNvSpPr/>
          <p:nvPr/>
        </p:nvSpPr>
        <p:spPr>
          <a:xfrm>
            <a:off x="1169988" y="1807691"/>
            <a:ext cx="3368795" cy="5200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8" name="شكل حر: شكل 28">
            <a:extLst>
              <a:ext uri="{FF2B5EF4-FFF2-40B4-BE49-F238E27FC236}">
                <a16:creationId xmlns:a16="http://schemas.microsoft.com/office/drawing/2014/main" id="{A39F73DD-29CE-1E42-B296-F036A685E122}"/>
              </a:ext>
            </a:extLst>
          </p:cNvPr>
          <p:cNvSpPr/>
          <p:nvPr/>
        </p:nvSpPr>
        <p:spPr>
          <a:xfrm>
            <a:off x="1169988" y="2131727"/>
            <a:ext cx="3355413" cy="5200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9" name="شكل حر: شكل 29">
            <a:extLst>
              <a:ext uri="{FF2B5EF4-FFF2-40B4-BE49-F238E27FC236}">
                <a16:creationId xmlns:a16="http://schemas.microsoft.com/office/drawing/2014/main" id="{EA2F2E09-A6C3-ED41-8D9F-45C0C7413A75}"/>
              </a:ext>
            </a:extLst>
          </p:cNvPr>
          <p:cNvSpPr/>
          <p:nvPr/>
        </p:nvSpPr>
        <p:spPr>
          <a:xfrm>
            <a:off x="1169988" y="2351432"/>
            <a:ext cx="3355413" cy="5200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0" name="شكل حر: شكل 30">
            <a:extLst>
              <a:ext uri="{FF2B5EF4-FFF2-40B4-BE49-F238E27FC236}">
                <a16:creationId xmlns:a16="http://schemas.microsoft.com/office/drawing/2014/main" id="{1CA9E3A2-C393-6843-8FCF-DF6244F4244D}"/>
              </a:ext>
            </a:extLst>
          </p:cNvPr>
          <p:cNvSpPr/>
          <p:nvPr/>
        </p:nvSpPr>
        <p:spPr>
          <a:xfrm>
            <a:off x="1169988" y="2571137"/>
            <a:ext cx="3355413" cy="5200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1" name="شكل حر: شكل 31">
            <a:extLst>
              <a:ext uri="{FF2B5EF4-FFF2-40B4-BE49-F238E27FC236}">
                <a16:creationId xmlns:a16="http://schemas.microsoft.com/office/drawing/2014/main" id="{FAA22468-85C6-A848-8047-B24B52C70E7C}"/>
              </a:ext>
            </a:extLst>
          </p:cNvPr>
          <p:cNvSpPr/>
          <p:nvPr/>
        </p:nvSpPr>
        <p:spPr>
          <a:xfrm>
            <a:off x="1169988" y="2801842"/>
            <a:ext cx="3355413" cy="5200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2" name="شكل حر: شكل 32">
            <a:extLst>
              <a:ext uri="{FF2B5EF4-FFF2-40B4-BE49-F238E27FC236}">
                <a16:creationId xmlns:a16="http://schemas.microsoft.com/office/drawing/2014/main" id="{0AF24F0F-D80D-554B-9BD8-C079DBBF42AE}"/>
              </a:ext>
            </a:extLst>
          </p:cNvPr>
          <p:cNvSpPr/>
          <p:nvPr/>
        </p:nvSpPr>
        <p:spPr>
          <a:xfrm>
            <a:off x="1169988" y="3021548"/>
            <a:ext cx="3355413" cy="5200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3" name="شكل حر: شكل 33">
            <a:extLst>
              <a:ext uri="{FF2B5EF4-FFF2-40B4-BE49-F238E27FC236}">
                <a16:creationId xmlns:a16="http://schemas.microsoft.com/office/drawing/2014/main" id="{63FDF462-EB6C-9C4D-BE48-6DD9649B4C98}"/>
              </a:ext>
            </a:extLst>
          </p:cNvPr>
          <p:cNvSpPr/>
          <p:nvPr/>
        </p:nvSpPr>
        <p:spPr>
          <a:xfrm>
            <a:off x="1169988" y="3241253"/>
            <a:ext cx="3355413" cy="5200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4" name="شكل حر: شكل 34">
            <a:extLst>
              <a:ext uri="{FF2B5EF4-FFF2-40B4-BE49-F238E27FC236}">
                <a16:creationId xmlns:a16="http://schemas.microsoft.com/office/drawing/2014/main" id="{FAE5395E-7C54-F741-844E-14F78BA8C51A}"/>
              </a:ext>
            </a:extLst>
          </p:cNvPr>
          <p:cNvSpPr/>
          <p:nvPr/>
        </p:nvSpPr>
        <p:spPr>
          <a:xfrm>
            <a:off x="1169988" y="3460958"/>
            <a:ext cx="3355413" cy="5200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5" name="شكل حر: شكل 35">
            <a:extLst>
              <a:ext uri="{FF2B5EF4-FFF2-40B4-BE49-F238E27FC236}">
                <a16:creationId xmlns:a16="http://schemas.microsoft.com/office/drawing/2014/main" id="{91733DEA-1752-6E40-B50B-C414341E8034}"/>
              </a:ext>
            </a:extLst>
          </p:cNvPr>
          <p:cNvSpPr/>
          <p:nvPr/>
        </p:nvSpPr>
        <p:spPr>
          <a:xfrm>
            <a:off x="1169988" y="3691617"/>
            <a:ext cx="3355413" cy="5200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6" name="شكل حر: شكل 36">
            <a:extLst>
              <a:ext uri="{FF2B5EF4-FFF2-40B4-BE49-F238E27FC236}">
                <a16:creationId xmlns:a16="http://schemas.microsoft.com/office/drawing/2014/main" id="{BBE98670-C1CC-F048-A39F-4F53FBCB30B4}"/>
              </a:ext>
            </a:extLst>
          </p:cNvPr>
          <p:cNvSpPr/>
          <p:nvPr/>
        </p:nvSpPr>
        <p:spPr>
          <a:xfrm>
            <a:off x="1169988" y="3911323"/>
            <a:ext cx="3355413" cy="5200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7" name="شكل حر: شكل 37">
            <a:extLst>
              <a:ext uri="{FF2B5EF4-FFF2-40B4-BE49-F238E27FC236}">
                <a16:creationId xmlns:a16="http://schemas.microsoft.com/office/drawing/2014/main" id="{5B04197C-7A30-8741-836D-55E536257E69}"/>
              </a:ext>
            </a:extLst>
          </p:cNvPr>
          <p:cNvSpPr/>
          <p:nvPr/>
        </p:nvSpPr>
        <p:spPr>
          <a:xfrm>
            <a:off x="1169988" y="4131029"/>
            <a:ext cx="3355413" cy="5200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8" name="شكل حر: شكل 38">
            <a:extLst>
              <a:ext uri="{FF2B5EF4-FFF2-40B4-BE49-F238E27FC236}">
                <a16:creationId xmlns:a16="http://schemas.microsoft.com/office/drawing/2014/main" id="{B4810AC8-49F0-414D-8D4A-318D3BAA90FC}"/>
              </a:ext>
            </a:extLst>
          </p:cNvPr>
          <p:cNvSpPr/>
          <p:nvPr/>
        </p:nvSpPr>
        <p:spPr>
          <a:xfrm>
            <a:off x="1169988" y="4350734"/>
            <a:ext cx="3355413" cy="5200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0" name="شكل حر: شكل 39">
            <a:extLst>
              <a:ext uri="{FF2B5EF4-FFF2-40B4-BE49-F238E27FC236}">
                <a16:creationId xmlns:a16="http://schemas.microsoft.com/office/drawing/2014/main" id="{5DDEA020-F0D4-BD4B-823D-84CBD54EB845}"/>
              </a:ext>
            </a:extLst>
          </p:cNvPr>
          <p:cNvSpPr/>
          <p:nvPr/>
        </p:nvSpPr>
        <p:spPr>
          <a:xfrm>
            <a:off x="1169988" y="4581438"/>
            <a:ext cx="3355413" cy="5200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1" name="شكل حر: شكل 40">
            <a:extLst>
              <a:ext uri="{FF2B5EF4-FFF2-40B4-BE49-F238E27FC236}">
                <a16:creationId xmlns:a16="http://schemas.microsoft.com/office/drawing/2014/main" id="{16198785-A301-7D45-9881-A723F299A1F8}"/>
              </a:ext>
            </a:extLst>
          </p:cNvPr>
          <p:cNvSpPr/>
          <p:nvPr/>
        </p:nvSpPr>
        <p:spPr>
          <a:xfrm>
            <a:off x="1169988" y="4801144"/>
            <a:ext cx="3355413" cy="5200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2" name="شكل حر: شكل 41">
            <a:extLst>
              <a:ext uri="{FF2B5EF4-FFF2-40B4-BE49-F238E27FC236}">
                <a16:creationId xmlns:a16="http://schemas.microsoft.com/office/drawing/2014/main" id="{A990CDFC-099A-1C4A-8B95-51F61905C67D}"/>
              </a:ext>
            </a:extLst>
          </p:cNvPr>
          <p:cNvSpPr/>
          <p:nvPr/>
        </p:nvSpPr>
        <p:spPr>
          <a:xfrm>
            <a:off x="1169988" y="5069637"/>
            <a:ext cx="3368795" cy="5200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3" name="شكل حر: شكل 54">
            <a:extLst>
              <a:ext uri="{FF2B5EF4-FFF2-40B4-BE49-F238E27FC236}">
                <a16:creationId xmlns:a16="http://schemas.microsoft.com/office/drawing/2014/main" id="{86FE132E-5D8E-9940-91E3-3DA27B8B7DF5}"/>
              </a:ext>
            </a:extLst>
          </p:cNvPr>
          <p:cNvSpPr/>
          <p:nvPr/>
        </p:nvSpPr>
        <p:spPr>
          <a:xfrm>
            <a:off x="4848480" y="1807691"/>
            <a:ext cx="3368795" cy="5200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4" name="شكل حر: شكل 55">
            <a:extLst>
              <a:ext uri="{FF2B5EF4-FFF2-40B4-BE49-F238E27FC236}">
                <a16:creationId xmlns:a16="http://schemas.microsoft.com/office/drawing/2014/main" id="{E1FCBBF0-0F6F-AB48-B6D3-61F9002FA225}"/>
              </a:ext>
            </a:extLst>
          </p:cNvPr>
          <p:cNvSpPr/>
          <p:nvPr/>
        </p:nvSpPr>
        <p:spPr>
          <a:xfrm>
            <a:off x="4848480" y="5069637"/>
            <a:ext cx="3368795" cy="5200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5" name="شكل حر: شكل 56">
            <a:extLst>
              <a:ext uri="{FF2B5EF4-FFF2-40B4-BE49-F238E27FC236}">
                <a16:creationId xmlns:a16="http://schemas.microsoft.com/office/drawing/2014/main" id="{80589008-D85F-8D40-8062-570BF204C849}"/>
              </a:ext>
            </a:extLst>
          </p:cNvPr>
          <p:cNvSpPr/>
          <p:nvPr/>
        </p:nvSpPr>
        <p:spPr>
          <a:xfrm>
            <a:off x="4848480" y="2131727"/>
            <a:ext cx="3355413" cy="5200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6" name="شكل حر: شكل 57">
            <a:extLst>
              <a:ext uri="{FF2B5EF4-FFF2-40B4-BE49-F238E27FC236}">
                <a16:creationId xmlns:a16="http://schemas.microsoft.com/office/drawing/2014/main" id="{C1C5B0AE-EFD5-A940-92C8-2D2DB90CDECA}"/>
              </a:ext>
            </a:extLst>
          </p:cNvPr>
          <p:cNvSpPr/>
          <p:nvPr/>
        </p:nvSpPr>
        <p:spPr>
          <a:xfrm>
            <a:off x="4848480" y="2351432"/>
            <a:ext cx="3355413" cy="5200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7" name="شكل حر: شكل 58">
            <a:extLst>
              <a:ext uri="{FF2B5EF4-FFF2-40B4-BE49-F238E27FC236}">
                <a16:creationId xmlns:a16="http://schemas.microsoft.com/office/drawing/2014/main" id="{6CFB995D-4BA4-A846-B05D-A6C29FDB76E3}"/>
              </a:ext>
            </a:extLst>
          </p:cNvPr>
          <p:cNvSpPr/>
          <p:nvPr/>
        </p:nvSpPr>
        <p:spPr>
          <a:xfrm>
            <a:off x="4848480" y="2571137"/>
            <a:ext cx="3355413" cy="5200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8" name="شكل حر: شكل 59">
            <a:extLst>
              <a:ext uri="{FF2B5EF4-FFF2-40B4-BE49-F238E27FC236}">
                <a16:creationId xmlns:a16="http://schemas.microsoft.com/office/drawing/2014/main" id="{2FE6BD58-E793-AD46-909B-45E80746862A}"/>
              </a:ext>
            </a:extLst>
          </p:cNvPr>
          <p:cNvSpPr/>
          <p:nvPr/>
        </p:nvSpPr>
        <p:spPr>
          <a:xfrm>
            <a:off x="4848480" y="2801842"/>
            <a:ext cx="3355413" cy="5200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9" name="شكل حر: شكل 60">
            <a:extLst>
              <a:ext uri="{FF2B5EF4-FFF2-40B4-BE49-F238E27FC236}">
                <a16:creationId xmlns:a16="http://schemas.microsoft.com/office/drawing/2014/main" id="{42259031-932A-114F-BCB0-6EB8FEABAE17}"/>
              </a:ext>
            </a:extLst>
          </p:cNvPr>
          <p:cNvSpPr/>
          <p:nvPr/>
        </p:nvSpPr>
        <p:spPr>
          <a:xfrm>
            <a:off x="4848480" y="3021548"/>
            <a:ext cx="3355413" cy="5200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0" name="شكل حر: شكل 61">
            <a:extLst>
              <a:ext uri="{FF2B5EF4-FFF2-40B4-BE49-F238E27FC236}">
                <a16:creationId xmlns:a16="http://schemas.microsoft.com/office/drawing/2014/main" id="{91A6CB15-465E-C94F-9BFE-C2F42234611E}"/>
              </a:ext>
            </a:extLst>
          </p:cNvPr>
          <p:cNvSpPr/>
          <p:nvPr/>
        </p:nvSpPr>
        <p:spPr>
          <a:xfrm>
            <a:off x="4848480" y="3241253"/>
            <a:ext cx="3355413" cy="5200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1" name="شكل حر: شكل 62">
            <a:extLst>
              <a:ext uri="{FF2B5EF4-FFF2-40B4-BE49-F238E27FC236}">
                <a16:creationId xmlns:a16="http://schemas.microsoft.com/office/drawing/2014/main" id="{F3936DA7-F6F8-1945-AA28-B1B918F0D6F7}"/>
              </a:ext>
            </a:extLst>
          </p:cNvPr>
          <p:cNvSpPr/>
          <p:nvPr/>
        </p:nvSpPr>
        <p:spPr>
          <a:xfrm>
            <a:off x="4848480" y="3460958"/>
            <a:ext cx="3355413" cy="5200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2" name="شكل حر: شكل 63">
            <a:extLst>
              <a:ext uri="{FF2B5EF4-FFF2-40B4-BE49-F238E27FC236}">
                <a16:creationId xmlns:a16="http://schemas.microsoft.com/office/drawing/2014/main" id="{7E21DEE1-D601-C948-88AE-530C89779E71}"/>
              </a:ext>
            </a:extLst>
          </p:cNvPr>
          <p:cNvSpPr/>
          <p:nvPr/>
        </p:nvSpPr>
        <p:spPr>
          <a:xfrm>
            <a:off x="4848480" y="3691617"/>
            <a:ext cx="3355413" cy="5200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3" name="شكل حر: شكل 64">
            <a:extLst>
              <a:ext uri="{FF2B5EF4-FFF2-40B4-BE49-F238E27FC236}">
                <a16:creationId xmlns:a16="http://schemas.microsoft.com/office/drawing/2014/main" id="{B3C2DFC9-AEBE-A445-BAAC-4A877EC64B5C}"/>
              </a:ext>
            </a:extLst>
          </p:cNvPr>
          <p:cNvSpPr/>
          <p:nvPr/>
        </p:nvSpPr>
        <p:spPr>
          <a:xfrm>
            <a:off x="4848480" y="3911323"/>
            <a:ext cx="3355413" cy="5200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4" name="شكل حر: شكل 65">
            <a:extLst>
              <a:ext uri="{FF2B5EF4-FFF2-40B4-BE49-F238E27FC236}">
                <a16:creationId xmlns:a16="http://schemas.microsoft.com/office/drawing/2014/main" id="{CA0F6DA0-46F7-2B46-AFC3-FD08E27C84A6}"/>
              </a:ext>
            </a:extLst>
          </p:cNvPr>
          <p:cNvSpPr/>
          <p:nvPr/>
        </p:nvSpPr>
        <p:spPr>
          <a:xfrm>
            <a:off x="4848480" y="4131029"/>
            <a:ext cx="3355413" cy="5200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5" name="شكل حر: شكل 66">
            <a:extLst>
              <a:ext uri="{FF2B5EF4-FFF2-40B4-BE49-F238E27FC236}">
                <a16:creationId xmlns:a16="http://schemas.microsoft.com/office/drawing/2014/main" id="{F073B0E3-C2E8-9D4E-8ED3-52381BF50AB9}"/>
              </a:ext>
            </a:extLst>
          </p:cNvPr>
          <p:cNvSpPr/>
          <p:nvPr/>
        </p:nvSpPr>
        <p:spPr>
          <a:xfrm>
            <a:off x="4848480" y="4350734"/>
            <a:ext cx="3355413" cy="5200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6" name="شكل حر: شكل 67">
            <a:extLst>
              <a:ext uri="{FF2B5EF4-FFF2-40B4-BE49-F238E27FC236}">
                <a16:creationId xmlns:a16="http://schemas.microsoft.com/office/drawing/2014/main" id="{FF0E5AA9-6B55-2943-8111-61BE639451CF}"/>
              </a:ext>
            </a:extLst>
          </p:cNvPr>
          <p:cNvSpPr/>
          <p:nvPr/>
        </p:nvSpPr>
        <p:spPr>
          <a:xfrm>
            <a:off x="4848480" y="4581438"/>
            <a:ext cx="3355413" cy="5200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7" name="شكل حر: شكل 68">
            <a:extLst>
              <a:ext uri="{FF2B5EF4-FFF2-40B4-BE49-F238E27FC236}">
                <a16:creationId xmlns:a16="http://schemas.microsoft.com/office/drawing/2014/main" id="{EDBE4838-022B-E84A-A6AA-541FBDF85917}"/>
              </a:ext>
            </a:extLst>
          </p:cNvPr>
          <p:cNvSpPr/>
          <p:nvPr/>
        </p:nvSpPr>
        <p:spPr>
          <a:xfrm>
            <a:off x="4848480" y="4801144"/>
            <a:ext cx="3355413" cy="5200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1525D9EB-2E1B-C745-A76D-9F4F76403DB9}"/>
              </a:ext>
            </a:extLst>
          </p:cNvPr>
          <p:cNvSpPr txBox="1"/>
          <p:nvPr/>
        </p:nvSpPr>
        <p:spPr>
          <a:xfrm>
            <a:off x="7256138" y="5136578"/>
            <a:ext cx="77218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FDEAF82C-6D6F-BB41-9AEF-317A49D5DCA0}"/>
              </a:ext>
            </a:extLst>
          </p:cNvPr>
          <p:cNvSpPr txBox="1"/>
          <p:nvPr/>
        </p:nvSpPr>
        <p:spPr>
          <a:xfrm>
            <a:off x="3538513" y="5138476"/>
            <a:ext cx="77218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pic>
        <p:nvPicPr>
          <p:cNvPr id="71" name="صورة 70">
            <a:hlinkClick r:id="rId5" action="ppaction://hlinksldjump"/>
            <a:extLst>
              <a:ext uri="{FF2B5EF4-FFF2-40B4-BE49-F238E27FC236}">
                <a16:creationId xmlns:a16="http://schemas.microsoft.com/office/drawing/2014/main" id="{B6673D2D-DA69-734C-8ABD-9018C149F2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6102" y="824174"/>
            <a:ext cx="426382" cy="554629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89059" y="421668"/>
            <a:ext cx="173831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1619672" y="1571612"/>
            <a:ext cx="6302729" cy="4233652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331640" y="505396"/>
            <a:ext cx="6097880" cy="6375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بسط   ن ( ٤ ن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+  ١٥ن  +  ٤ ) ــ ٤ ( ٣ ن  ــ  ١ )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214414" y="1857364"/>
            <a:ext cx="71438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ن ( ٤ ن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+  ١٥ن  +  ٤ ) ــ ٤ ( ٣ ن  ــ  ١ )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5609305" y="4241982"/>
            <a:ext cx="114300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 ٤ ن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٣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4394859" y="4246883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+  ١٥ ن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6669265" y="3128378"/>
            <a:ext cx="92869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 ٤ ن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٣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2909075" y="3086788"/>
            <a:ext cx="142876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ــ  ١٢ ن</a:t>
            </a:r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383381" y="3128378"/>
            <a:ext cx="135732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+  ١٥ ن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246773" y="3119123"/>
            <a:ext cx="112894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+  ٤ ن</a:t>
            </a:r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117006" y="3140602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+  ٤</a:t>
            </a:r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3209647" y="4236618"/>
            <a:ext cx="132808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ــ  ٨ ن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2209515" y="4251784"/>
            <a:ext cx="132808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+  ٤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3081778" y="3069326"/>
            <a:ext cx="2214578" cy="571504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FA3AFDE-DD6C-474A-B866-04DAB2BA56DA}"/>
              </a:ext>
            </a:extLst>
          </p:cNvPr>
          <p:cNvSpPr txBox="1"/>
          <p:nvPr/>
        </p:nvSpPr>
        <p:spPr>
          <a:xfrm>
            <a:off x="7043706" y="1176210"/>
            <a:ext cx="12887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٥/ صـ ٣٧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6426EE6-8488-9709-BA12-CE3A49AA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226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5" grpId="0"/>
      <p:bldP spid="16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502327BD-C314-1A4B-BABA-DC1998824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526" y="555599"/>
            <a:ext cx="4209881" cy="5633059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16" name="شكل حر: شكل 53">
            <a:extLst>
              <a:ext uri="{FF2B5EF4-FFF2-40B4-BE49-F238E27FC236}">
                <a16:creationId xmlns:a16="http://schemas.microsoft.com/office/drawing/2014/main" id="{628DFB41-1475-824C-8E3A-94E8EB3FE320}"/>
              </a:ext>
            </a:extLst>
          </p:cNvPr>
          <p:cNvSpPr/>
          <p:nvPr/>
        </p:nvSpPr>
        <p:spPr>
          <a:xfrm>
            <a:off x="4202516" y="594882"/>
            <a:ext cx="4145543" cy="5554976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17" name="شكل حر: شكل 6">
            <a:extLst>
              <a:ext uri="{FF2B5EF4-FFF2-40B4-BE49-F238E27FC236}">
                <a16:creationId xmlns:a16="http://schemas.microsoft.com/office/drawing/2014/main" id="{4F0CE4F9-9B90-264A-A8F8-B8B5F1BED5EF}"/>
              </a:ext>
            </a:extLst>
          </p:cNvPr>
          <p:cNvSpPr/>
          <p:nvPr/>
        </p:nvSpPr>
        <p:spPr>
          <a:xfrm>
            <a:off x="179512" y="188640"/>
            <a:ext cx="8539824" cy="6264696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B581A94D-3A35-F141-BAAA-BF46E2458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655058"/>
            <a:ext cx="4209881" cy="5639438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19" name="شكل حر: شكل 8">
            <a:extLst>
              <a:ext uri="{FF2B5EF4-FFF2-40B4-BE49-F238E27FC236}">
                <a16:creationId xmlns:a16="http://schemas.microsoft.com/office/drawing/2014/main" id="{E5A354B2-F68F-8844-B2CC-DA3AF079F488}"/>
              </a:ext>
            </a:extLst>
          </p:cNvPr>
          <p:cNvSpPr/>
          <p:nvPr/>
        </p:nvSpPr>
        <p:spPr>
          <a:xfrm>
            <a:off x="533304" y="697901"/>
            <a:ext cx="4145387" cy="5554911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5" name="شكل حر: شكل 10">
            <a:extLst>
              <a:ext uri="{FF2B5EF4-FFF2-40B4-BE49-F238E27FC236}">
                <a16:creationId xmlns:a16="http://schemas.microsoft.com/office/drawing/2014/main" id="{732C5373-CDC0-4B43-8891-130CF3D9614F}"/>
              </a:ext>
            </a:extLst>
          </p:cNvPr>
          <p:cNvSpPr/>
          <p:nvPr/>
        </p:nvSpPr>
        <p:spPr>
          <a:xfrm>
            <a:off x="4302238" y="359773"/>
            <a:ext cx="4145543" cy="5554911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1363C7FA-9CF2-204A-AFE7-2AEE0655E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64" y="604855"/>
            <a:ext cx="4287457" cy="5639438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38" name="شكل حر: شكل 12">
            <a:extLst>
              <a:ext uri="{FF2B5EF4-FFF2-40B4-BE49-F238E27FC236}">
                <a16:creationId xmlns:a16="http://schemas.microsoft.com/office/drawing/2014/main" id="{DA8F28C5-5C92-2041-81B3-6D52C3607C1C}"/>
              </a:ext>
            </a:extLst>
          </p:cNvPr>
          <p:cNvSpPr/>
          <p:nvPr/>
        </p:nvSpPr>
        <p:spPr>
          <a:xfrm>
            <a:off x="459891" y="646365"/>
            <a:ext cx="4220948" cy="55549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40" name="شكل حر: شكل 14">
            <a:extLst>
              <a:ext uri="{FF2B5EF4-FFF2-40B4-BE49-F238E27FC236}">
                <a16:creationId xmlns:a16="http://schemas.microsoft.com/office/drawing/2014/main" id="{D2F0379A-AC59-6942-AE9B-8753098A8FA6}"/>
              </a:ext>
            </a:extLst>
          </p:cNvPr>
          <p:cNvSpPr/>
          <p:nvPr/>
        </p:nvSpPr>
        <p:spPr>
          <a:xfrm>
            <a:off x="4623197" y="718679"/>
            <a:ext cx="3902096" cy="55549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43" name="شكل حر: شكل 27">
            <a:extLst>
              <a:ext uri="{FF2B5EF4-FFF2-40B4-BE49-F238E27FC236}">
                <a16:creationId xmlns:a16="http://schemas.microsoft.com/office/drawing/2014/main" id="{E93BB58D-85F8-814F-8954-9EEDEF5ACE91}"/>
              </a:ext>
            </a:extLst>
          </p:cNvPr>
          <p:cNvSpPr/>
          <p:nvPr/>
        </p:nvSpPr>
        <p:spPr>
          <a:xfrm>
            <a:off x="846206" y="1807691"/>
            <a:ext cx="3632806" cy="52931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4" name="شكل حر: شكل 28">
            <a:extLst>
              <a:ext uri="{FF2B5EF4-FFF2-40B4-BE49-F238E27FC236}">
                <a16:creationId xmlns:a16="http://schemas.microsoft.com/office/drawing/2014/main" id="{EB6DB434-BDD5-B644-9C0F-B86D32FD63F3}"/>
              </a:ext>
            </a:extLst>
          </p:cNvPr>
          <p:cNvSpPr/>
          <p:nvPr/>
        </p:nvSpPr>
        <p:spPr>
          <a:xfrm>
            <a:off x="847492" y="2131727"/>
            <a:ext cx="3618376" cy="5293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5" name="شكل حر: شكل 29">
            <a:extLst>
              <a:ext uri="{FF2B5EF4-FFF2-40B4-BE49-F238E27FC236}">
                <a16:creationId xmlns:a16="http://schemas.microsoft.com/office/drawing/2014/main" id="{926FBC64-8FA8-4F4E-9546-1E5472796CD6}"/>
              </a:ext>
            </a:extLst>
          </p:cNvPr>
          <p:cNvSpPr/>
          <p:nvPr/>
        </p:nvSpPr>
        <p:spPr>
          <a:xfrm>
            <a:off x="847492" y="2351432"/>
            <a:ext cx="3618376" cy="5293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6" name="شكل حر: شكل 30">
            <a:extLst>
              <a:ext uri="{FF2B5EF4-FFF2-40B4-BE49-F238E27FC236}">
                <a16:creationId xmlns:a16="http://schemas.microsoft.com/office/drawing/2014/main" id="{07646812-E2E0-E24D-B532-0D17A7C82144}"/>
              </a:ext>
            </a:extLst>
          </p:cNvPr>
          <p:cNvSpPr/>
          <p:nvPr/>
        </p:nvSpPr>
        <p:spPr>
          <a:xfrm>
            <a:off x="847492" y="2571137"/>
            <a:ext cx="3618376" cy="5293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7" name="شكل حر: شكل 31">
            <a:extLst>
              <a:ext uri="{FF2B5EF4-FFF2-40B4-BE49-F238E27FC236}">
                <a16:creationId xmlns:a16="http://schemas.microsoft.com/office/drawing/2014/main" id="{CEBC3C47-681A-AB42-B919-94A312D8C4BE}"/>
              </a:ext>
            </a:extLst>
          </p:cNvPr>
          <p:cNvSpPr/>
          <p:nvPr/>
        </p:nvSpPr>
        <p:spPr>
          <a:xfrm>
            <a:off x="847492" y="2801842"/>
            <a:ext cx="3618376" cy="5293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8" name="شكل حر: شكل 32">
            <a:extLst>
              <a:ext uri="{FF2B5EF4-FFF2-40B4-BE49-F238E27FC236}">
                <a16:creationId xmlns:a16="http://schemas.microsoft.com/office/drawing/2014/main" id="{D9A25BA2-13DE-8E47-822D-24F04FA3522C}"/>
              </a:ext>
            </a:extLst>
          </p:cNvPr>
          <p:cNvSpPr/>
          <p:nvPr/>
        </p:nvSpPr>
        <p:spPr>
          <a:xfrm>
            <a:off x="847492" y="3021548"/>
            <a:ext cx="3618376" cy="5293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9" name="شكل حر: شكل 33">
            <a:extLst>
              <a:ext uri="{FF2B5EF4-FFF2-40B4-BE49-F238E27FC236}">
                <a16:creationId xmlns:a16="http://schemas.microsoft.com/office/drawing/2014/main" id="{0C000D76-8267-FE47-8C9B-05D22B7FFC29}"/>
              </a:ext>
            </a:extLst>
          </p:cNvPr>
          <p:cNvSpPr/>
          <p:nvPr/>
        </p:nvSpPr>
        <p:spPr>
          <a:xfrm>
            <a:off x="847492" y="3241253"/>
            <a:ext cx="3618376" cy="5293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0" name="شكل حر: شكل 34">
            <a:extLst>
              <a:ext uri="{FF2B5EF4-FFF2-40B4-BE49-F238E27FC236}">
                <a16:creationId xmlns:a16="http://schemas.microsoft.com/office/drawing/2014/main" id="{E4314AFB-B79E-C741-9E59-5BCE32CDB5BD}"/>
              </a:ext>
            </a:extLst>
          </p:cNvPr>
          <p:cNvSpPr/>
          <p:nvPr/>
        </p:nvSpPr>
        <p:spPr>
          <a:xfrm>
            <a:off x="847492" y="3460958"/>
            <a:ext cx="3618376" cy="5293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1" name="شكل حر: شكل 35">
            <a:extLst>
              <a:ext uri="{FF2B5EF4-FFF2-40B4-BE49-F238E27FC236}">
                <a16:creationId xmlns:a16="http://schemas.microsoft.com/office/drawing/2014/main" id="{5FD813B0-9768-4A43-A6F6-F22E89BF56F7}"/>
              </a:ext>
            </a:extLst>
          </p:cNvPr>
          <p:cNvSpPr/>
          <p:nvPr/>
        </p:nvSpPr>
        <p:spPr>
          <a:xfrm>
            <a:off x="847492" y="3691617"/>
            <a:ext cx="3618376" cy="5293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2" name="شكل حر: شكل 36">
            <a:extLst>
              <a:ext uri="{FF2B5EF4-FFF2-40B4-BE49-F238E27FC236}">
                <a16:creationId xmlns:a16="http://schemas.microsoft.com/office/drawing/2014/main" id="{DDE351F9-003D-B44C-B8D2-FC89B6F187A4}"/>
              </a:ext>
            </a:extLst>
          </p:cNvPr>
          <p:cNvSpPr/>
          <p:nvPr/>
        </p:nvSpPr>
        <p:spPr>
          <a:xfrm>
            <a:off x="847492" y="3911323"/>
            <a:ext cx="3618376" cy="5293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5" name="شكل حر: شكل 37">
            <a:extLst>
              <a:ext uri="{FF2B5EF4-FFF2-40B4-BE49-F238E27FC236}">
                <a16:creationId xmlns:a16="http://schemas.microsoft.com/office/drawing/2014/main" id="{ACA90210-FD65-9E4A-BB76-264EF368388C}"/>
              </a:ext>
            </a:extLst>
          </p:cNvPr>
          <p:cNvSpPr/>
          <p:nvPr/>
        </p:nvSpPr>
        <p:spPr>
          <a:xfrm>
            <a:off x="847492" y="4131029"/>
            <a:ext cx="3618376" cy="5293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6" name="شكل حر: شكل 38">
            <a:extLst>
              <a:ext uri="{FF2B5EF4-FFF2-40B4-BE49-F238E27FC236}">
                <a16:creationId xmlns:a16="http://schemas.microsoft.com/office/drawing/2014/main" id="{FFC1061A-A3ED-4D45-86AD-FD4D74C1FEF4}"/>
              </a:ext>
            </a:extLst>
          </p:cNvPr>
          <p:cNvSpPr/>
          <p:nvPr/>
        </p:nvSpPr>
        <p:spPr>
          <a:xfrm>
            <a:off x="847492" y="4350734"/>
            <a:ext cx="3618376" cy="5293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7" name="شكل حر: شكل 39">
            <a:extLst>
              <a:ext uri="{FF2B5EF4-FFF2-40B4-BE49-F238E27FC236}">
                <a16:creationId xmlns:a16="http://schemas.microsoft.com/office/drawing/2014/main" id="{A13F9DDD-0518-DB42-A5BE-53107B7089D1}"/>
              </a:ext>
            </a:extLst>
          </p:cNvPr>
          <p:cNvSpPr/>
          <p:nvPr/>
        </p:nvSpPr>
        <p:spPr>
          <a:xfrm>
            <a:off x="847492" y="4581438"/>
            <a:ext cx="3618376" cy="5293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8" name="شكل حر: شكل 40">
            <a:extLst>
              <a:ext uri="{FF2B5EF4-FFF2-40B4-BE49-F238E27FC236}">
                <a16:creationId xmlns:a16="http://schemas.microsoft.com/office/drawing/2014/main" id="{8E6978AB-5E3A-8142-A89E-01771C7E1C7E}"/>
              </a:ext>
            </a:extLst>
          </p:cNvPr>
          <p:cNvSpPr/>
          <p:nvPr/>
        </p:nvSpPr>
        <p:spPr>
          <a:xfrm>
            <a:off x="847492" y="4801144"/>
            <a:ext cx="3618376" cy="5293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9" name="شكل حر: شكل 41">
            <a:extLst>
              <a:ext uri="{FF2B5EF4-FFF2-40B4-BE49-F238E27FC236}">
                <a16:creationId xmlns:a16="http://schemas.microsoft.com/office/drawing/2014/main" id="{184DB27F-C8AE-414D-BC7F-3EE4FD514AAD}"/>
              </a:ext>
            </a:extLst>
          </p:cNvPr>
          <p:cNvSpPr/>
          <p:nvPr/>
        </p:nvSpPr>
        <p:spPr>
          <a:xfrm>
            <a:off x="846206" y="5069637"/>
            <a:ext cx="3632806" cy="52931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0" name="شكل حر: شكل 54">
            <a:extLst>
              <a:ext uri="{FF2B5EF4-FFF2-40B4-BE49-F238E27FC236}">
                <a16:creationId xmlns:a16="http://schemas.microsoft.com/office/drawing/2014/main" id="{0C3D17A1-8656-524F-8D11-7D93B5E3EF30}"/>
              </a:ext>
            </a:extLst>
          </p:cNvPr>
          <p:cNvSpPr/>
          <p:nvPr/>
        </p:nvSpPr>
        <p:spPr>
          <a:xfrm>
            <a:off x="4524698" y="1807691"/>
            <a:ext cx="3632806" cy="52931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1" name="شكل حر: شكل 55">
            <a:extLst>
              <a:ext uri="{FF2B5EF4-FFF2-40B4-BE49-F238E27FC236}">
                <a16:creationId xmlns:a16="http://schemas.microsoft.com/office/drawing/2014/main" id="{C266E078-B414-8C46-BC8A-8C968F6010C0}"/>
              </a:ext>
            </a:extLst>
          </p:cNvPr>
          <p:cNvSpPr/>
          <p:nvPr/>
        </p:nvSpPr>
        <p:spPr>
          <a:xfrm>
            <a:off x="4524698" y="5069637"/>
            <a:ext cx="3632806" cy="52931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2" name="شكل حر: شكل 56">
            <a:extLst>
              <a:ext uri="{FF2B5EF4-FFF2-40B4-BE49-F238E27FC236}">
                <a16:creationId xmlns:a16="http://schemas.microsoft.com/office/drawing/2014/main" id="{08EA1119-FA3F-BD49-AB80-B541F8312DEA}"/>
              </a:ext>
            </a:extLst>
          </p:cNvPr>
          <p:cNvSpPr/>
          <p:nvPr/>
        </p:nvSpPr>
        <p:spPr>
          <a:xfrm>
            <a:off x="4525984" y="2131727"/>
            <a:ext cx="3618376" cy="5293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3" name="شكل حر: شكل 57">
            <a:extLst>
              <a:ext uri="{FF2B5EF4-FFF2-40B4-BE49-F238E27FC236}">
                <a16:creationId xmlns:a16="http://schemas.microsoft.com/office/drawing/2014/main" id="{6D3F0EAD-B1F6-594C-BBEE-DA25BA1934EA}"/>
              </a:ext>
            </a:extLst>
          </p:cNvPr>
          <p:cNvSpPr/>
          <p:nvPr/>
        </p:nvSpPr>
        <p:spPr>
          <a:xfrm>
            <a:off x="4525984" y="2351432"/>
            <a:ext cx="3618376" cy="5293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4" name="شكل حر: شكل 58">
            <a:extLst>
              <a:ext uri="{FF2B5EF4-FFF2-40B4-BE49-F238E27FC236}">
                <a16:creationId xmlns:a16="http://schemas.microsoft.com/office/drawing/2014/main" id="{1913AA09-CE0E-7B42-A4A6-5AC9B92D36C8}"/>
              </a:ext>
            </a:extLst>
          </p:cNvPr>
          <p:cNvSpPr/>
          <p:nvPr/>
        </p:nvSpPr>
        <p:spPr>
          <a:xfrm>
            <a:off x="4525984" y="2571137"/>
            <a:ext cx="3618376" cy="5293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5" name="شكل حر: شكل 59">
            <a:extLst>
              <a:ext uri="{FF2B5EF4-FFF2-40B4-BE49-F238E27FC236}">
                <a16:creationId xmlns:a16="http://schemas.microsoft.com/office/drawing/2014/main" id="{0641D1B5-CE87-0844-B14E-462F508CC691}"/>
              </a:ext>
            </a:extLst>
          </p:cNvPr>
          <p:cNvSpPr/>
          <p:nvPr/>
        </p:nvSpPr>
        <p:spPr>
          <a:xfrm>
            <a:off x="4525984" y="2801842"/>
            <a:ext cx="3618376" cy="5293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6" name="شكل حر: شكل 60">
            <a:extLst>
              <a:ext uri="{FF2B5EF4-FFF2-40B4-BE49-F238E27FC236}">
                <a16:creationId xmlns:a16="http://schemas.microsoft.com/office/drawing/2014/main" id="{75844DC7-4B0C-D04E-9531-F5E35384B67A}"/>
              </a:ext>
            </a:extLst>
          </p:cNvPr>
          <p:cNvSpPr/>
          <p:nvPr/>
        </p:nvSpPr>
        <p:spPr>
          <a:xfrm>
            <a:off x="4525984" y="3021548"/>
            <a:ext cx="3618376" cy="5293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7" name="شكل حر: شكل 61">
            <a:extLst>
              <a:ext uri="{FF2B5EF4-FFF2-40B4-BE49-F238E27FC236}">
                <a16:creationId xmlns:a16="http://schemas.microsoft.com/office/drawing/2014/main" id="{6A253BEF-FD39-5042-868B-AC887FC83AA3}"/>
              </a:ext>
            </a:extLst>
          </p:cNvPr>
          <p:cNvSpPr/>
          <p:nvPr/>
        </p:nvSpPr>
        <p:spPr>
          <a:xfrm>
            <a:off x="4525984" y="3241253"/>
            <a:ext cx="3618376" cy="5293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8" name="شكل حر: شكل 62">
            <a:extLst>
              <a:ext uri="{FF2B5EF4-FFF2-40B4-BE49-F238E27FC236}">
                <a16:creationId xmlns:a16="http://schemas.microsoft.com/office/drawing/2014/main" id="{BDC71F09-594E-3446-AE34-7EEC655BCD4D}"/>
              </a:ext>
            </a:extLst>
          </p:cNvPr>
          <p:cNvSpPr/>
          <p:nvPr/>
        </p:nvSpPr>
        <p:spPr>
          <a:xfrm>
            <a:off x="4525984" y="3460958"/>
            <a:ext cx="3618376" cy="5293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9" name="شكل حر: شكل 63">
            <a:extLst>
              <a:ext uri="{FF2B5EF4-FFF2-40B4-BE49-F238E27FC236}">
                <a16:creationId xmlns:a16="http://schemas.microsoft.com/office/drawing/2014/main" id="{2B81025E-9D83-A544-9F79-7376894D0B5C}"/>
              </a:ext>
            </a:extLst>
          </p:cNvPr>
          <p:cNvSpPr/>
          <p:nvPr/>
        </p:nvSpPr>
        <p:spPr>
          <a:xfrm>
            <a:off x="4525984" y="3691617"/>
            <a:ext cx="3618376" cy="5293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0" name="شكل حر: شكل 64">
            <a:extLst>
              <a:ext uri="{FF2B5EF4-FFF2-40B4-BE49-F238E27FC236}">
                <a16:creationId xmlns:a16="http://schemas.microsoft.com/office/drawing/2014/main" id="{4DDF9B2E-0E8C-A244-A21C-65C6153CF922}"/>
              </a:ext>
            </a:extLst>
          </p:cNvPr>
          <p:cNvSpPr/>
          <p:nvPr/>
        </p:nvSpPr>
        <p:spPr>
          <a:xfrm>
            <a:off x="4525984" y="3911323"/>
            <a:ext cx="3618376" cy="5293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1" name="شكل حر: شكل 65">
            <a:extLst>
              <a:ext uri="{FF2B5EF4-FFF2-40B4-BE49-F238E27FC236}">
                <a16:creationId xmlns:a16="http://schemas.microsoft.com/office/drawing/2014/main" id="{E9E49F44-DA3E-B544-B784-E6E6864A8DAE}"/>
              </a:ext>
            </a:extLst>
          </p:cNvPr>
          <p:cNvSpPr/>
          <p:nvPr/>
        </p:nvSpPr>
        <p:spPr>
          <a:xfrm>
            <a:off x="4525984" y="4131029"/>
            <a:ext cx="3618376" cy="5293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2" name="شكل حر: شكل 66">
            <a:extLst>
              <a:ext uri="{FF2B5EF4-FFF2-40B4-BE49-F238E27FC236}">
                <a16:creationId xmlns:a16="http://schemas.microsoft.com/office/drawing/2014/main" id="{F087E279-2C0D-314E-B92D-8F9C336608ED}"/>
              </a:ext>
            </a:extLst>
          </p:cNvPr>
          <p:cNvSpPr/>
          <p:nvPr/>
        </p:nvSpPr>
        <p:spPr>
          <a:xfrm>
            <a:off x="4525984" y="4350734"/>
            <a:ext cx="3618376" cy="5293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3" name="شكل حر: شكل 67">
            <a:extLst>
              <a:ext uri="{FF2B5EF4-FFF2-40B4-BE49-F238E27FC236}">
                <a16:creationId xmlns:a16="http://schemas.microsoft.com/office/drawing/2014/main" id="{71ED850F-4128-0E4D-B9D4-2CEAB3FEA97A}"/>
              </a:ext>
            </a:extLst>
          </p:cNvPr>
          <p:cNvSpPr/>
          <p:nvPr/>
        </p:nvSpPr>
        <p:spPr>
          <a:xfrm>
            <a:off x="4525984" y="4581438"/>
            <a:ext cx="3618376" cy="5293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4" name="شكل حر: شكل 68">
            <a:extLst>
              <a:ext uri="{FF2B5EF4-FFF2-40B4-BE49-F238E27FC236}">
                <a16:creationId xmlns:a16="http://schemas.microsoft.com/office/drawing/2014/main" id="{0086B81A-FD0E-8C47-8A5F-DECD5329AF3C}"/>
              </a:ext>
            </a:extLst>
          </p:cNvPr>
          <p:cNvSpPr/>
          <p:nvPr/>
        </p:nvSpPr>
        <p:spPr>
          <a:xfrm>
            <a:off x="4525984" y="4801144"/>
            <a:ext cx="3618376" cy="5293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D2DFE978-5983-C640-8DF4-89E8F95F7F23}"/>
              </a:ext>
            </a:extLst>
          </p:cNvPr>
          <p:cNvSpPr txBox="1"/>
          <p:nvPr/>
        </p:nvSpPr>
        <p:spPr>
          <a:xfrm>
            <a:off x="7181923" y="5136578"/>
            <a:ext cx="8326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0425407C-E611-F242-B225-384ED0284C5D}"/>
              </a:ext>
            </a:extLst>
          </p:cNvPr>
          <p:cNvSpPr txBox="1"/>
          <p:nvPr/>
        </p:nvSpPr>
        <p:spPr>
          <a:xfrm>
            <a:off x="3464298" y="5138476"/>
            <a:ext cx="8326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pic>
        <p:nvPicPr>
          <p:cNvPr id="78" name="صورة 77">
            <a:hlinkClick r:id="rId5" action="ppaction://hlinksldjump"/>
            <a:extLst>
              <a:ext uri="{FF2B5EF4-FFF2-40B4-BE49-F238E27FC236}">
                <a16:creationId xmlns:a16="http://schemas.microsoft.com/office/drawing/2014/main" id="{4D9B395D-DC19-FE40-9063-D8D7B17613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5121" y="824174"/>
            <a:ext cx="459798" cy="564501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049" y="-144934"/>
            <a:ext cx="173831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عنوان 1"/>
          <p:cNvSpPr txBox="1">
            <a:spLocks/>
          </p:cNvSpPr>
          <p:nvPr/>
        </p:nvSpPr>
        <p:spPr>
          <a:xfrm>
            <a:off x="795941" y="1571612"/>
            <a:ext cx="7218678" cy="423365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954163" y="297151"/>
            <a:ext cx="6412610" cy="6711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بسط    س  ( ٣ س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+  ٤  )  + ٢ ( ٧  س  ــ  ٣  )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1142976" y="1857364"/>
            <a:ext cx="71438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س  ( ٣ س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+  ٤  )  + ٢ ( ٧  س  ــ  ٣  )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5228300" y="4407291"/>
            <a:ext cx="114300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 ٣ س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٣</a:t>
            </a:r>
          </a:p>
        </p:txBody>
      </p:sp>
      <p:sp>
        <p:nvSpPr>
          <p:cNvPr id="31" name="مربع نص 30"/>
          <p:cNvSpPr txBox="1"/>
          <p:nvPr/>
        </p:nvSpPr>
        <p:spPr>
          <a:xfrm>
            <a:off x="3957582" y="4412192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+  ١٨ س</a:t>
            </a:r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5765356" y="3137229"/>
            <a:ext cx="100013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 ٣ س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٣</a:t>
            </a:r>
          </a:p>
        </p:txBody>
      </p:sp>
      <p:sp>
        <p:nvSpPr>
          <p:cNvPr id="35" name="مربع نص 34"/>
          <p:cNvSpPr txBox="1"/>
          <p:nvPr/>
        </p:nvSpPr>
        <p:spPr>
          <a:xfrm>
            <a:off x="1907704" y="3137229"/>
            <a:ext cx="142876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ــ  ٦</a:t>
            </a:r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4479472" y="3137229"/>
            <a:ext cx="135732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+  ٤ س</a:t>
            </a:r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3350532" y="3137229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+  ١٤ س</a:t>
            </a:r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2843808" y="4417093"/>
            <a:ext cx="132808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ــ  ٦</a:t>
            </a:r>
          </a:p>
        </p:txBody>
      </p:sp>
      <p:sp>
        <p:nvSpPr>
          <p:cNvPr id="54" name="مستطيل 53"/>
          <p:cNvSpPr/>
          <p:nvPr/>
        </p:nvSpPr>
        <p:spPr>
          <a:xfrm>
            <a:off x="3350532" y="3082309"/>
            <a:ext cx="2428892" cy="571504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BB948AC-4939-DE40-8A7C-8B00972D76C7}"/>
              </a:ext>
            </a:extLst>
          </p:cNvPr>
          <p:cNvSpPr txBox="1"/>
          <p:nvPr/>
        </p:nvSpPr>
        <p:spPr>
          <a:xfrm>
            <a:off x="6827204" y="1186318"/>
            <a:ext cx="12887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٦/ صـ ٣٧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0394A19-B828-28AA-18F0-B4F8C666E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227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6" grpId="0"/>
      <p:bldP spid="31" grpId="0"/>
      <p:bldP spid="34" grpId="0"/>
      <p:bldP spid="35" grpId="0"/>
      <p:bldP spid="36" grpId="0"/>
      <p:bldP spid="37" grpId="0"/>
      <p:bldP spid="53" grpId="0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>
            <a:extLst>
              <a:ext uri="{FF2B5EF4-FFF2-40B4-BE49-F238E27FC236}">
                <a16:creationId xmlns:a16="http://schemas.microsoft.com/office/drawing/2014/main" id="{5069E151-6D0A-654B-BFAD-1B767AEB6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044" y="555599"/>
            <a:ext cx="4157997" cy="556511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19" name="شكل حر: شكل 53">
            <a:extLst>
              <a:ext uri="{FF2B5EF4-FFF2-40B4-BE49-F238E27FC236}">
                <a16:creationId xmlns:a16="http://schemas.microsoft.com/office/drawing/2014/main" id="{D51DEA38-201B-DC4A-8ADC-2A891DC3B0B6}"/>
              </a:ext>
            </a:extLst>
          </p:cNvPr>
          <p:cNvSpPr/>
          <p:nvPr/>
        </p:nvSpPr>
        <p:spPr>
          <a:xfrm>
            <a:off x="4241430" y="594882"/>
            <a:ext cx="4094453" cy="5487974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20" name="شكل حر: شكل 6">
            <a:extLst>
              <a:ext uri="{FF2B5EF4-FFF2-40B4-BE49-F238E27FC236}">
                <a16:creationId xmlns:a16="http://schemas.microsoft.com/office/drawing/2014/main" id="{6ECA0A36-4F51-5648-AF58-88A0ED6BE2CA}"/>
              </a:ext>
            </a:extLst>
          </p:cNvPr>
          <p:cNvSpPr/>
          <p:nvPr/>
        </p:nvSpPr>
        <p:spPr>
          <a:xfrm>
            <a:off x="173516" y="321863"/>
            <a:ext cx="8574947" cy="6203481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474C0835-2822-B14D-B1D0-CA9F29F30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655058"/>
            <a:ext cx="4157997" cy="5571417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22" name="شكل حر: شكل 8">
            <a:extLst>
              <a:ext uri="{FF2B5EF4-FFF2-40B4-BE49-F238E27FC236}">
                <a16:creationId xmlns:a16="http://schemas.microsoft.com/office/drawing/2014/main" id="{B1D3DA4B-7D1D-DA47-B545-9C21594A70F4}"/>
              </a:ext>
            </a:extLst>
          </p:cNvPr>
          <p:cNvSpPr/>
          <p:nvPr/>
        </p:nvSpPr>
        <p:spPr>
          <a:xfrm>
            <a:off x="572218" y="697901"/>
            <a:ext cx="4094298" cy="5487910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658058D9-EA58-7842-BC48-0BD5BF5D3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044" y="655058"/>
            <a:ext cx="4157997" cy="5571417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24" name="شكل حر: شكل 10">
            <a:extLst>
              <a:ext uri="{FF2B5EF4-FFF2-40B4-BE49-F238E27FC236}">
                <a16:creationId xmlns:a16="http://schemas.microsoft.com/office/drawing/2014/main" id="{A8B7282C-CA66-B347-8C39-753DD98F341B}"/>
              </a:ext>
            </a:extLst>
          </p:cNvPr>
          <p:cNvSpPr/>
          <p:nvPr/>
        </p:nvSpPr>
        <p:spPr>
          <a:xfrm>
            <a:off x="4252567" y="697901"/>
            <a:ext cx="4094453" cy="5487910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6" name="شكل حر: شكل 12">
            <a:extLst>
              <a:ext uri="{FF2B5EF4-FFF2-40B4-BE49-F238E27FC236}">
                <a16:creationId xmlns:a16="http://schemas.microsoft.com/office/drawing/2014/main" id="{95990BDC-AC71-0A4A-8928-DE99107CB571}"/>
              </a:ext>
            </a:extLst>
          </p:cNvPr>
          <p:cNvSpPr/>
          <p:nvPr/>
        </p:nvSpPr>
        <p:spPr>
          <a:xfrm>
            <a:off x="611122" y="646365"/>
            <a:ext cx="4057319" cy="5487973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48" name="شكل حر: شكل 14">
            <a:extLst>
              <a:ext uri="{FF2B5EF4-FFF2-40B4-BE49-F238E27FC236}">
                <a16:creationId xmlns:a16="http://schemas.microsoft.com/office/drawing/2014/main" id="{FD47623F-CABC-A248-B3AC-60BAA7897763}"/>
              </a:ext>
            </a:extLst>
          </p:cNvPr>
          <p:cNvSpPr/>
          <p:nvPr/>
        </p:nvSpPr>
        <p:spPr>
          <a:xfrm>
            <a:off x="4638892" y="585343"/>
            <a:ext cx="3680596" cy="5487973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 dirty="0"/>
          </a:p>
        </p:txBody>
      </p:sp>
      <p:sp>
        <p:nvSpPr>
          <p:cNvPr id="50" name="شكل حر: شكل 26">
            <a:extLst>
              <a:ext uri="{FF2B5EF4-FFF2-40B4-BE49-F238E27FC236}">
                <a16:creationId xmlns:a16="http://schemas.microsoft.com/office/drawing/2014/main" id="{EB28843E-A86A-CE44-AE31-C62E77786980}"/>
              </a:ext>
            </a:extLst>
          </p:cNvPr>
          <p:cNvSpPr/>
          <p:nvPr/>
        </p:nvSpPr>
        <p:spPr>
          <a:xfrm>
            <a:off x="574411" y="594882"/>
            <a:ext cx="4094453" cy="5487974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51" name="شكل حر: شكل 27">
            <a:extLst>
              <a:ext uri="{FF2B5EF4-FFF2-40B4-BE49-F238E27FC236}">
                <a16:creationId xmlns:a16="http://schemas.microsoft.com/office/drawing/2014/main" id="{2381F8E7-A1CF-9548-9D53-AECDEE0F47F1}"/>
              </a:ext>
            </a:extLst>
          </p:cNvPr>
          <p:cNvSpPr/>
          <p:nvPr/>
        </p:nvSpPr>
        <p:spPr>
          <a:xfrm>
            <a:off x="880306" y="1807691"/>
            <a:ext cx="3588035" cy="52293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2" name="شكل حر: شكل 28">
            <a:extLst>
              <a:ext uri="{FF2B5EF4-FFF2-40B4-BE49-F238E27FC236}">
                <a16:creationId xmlns:a16="http://schemas.microsoft.com/office/drawing/2014/main" id="{85EDF62B-CD07-294D-9D01-385C0FFB500F}"/>
              </a:ext>
            </a:extLst>
          </p:cNvPr>
          <p:cNvSpPr/>
          <p:nvPr/>
        </p:nvSpPr>
        <p:spPr>
          <a:xfrm>
            <a:off x="881458" y="2131727"/>
            <a:ext cx="3573782" cy="5229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3" name="شكل حر: شكل 29">
            <a:extLst>
              <a:ext uri="{FF2B5EF4-FFF2-40B4-BE49-F238E27FC236}">
                <a16:creationId xmlns:a16="http://schemas.microsoft.com/office/drawing/2014/main" id="{E7E723EF-3D49-F84C-BA73-E1DA5812E16D}"/>
              </a:ext>
            </a:extLst>
          </p:cNvPr>
          <p:cNvSpPr/>
          <p:nvPr/>
        </p:nvSpPr>
        <p:spPr>
          <a:xfrm>
            <a:off x="881458" y="2351432"/>
            <a:ext cx="3573782" cy="5229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4" name="شكل حر: شكل 30">
            <a:extLst>
              <a:ext uri="{FF2B5EF4-FFF2-40B4-BE49-F238E27FC236}">
                <a16:creationId xmlns:a16="http://schemas.microsoft.com/office/drawing/2014/main" id="{795759F5-50A7-B049-9AE0-90222029C7E8}"/>
              </a:ext>
            </a:extLst>
          </p:cNvPr>
          <p:cNvSpPr/>
          <p:nvPr/>
        </p:nvSpPr>
        <p:spPr>
          <a:xfrm>
            <a:off x="881458" y="2571137"/>
            <a:ext cx="3573782" cy="5229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5" name="شكل حر: شكل 31">
            <a:extLst>
              <a:ext uri="{FF2B5EF4-FFF2-40B4-BE49-F238E27FC236}">
                <a16:creationId xmlns:a16="http://schemas.microsoft.com/office/drawing/2014/main" id="{3AC65269-C65A-2C46-99F8-A2E3528C37C0}"/>
              </a:ext>
            </a:extLst>
          </p:cNvPr>
          <p:cNvSpPr/>
          <p:nvPr/>
        </p:nvSpPr>
        <p:spPr>
          <a:xfrm>
            <a:off x="881458" y="2801842"/>
            <a:ext cx="3573782" cy="5229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6" name="شكل حر: شكل 32">
            <a:extLst>
              <a:ext uri="{FF2B5EF4-FFF2-40B4-BE49-F238E27FC236}">
                <a16:creationId xmlns:a16="http://schemas.microsoft.com/office/drawing/2014/main" id="{168996FD-2A1E-C649-8639-7FB7D4DCD4AE}"/>
              </a:ext>
            </a:extLst>
          </p:cNvPr>
          <p:cNvSpPr/>
          <p:nvPr/>
        </p:nvSpPr>
        <p:spPr>
          <a:xfrm>
            <a:off x="881458" y="3021548"/>
            <a:ext cx="3573782" cy="5229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7" name="شكل حر: شكل 33">
            <a:extLst>
              <a:ext uri="{FF2B5EF4-FFF2-40B4-BE49-F238E27FC236}">
                <a16:creationId xmlns:a16="http://schemas.microsoft.com/office/drawing/2014/main" id="{3799103A-E153-BF4E-940A-5FB9F9381CF0}"/>
              </a:ext>
            </a:extLst>
          </p:cNvPr>
          <p:cNvSpPr/>
          <p:nvPr/>
        </p:nvSpPr>
        <p:spPr>
          <a:xfrm>
            <a:off x="881458" y="3241253"/>
            <a:ext cx="3573782" cy="5229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8" name="شكل حر: شكل 34">
            <a:extLst>
              <a:ext uri="{FF2B5EF4-FFF2-40B4-BE49-F238E27FC236}">
                <a16:creationId xmlns:a16="http://schemas.microsoft.com/office/drawing/2014/main" id="{64B97DD1-B51E-B14A-973D-FE8803BB65BA}"/>
              </a:ext>
            </a:extLst>
          </p:cNvPr>
          <p:cNvSpPr/>
          <p:nvPr/>
        </p:nvSpPr>
        <p:spPr>
          <a:xfrm>
            <a:off x="881458" y="3460958"/>
            <a:ext cx="3573782" cy="5229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9" name="شكل حر: شكل 35">
            <a:extLst>
              <a:ext uri="{FF2B5EF4-FFF2-40B4-BE49-F238E27FC236}">
                <a16:creationId xmlns:a16="http://schemas.microsoft.com/office/drawing/2014/main" id="{06FBB584-20A3-844B-9BEC-984ACE863263}"/>
              </a:ext>
            </a:extLst>
          </p:cNvPr>
          <p:cNvSpPr/>
          <p:nvPr/>
        </p:nvSpPr>
        <p:spPr>
          <a:xfrm>
            <a:off x="881458" y="3691617"/>
            <a:ext cx="3573782" cy="5229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0" name="شكل حر: شكل 36">
            <a:extLst>
              <a:ext uri="{FF2B5EF4-FFF2-40B4-BE49-F238E27FC236}">
                <a16:creationId xmlns:a16="http://schemas.microsoft.com/office/drawing/2014/main" id="{51F90BDF-E91B-E648-8199-9059F4829E64}"/>
              </a:ext>
            </a:extLst>
          </p:cNvPr>
          <p:cNvSpPr/>
          <p:nvPr/>
        </p:nvSpPr>
        <p:spPr>
          <a:xfrm>
            <a:off x="881458" y="3911323"/>
            <a:ext cx="3573782" cy="5229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1" name="شكل حر: شكل 37">
            <a:extLst>
              <a:ext uri="{FF2B5EF4-FFF2-40B4-BE49-F238E27FC236}">
                <a16:creationId xmlns:a16="http://schemas.microsoft.com/office/drawing/2014/main" id="{D4C91FBC-7636-454A-A7F9-34F9FF557260}"/>
              </a:ext>
            </a:extLst>
          </p:cNvPr>
          <p:cNvSpPr/>
          <p:nvPr/>
        </p:nvSpPr>
        <p:spPr>
          <a:xfrm>
            <a:off x="881458" y="4131029"/>
            <a:ext cx="3573782" cy="5229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2" name="شكل حر: شكل 38">
            <a:extLst>
              <a:ext uri="{FF2B5EF4-FFF2-40B4-BE49-F238E27FC236}">
                <a16:creationId xmlns:a16="http://schemas.microsoft.com/office/drawing/2014/main" id="{D48460BB-EF46-4943-9048-89CF7974340A}"/>
              </a:ext>
            </a:extLst>
          </p:cNvPr>
          <p:cNvSpPr/>
          <p:nvPr/>
        </p:nvSpPr>
        <p:spPr>
          <a:xfrm>
            <a:off x="881458" y="4350734"/>
            <a:ext cx="3573782" cy="5229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3" name="شكل حر: شكل 39">
            <a:extLst>
              <a:ext uri="{FF2B5EF4-FFF2-40B4-BE49-F238E27FC236}">
                <a16:creationId xmlns:a16="http://schemas.microsoft.com/office/drawing/2014/main" id="{ABB3701A-809C-0A47-84FD-C00BE8F19993}"/>
              </a:ext>
            </a:extLst>
          </p:cNvPr>
          <p:cNvSpPr/>
          <p:nvPr/>
        </p:nvSpPr>
        <p:spPr>
          <a:xfrm>
            <a:off x="881458" y="4581438"/>
            <a:ext cx="3573782" cy="5229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4" name="شكل حر: شكل 40">
            <a:extLst>
              <a:ext uri="{FF2B5EF4-FFF2-40B4-BE49-F238E27FC236}">
                <a16:creationId xmlns:a16="http://schemas.microsoft.com/office/drawing/2014/main" id="{AF7B374D-8FAB-334F-8209-53C44A6D0266}"/>
              </a:ext>
            </a:extLst>
          </p:cNvPr>
          <p:cNvSpPr/>
          <p:nvPr/>
        </p:nvSpPr>
        <p:spPr>
          <a:xfrm>
            <a:off x="881458" y="4801144"/>
            <a:ext cx="3573782" cy="5229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5" name="شكل حر: شكل 41">
            <a:extLst>
              <a:ext uri="{FF2B5EF4-FFF2-40B4-BE49-F238E27FC236}">
                <a16:creationId xmlns:a16="http://schemas.microsoft.com/office/drawing/2014/main" id="{E5EBD1F1-8416-914C-83E5-EE6FAA1A36EF}"/>
              </a:ext>
            </a:extLst>
          </p:cNvPr>
          <p:cNvSpPr/>
          <p:nvPr/>
        </p:nvSpPr>
        <p:spPr>
          <a:xfrm>
            <a:off x="880306" y="5069637"/>
            <a:ext cx="3588035" cy="52293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6" name="شكل حر: شكل 54">
            <a:extLst>
              <a:ext uri="{FF2B5EF4-FFF2-40B4-BE49-F238E27FC236}">
                <a16:creationId xmlns:a16="http://schemas.microsoft.com/office/drawing/2014/main" id="{ECD05FD8-FD21-994A-86C8-F48D26D0A4E6}"/>
              </a:ext>
            </a:extLst>
          </p:cNvPr>
          <p:cNvSpPr/>
          <p:nvPr/>
        </p:nvSpPr>
        <p:spPr>
          <a:xfrm>
            <a:off x="4558798" y="1807691"/>
            <a:ext cx="3588035" cy="52293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7" name="شكل حر: شكل 55">
            <a:extLst>
              <a:ext uri="{FF2B5EF4-FFF2-40B4-BE49-F238E27FC236}">
                <a16:creationId xmlns:a16="http://schemas.microsoft.com/office/drawing/2014/main" id="{D61EBBB6-3A8C-6248-8D42-568C9A4E376E}"/>
              </a:ext>
            </a:extLst>
          </p:cNvPr>
          <p:cNvSpPr/>
          <p:nvPr/>
        </p:nvSpPr>
        <p:spPr>
          <a:xfrm>
            <a:off x="4558798" y="5069637"/>
            <a:ext cx="3588035" cy="52293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8" name="شكل حر: شكل 56">
            <a:extLst>
              <a:ext uri="{FF2B5EF4-FFF2-40B4-BE49-F238E27FC236}">
                <a16:creationId xmlns:a16="http://schemas.microsoft.com/office/drawing/2014/main" id="{C6AA08EB-E708-4542-AC7E-94336D730944}"/>
              </a:ext>
            </a:extLst>
          </p:cNvPr>
          <p:cNvSpPr/>
          <p:nvPr/>
        </p:nvSpPr>
        <p:spPr>
          <a:xfrm>
            <a:off x="4559950" y="2131727"/>
            <a:ext cx="3573782" cy="5229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9" name="شكل حر: شكل 57">
            <a:extLst>
              <a:ext uri="{FF2B5EF4-FFF2-40B4-BE49-F238E27FC236}">
                <a16:creationId xmlns:a16="http://schemas.microsoft.com/office/drawing/2014/main" id="{F86B3965-0D70-6148-B973-D689CE2AF5A7}"/>
              </a:ext>
            </a:extLst>
          </p:cNvPr>
          <p:cNvSpPr/>
          <p:nvPr/>
        </p:nvSpPr>
        <p:spPr>
          <a:xfrm>
            <a:off x="4559950" y="2351432"/>
            <a:ext cx="3573782" cy="5229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0" name="شكل حر: شكل 58">
            <a:extLst>
              <a:ext uri="{FF2B5EF4-FFF2-40B4-BE49-F238E27FC236}">
                <a16:creationId xmlns:a16="http://schemas.microsoft.com/office/drawing/2014/main" id="{70523FA4-A2A5-B848-A80B-E718008393C1}"/>
              </a:ext>
            </a:extLst>
          </p:cNvPr>
          <p:cNvSpPr/>
          <p:nvPr/>
        </p:nvSpPr>
        <p:spPr>
          <a:xfrm>
            <a:off x="4559950" y="2571137"/>
            <a:ext cx="3573782" cy="5229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1" name="شكل حر: شكل 59">
            <a:extLst>
              <a:ext uri="{FF2B5EF4-FFF2-40B4-BE49-F238E27FC236}">
                <a16:creationId xmlns:a16="http://schemas.microsoft.com/office/drawing/2014/main" id="{4E8C0708-ECC0-0D44-A4C2-71B3D83741A1}"/>
              </a:ext>
            </a:extLst>
          </p:cNvPr>
          <p:cNvSpPr/>
          <p:nvPr/>
        </p:nvSpPr>
        <p:spPr>
          <a:xfrm>
            <a:off x="4559950" y="2801842"/>
            <a:ext cx="3573782" cy="5229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2" name="شكل حر: شكل 60">
            <a:extLst>
              <a:ext uri="{FF2B5EF4-FFF2-40B4-BE49-F238E27FC236}">
                <a16:creationId xmlns:a16="http://schemas.microsoft.com/office/drawing/2014/main" id="{C89E25D4-C384-574E-9F40-CC5EB7AAA56C}"/>
              </a:ext>
            </a:extLst>
          </p:cNvPr>
          <p:cNvSpPr/>
          <p:nvPr/>
        </p:nvSpPr>
        <p:spPr>
          <a:xfrm>
            <a:off x="4559950" y="3021548"/>
            <a:ext cx="3573782" cy="5229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3" name="شكل حر: شكل 61">
            <a:extLst>
              <a:ext uri="{FF2B5EF4-FFF2-40B4-BE49-F238E27FC236}">
                <a16:creationId xmlns:a16="http://schemas.microsoft.com/office/drawing/2014/main" id="{6E2B8DC1-3DE4-CA42-8E49-223147B419EB}"/>
              </a:ext>
            </a:extLst>
          </p:cNvPr>
          <p:cNvSpPr/>
          <p:nvPr/>
        </p:nvSpPr>
        <p:spPr>
          <a:xfrm>
            <a:off x="4559950" y="3241253"/>
            <a:ext cx="3573782" cy="5229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4" name="شكل حر: شكل 62">
            <a:extLst>
              <a:ext uri="{FF2B5EF4-FFF2-40B4-BE49-F238E27FC236}">
                <a16:creationId xmlns:a16="http://schemas.microsoft.com/office/drawing/2014/main" id="{32EFB2F9-2E4D-4145-96DB-9198EA7A9D0A}"/>
              </a:ext>
            </a:extLst>
          </p:cNvPr>
          <p:cNvSpPr/>
          <p:nvPr/>
        </p:nvSpPr>
        <p:spPr>
          <a:xfrm>
            <a:off x="4559950" y="3460958"/>
            <a:ext cx="3573782" cy="5229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5" name="شكل حر: شكل 63">
            <a:extLst>
              <a:ext uri="{FF2B5EF4-FFF2-40B4-BE49-F238E27FC236}">
                <a16:creationId xmlns:a16="http://schemas.microsoft.com/office/drawing/2014/main" id="{91F00750-2AF4-C846-BA70-87D0BB72A911}"/>
              </a:ext>
            </a:extLst>
          </p:cNvPr>
          <p:cNvSpPr/>
          <p:nvPr/>
        </p:nvSpPr>
        <p:spPr>
          <a:xfrm>
            <a:off x="4559950" y="3691617"/>
            <a:ext cx="3573782" cy="5229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6" name="شكل حر: شكل 64">
            <a:extLst>
              <a:ext uri="{FF2B5EF4-FFF2-40B4-BE49-F238E27FC236}">
                <a16:creationId xmlns:a16="http://schemas.microsoft.com/office/drawing/2014/main" id="{0D5C3359-9D08-D449-AA79-F09E23AB776A}"/>
              </a:ext>
            </a:extLst>
          </p:cNvPr>
          <p:cNvSpPr/>
          <p:nvPr/>
        </p:nvSpPr>
        <p:spPr>
          <a:xfrm>
            <a:off x="4559950" y="3911323"/>
            <a:ext cx="3573782" cy="5229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7" name="شكل حر: شكل 65">
            <a:extLst>
              <a:ext uri="{FF2B5EF4-FFF2-40B4-BE49-F238E27FC236}">
                <a16:creationId xmlns:a16="http://schemas.microsoft.com/office/drawing/2014/main" id="{1A245F98-1544-3040-BD83-DC92444E4004}"/>
              </a:ext>
            </a:extLst>
          </p:cNvPr>
          <p:cNvSpPr/>
          <p:nvPr/>
        </p:nvSpPr>
        <p:spPr>
          <a:xfrm>
            <a:off x="4559950" y="4131029"/>
            <a:ext cx="3573782" cy="5229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8" name="شكل حر: شكل 66">
            <a:extLst>
              <a:ext uri="{FF2B5EF4-FFF2-40B4-BE49-F238E27FC236}">
                <a16:creationId xmlns:a16="http://schemas.microsoft.com/office/drawing/2014/main" id="{49C5E2F7-5F43-D748-8E18-FD47F83A01B7}"/>
              </a:ext>
            </a:extLst>
          </p:cNvPr>
          <p:cNvSpPr/>
          <p:nvPr/>
        </p:nvSpPr>
        <p:spPr>
          <a:xfrm>
            <a:off x="4559950" y="4350734"/>
            <a:ext cx="3573782" cy="5229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9" name="شكل حر: شكل 67">
            <a:extLst>
              <a:ext uri="{FF2B5EF4-FFF2-40B4-BE49-F238E27FC236}">
                <a16:creationId xmlns:a16="http://schemas.microsoft.com/office/drawing/2014/main" id="{6101C4DB-24C0-E942-8087-5A1E84D31A3D}"/>
              </a:ext>
            </a:extLst>
          </p:cNvPr>
          <p:cNvSpPr/>
          <p:nvPr/>
        </p:nvSpPr>
        <p:spPr>
          <a:xfrm>
            <a:off x="4559950" y="4581438"/>
            <a:ext cx="3573782" cy="5229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0" name="شكل حر: شكل 68">
            <a:extLst>
              <a:ext uri="{FF2B5EF4-FFF2-40B4-BE49-F238E27FC236}">
                <a16:creationId xmlns:a16="http://schemas.microsoft.com/office/drawing/2014/main" id="{FBFC520B-F3CD-7447-B2A5-C046510B10B0}"/>
              </a:ext>
            </a:extLst>
          </p:cNvPr>
          <p:cNvSpPr/>
          <p:nvPr/>
        </p:nvSpPr>
        <p:spPr>
          <a:xfrm>
            <a:off x="4559950" y="4801144"/>
            <a:ext cx="3573782" cy="5229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76138888-988F-7841-8F5A-B3E7841B8AD9}"/>
              </a:ext>
            </a:extLst>
          </p:cNvPr>
          <p:cNvSpPr txBox="1"/>
          <p:nvPr/>
        </p:nvSpPr>
        <p:spPr>
          <a:xfrm>
            <a:off x="7189738" y="5136578"/>
            <a:ext cx="82243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97BBBD33-9561-474C-867E-E9F2980FCF32}"/>
              </a:ext>
            </a:extLst>
          </p:cNvPr>
          <p:cNvSpPr txBox="1"/>
          <p:nvPr/>
        </p:nvSpPr>
        <p:spPr>
          <a:xfrm>
            <a:off x="3472113" y="5138476"/>
            <a:ext cx="82243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pic>
        <p:nvPicPr>
          <p:cNvPr id="84" name="صورة 83">
            <a:hlinkClick r:id="rId5" action="ppaction://hlinksldjump"/>
            <a:extLst>
              <a:ext uri="{FF2B5EF4-FFF2-40B4-BE49-F238E27FC236}">
                <a16:creationId xmlns:a16="http://schemas.microsoft.com/office/drawing/2014/main" id="{9180EC3E-216C-2249-80B9-6D592EAC4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9437" y="824175"/>
            <a:ext cx="454132" cy="557692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26" name="عنوان 1"/>
          <p:cNvSpPr txBox="1">
            <a:spLocks/>
          </p:cNvSpPr>
          <p:nvPr/>
        </p:nvSpPr>
        <p:spPr>
          <a:xfrm>
            <a:off x="675997" y="1785918"/>
            <a:ext cx="7565284" cy="423365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818685" y="1845490"/>
            <a:ext cx="735811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ــ ٢ د (  د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٣</a:t>
            </a:r>
            <a:r>
              <a:rPr lang="ar-SA" sz="2400" b="1" dirty="0">
                <a:solidFill>
                  <a:schemeClr val="tx1"/>
                </a:solidFill>
              </a:rPr>
              <a:t> جـ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ــ ٤ د</a:t>
            </a:r>
            <a:r>
              <a:rPr lang="ar-SA" sz="3600" b="1" spc="-100" baseline="30000" dirty="0">
                <a:solidFill>
                  <a:schemeClr val="tx1"/>
                </a:solidFill>
              </a:rPr>
              <a:t> </a:t>
            </a:r>
            <a:r>
              <a:rPr lang="ar-SA" sz="2400" b="1" dirty="0">
                <a:solidFill>
                  <a:schemeClr val="tx1"/>
                </a:solidFill>
              </a:rPr>
              <a:t> جـ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+ ٢ د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جـ  ) + جـ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( د جـ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ــ ٣ د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٤</a:t>
            </a:r>
            <a:r>
              <a:rPr lang="ar-SA" sz="2400" b="1" dirty="0">
                <a:solidFill>
                  <a:schemeClr val="tx1"/>
                </a:solidFill>
              </a:rPr>
              <a:t> )</a:t>
            </a:r>
          </a:p>
        </p:txBody>
      </p:sp>
      <p:sp>
        <p:nvSpPr>
          <p:cNvPr id="29" name="مربع نص 28"/>
          <p:cNvSpPr txBox="1"/>
          <p:nvPr/>
        </p:nvSpPr>
        <p:spPr>
          <a:xfrm>
            <a:off x="6250793" y="3257739"/>
            <a:ext cx="178595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ــ ٢ د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٤</a:t>
            </a:r>
            <a:r>
              <a:rPr lang="ar-SA" sz="2400" b="1" dirty="0">
                <a:solidFill>
                  <a:schemeClr val="tx1"/>
                </a:solidFill>
              </a:rPr>
              <a:t> جـ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2146694" y="3266516"/>
            <a:ext cx="135732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spc="-100" dirty="0">
                <a:solidFill>
                  <a:schemeClr val="tx1"/>
                </a:solidFill>
              </a:rPr>
              <a:t>+  د   جـ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٤</a:t>
            </a:r>
          </a:p>
        </p:txBody>
      </p:sp>
      <p:sp>
        <p:nvSpPr>
          <p:cNvPr id="31" name="مربع نص 30"/>
          <p:cNvSpPr txBox="1"/>
          <p:nvPr/>
        </p:nvSpPr>
        <p:spPr>
          <a:xfrm>
            <a:off x="5004214" y="3266516"/>
            <a:ext cx="171451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+   ٨ د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جـ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32" name="مربع نص 31"/>
          <p:cNvSpPr txBox="1"/>
          <p:nvPr/>
        </p:nvSpPr>
        <p:spPr>
          <a:xfrm>
            <a:off x="3303770" y="3266516"/>
            <a:ext cx="170044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ــ  ٤ د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٣</a:t>
            </a:r>
            <a:r>
              <a:rPr lang="ar-SA" sz="2400" b="1" dirty="0">
                <a:solidFill>
                  <a:schemeClr val="tx1"/>
                </a:solidFill>
              </a:rPr>
              <a:t> جـ</a:t>
            </a:r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5907662" y="4577372"/>
            <a:ext cx="178595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ــ ٥ د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٤ </a:t>
            </a:r>
            <a:r>
              <a:rPr lang="ar-SA" sz="2400" b="1" dirty="0">
                <a:solidFill>
                  <a:schemeClr val="tx1"/>
                </a:solidFill>
              </a:rPr>
              <a:t> جـ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37" name="مستطيل 36"/>
          <p:cNvSpPr/>
          <p:nvPr/>
        </p:nvSpPr>
        <p:spPr>
          <a:xfrm>
            <a:off x="6607983" y="3150651"/>
            <a:ext cx="1357322" cy="571504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23183" y="124392"/>
            <a:ext cx="16473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مستطيل مستدير الزوايا 26"/>
          <p:cNvSpPr/>
          <p:nvPr/>
        </p:nvSpPr>
        <p:spPr>
          <a:xfrm>
            <a:off x="697258" y="739447"/>
            <a:ext cx="7732394" cy="7049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بسط  ــ ٢ د (  د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٣</a:t>
            </a:r>
            <a:r>
              <a:rPr lang="ar-SA" sz="2400" b="1" dirty="0">
                <a:solidFill>
                  <a:schemeClr val="tx1"/>
                </a:solidFill>
              </a:rPr>
              <a:t> جـ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ــ ٤ د</a:t>
            </a:r>
            <a:r>
              <a:rPr lang="ar-SA" sz="3600" b="1" spc="-100" baseline="30000" dirty="0">
                <a:solidFill>
                  <a:schemeClr val="tx1"/>
                </a:solidFill>
              </a:rPr>
              <a:t> </a:t>
            </a:r>
            <a:r>
              <a:rPr lang="ar-SA" sz="2400" b="1" dirty="0">
                <a:solidFill>
                  <a:schemeClr val="tx1"/>
                </a:solidFill>
              </a:rPr>
              <a:t> جـ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+ ٢ د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جـ  ) + جـ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( د جـ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ــ ٣ د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٤</a:t>
            </a:r>
            <a:r>
              <a:rPr lang="ar-SA" sz="2400" b="1" dirty="0">
                <a:solidFill>
                  <a:schemeClr val="tx1"/>
                </a:solidFill>
              </a:rPr>
              <a:t> )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818685" y="3253516"/>
            <a:ext cx="16430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spc="-100" dirty="0">
                <a:solidFill>
                  <a:schemeClr val="tx1"/>
                </a:solidFill>
              </a:rPr>
              <a:t>ــ  ٣ د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٤</a:t>
            </a:r>
            <a:r>
              <a:rPr lang="ar-SA" sz="2400" b="1" spc="-100" dirty="0">
                <a:solidFill>
                  <a:schemeClr val="tx1"/>
                </a:solidFill>
              </a:rPr>
              <a:t>  جـ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40" name="مستطيل 39"/>
          <p:cNvSpPr/>
          <p:nvPr/>
        </p:nvSpPr>
        <p:spPr>
          <a:xfrm>
            <a:off x="825744" y="3146259"/>
            <a:ext cx="1427101" cy="571504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/>
          </a:p>
        </p:txBody>
      </p:sp>
      <p:sp>
        <p:nvSpPr>
          <p:cNvPr id="41" name="مربع نص 40"/>
          <p:cNvSpPr txBox="1"/>
          <p:nvPr/>
        </p:nvSpPr>
        <p:spPr>
          <a:xfrm>
            <a:off x="4657437" y="4600055"/>
            <a:ext cx="135732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spc="-100" dirty="0">
                <a:solidFill>
                  <a:schemeClr val="tx1"/>
                </a:solidFill>
              </a:rPr>
              <a:t>+  د   جـ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٤</a:t>
            </a:r>
          </a:p>
        </p:txBody>
      </p:sp>
      <p:sp>
        <p:nvSpPr>
          <p:cNvPr id="42" name="مربع نص 41"/>
          <p:cNvSpPr txBox="1"/>
          <p:nvPr/>
        </p:nvSpPr>
        <p:spPr>
          <a:xfrm>
            <a:off x="1619640" y="4577372"/>
            <a:ext cx="171451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+   ٨ د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جـ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43" name="مربع نص 42"/>
          <p:cNvSpPr txBox="1"/>
          <p:nvPr/>
        </p:nvSpPr>
        <p:spPr>
          <a:xfrm>
            <a:off x="2921334" y="4610409"/>
            <a:ext cx="170044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ــ  ٤ د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٣</a:t>
            </a:r>
            <a:r>
              <a:rPr lang="ar-SA" sz="2400" b="1" dirty="0">
                <a:solidFill>
                  <a:schemeClr val="tx1"/>
                </a:solidFill>
              </a:rPr>
              <a:t> جـ</a:t>
            </a:r>
            <a:endParaRPr lang="ar-SA" sz="3600" b="1" spc="-100" baseline="30000" dirty="0">
              <a:solidFill>
                <a:schemeClr val="tx1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0A52F6A-3402-A248-8C52-DF13EC8C6EDA}"/>
              </a:ext>
            </a:extLst>
          </p:cNvPr>
          <p:cNvSpPr txBox="1"/>
          <p:nvPr/>
        </p:nvSpPr>
        <p:spPr>
          <a:xfrm>
            <a:off x="5807471" y="80443"/>
            <a:ext cx="12887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٧/ صـ ٣٧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FCE47FA-9A85-B3E0-4117-851F792D0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228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/>
      <p:bldP spid="30" grpId="0"/>
      <p:bldP spid="31" grpId="0"/>
      <p:bldP spid="32" grpId="0"/>
      <p:bldP spid="34" grpId="0"/>
      <p:bldP spid="37" grpId="0" animBg="1"/>
      <p:bldP spid="27" grpId="0" animBg="1"/>
      <p:bldP spid="39" grpId="0"/>
      <p:bldP spid="40" grpId="0" animBg="1"/>
      <p:bldP spid="41" grpId="0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شكل حر: شكل 53">
            <a:extLst>
              <a:ext uri="{FF2B5EF4-FFF2-40B4-BE49-F238E27FC236}">
                <a16:creationId xmlns:a16="http://schemas.microsoft.com/office/drawing/2014/main" id="{293E2A4D-7A4B-ED43-B0BF-8354A1090491}"/>
              </a:ext>
            </a:extLst>
          </p:cNvPr>
          <p:cNvSpPr/>
          <p:nvPr/>
        </p:nvSpPr>
        <p:spPr>
          <a:xfrm>
            <a:off x="3952739" y="577239"/>
            <a:ext cx="4416732" cy="5359554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70" name="شكل حر: شكل 6">
            <a:extLst>
              <a:ext uri="{FF2B5EF4-FFF2-40B4-BE49-F238E27FC236}">
                <a16:creationId xmlns:a16="http://schemas.microsoft.com/office/drawing/2014/main" id="{CDA377E0-D786-6E49-8542-53ADA4AB4A24}"/>
              </a:ext>
            </a:extLst>
          </p:cNvPr>
          <p:cNvSpPr/>
          <p:nvPr/>
        </p:nvSpPr>
        <p:spPr>
          <a:xfrm>
            <a:off x="107504" y="334136"/>
            <a:ext cx="8687530" cy="5985908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72" name="شكل حر: شكل 8">
            <a:extLst>
              <a:ext uri="{FF2B5EF4-FFF2-40B4-BE49-F238E27FC236}">
                <a16:creationId xmlns:a16="http://schemas.microsoft.com/office/drawing/2014/main" id="{F313A2E4-9E41-6441-8580-B6EF3C0670DF}"/>
              </a:ext>
            </a:extLst>
          </p:cNvPr>
          <p:cNvSpPr/>
          <p:nvPr/>
        </p:nvSpPr>
        <p:spPr>
          <a:xfrm>
            <a:off x="283532" y="680257"/>
            <a:ext cx="4416566" cy="5359493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4" name="شكل حر: شكل 10">
            <a:extLst>
              <a:ext uri="{FF2B5EF4-FFF2-40B4-BE49-F238E27FC236}">
                <a16:creationId xmlns:a16="http://schemas.microsoft.com/office/drawing/2014/main" id="{3F09CB9A-AFBB-4347-B5E3-7F43FDC8B1E0}"/>
              </a:ext>
            </a:extLst>
          </p:cNvPr>
          <p:cNvSpPr/>
          <p:nvPr/>
        </p:nvSpPr>
        <p:spPr>
          <a:xfrm>
            <a:off x="3963876" y="680257"/>
            <a:ext cx="4416732" cy="5359493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1" name="شكل حر: شكل 12">
            <a:extLst>
              <a:ext uri="{FF2B5EF4-FFF2-40B4-BE49-F238E27FC236}">
                <a16:creationId xmlns:a16="http://schemas.microsoft.com/office/drawing/2014/main" id="{46C6337F-0120-854D-BC30-0955C4E81B83}"/>
              </a:ext>
            </a:extLst>
          </p:cNvPr>
          <p:cNvSpPr/>
          <p:nvPr/>
        </p:nvSpPr>
        <p:spPr>
          <a:xfrm>
            <a:off x="207440" y="628722"/>
            <a:ext cx="4497069" cy="5359554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3" name="شكل حر: شكل 14">
            <a:extLst>
              <a:ext uri="{FF2B5EF4-FFF2-40B4-BE49-F238E27FC236}">
                <a16:creationId xmlns:a16="http://schemas.microsoft.com/office/drawing/2014/main" id="{CCE80D7F-B2CE-464B-8AD4-90654350B04F}"/>
              </a:ext>
            </a:extLst>
          </p:cNvPr>
          <p:cNvSpPr/>
          <p:nvPr/>
        </p:nvSpPr>
        <p:spPr>
          <a:xfrm>
            <a:off x="3941775" y="628722"/>
            <a:ext cx="4510513" cy="5359554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5" name="شكل حر: شكل 26">
            <a:extLst>
              <a:ext uri="{FF2B5EF4-FFF2-40B4-BE49-F238E27FC236}">
                <a16:creationId xmlns:a16="http://schemas.microsoft.com/office/drawing/2014/main" id="{F931E990-F35D-DE4D-8E0C-62A6FCF88DE0}"/>
              </a:ext>
            </a:extLst>
          </p:cNvPr>
          <p:cNvSpPr/>
          <p:nvPr/>
        </p:nvSpPr>
        <p:spPr>
          <a:xfrm>
            <a:off x="285720" y="577239"/>
            <a:ext cx="4416732" cy="5359554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6" name="شكل حر: شكل 27">
            <a:extLst>
              <a:ext uri="{FF2B5EF4-FFF2-40B4-BE49-F238E27FC236}">
                <a16:creationId xmlns:a16="http://schemas.microsoft.com/office/drawing/2014/main" id="{0C6D7BC0-B9F5-E24C-A524-DF8444C3AD2D}"/>
              </a:ext>
            </a:extLst>
          </p:cNvPr>
          <p:cNvSpPr/>
          <p:nvPr/>
        </p:nvSpPr>
        <p:spPr>
          <a:xfrm>
            <a:off x="614607" y="1790047"/>
            <a:ext cx="3870453" cy="5106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7" name="شكل حر: شكل 28">
            <a:extLst>
              <a:ext uri="{FF2B5EF4-FFF2-40B4-BE49-F238E27FC236}">
                <a16:creationId xmlns:a16="http://schemas.microsoft.com/office/drawing/2014/main" id="{F72DA600-691F-B242-AB5E-4DCDD10ED933}"/>
              </a:ext>
            </a:extLst>
          </p:cNvPr>
          <p:cNvSpPr/>
          <p:nvPr/>
        </p:nvSpPr>
        <p:spPr>
          <a:xfrm>
            <a:off x="616406" y="2114083"/>
            <a:ext cx="3855079" cy="51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8" name="شكل حر: شكل 29">
            <a:extLst>
              <a:ext uri="{FF2B5EF4-FFF2-40B4-BE49-F238E27FC236}">
                <a16:creationId xmlns:a16="http://schemas.microsoft.com/office/drawing/2014/main" id="{4A7C62CB-1D51-3A40-A04D-A5C8C3714850}"/>
              </a:ext>
            </a:extLst>
          </p:cNvPr>
          <p:cNvSpPr/>
          <p:nvPr/>
        </p:nvSpPr>
        <p:spPr>
          <a:xfrm>
            <a:off x="616406" y="2333788"/>
            <a:ext cx="3855079" cy="51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9" name="شكل حر: شكل 30">
            <a:extLst>
              <a:ext uri="{FF2B5EF4-FFF2-40B4-BE49-F238E27FC236}">
                <a16:creationId xmlns:a16="http://schemas.microsoft.com/office/drawing/2014/main" id="{9C035B6E-B4B6-A548-9361-1930334126B8}"/>
              </a:ext>
            </a:extLst>
          </p:cNvPr>
          <p:cNvSpPr/>
          <p:nvPr/>
        </p:nvSpPr>
        <p:spPr>
          <a:xfrm>
            <a:off x="616406" y="2553493"/>
            <a:ext cx="3855079" cy="51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0" name="شكل حر: شكل 31">
            <a:extLst>
              <a:ext uri="{FF2B5EF4-FFF2-40B4-BE49-F238E27FC236}">
                <a16:creationId xmlns:a16="http://schemas.microsoft.com/office/drawing/2014/main" id="{E51C6C04-C23D-8F4F-B733-795FD25D3B82}"/>
              </a:ext>
            </a:extLst>
          </p:cNvPr>
          <p:cNvSpPr/>
          <p:nvPr/>
        </p:nvSpPr>
        <p:spPr>
          <a:xfrm>
            <a:off x="616406" y="2784198"/>
            <a:ext cx="3855079" cy="51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1" name="شكل حر: شكل 32">
            <a:extLst>
              <a:ext uri="{FF2B5EF4-FFF2-40B4-BE49-F238E27FC236}">
                <a16:creationId xmlns:a16="http://schemas.microsoft.com/office/drawing/2014/main" id="{03DDF26E-9C29-A446-9AB6-C19E5AF82ED5}"/>
              </a:ext>
            </a:extLst>
          </p:cNvPr>
          <p:cNvSpPr/>
          <p:nvPr/>
        </p:nvSpPr>
        <p:spPr>
          <a:xfrm>
            <a:off x="616406" y="3003904"/>
            <a:ext cx="3855079" cy="51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5" name="شكل حر: شكل 33">
            <a:extLst>
              <a:ext uri="{FF2B5EF4-FFF2-40B4-BE49-F238E27FC236}">
                <a16:creationId xmlns:a16="http://schemas.microsoft.com/office/drawing/2014/main" id="{57578C9B-CA78-3D4E-AD65-3501BA9FCB61}"/>
              </a:ext>
            </a:extLst>
          </p:cNvPr>
          <p:cNvSpPr/>
          <p:nvPr/>
        </p:nvSpPr>
        <p:spPr>
          <a:xfrm>
            <a:off x="616406" y="3223609"/>
            <a:ext cx="3855079" cy="51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6" name="شكل حر: شكل 34">
            <a:extLst>
              <a:ext uri="{FF2B5EF4-FFF2-40B4-BE49-F238E27FC236}">
                <a16:creationId xmlns:a16="http://schemas.microsoft.com/office/drawing/2014/main" id="{C859890F-14F3-A84F-B28A-4D183CCF38AE}"/>
              </a:ext>
            </a:extLst>
          </p:cNvPr>
          <p:cNvSpPr/>
          <p:nvPr/>
        </p:nvSpPr>
        <p:spPr>
          <a:xfrm>
            <a:off x="616406" y="3443314"/>
            <a:ext cx="3855079" cy="51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8" name="شكل حر: شكل 35">
            <a:extLst>
              <a:ext uri="{FF2B5EF4-FFF2-40B4-BE49-F238E27FC236}">
                <a16:creationId xmlns:a16="http://schemas.microsoft.com/office/drawing/2014/main" id="{069F17B0-BD0F-C342-9A5F-350164618600}"/>
              </a:ext>
            </a:extLst>
          </p:cNvPr>
          <p:cNvSpPr/>
          <p:nvPr/>
        </p:nvSpPr>
        <p:spPr>
          <a:xfrm>
            <a:off x="616406" y="3673973"/>
            <a:ext cx="3855079" cy="51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9" name="شكل حر: شكل 36">
            <a:extLst>
              <a:ext uri="{FF2B5EF4-FFF2-40B4-BE49-F238E27FC236}">
                <a16:creationId xmlns:a16="http://schemas.microsoft.com/office/drawing/2014/main" id="{B90C9861-9DF5-5C4E-90D2-A5A44860FF89}"/>
              </a:ext>
            </a:extLst>
          </p:cNvPr>
          <p:cNvSpPr/>
          <p:nvPr/>
        </p:nvSpPr>
        <p:spPr>
          <a:xfrm>
            <a:off x="616406" y="3893679"/>
            <a:ext cx="3855079" cy="51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00" name="شكل حر: شكل 37">
            <a:extLst>
              <a:ext uri="{FF2B5EF4-FFF2-40B4-BE49-F238E27FC236}">
                <a16:creationId xmlns:a16="http://schemas.microsoft.com/office/drawing/2014/main" id="{1FC6B820-2A64-BF40-B046-E6E86B0A199E}"/>
              </a:ext>
            </a:extLst>
          </p:cNvPr>
          <p:cNvSpPr/>
          <p:nvPr/>
        </p:nvSpPr>
        <p:spPr>
          <a:xfrm>
            <a:off x="616406" y="4113385"/>
            <a:ext cx="3855079" cy="51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01" name="شكل حر: شكل 38">
            <a:extLst>
              <a:ext uri="{FF2B5EF4-FFF2-40B4-BE49-F238E27FC236}">
                <a16:creationId xmlns:a16="http://schemas.microsoft.com/office/drawing/2014/main" id="{5A3F0AB8-E576-614B-8405-993D1383B4C4}"/>
              </a:ext>
            </a:extLst>
          </p:cNvPr>
          <p:cNvSpPr/>
          <p:nvPr/>
        </p:nvSpPr>
        <p:spPr>
          <a:xfrm>
            <a:off x="616406" y="4333090"/>
            <a:ext cx="3855079" cy="51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02" name="شكل حر: شكل 39">
            <a:extLst>
              <a:ext uri="{FF2B5EF4-FFF2-40B4-BE49-F238E27FC236}">
                <a16:creationId xmlns:a16="http://schemas.microsoft.com/office/drawing/2014/main" id="{8CD1DAD3-E0B7-F54A-9B45-6608D64567AC}"/>
              </a:ext>
            </a:extLst>
          </p:cNvPr>
          <p:cNvSpPr/>
          <p:nvPr/>
        </p:nvSpPr>
        <p:spPr>
          <a:xfrm>
            <a:off x="616406" y="4563794"/>
            <a:ext cx="3855079" cy="51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03" name="شكل حر: شكل 40">
            <a:extLst>
              <a:ext uri="{FF2B5EF4-FFF2-40B4-BE49-F238E27FC236}">
                <a16:creationId xmlns:a16="http://schemas.microsoft.com/office/drawing/2014/main" id="{EF856D7F-8821-A84D-B407-EAC5ABC175A4}"/>
              </a:ext>
            </a:extLst>
          </p:cNvPr>
          <p:cNvSpPr/>
          <p:nvPr/>
        </p:nvSpPr>
        <p:spPr>
          <a:xfrm>
            <a:off x="616406" y="4783500"/>
            <a:ext cx="3855079" cy="51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04" name="شكل حر: شكل 41">
            <a:extLst>
              <a:ext uri="{FF2B5EF4-FFF2-40B4-BE49-F238E27FC236}">
                <a16:creationId xmlns:a16="http://schemas.microsoft.com/office/drawing/2014/main" id="{70B7B661-0642-9445-BAC0-50ED81D6FC6E}"/>
              </a:ext>
            </a:extLst>
          </p:cNvPr>
          <p:cNvSpPr/>
          <p:nvPr/>
        </p:nvSpPr>
        <p:spPr>
          <a:xfrm>
            <a:off x="614607" y="5051993"/>
            <a:ext cx="3870453" cy="5106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05" name="شكل حر: شكل 54">
            <a:extLst>
              <a:ext uri="{FF2B5EF4-FFF2-40B4-BE49-F238E27FC236}">
                <a16:creationId xmlns:a16="http://schemas.microsoft.com/office/drawing/2014/main" id="{16608785-26A5-7346-A46C-2342F0035B45}"/>
              </a:ext>
            </a:extLst>
          </p:cNvPr>
          <p:cNvSpPr/>
          <p:nvPr/>
        </p:nvSpPr>
        <p:spPr>
          <a:xfrm>
            <a:off x="4293099" y="1790047"/>
            <a:ext cx="3870453" cy="5106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06" name="شكل حر: شكل 55">
            <a:extLst>
              <a:ext uri="{FF2B5EF4-FFF2-40B4-BE49-F238E27FC236}">
                <a16:creationId xmlns:a16="http://schemas.microsoft.com/office/drawing/2014/main" id="{3152AF3C-3FE5-8542-BF56-14F69512458D}"/>
              </a:ext>
            </a:extLst>
          </p:cNvPr>
          <p:cNvSpPr/>
          <p:nvPr/>
        </p:nvSpPr>
        <p:spPr>
          <a:xfrm>
            <a:off x="4293099" y="5051993"/>
            <a:ext cx="3870453" cy="5106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07" name="شكل حر: شكل 56">
            <a:extLst>
              <a:ext uri="{FF2B5EF4-FFF2-40B4-BE49-F238E27FC236}">
                <a16:creationId xmlns:a16="http://schemas.microsoft.com/office/drawing/2014/main" id="{B68DF855-8CE7-A147-A4B1-E8FA69000AE0}"/>
              </a:ext>
            </a:extLst>
          </p:cNvPr>
          <p:cNvSpPr/>
          <p:nvPr/>
        </p:nvSpPr>
        <p:spPr>
          <a:xfrm>
            <a:off x="4294898" y="2114083"/>
            <a:ext cx="3855079" cy="51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08" name="شكل حر: شكل 57">
            <a:extLst>
              <a:ext uri="{FF2B5EF4-FFF2-40B4-BE49-F238E27FC236}">
                <a16:creationId xmlns:a16="http://schemas.microsoft.com/office/drawing/2014/main" id="{3304021D-F824-3B45-A5F3-1555A3801093}"/>
              </a:ext>
            </a:extLst>
          </p:cNvPr>
          <p:cNvSpPr/>
          <p:nvPr/>
        </p:nvSpPr>
        <p:spPr>
          <a:xfrm>
            <a:off x="4294898" y="2333788"/>
            <a:ext cx="3855079" cy="51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09" name="شكل حر: شكل 58">
            <a:extLst>
              <a:ext uri="{FF2B5EF4-FFF2-40B4-BE49-F238E27FC236}">
                <a16:creationId xmlns:a16="http://schemas.microsoft.com/office/drawing/2014/main" id="{0643DE3B-3F2B-374D-9C52-EBCFA67737EB}"/>
              </a:ext>
            </a:extLst>
          </p:cNvPr>
          <p:cNvSpPr/>
          <p:nvPr/>
        </p:nvSpPr>
        <p:spPr>
          <a:xfrm>
            <a:off x="4294898" y="2553493"/>
            <a:ext cx="3855079" cy="51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10" name="شكل حر: شكل 59">
            <a:extLst>
              <a:ext uri="{FF2B5EF4-FFF2-40B4-BE49-F238E27FC236}">
                <a16:creationId xmlns:a16="http://schemas.microsoft.com/office/drawing/2014/main" id="{2C231063-C334-5145-AC04-1369427174E5}"/>
              </a:ext>
            </a:extLst>
          </p:cNvPr>
          <p:cNvSpPr/>
          <p:nvPr/>
        </p:nvSpPr>
        <p:spPr>
          <a:xfrm>
            <a:off x="4294898" y="2784198"/>
            <a:ext cx="3855079" cy="51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11" name="شكل حر: شكل 60">
            <a:extLst>
              <a:ext uri="{FF2B5EF4-FFF2-40B4-BE49-F238E27FC236}">
                <a16:creationId xmlns:a16="http://schemas.microsoft.com/office/drawing/2014/main" id="{EEFC00F0-3327-4B43-93C3-B87D7E8FBFFC}"/>
              </a:ext>
            </a:extLst>
          </p:cNvPr>
          <p:cNvSpPr/>
          <p:nvPr/>
        </p:nvSpPr>
        <p:spPr>
          <a:xfrm>
            <a:off x="4294898" y="3003904"/>
            <a:ext cx="3855079" cy="51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12" name="شكل حر: شكل 61">
            <a:extLst>
              <a:ext uri="{FF2B5EF4-FFF2-40B4-BE49-F238E27FC236}">
                <a16:creationId xmlns:a16="http://schemas.microsoft.com/office/drawing/2014/main" id="{21598C38-E6D2-BE4F-B847-4C6886DB793D}"/>
              </a:ext>
            </a:extLst>
          </p:cNvPr>
          <p:cNvSpPr/>
          <p:nvPr/>
        </p:nvSpPr>
        <p:spPr>
          <a:xfrm>
            <a:off x="4294898" y="3223609"/>
            <a:ext cx="3855079" cy="51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13" name="شكل حر: شكل 62">
            <a:extLst>
              <a:ext uri="{FF2B5EF4-FFF2-40B4-BE49-F238E27FC236}">
                <a16:creationId xmlns:a16="http://schemas.microsoft.com/office/drawing/2014/main" id="{34CBCC83-D05A-5A46-858C-3BC081E52C74}"/>
              </a:ext>
            </a:extLst>
          </p:cNvPr>
          <p:cNvSpPr/>
          <p:nvPr/>
        </p:nvSpPr>
        <p:spPr>
          <a:xfrm>
            <a:off x="4294898" y="3443314"/>
            <a:ext cx="3855079" cy="51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14" name="شكل حر: شكل 63">
            <a:extLst>
              <a:ext uri="{FF2B5EF4-FFF2-40B4-BE49-F238E27FC236}">
                <a16:creationId xmlns:a16="http://schemas.microsoft.com/office/drawing/2014/main" id="{050385E3-D2FD-4041-A51D-486F48EC59BD}"/>
              </a:ext>
            </a:extLst>
          </p:cNvPr>
          <p:cNvSpPr/>
          <p:nvPr/>
        </p:nvSpPr>
        <p:spPr>
          <a:xfrm>
            <a:off x="4294898" y="3673973"/>
            <a:ext cx="3855079" cy="51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15" name="شكل حر: شكل 64">
            <a:extLst>
              <a:ext uri="{FF2B5EF4-FFF2-40B4-BE49-F238E27FC236}">
                <a16:creationId xmlns:a16="http://schemas.microsoft.com/office/drawing/2014/main" id="{AA37082B-9C30-C745-A1D1-7B17EC4439D5}"/>
              </a:ext>
            </a:extLst>
          </p:cNvPr>
          <p:cNvSpPr/>
          <p:nvPr/>
        </p:nvSpPr>
        <p:spPr>
          <a:xfrm>
            <a:off x="4294898" y="3893679"/>
            <a:ext cx="3855079" cy="51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16" name="شكل حر: شكل 65">
            <a:extLst>
              <a:ext uri="{FF2B5EF4-FFF2-40B4-BE49-F238E27FC236}">
                <a16:creationId xmlns:a16="http://schemas.microsoft.com/office/drawing/2014/main" id="{5530668A-18A4-D04B-B99C-B3A706D739A2}"/>
              </a:ext>
            </a:extLst>
          </p:cNvPr>
          <p:cNvSpPr/>
          <p:nvPr/>
        </p:nvSpPr>
        <p:spPr>
          <a:xfrm>
            <a:off x="4294898" y="4113385"/>
            <a:ext cx="3855079" cy="51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17" name="شكل حر: شكل 66">
            <a:extLst>
              <a:ext uri="{FF2B5EF4-FFF2-40B4-BE49-F238E27FC236}">
                <a16:creationId xmlns:a16="http://schemas.microsoft.com/office/drawing/2014/main" id="{FB4BED0A-6065-2049-A1BF-C278D182EE1A}"/>
              </a:ext>
            </a:extLst>
          </p:cNvPr>
          <p:cNvSpPr/>
          <p:nvPr/>
        </p:nvSpPr>
        <p:spPr>
          <a:xfrm>
            <a:off x="4294898" y="4333090"/>
            <a:ext cx="3855079" cy="51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18" name="شكل حر: شكل 67">
            <a:extLst>
              <a:ext uri="{FF2B5EF4-FFF2-40B4-BE49-F238E27FC236}">
                <a16:creationId xmlns:a16="http://schemas.microsoft.com/office/drawing/2014/main" id="{C35178BB-FB9A-0543-BE1B-E75462CC6ED1}"/>
              </a:ext>
            </a:extLst>
          </p:cNvPr>
          <p:cNvSpPr/>
          <p:nvPr/>
        </p:nvSpPr>
        <p:spPr>
          <a:xfrm>
            <a:off x="4294898" y="4563794"/>
            <a:ext cx="3855079" cy="51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19" name="شكل حر: شكل 68">
            <a:extLst>
              <a:ext uri="{FF2B5EF4-FFF2-40B4-BE49-F238E27FC236}">
                <a16:creationId xmlns:a16="http://schemas.microsoft.com/office/drawing/2014/main" id="{4FBDEC30-9E09-6A4C-9AC1-85D5BFEA6C23}"/>
              </a:ext>
            </a:extLst>
          </p:cNvPr>
          <p:cNvSpPr/>
          <p:nvPr/>
        </p:nvSpPr>
        <p:spPr>
          <a:xfrm>
            <a:off x="4294898" y="4783500"/>
            <a:ext cx="3855079" cy="5106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F88DC0B4-E140-964A-9DFE-CF1CB6799F00}"/>
              </a:ext>
            </a:extLst>
          </p:cNvPr>
          <p:cNvSpPr txBox="1"/>
          <p:nvPr/>
        </p:nvSpPr>
        <p:spPr>
          <a:xfrm>
            <a:off x="7049610" y="5118935"/>
            <a:ext cx="88716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E624E8BD-B2D8-374E-B362-31A662C9B3F8}"/>
              </a:ext>
            </a:extLst>
          </p:cNvPr>
          <p:cNvSpPr txBox="1"/>
          <p:nvPr/>
        </p:nvSpPr>
        <p:spPr>
          <a:xfrm>
            <a:off x="3331985" y="5120833"/>
            <a:ext cx="88716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pic>
        <p:nvPicPr>
          <p:cNvPr id="123" name="صورة 122">
            <a:hlinkClick r:id="rId2" action="ppaction://hlinksldjump"/>
            <a:extLst>
              <a:ext uri="{FF2B5EF4-FFF2-40B4-BE49-F238E27FC236}">
                <a16:creationId xmlns:a16="http://schemas.microsoft.com/office/drawing/2014/main" id="{1C93DA8E-0B66-7D4D-937C-1DDE9D0EF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55261" y="806532"/>
            <a:ext cx="500916" cy="586596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94" name="مجموعة 93"/>
          <p:cNvGrpSpPr/>
          <p:nvPr/>
        </p:nvGrpSpPr>
        <p:grpSpPr>
          <a:xfrm>
            <a:off x="192644" y="1404431"/>
            <a:ext cx="8166326" cy="4343156"/>
            <a:chOff x="214282" y="1537818"/>
            <a:chExt cx="8305068" cy="4270957"/>
          </a:xfr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27" name="عنوان 1"/>
            <p:cNvSpPr txBox="1">
              <a:spLocks/>
            </p:cNvSpPr>
            <p:nvPr/>
          </p:nvSpPr>
          <p:spPr>
            <a:xfrm>
              <a:off x="2704569" y="1537818"/>
              <a:ext cx="5814781" cy="4270957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normAutofit fontScale="975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مستطيل مستدير الزوايا 92"/>
            <p:cNvSpPr/>
            <p:nvPr/>
          </p:nvSpPr>
          <p:spPr>
            <a:xfrm>
              <a:off x="214282" y="1571612"/>
              <a:ext cx="2428892" cy="4237163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1" eaLnBrk="1" latinLnBrk="0" hangingPunct="1"/>
              <a:endParaRPr lang="ar-SA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857364"/>
            <a:ext cx="228601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7" name="مجموعة 96"/>
          <p:cNvGrpSpPr/>
          <p:nvPr/>
        </p:nvGrpSpPr>
        <p:grpSpPr>
          <a:xfrm>
            <a:off x="523993" y="214290"/>
            <a:ext cx="6834089" cy="1166583"/>
            <a:chOff x="714348" y="214290"/>
            <a:chExt cx="6643734" cy="1214446"/>
          </a:xfrm>
        </p:grpSpPr>
        <p:sp>
          <p:nvSpPr>
            <p:cNvPr id="29" name="مستطيل مستدير الزوايا 28"/>
            <p:cNvSpPr/>
            <p:nvPr/>
          </p:nvSpPr>
          <p:spPr>
            <a:xfrm>
              <a:off x="714348" y="214290"/>
              <a:ext cx="6643734" cy="121444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200" b="1" dirty="0">
                <a:solidFill>
                  <a:schemeClr val="tx1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85852" y="285728"/>
              <a:ext cx="5786478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1" name="مربع نص 30"/>
          <p:cNvSpPr txBox="1"/>
          <p:nvPr/>
        </p:nvSpPr>
        <p:spPr>
          <a:xfrm>
            <a:off x="5789125" y="1552157"/>
            <a:ext cx="257176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مساحة شبه المنحرف =</a:t>
            </a:r>
          </a:p>
        </p:txBody>
      </p:sp>
      <p:grpSp>
        <p:nvGrpSpPr>
          <p:cNvPr id="42" name="مجموعة 41"/>
          <p:cNvGrpSpPr/>
          <p:nvPr/>
        </p:nvGrpSpPr>
        <p:grpSpPr>
          <a:xfrm>
            <a:off x="3734901" y="1354261"/>
            <a:ext cx="2286016" cy="757682"/>
            <a:chOff x="5143504" y="3714752"/>
            <a:chExt cx="2286016" cy="757682"/>
          </a:xfrm>
        </p:grpSpPr>
        <p:sp>
          <p:nvSpPr>
            <p:cNvPr id="32" name="مربع نص 31"/>
            <p:cNvSpPr txBox="1"/>
            <p:nvPr/>
          </p:nvSpPr>
          <p:spPr>
            <a:xfrm>
              <a:off x="5143504" y="3815424"/>
              <a:ext cx="1928826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tx1"/>
                  </a:solidFill>
                </a:rPr>
                <a:t>ع  ( ق</a:t>
              </a:r>
              <a:r>
                <a:rPr lang="ar-SA" sz="3200" b="1" spc="-100" baseline="-25000" dirty="0">
                  <a:solidFill>
                    <a:schemeClr val="tx1"/>
                  </a:solidFill>
                </a:rPr>
                <a:t>١</a:t>
              </a:r>
              <a:r>
                <a:rPr lang="ar-SA" sz="2200" b="1" dirty="0">
                  <a:solidFill>
                    <a:schemeClr val="tx1"/>
                  </a:solidFill>
                </a:rPr>
                <a:t> +  ق</a:t>
              </a:r>
              <a:r>
                <a:rPr lang="ar-SA" sz="3200" b="1" spc="-100" baseline="-25000" dirty="0">
                  <a:solidFill>
                    <a:schemeClr val="tx1"/>
                  </a:solidFill>
                </a:rPr>
                <a:t>٢</a:t>
              </a:r>
              <a:r>
                <a:rPr lang="ar-SA" sz="2200" b="1" dirty="0">
                  <a:solidFill>
                    <a:schemeClr val="tx1"/>
                  </a:solidFill>
                </a:rPr>
                <a:t> ) </a:t>
              </a:r>
            </a:p>
          </p:txBody>
        </p:sp>
        <p:grpSp>
          <p:nvGrpSpPr>
            <p:cNvPr id="37" name="مجموعة 36"/>
            <p:cNvGrpSpPr/>
            <p:nvPr/>
          </p:nvGrpSpPr>
          <p:grpSpPr>
            <a:xfrm>
              <a:off x="7000892" y="3714752"/>
              <a:ext cx="428628" cy="757682"/>
              <a:chOff x="7000892" y="3714752"/>
              <a:chExt cx="428628" cy="757682"/>
            </a:xfrm>
          </p:grpSpPr>
          <p:sp>
            <p:nvSpPr>
              <p:cNvPr id="33" name="مربع نص 32"/>
              <p:cNvSpPr txBox="1"/>
              <p:nvPr/>
            </p:nvSpPr>
            <p:spPr>
              <a:xfrm>
                <a:off x="7000892" y="3714752"/>
                <a:ext cx="428628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chemeClr val="tx1"/>
                    </a:solidFill>
                  </a:rPr>
                  <a:t>١</a:t>
                </a:r>
              </a:p>
            </p:txBody>
          </p:sp>
          <p:sp>
            <p:nvSpPr>
              <p:cNvPr id="34" name="مربع نص 33"/>
              <p:cNvSpPr txBox="1"/>
              <p:nvPr/>
            </p:nvSpPr>
            <p:spPr>
              <a:xfrm>
                <a:off x="7000892" y="4041547"/>
                <a:ext cx="428628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chemeClr val="tx1"/>
                    </a:solidFill>
                  </a:rPr>
                  <a:t>٢</a:t>
                </a:r>
              </a:p>
            </p:txBody>
          </p:sp>
          <p:cxnSp>
            <p:nvCxnSpPr>
              <p:cNvPr id="36" name="رابط مستقيم 35"/>
              <p:cNvCxnSpPr/>
              <p:nvPr/>
            </p:nvCxnSpPr>
            <p:spPr>
              <a:xfrm rot="10800000">
                <a:off x="7086398" y="4071942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مجموعة 47"/>
          <p:cNvGrpSpPr/>
          <p:nvPr/>
        </p:nvGrpSpPr>
        <p:grpSpPr>
          <a:xfrm>
            <a:off x="3208076" y="2131643"/>
            <a:ext cx="3429024" cy="757682"/>
            <a:chOff x="3143240" y="2714620"/>
            <a:chExt cx="3429024" cy="757682"/>
          </a:xfrm>
        </p:grpSpPr>
        <p:sp>
          <p:nvSpPr>
            <p:cNvPr id="43" name="مربع نص 42"/>
            <p:cNvSpPr txBox="1"/>
            <p:nvPr/>
          </p:nvSpPr>
          <p:spPr>
            <a:xfrm>
              <a:off x="3143240" y="2857496"/>
              <a:ext cx="3429024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tx1"/>
                  </a:solidFill>
                </a:rPr>
                <a:t>=       هـ ( هـ + ٤ + ٣ هـ + ١ )</a:t>
              </a:r>
            </a:p>
          </p:txBody>
        </p:sp>
        <p:grpSp>
          <p:nvGrpSpPr>
            <p:cNvPr id="44" name="مجموعة 43"/>
            <p:cNvGrpSpPr/>
            <p:nvPr/>
          </p:nvGrpSpPr>
          <p:grpSpPr>
            <a:xfrm>
              <a:off x="5786446" y="2714620"/>
              <a:ext cx="428628" cy="757682"/>
              <a:chOff x="7000892" y="3714752"/>
              <a:chExt cx="428628" cy="757682"/>
            </a:xfrm>
          </p:grpSpPr>
          <p:sp>
            <p:nvSpPr>
              <p:cNvPr id="45" name="مربع نص 44"/>
              <p:cNvSpPr txBox="1"/>
              <p:nvPr/>
            </p:nvSpPr>
            <p:spPr>
              <a:xfrm>
                <a:off x="7000892" y="3714752"/>
                <a:ext cx="428628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chemeClr val="tx1"/>
                    </a:solidFill>
                  </a:rPr>
                  <a:t>١</a:t>
                </a:r>
              </a:p>
            </p:txBody>
          </p:sp>
          <p:sp>
            <p:nvSpPr>
              <p:cNvPr id="46" name="مربع نص 45"/>
              <p:cNvSpPr txBox="1"/>
              <p:nvPr/>
            </p:nvSpPr>
            <p:spPr>
              <a:xfrm>
                <a:off x="7000892" y="4041547"/>
                <a:ext cx="428628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chemeClr val="tx1"/>
                    </a:solidFill>
                  </a:rPr>
                  <a:t>٢</a:t>
                </a:r>
              </a:p>
            </p:txBody>
          </p:sp>
          <p:cxnSp>
            <p:nvCxnSpPr>
              <p:cNvPr id="47" name="رابط مستقيم 46"/>
              <p:cNvCxnSpPr/>
              <p:nvPr/>
            </p:nvCxnSpPr>
            <p:spPr>
              <a:xfrm rot="10800000">
                <a:off x="7086398" y="4071942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مجموعة 49"/>
          <p:cNvGrpSpPr/>
          <p:nvPr/>
        </p:nvGrpSpPr>
        <p:grpSpPr>
          <a:xfrm>
            <a:off x="3197467" y="2977741"/>
            <a:ext cx="3429024" cy="757682"/>
            <a:chOff x="3143240" y="2714620"/>
            <a:chExt cx="3429024" cy="757682"/>
          </a:xfrm>
        </p:grpSpPr>
        <p:sp>
          <p:nvSpPr>
            <p:cNvPr id="51" name="مربع نص 50"/>
            <p:cNvSpPr txBox="1"/>
            <p:nvPr/>
          </p:nvSpPr>
          <p:spPr>
            <a:xfrm>
              <a:off x="3143240" y="2857496"/>
              <a:ext cx="3429024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tx1"/>
                  </a:solidFill>
                </a:rPr>
                <a:t>=       هـ ( ٤ هـ + ٥  )</a:t>
              </a:r>
            </a:p>
          </p:txBody>
        </p:sp>
        <p:grpSp>
          <p:nvGrpSpPr>
            <p:cNvPr id="52" name="مجموعة 51"/>
            <p:cNvGrpSpPr/>
            <p:nvPr/>
          </p:nvGrpSpPr>
          <p:grpSpPr>
            <a:xfrm>
              <a:off x="5786446" y="2714620"/>
              <a:ext cx="428628" cy="757682"/>
              <a:chOff x="7000892" y="3714752"/>
              <a:chExt cx="428628" cy="757682"/>
            </a:xfrm>
          </p:grpSpPr>
          <p:sp>
            <p:nvSpPr>
              <p:cNvPr id="53" name="مربع نص 52"/>
              <p:cNvSpPr txBox="1"/>
              <p:nvPr/>
            </p:nvSpPr>
            <p:spPr>
              <a:xfrm>
                <a:off x="7000892" y="3714752"/>
                <a:ext cx="428628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chemeClr val="tx1"/>
                    </a:solidFill>
                  </a:rPr>
                  <a:t>١</a:t>
                </a:r>
              </a:p>
            </p:txBody>
          </p:sp>
          <p:sp>
            <p:nvSpPr>
              <p:cNvPr id="54" name="مربع نص 53"/>
              <p:cNvSpPr txBox="1"/>
              <p:nvPr/>
            </p:nvSpPr>
            <p:spPr>
              <a:xfrm>
                <a:off x="7000892" y="4041547"/>
                <a:ext cx="428628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chemeClr val="tx1"/>
                    </a:solidFill>
                  </a:rPr>
                  <a:t>٢</a:t>
                </a:r>
              </a:p>
            </p:txBody>
          </p:sp>
          <p:cxnSp>
            <p:nvCxnSpPr>
              <p:cNvPr id="55" name="رابط مستقيم 54"/>
              <p:cNvCxnSpPr/>
              <p:nvPr/>
            </p:nvCxnSpPr>
            <p:spPr>
              <a:xfrm rot="10800000">
                <a:off x="7086398" y="4071942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مجموعة 59"/>
          <p:cNvGrpSpPr/>
          <p:nvPr/>
        </p:nvGrpSpPr>
        <p:grpSpPr>
          <a:xfrm>
            <a:off x="4174506" y="3738363"/>
            <a:ext cx="2286016" cy="757682"/>
            <a:chOff x="4286248" y="4357694"/>
            <a:chExt cx="2286016" cy="757682"/>
          </a:xfrm>
        </p:grpSpPr>
        <p:sp>
          <p:nvSpPr>
            <p:cNvPr id="49" name="مربع نص 48"/>
            <p:cNvSpPr txBox="1"/>
            <p:nvPr/>
          </p:nvSpPr>
          <p:spPr>
            <a:xfrm>
              <a:off x="4286248" y="4500570"/>
              <a:ext cx="2286016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tx1"/>
                  </a:solidFill>
                </a:rPr>
                <a:t>= ٢ هـ</a:t>
              </a:r>
              <a:r>
                <a:rPr lang="ar-SA" sz="3200" b="1" spc="-100" baseline="30000" dirty="0">
                  <a:solidFill>
                    <a:schemeClr val="tx1"/>
                  </a:solidFill>
                </a:rPr>
                <a:t>٢</a:t>
              </a:r>
              <a:r>
                <a:rPr lang="ar-SA" sz="2200" b="1" dirty="0">
                  <a:solidFill>
                    <a:schemeClr val="tx1"/>
                  </a:solidFill>
                </a:rPr>
                <a:t> +       هـ     </a:t>
              </a:r>
            </a:p>
          </p:txBody>
        </p:sp>
        <p:grpSp>
          <p:nvGrpSpPr>
            <p:cNvPr id="56" name="مجموعة 55"/>
            <p:cNvGrpSpPr/>
            <p:nvPr/>
          </p:nvGrpSpPr>
          <p:grpSpPr>
            <a:xfrm>
              <a:off x="4857752" y="4357694"/>
              <a:ext cx="428628" cy="757682"/>
              <a:chOff x="7000892" y="3714752"/>
              <a:chExt cx="428628" cy="757682"/>
            </a:xfrm>
          </p:grpSpPr>
          <p:sp>
            <p:nvSpPr>
              <p:cNvPr id="57" name="مربع نص 56"/>
              <p:cNvSpPr txBox="1"/>
              <p:nvPr/>
            </p:nvSpPr>
            <p:spPr>
              <a:xfrm>
                <a:off x="7000892" y="3714752"/>
                <a:ext cx="428628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chemeClr val="tx1"/>
                    </a:solidFill>
                  </a:rPr>
                  <a:t>٥</a:t>
                </a:r>
              </a:p>
            </p:txBody>
          </p:sp>
          <p:sp>
            <p:nvSpPr>
              <p:cNvPr id="58" name="مربع نص 57"/>
              <p:cNvSpPr txBox="1"/>
              <p:nvPr/>
            </p:nvSpPr>
            <p:spPr>
              <a:xfrm>
                <a:off x="7000892" y="4041547"/>
                <a:ext cx="428628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chemeClr val="tx1"/>
                    </a:solidFill>
                  </a:rPr>
                  <a:t>٢</a:t>
                </a:r>
              </a:p>
            </p:txBody>
          </p:sp>
          <p:cxnSp>
            <p:nvCxnSpPr>
              <p:cNvPr id="59" name="رابط مستقيم 58"/>
              <p:cNvCxnSpPr/>
              <p:nvPr/>
            </p:nvCxnSpPr>
            <p:spPr>
              <a:xfrm rot="10800000">
                <a:off x="7086398" y="4071942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مجموعة 91"/>
          <p:cNvGrpSpPr/>
          <p:nvPr/>
        </p:nvGrpSpPr>
        <p:grpSpPr>
          <a:xfrm>
            <a:off x="3145341" y="4480762"/>
            <a:ext cx="3571900" cy="757682"/>
            <a:chOff x="3014432" y="5129444"/>
            <a:chExt cx="3571900" cy="757682"/>
          </a:xfrm>
        </p:grpSpPr>
        <p:sp>
          <p:nvSpPr>
            <p:cNvPr id="61" name="مربع نص 60"/>
            <p:cNvSpPr txBox="1"/>
            <p:nvPr/>
          </p:nvSpPr>
          <p:spPr>
            <a:xfrm>
              <a:off x="3014432" y="5286388"/>
              <a:ext cx="3571900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tx1"/>
                  </a:solidFill>
                </a:rPr>
                <a:t>= ٢ ( ١.٧٥ )</a:t>
              </a:r>
              <a:r>
                <a:rPr lang="ar-SA" sz="3200" b="1" spc="-100" baseline="30000" dirty="0">
                  <a:solidFill>
                    <a:schemeClr val="tx1"/>
                  </a:solidFill>
                </a:rPr>
                <a:t>٢</a:t>
              </a:r>
              <a:r>
                <a:rPr lang="ar-SA" sz="2200" b="1" dirty="0">
                  <a:solidFill>
                    <a:schemeClr val="tx1"/>
                  </a:solidFill>
                </a:rPr>
                <a:t> +       ( ١.٧٥ )</a:t>
              </a:r>
            </a:p>
          </p:txBody>
        </p:sp>
        <p:grpSp>
          <p:nvGrpSpPr>
            <p:cNvPr id="63" name="مجموعة 62"/>
            <p:cNvGrpSpPr/>
            <p:nvPr/>
          </p:nvGrpSpPr>
          <p:grpSpPr>
            <a:xfrm>
              <a:off x="4214810" y="5129444"/>
              <a:ext cx="428628" cy="757682"/>
              <a:chOff x="7000892" y="3714752"/>
              <a:chExt cx="428628" cy="757682"/>
            </a:xfrm>
          </p:grpSpPr>
          <p:sp>
            <p:nvSpPr>
              <p:cNvPr id="64" name="مربع نص 63"/>
              <p:cNvSpPr txBox="1"/>
              <p:nvPr/>
            </p:nvSpPr>
            <p:spPr>
              <a:xfrm>
                <a:off x="7000892" y="3714752"/>
                <a:ext cx="428628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chemeClr val="tx1"/>
                    </a:solidFill>
                  </a:rPr>
                  <a:t>٥</a:t>
                </a:r>
              </a:p>
            </p:txBody>
          </p:sp>
          <p:sp>
            <p:nvSpPr>
              <p:cNvPr id="65" name="مربع نص 64"/>
              <p:cNvSpPr txBox="1"/>
              <p:nvPr/>
            </p:nvSpPr>
            <p:spPr>
              <a:xfrm>
                <a:off x="7000892" y="4041547"/>
                <a:ext cx="428628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chemeClr val="tx1"/>
                    </a:solidFill>
                  </a:rPr>
                  <a:t>٢</a:t>
                </a:r>
              </a:p>
            </p:txBody>
          </p:sp>
          <p:cxnSp>
            <p:nvCxnSpPr>
              <p:cNvPr id="66" name="رابط مستقيم 65"/>
              <p:cNvCxnSpPr/>
              <p:nvPr/>
            </p:nvCxnSpPr>
            <p:spPr>
              <a:xfrm rot="10800000">
                <a:off x="7086398" y="4071942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مربع نص 66"/>
          <p:cNvSpPr txBox="1"/>
          <p:nvPr/>
        </p:nvSpPr>
        <p:spPr>
          <a:xfrm>
            <a:off x="4921940" y="5172403"/>
            <a:ext cx="128588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=  ١٠.٥</a:t>
            </a:r>
          </a:p>
        </p:txBody>
      </p:sp>
      <p:pic>
        <p:nvPicPr>
          <p:cNvPr id="62" name="Picture 4">
            <a:extLst>
              <a:ext uri="{FF2B5EF4-FFF2-40B4-BE49-F238E27FC236}">
                <a16:creationId xmlns:a16="http://schemas.microsoft.com/office/drawing/2014/main" id="{6C88B993-2A4A-4E46-B100-1E7705FB6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79223" y="66792"/>
            <a:ext cx="11334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42EAB57-F400-F149-9EB2-A062FACD0EC3}"/>
              </a:ext>
            </a:extLst>
          </p:cNvPr>
          <p:cNvSpPr txBox="1"/>
          <p:nvPr/>
        </p:nvSpPr>
        <p:spPr>
          <a:xfrm>
            <a:off x="7327992" y="976536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٣صـ ٣٦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FA7D63CC-9EE9-4C00-02CF-E2A05F46E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229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صورة 31">
            <a:extLst>
              <a:ext uri="{FF2B5EF4-FFF2-40B4-BE49-F238E27FC236}">
                <a16:creationId xmlns:a16="http://schemas.microsoft.com/office/drawing/2014/main" id="{884D13DD-6ED0-0849-B980-EFF3F1E11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947042" cy="589946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3" name="شكل حر: شكل 53">
            <a:extLst>
              <a:ext uri="{FF2B5EF4-FFF2-40B4-BE49-F238E27FC236}">
                <a16:creationId xmlns:a16="http://schemas.microsoft.com/office/drawing/2014/main" id="{B4327F9A-C2AD-DC40-A81F-DB24661415F3}"/>
              </a:ext>
            </a:extLst>
          </p:cNvPr>
          <p:cNvSpPr/>
          <p:nvPr/>
        </p:nvSpPr>
        <p:spPr>
          <a:xfrm>
            <a:off x="4571998" y="594882"/>
            <a:ext cx="3886721" cy="5817689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34" name="شكل حر: شكل 6">
            <a:extLst>
              <a:ext uri="{FF2B5EF4-FFF2-40B4-BE49-F238E27FC236}">
                <a16:creationId xmlns:a16="http://schemas.microsoft.com/office/drawing/2014/main" id="{AD9B5D78-E215-0843-B7B1-57050940B20C}"/>
              </a:ext>
            </a:extLst>
          </p:cNvPr>
          <p:cNvSpPr/>
          <p:nvPr/>
        </p:nvSpPr>
        <p:spPr>
          <a:xfrm>
            <a:off x="549299" y="297458"/>
            <a:ext cx="8341601" cy="6527078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0D598E40-4C24-4D4C-A101-8B23DFD66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947042" cy="5906146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36" name="شكل حر: شكل 8">
            <a:extLst>
              <a:ext uri="{FF2B5EF4-FFF2-40B4-BE49-F238E27FC236}">
                <a16:creationId xmlns:a16="http://schemas.microsoft.com/office/drawing/2014/main" id="{EFDF8943-91E5-5B49-A459-2923B517768B}"/>
              </a:ext>
            </a:extLst>
          </p:cNvPr>
          <p:cNvSpPr/>
          <p:nvPr/>
        </p:nvSpPr>
        <p:spPr>
          <a:xfrm>
            <a:off x="902772" y="697901"/>
            <a:ext cx="3886574" cy="5817621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8" name="شكل حر: شكل 10">
            <a:extLst>
              <a:ext uri="{FF2B5EF4-FFF2-40B4-BE49-F238E27FC236}">
                <a16:creationId xmlns:a16="http://schemas.microsoft.com/office/drawing/2014/main" id="{2B381903-62C0-9C41-AC74-8737DACAA0F5}"/>
              </a:ext>
            </a:extLst>
          </p:cNvPr>
          <p:cNvSpPr/>
          <p:nvPr/>
        </p:nvSpPr>
        <p:spPr>
          <a:xfrm>
            <a:off x="4583135" y="697901"/>
            <a:ext cx="3886721" cy="5817621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0" name="شكل حر: شكل 12">
            <a:extLst>
              <a:ext uri="{FF2B5EF4-FFF2-40B4-BE49-F238E27FC236}">
                <a16:creationId xmlns:a16="http://schemas.microsoft.com/office/drawing/2014/main" id="{11C626A5-668D-8C44-94DB-176C62B1C20A}"/>
              </a:ext>
            </a:extLst>
          </p:cNvPr>
          <p:cNvSpPr/>
          <p:nvPr/>
        </p:nvSpPr>
        <p:spPr>
          <a:xfrm>
            <a:off x="651364" y="689192"/>
            <a:ext cx="3957418" cy="5817688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42" name="شكل حر: شكل 14">
            <a:extLst>
              <a:ext uri="{FF2B5EF4-FFF2-40B4-BE49-F238E27FC236}">
                <a16:creationId xmlns:a16="http://schemas.microsoft.com/office/drawing/2014/main" id="{34B7E859-87C5-8547-A6FB-95459E3A059E}"/>
              </a:ext>
            </a:extLst>
          </p:cNvPr>
          <p:cNvSpPr/>
          <p:nvPr/>
        </p:nvSpPr>
        <p:spPr>
          <a:xfrm>
            <a:off x="4615933" y="678051"/>
            <a:ext cx="3969248" cy="5817688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68" name="شكل حر: شكل 27">
            <a:extLst>
              <a:ext uri="{FF2B5EF4-FFF2-40B4-BE49-F238E27FC236}">
                <a16:creationId xmlns:a16="http://schemas.microsoft.com/office/drawing/2014/main" id="{2B88D54E-097F-6246-AE2C-D742F58B10F1}"/>
              </a:ext>
            </a:extLst>
          </p:cNvPr>
          <p:cNvSpPr/>
          <p:nvPr/>
        </p:nvSpPr>
        <p:spPr>
          <a:xfrm>
            <a:off x="1169988" y="1807691"/>
            <a:ext cx="3405996" cy="55434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9" name="شكل حر: شكل 28">
            <a:extLst>
              <a:ext uri="{FF2B5EF4-FFF2-40B4-BE49-F238E27FC236}">
                <a16:creationId xmlns:a16="http://schemas.microsoft.com/office/drawing/2014/main" id="{6FA56197-DE7E-E047-BCF6-EF9504381A5F}"/>
              </a:ext>
            </a:extLst>
          </p:cNvPr>
          <p:cNvSpPr/>
          <p:nvPr/>
        </p:nvSpPr>
        <p:spPr>
          <a:xfrm>
            <a:off x="1169988" y="2131727"/>
            <a:ext cx="3392466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0" name="شكل حر: شكل 29">
            <a:extLst>
              <a:ext uri="{FF2B5EF4-FFF2-40B4-BE49-F238E27FC236}">
                <a16:creationId xmlns:a16="http://schemas.microsoft.com/office/drawing/2014/main" id="{023E4498-DA67-AD4C-B92A-8AB3D8AEC7EA}"/>
              </a:ext>
            </a:extLst>
          </p:cNvPr>
          <p:cNvSpPr/>
          <p:nvPr/>
        </p:nvSpPr>
        <p:spPr>
          <a:xfrm>
            <a:off x="1169988" y="2351432"/>
            <a:ext cx="3392466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1" name="شكل حر: شكل 30">
            <a:extLst>
              <a:ext uri="{FF2B5EF4-FFF2-40B4-BE49-F238E27FC236}">
                <a16:creationId xmlns:a16="http://schemas.microsoft.com/office/drawing/2014/main" id="{985648E5-B82B-BE4B-A88F-C53294F51EE4}"/>
              </a:ext>
            </a:extLst>
          </p:cNvPr>
          <p:cNvSpPr/>
          <p:nvPr/>
        </p:nvSpPr>
        <p:spPr>
          <a:xfrm>
            <a:off x="1169988" y="2571137"/>
            <a:ext cx="3392466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2" name="شكل حر: شكل 31">
            <a:extLst>
              <a:ext uri="{FF2B5EF4-FFF2-40B4-BE49-F238E27FC236}">
                <a16:creationId xmlns:a16="http://schemas.microsoft.com/office/drawing/2014/main" id="{293DEA1C-169F-714D-93CF-6F5B81BD205F}"/>
              </a:ext>
            </a:extLst>
          </p:cNvPr>
          <p:cNvSpPr/>
          <p:nvPr/>
        </p:nvSpPr>
        <p:spPr>
          <a:xfrm>
            <a:off x="1169988" y="2801842"/>
            <a:ext cx="3392466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3" name="شكل حر: شكل 32">
            <a:extLst>
              <a:ext uri="{FF2B5EF4-FFF2-40B4-BE49-F238E27FC236}">
                <a16:creationId xmlns:a16="http://schemas.microsoft.com/office/drawing/2014/main" id="{92AF4F34-CBD8-CE40-B83E-C416D075BB56}"/>
              </a:ext>
            </a:extLst>
          </p:cNvPr>
          <p:cNvSpPr/>
          <p:nvPr/>
        </p:nvSpPr>
        <p:spPr>
          <a:xfrm>
            <a:off x="1169988" y="3021548"/>
            <a:ext cx="3392466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4" name="شكل حر: شكل 33">
            <a:extLst>
              <a:ext uri="{FF2B5EF4-FFF2-40B4-BE49-F238E27FC236}">
                <a16:creationId xmlns:a16="http://schemas.microsoft.com/office/drawing/2014/main" id="{7552D4D7-5C75-E141-B03B-FDACF043C862}"/>
              </a:ext>
            </a:extLst>
          </p:cNvPr>
          <p:cNvSpPr/>
          <p:nvPr/>
        </p:nvSpPr>
        <p:spPr>
          <a:xfrm>
            <a:off x="1169988" y="3241253"/>
            <a:ext cx="3392466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5" name="شكل حر: شكل 34">
            <a:extLst>
              <a:ext uri="{FF2B5EF4-FFF2-40B4-BE49-F238E27FC236}">
                <a16:creationId xmlns:a16="http://schemas.microsoft.com/office/drawing/2014/main" id="{D4AED579-C12D-5641-8C4A-DC29EB7A562D}"/>
              </a:ext>
            </a:extLst>
          </p:cNvPr>
          <p:cNvSpPr/>
          <p:nvPr/>
        </p:nvSpPr>
        <p:spPr>
          <a:xfrm>
            <a:off x="1169988" y="3460958"/>
            <a:ext cx="3392466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6" name="شكل حر: شكل 35">
            <a:extLst>
              <a:ext uri="{FF2B5EF4-FFF2-40B4-BE49-F238E27FC236}">
                <a16:creationId xmlns:a16="http://schemas.microsoft.com/office/drawing/2014/main" id="{CF15E70C-FC48-2247-98BF-2BA56BFC9F68}"/>
              </a:ext>
            </a:extLst>
          </p:cNvPr>
          <p:cNvSpPr/>
          <p:nvPr/>
        </p:nvSpPr>
        <p:spPr>
          <a:xfrm>
            <a:off x="1169988" y="3691617"/>
            <a:ext cx="3392466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7" name="شكل حر: شكل 36">
            <a:extLst>
              <a:ext uri="{FF2B5EF4-FFF2-40B4-BE49-F238E27FC236}">
                <a16:creationId xmlns:a16="http://schemas.microsoft.com/office/drawing/2014/main" id="{B7B3C80C-3594-A347-8F13-53ECA5F035C7}"/>
              </a:ext>
            </a:extLst>
          </p:cNvPr>
          <p:cNvSpPr/>
          <p:nvPr/>
        </p:nvSpPr>
        <p:spPr>
          <a:xfrm>
            <a:off x="1169988" y="3911323"/>
            <a:ext cx="3392466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8" name="شكل حر: شكل 37">
            <a:extLst>
              <a:ext uri="{FF2B5EF4-FFF2-40B4-BE49-F238E27FC236}">
                <a16:creationId xmlns:a16="http://schemas.microsoft.com/office/drawing/2014/main" id="{2E7898D4-AD09-8044-8A5C-9803F8E5D584}"/>
              </a:ext>
            </a:extLst>
          </p:cNvPr>
          <p:cNvSpPr/>
          <p:nvPr/>
        </p:nvSpPr>
        <p:spPr>
          <a:xfrm>
            <a:off x="1169988" y="4131029"/>
            <a:ext cx="3392466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9" name="شكل حر: شكل 38">
            <a:extLst>
              <a:ext uri="{FF2B5EF4-FFF2-40B4-BE49-F238E27FC236}">
                <a16:creationId xmlns:a16="http://schemas.microsoft.com/office/drawing/2014/main" id="{F0D1A0E3-DDE6-554A-B93D-E2E386249A05}"/>
              </a:ext>
            </a:extLst>
          </p:cNvPr>
          <p:cNvSpPr/>
          <p:nvPr/>
        </p:nvSpPr>
        <p:spPr>
          <a:xfrm>
            <a:off x="1169988" y="4350734"/>
            <a:ext cx="3392466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0" name="شكل حر: شكل 39">
            <a:extLst>
              <a:ext uri="{FF2B5EF4-FFF2-40B4-BE49-F238E27FC236}">
                <a16:creationId xmlns:a16="http://schemas.microsoft.com/office/drawing/2014/main" id="{5FEC6E11-2378-0343-9613-4A2369BFAD7A}"/>
              </a:ext>
            </a:extLst>
          </p:cNvPr>
          <p:cNvSpPr/>
          <p:nvPr/>
        </p:nvSpPr>
        <p:spPr>
          <a:xfrm>
            <a:off x="1169988" y="4581438"/>
            <a:ext cx="3392466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1" name="شكل حر: شكل 40">
            <a:extLst>
              <a:ext uri="{FF2B5EF4-FFF2-40B4-BE49-F238E27FC236}">
                <a16:creationId xmlns:a16="http://schemas.microsoft.com/office/drawing/2014/main" id="{3613349A-13F6-0B4A-9F91-0667620908A2}"/>
              </a:ext>
            </a:extLst>
          </p:cNvPr>
          <p:cNvSpPr/>
          <p:nvPr/>
        </p:nvSpPr>
        <p:spPr>
          <a:xfrm>
            <a:off x="1169988" y="4801144"/>
            <a:ext cx="3392466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2" name="شكل حر: شكل 41">
            <a:extLst>
              <a:ext uri="{FF2B5EF4-FFF2-40B4-BE49-F238E27FC236}">
                <a16:creationId xmlns:a16="http://schemas.microsoft.com/office/drawing/2014/main" id="{E8A6F59F-3DAF-3041-8563-8CD8C05DB9E4}"/>
              </a:ext>
            </a:extLst>
          </p:cNvPr>
          <p:cNvSpPr/>
          <p:nvPr/>
        </p:nvSpPr>
        <p:spPr>
          <a:xfrm>
            <a:off x="1169988" y="5069637"/>
            <a:ext cx="3405996" cy="55434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3" name="شكل حر: شكل 54">
            <a:extLst>
              <a:ext uri="{FF2B5EF4-FFF2-40B4-BE49-F238E27FC236}">
                <a16:creationId xmlns:a16="http://schemas.microsoft.com/office/drawing/2014/main" id="{7557BF4A-A362-A84E-BFF6-FDE9F97E6886}"/>
              </a:ext>
            </a:extLst>
          </p:cNvPr>
          <p:cNvSpPr/>
          <p:nvPr/>
        </p:nvSpPr>
        <p:spPr>
          <a:xfrm>
            <a:off x="4848480" y="1807691"/>
            <a:ext cx="3405996" cy="55434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4" name="شكل حر: شكل 55">
            <a:extLst>
              <a:ext uri="{FF2B5EF4-FFF2-40B4-BE49-F238E27FC236}">
                <a16:creationId xmlns:a16="http://schemas.microsoft.com/office/drawing/2014/main" id="{9AA9389D-C85B-3042-B970-3A5AA92FE345}"/>
              </a:ext>
            </a:extLst>
          </p:cNvPr>
          <p:cNvSpPr/>
          <p:nvPr/>
        </p:nvSpPr>
        <p:spPr>
          <a:xfrm>
            <a:off x="4848480" y="5069637"/>
            <a:ext cx="3405996" cy="55434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5" name="شكل حر: شكل 56">
            <a:extLst>
              <a:ext uri="{FF2B5EF4-FFF2-40B4-BE49-F238E27FC236}">
                <a16:creationId xmlns:a16="http://schemas.microsoft.com/office/drawing/2014/main" id="{952DEEA9-C15D-9F41-B41E-C195CF419445}"/>
              </a:ext>
            </a:extLst>
          </p:cNvPr>
          <p:cNvSpPr/>
          <p:nvPr/>
        </p:nvSpPr>
        <p:spPr>
          <a:xfrm>
            <a:off x="4848480" y="2131727"/>
            <a:ext cx="3392466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6" name="شكل حر: شكل 57">
            <a:extLst>
              <a:ext uri="{FF2B5EF4-FFF2-40B4-BE49-F238E27FC236}">
                <a16:creationId xmlns:a16="http://schemas.microsoft.com/office/drawing/2014/main" id="{B06834E8-2071-794C-895F-3C8CC3F44BC7}"/>
              </a:ext>
            </a:extLst>
          </p:cNvPr>
          <p:cNvSpPr/>
          <p:nvPr/>
        </p:nvSpPr>
        <p:spPr>
          <a:xfrm>
            <a:off x="4848480" y="2351432"/>
            <a:ext cx="3392466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7" name="شكل حر: شكل 58">
            <a:extLst>
              <a:ext uri="{FF2B5EF4-FFF2-40B4-BE49-F238E27FC236}">
                <a16:creationId xmlns:a16="http://schemas.microsoft.com/office/drawing/2014/main" id="{86549665-8568-1743-8D9F-A091C6BF879A}"/>
              </a:ext>
            </a:extLst>
          </p:cNvPr>
          <p:cNvSpPr/>
          <p:nvPr/>
        </p:nvSpPr>
        <p:spPr>
          <a:xfrm>
            <a:off x="4848480" y="2571137"/>
            <a:ext cx="3392466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8" name="شكل حر: شكل 59">
            <a:extLst>
              <a:ext uri="{FF2B5EF4-FFF2-40B4-BE49-F238E27FC236}">
                <a16:creationId xmlns:a16="http://schemas.microsoft.com/office/drawing/2014/main" id="{A00F5094-3AD4-A343-B2F4-B72ED0C7ACF9}"/>
              </a:ext>
            </a:extLst>
          </p:cNvPr>
          <p:cNvSpPr/>
          <p:nvPr/>
        </p:nvSpPr>
        <p:spPr>
          <a:xfrm>
            <a:off x="4848480" y="2801842"/>
            <a:ext cx="3392466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9" name="شكل حر: شكل 60">
            <a:extLst>
              <a:ext uri="{FF2B5EF4-FFF2-40B4-BE49-F238E27FC236}">
                <a16:creationId xmlns:a16="http://schemas.microsoft.com/office/drawing/2014/main" id="{AB57EA5D-C120-574F-AD23-8FFE083A8BC2}"/>
              </a:ext>
            </a:extLst>
          </p:cNvPr>
          <p:cNvSpPr/>
          <p:nvPr/>
        </p:nvSpPr>
        <p:spPr>
          <a:xfrm>
            <a:off x="4848480" y="3021548"/>
            <a:ext cx="3392466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0" name="شكل حر: شكل 61">
            <a:extLst>
              <a:ext uri="{FF2B5EF4-FFF2-40B4-BE49-F238E27FC236}">
                <a16:creationId xmlns:a16="http://schemas.microsoft.com/office/drawing/2014/main" id="{51FDBCD7-4480-EA49-9830-FDD598C7F24C}"/>
              </a:ext>
            </a:extLst>
          </p:cNvPr>
          <p:cNvSpPr/>
          <p:nvPr/>
        </p:nvSpPr>
        <p:spPr>
          <a:xfrm>
            <a:off x="4848480" y="3241253"/>
            <a:ext cx="3392466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1" name="شكل حر: شكل 62">
            <a:extLst>
              <a:ext uri="{FF2B5EF4-FFF2-40B4-BE49-F238E27FC236}">
                <a16:creationId xmlns:a16="http://schemas.microsoft.com/office/drawing/2014/main" id="{8ED517C7-DF9A-3147-8485-D8CF5750AC52}"/>
              </a:ext>
            </a:extLst>
          </p:cNvPr>
          <p:cNvSpPr/>
          <p:nvPr/>
        </p:nvSpPr>
        <p:spPr>
          <a:xfrm>
            <a:off x="4848480" y="3460958"/>
            <a:ext cx="3392466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2" name="شكل حر: شكل 63">
            <a:extLst>
              <a:ext uri="{FF2B5EF4-FFF2-40B4-BE49-F238E27FC236}">
                <a16:creationId xmlns:a16="http://schemas.microsoft.com/office/drawing/2014/main" id="{E1307FA4-3F75-7B4A-8460-46EB27AE15EF}"/>
              </a:ext>
            </a:extLst>
          </p:cNvPr>
          <p:cNvSpPr/>
          <p:nvPr/>
        </p:nvSpPr>
        <p:spPr>
          <a:xfrm>
            <a:off x="4848480" y="3691617"/>
            <a:ext cx="3392466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3" name="شكل حر: شكل 64">
            <a:extLst>
              <a:ext uri="{FF2B5EF4-FFF2-40B4-BE49-F238E27FC236}">
                <a16:creationId xmlns:a16="http://schemas.microsoft.com/office/drawing/2014/main" id="{624E8BDF-590C-FE41-82DD-F702A1D8487F}"/>
              </a:ext>
            </a:extLst>
          </p:cNvPr>
          <p:cNvSpPr/>
          <p:nvPr/>
        </p:nvSpPr>
        <p:spPr>
          <a:xfrm>
            <a:off x="4848480" y="3911323"/>
            <a:ext cx="3392466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4" name="شكل حر: شكل 65">
            <a:extLst>
              <a:ext uri="{FF2B5EF4-FFF2-40B4-BE49-F238E27FC236}">
                <a16:creationId xmlns:a16="http://schemas.microsoft.com/office/drawing/2014/main" id="{87AB8276-2CDA-A842-ADFD-DB58AD1FE5D9}"/>
              </a:ext>
            </a:extLst>
          </p:cNvPr>
          <p:cNvSpPr/>
          <p:nvPr/>
        </p:nvSpPr>
        <p:spPr>
          <a:xfrm>
            <a:off x="4848480" y="4131029"/>
            <a:ext cx="3392466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5" name="شكل حر: شكل 66">
            <a:extLst>
              <a:ext uri="{FF2B5EF4-FFF2-40B4-BE49-F238E27FC236}">
                <a16:creationId xmlns:a16="http://schemas.microsoft.com/office/drawing/2014/main" id="{279A592A-A0EB-7349-BDF2-E32F54E07630}"/>
              </a:ext>
            </a:extLst>
          </p:cNvPr>
          <p:cNvSpPr/>
          <p:nvPr/>
        </p:nvSpPr>
        <p:spPr>
          <a:xfrm>
            <a:off x="4848480" y="4350734"/>
            <a:ext cx="3392466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6" name="شكل حر: شكل 67">
            <a:extLst>
              <a:ext uri="{FF2B5EF4-FFF2-40B4-BE49-F238E27FC236}">
                <a16:creationId xmlns:a16="http://schemas.microsoft.com/office/drawing/2014/main" id="{15A96217-77D5-9646-8433-ECA2DBFD5995}"/>
              </a:ext>
            </a:extLst>
          </p:cNvPr>
          <p:cNvSpPr/>
          <p:nvPr/>
        </p:nvSpPr>
        <p:spPr>
          <a:xfrm>
            <a:off x="4848480" y="4581438"/>
            <a:ext cx="3392466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7" name="شكل حر: شكل 68">
            <a:extLst>
              <a:ext uri="{FF2B5EF4-FFF2-40B4-BE49-F238E27FC236}">
                <a16:creationId xmlns:a16="http://schemas.microsoft.com/office/drawing/2014/main" id="{D758529B-0A3C-3F4D-8396-C3F8772CBB22}"/>
              </a:ext>
            </a:extLst>
          </p:cNvPr>
          <p:cNvSpPr/>
          <p:nvPr/>
        </p:nvSpPr>
        <p:spPr>
          <a:xfrm>
            <a:off x="4848480" y="4801144"/>
            <a:ext cx="3392466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682ADDEE-EFCC-8E46-AE89-F5C92E9F3817}"/>
              </a:ext>
            </a:extLst>
          </p:cNvPr>
          <p:cNvSpPr txBox="1"/>
          <p:nvPr/>
        </p:nvSpPr>
        <p:spPr>
          <a:xfrm>
            <a:off x="7256139" y="5136578"/>
            <a:ext cx="78070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1A1603B4-7545-7B41-A356-3227BB639A86}"/>
              </a:ext>
            </a:extLst>
          </p:cNvPr>
          <p:cNvSpPr txBox="1"/>
          <p:nvPr/>
        </p:nvSpPr>
        <p:spPr>
          <a:xfrm>
            <a:off x="3538514" y="5138476"/>
            <a:ext cx="78070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pic>
        <p:nvPicPr>
          <p:cNvPr id="106" name="صورة 105">
            <a:hlinkClick r:id="rId4" action="ppaction://hlinksldjump"/>
            <a:extLst>
              <a:ext uri="{FF2B5EF4-FFF2-40B4-BE49-F238E27FC236}">
                <a16:creationId xmlns:a16="http://schemas.microsoft.com/office/drawing/2014/main" id="{8F24817F-E7D1-3E4D-882D-AEBCABBCB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6101" y="824175"/>
            <a:ext cx="431091" cy="591198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1766091" y="1571612"/>
            <a:ext cx="6438207" cy="4631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8" y="214290"/>
            <a:ext cx="173831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مربع نص 9"/>
          <p:cNvSpPr txBox="1"/>
          <p:nvPr/>
        </p:nvSpPr>
        <p:spPr>
          <a:xfrm>
            <a:off x="4783372" y="1722908"/>
            <a:ext cx="121225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الارتفاع  =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025367" y="1703153"/>
            <a:ext cx="49787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ع</a:t>
            </a:r>
          </a:p>
        </p:txBody>
      </p:sp>
      <p:grpSp>
        <p:nvGrpSpPr>
          <p:cNvPr id="43" name="مجموعة 42"/>
          <p:cNvGrpSpPr/>
          <p:nvPr/>
        </p:nvGrpSpPr>
        <p:grpSpPr>
          <a:xfrm>
            <a:off x="854962" y="282603"/>
            <a:ext cx="6643734" cy="1214446"/>
            <a:chOff x="714348" y="214290"/>
            <a:chExt cx="6643734" cy="1214446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714348" y="214290"/>
              <a:ext cx="6643734" cy="121444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200" b="1" dirty="0">
                <a:solidFill>
                  <a:schemeClr val="tx1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57224" y="357166"/>
              <a:ext cx="6267456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4" name="مربع نص 43"/>
          <p:cNvSpPr txBox="1"/>
          <p:nvPr/>
        </p:nvSpPr>
        <p:spPr>
          <a:xfrm>
            <a:off x="5036347" y="2452273"/>
            <a:ext cx="121225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العرض  =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4449723" y="2384436"/>
            <a:ext cx="49787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ض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1957124" y="3108508"/>
            <a:ext cx="649866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الارتفاع     يساوي    نصف العرض     بالإضافة إلى     ٥</a:t>
            </a:r>
          </a:p>
        </p:txBody>
      </p:sp>
      <p:sp>
        <p:nvSpPr>
          <p:cNvPr id="47" name="مربع نص 46"/>
          <p:cNvSpPr txBox="1"/>
          <p:nvPr/>
        </p:nvSpPr>
        <p:spPr>
          <a:xfrm>
            <a:off x="3557409" y="2392019"/>
            <a:ext cx="106937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=  ٣٠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7429520" y="3936295"/>
            <a:ext cx="49787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ع</a:t>
            </a:r>
          </a:p>
        </p:txBody>
      </p:sp>
      <p:sp>
        <p:nvSpPr>
          <p:cNvPr id="49" name="مربع نص 48"/>
          <p:cNvSpPr txBox="1"/>
          <p:nvPr/>
        </p:nvSpPr>
        <p:spPr>
          <a:xfrm>
            <a:off x="6931650" y="4000504"/>
            <a:ext cx="49787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=</a:t>
            </a:r>
          </a:p>
        </p:txBody>
      </p:sp>
      <p:grpSp>
        <p:nvGrpSpPr>
          <p:cNvPr id="55" name="مجموعة 54"/>
          <p:cNvGrpSpPr/>
          <p:nvPr/>
        </p:nvGrpSpPr>
        <p:grpSpPr>
          <a:xfrm>
            <a:off x="6061509" y="3822684"/>
            <a:ext cx="926498" cy="757682"/>
            <a:chOff x="5360014" y="3857628"/>
            <a:chExt cx="926498" cy="757682"/>
          </a:xfrm>
        </p:grpSpPr>
        <p:sp>
          <p:nvSpPr>
            <p:cNvPr id="50" name="مربع نص 49"/>
            <p:cNvSpPr txBox="1"/>
            <p:nvPr/>
          </p:nvSpPr>
          <p:spPr>
            <a:xfrm>
              <a:off x="5360014" y="4000504"/>
              <a:ext cx="497870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ض</a:t>
              </a:r>
            </a:p>
          </p:txBody>
        </p:sp>
        <p:grpSp>
          <p:nvGrpSpPr>
            <p:cNvPr id="51" name="مجموعة 36"/>
            <p:cNvGrpSpPr/>
            <p:nvPr/>
          </p:nvGrpSpPr>
          <p:grpSpPr>
            <a:xfrm>
              <a:off x="5857884" y="3857628"/>
              <a:ext cx="428628" cy="757682"/>
              <a:chOff x="7000892" y="3714752"/>
              <a:chExt cx="428628" cy="757682"/>
            </a:xfrm>
          </p:grpSpPr>
          <p:sp>
            <p:nvSpPr>
              <p:cNvPr id="52" name="مربع نص 51"/>
              <p:cNvSpPr txBox="1"/>
              <p:nvPr/>
            </p:nvSpPr>
            <p:spPr>
              <a:xfrm>
                <a:off x="7000892" y="3714752"/>
                <a:ext cx="428628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chemeClr val="tx1"/>
                    </a:solidFill>
                  </a:rPr>
                  <a:t>١</a:t>
                </a:r>
              </a:p>
            </p:txBody>
          </p:sp>
          <p:sp>
            <p:nvSpPr>
              <p:cNvPr id="53" name="مربع نص 52"/>
              <p:cNvSpPr txBox="1"/>
              <p:nvPr/>
            </p:nvSpPr>
            <p:spPr>
              <a:xfrm>
                <a:off x="7000892" y="4041547"/>
                <a:ext cx="428628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chemeClr val="tx1"/>
                    </a:solidFill>
                  </a:rPr>
                  <a:t>٢</a:t>
                </a:r>
              </a:p>
            </p:txBody>
          </p:sp>
          <p:cxnSp>
            <p:nvCxnSpPr>
              <p:cNvPr id="54" name="رابط مستقيم 53"/>
              <p:cNvCxnSpPr/>
              <p:nvPr/>
            </p:nvCxnSpPr>
            <p:spPr>
              <a:xfrm rot="10800000">
                <a:off x="7086398" y="4071942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مربع نص 55"/>
          <p:cNvSpPr txBox="1"/>
          <p:nvPr/>
        </p:nvSpPr>
        <p:spPr>
          <a:xfrm>
            <a:off x="5539137" y="4015557"/>
            <a:ext cx="49787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7" name="مربع نص 56"/>
          <p:cNvSpPr txBox="1"/>
          <p:nvPr/>
        </p:nvSpPr>
        <p:spPr>
          <a:xfrm>
            <a:off x="4855132" y="3979501"/>
            <a:ext cx="49787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٥</a:t>
            </a:r>
          </a:p>
        </p:txBody>
      </p:sp>
      <p:grpSp>
        <p:nvGrpSpPr>
          <p:cNvPr id="63" name="مجموعة 62"/>
          <p:cNvGrpSpPr/>
          <p:nvPr/>
        </p:nvGrpSpPr>
        <p:grpSpPr>
          <a:xfrm>
            <a:off x="2928926" y="4714884"/>
            <a:ext cx="5427092" cy="757682"/>
            <a:chOff x="2928926" y="4714884"/>
            <a:chExt cx="5427092" cy="757682"/>
          </a:xfrm>
        </p:grpSpPr>
        <p:sp>
          <p:nvSpPr>
            <p:cNvPr id="58" name="مربع نص 57"/>
            <p:cNvSpPr txBox="1"/>
            <p:nvPr/>
          </p:nvSpPr>
          <p:spPr>
            <a:xfrm>
              <a:off x="2928926" y="4857760"/>
              <a:ext cx="5427092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chemeClr val="tx1"/>
                  </a:solidFill>
                </a:rPr>
                <a:t>       </a:t>
              </a:r>
              <a:r>
                <a:rPr lang="ar-SA" sz="2200" b="1" dirty="0" err="1">
                  <a:solidFill>
                    <a:schemeClr val="tx1"/>
                  </a:solidFill>
                </a:rPr>
                <a:t>ع</a:t>
              </a:r>
              <a:r>
                <a:rPr lang="ar-SA" sz="2200" b="1" dirty="0">
                  <a:solidFill>
                    <a:schemeClr val="tx1"/>
                  </a:solidFill>
                </a:rPr>
                <a:t>     =                ( ٣٠ )      +        ٥  </a:t>
              </a:r>
            </a:p>
          </p:txBody>
        </p:sp>
        <p:grpSp>
          <p:nvGrpSpPr>
            <p:cNvPr id="59" name="مجموعة 36"/>
            <p:cNvGrpSpPr/>
            <p:nvPr/>
          </p:nvGrpSpPr>
          <p:grpSpPr>
            <a:xfrm>
              <a:off x="5857884" y="4714884"/>
              <a:ext cx="428628" cy="757682"/>
              <a:chOff x="7000892" y="3714752"/>
              <a:chExt cx="428628" cy="757682"/>
            </a:xfrm>
          </p:grpSpPr>
          <p:sp>
            <p:nvSpPr>
              <p:cNvPr id="60" name="مربع نص 59"/>
              <p:cNvSpPr txBox="1"/>
              <p:nvPr/>
            </p:nvSpPr>
            <p:spPr>
              <a:xfrm>
                <a:off x="7000892" y="3714752"/>
                <a:ext cx="428628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chemeClr val="tx1"/>
                    </a:solidFill>
                  </a:rPr>
                  <a:t>١</a:t>
                </a:r>
              </a:p>
            </p:txBody>
          </p:sp>
          <p:sp>
            <p:nvSpPr>
              <p:cNvPr id="61" name="مربع نص 60"/>
              <p:cNvSpPr txBox="1"/>
              <p:nvPr/>
            </p:nvSpPr>
            <p:spPr>
              <a:xfrm>
                <a:off x="7000892" y="4041547"/>
                <a:ext cx="428628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chemeClr val="tx1"/>
                    </a:solidFill>
                  </a:rPr>
                  <a:t>٢</a:t>
                </a:r>
              </a:p>
            </p:txBody>
          </p:sp>
          <p:cxnSp>
            <p:nvCxnSpPr>
              <p:cNvPr id="62" name="رابط مستقيم 61"/>
              <p:cNvCxnSpPr/>
              <p:nvPr/>
            </p:nvCxnSpPr>
            <p:spPr>
              <a:xfrm rot="10800000">
                <a:off x="7086398" y="4071942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مربع نص 63"/>
          <p:cNvSpPr txBox="1"/>
          <p:nvPr/>
        </p:nvSpPr>
        <p:spPr>
          <a:xfrm>
            <a:off x="4645634" y="5549365"/>
            <a:ext cx="299820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ar-SA" sz="2200" b="1" dirty="0" err="1">
                <a:solidFill>
                  <a:schemeClr val="tx1"/>
                </a:solidFill>
              </a:rPr>
              <a:t>ع</a:t>
            </a:r>
            <a:r>
              <a:rPr lang="ar-SA" sz="2200" b="1" dirty="0">
                <a:solidFill>
                  <a:schemeClr val="tx1"/>
                </a:solidFill>
              </a:rPr>
              <a:t>      =      ١٥   +  ٥</a:t>
            </a:r>
          </a:p>
        </p:txBody>
      </p:sp>
      <p:sp>
        <p:nvSpPr>
          <p:cNvPr id="65" name="مربع نص 64"/>
          <p:cNvSpPr txBox="1"/>
          <p:nvPr/>
        </p:nvSpPr>
        <p:spPr>
          <a:xfrm>
            <a:off x="3180342" y="5520575"/>
            <a:ext cx="156944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=  ٢٠ بوصة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7B223DB3-33C3-8245-A435-F67A194B9E04}"/>
              </a:ext>
            </a:extLst>
          </p:cNvPr>
          <p:cNvSpPr txBox="1"/>
          <p:nvPr/>
        </p:nvSpPr>
        <p:spPr>
          <a:xfrm>
            <a:off x="7359620" y="1269850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٨صـ ٣٧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093DD69-C4DA-1347-376E-D270C579A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230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2" grpId="0"/>
      <p:bldP spid="44" grpId="0"/>
      <p:bldP spid="45" grpId="0"/>
      <p:bldP spid="46" grpId="0"/>
      <p:bldP spid="47" grpId="0"/>
      <p:bldP spid="48" grpId="0"/>
      <p:bldP spid="49" grpId="0"/>
      <p:bldP spid="56" grpId="0"/>
      <p:bldP spid="57" grpId="0"/>
      <p:bldP spid="64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813" y="1127521"/>
            <a:ext cx="1143000" cy="4799412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 sz="1350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120377"/>
            <a:ext cx="6858000" cy="4708923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 sz="1350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1028700"/>
            <a:ext cx="5143500" cy="85725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2514593" y="1885950"/>
          <a:ext cx="5133982" cy="3829056"/>
        </p:xfrm>
        <a:graphic>
          <a:graphicData uri="http://schemas.openxmlformats.org/drawingml/2006/table">
            <a:tbl>
              <a:tblPr rtl="1"/>
              <a:tblGrid>
                <a:gridCol w="366713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272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272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272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272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10086" y="1219400"/>
            <a:ext cx="910829" cy="1010841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350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57301" y="2343151"/>
            <a:ext cx="897731" cy="3394472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350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651D2F7-5079-50DA-061C-C109CC76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213</a:t>
            </a:fld>
            <a:endParaRPr lang="en-US" altLang="ar-SA"/>
          </a:p>
        </p:txBody>
      </p:sp>
    </p:spTree>
  </p:cSld>
  <p:clrMapOvr>
    <a:masterClrMapping/>
  </p:clrMapOvr>
  <p:transition spd="med"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صورة 28">
            <a:extLst>
              <a:ext uri="{FF2B5EF4-FFF2-40B4-BE49-F238E27FC236}">
                <a16:creationId xmlns:a16="http://schemas.microsoft.com/office/drawing/2014/main" id="{199C1539-7306-5443-B5AE-416C9F174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2" y="555599"/>
            <a:ext cx="4003126" cy="5899465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0" name="شكل حر: شكل 53">
            <a:extLst>
              <a:ext uri="{FF2B5EF4-FFF2-40B4-BE49-F238E27FC236}">
                <a16:creationId xmlns:a16="http://schemas.microsoft.com/office/drawing/2014/main" id="{EC60AE6E-833C-7E4A-89BF-F711FAEFF010}"/>
              </a:ext>
            </a:extLst>
          </p:cNvPr>
          <p:cNvSpPr/>
          <p:nvPr/>
        </p:nvSpPr>
        <p:spPr>
          <a:xfrm>
            <a:off x="4571998" y="594882"/>
            <a:ext cx="3941947" cy="5817689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40" name="شكل حر: شكل 6">
            <a:extLst>
              <a:ext uri="{FF2B5EF4-FFF2-40B4-BE49-F238E27FC236}">
                <a16:creationId xmlns:a16="http://schemas.microsoft.com/office/drawing/2014/main" id="{0CA72F9E-CC73-4748-B6D2-811833A942BB}"/>
              </a:ext>
            </a:extLst>
          </p:cNvPr>
          <p:cNvSpPr/>
          <p:nvPr/>
        </p:nvSpPr>
        <p:spPr>
          <a:xfrm>
            <a:off x="647055" y="205518"/>
            <a:ext cx="8154847" cy="6446964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pic>
        <p:nvPicPr>
          <p:cNvPr id="54" name="صورة 53">
            <a:extLst>
              <a:ext uri="{FF2B5EF4-FFF2-40B4-BE49-F238E27FC236}">
                <a16:creationId xmlns:a16="http://schemas.microsoft.com/office/drawing/2014/main" id="{7AEC6994-1335-5042-B631-63CCD97A5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0" y="655058"/>
            <a:ext cx="4003126" cy="5906146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57" name="شكل حر: شكل 8">
            <a:extLst>
              <a:ext uri="{FF2B5EF4-FFF2-40B4-BE49-F238E27FC236}">
                <a16:creationId xmlns:a16="http://schemas.microsoft.com/office/drawing/2014/main" id="{11DA2B64-E6A0-854E-9A8E-151D9C1B82AA}"/>
              </a:ext>
            </a:extLst>
          </p:cNvPr>
          <p:cNvSpPr/>
          <p:nvPr/>
        </p:nvSpPr>
        <p:spPr>
          <a:xfrm>
            <a:off x="902771" y="697901"/>
            <a:ext cx="3941799" cy="5817621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69787456-21CB-7E43-B179-DC5B7FB2C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2" y="655058"/>
            <a:ext cx="4003126" cy="5906146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59" name="شكل حر: شكل 10">
            <a:extLst>
              <a:ext uri="{FF2B5EF4-FFF2-40B4-BE49-F238E27FC236}">
                <a16:creationId xmlns:a16="http://schemas.microsoft.com/office/drawing/2014/main" id="{6F978007-966A-A64F-9DD4-2617F91F9A57}"/>
              </a:ext>
            </a:extLst>
          </p:cNvPr>
          <p:cNvSpPr/>
          <p:nvPr/>
        </p:nvSpPr>
        <p:spPr>
          <a:xfrm>
            <a:off x="4583135" y="697901"/>
            <a:ext cx="3941947" cy="5817621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1AC1768C-6351-5740-81F5-1E983D9D0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4076892" cy="5906146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61" name="شكل حر: شكل 12">
            <a:extLst>
              <a:ext uri="{FF2B5EF4-FFF2-40B4-BE49-F238E27FC236}">
                <a16:creationId xmlns:a16="http://schemas.microsoft.com/office/drawing/2014/main" id="{008D84F8-C609-AE4D-B747-0FA98E66A9EC}"/>
              </a:ext>
            </a:extLst>
          </p:cNvPr>
          <p:cNvSpPr/>
          <p:nvPr/>
        </p:nvSpPr>
        <p:spPr>
          <a:xfrm>
            <a:off x="836092" y="646366"/>
            <a:ext cx="4013650" cy="5817688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4AD9C51A-8503-E04C-865C-5C57BA33C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5" y="604855"/>
            <a:ext cx="4086729" cy="5906146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63" name="شكل حر: شكل 14">
            <a:extLst>
              <a:ext uri="{FF2B5EF4-FFF2-40B4-BE49-F238E27FC236}">
                <a16:creationId xmlns:a16="http://schemas.microsoft.com/office/drawing/2014/main" id="{8D754DFC-1EA5-6940-9D1B-30F1C4AF1C3F}"/>
              </a:ext>
            </a:extLst>
          </p:cNvPr>
          <p:cNvSpPr/>
          <p:nvPr/>
        </p:nvSpPr>
        <p:spPr>
          <a:xfrm>
            <a:off x="4572000" y="646366"/>
            <a:ext cx="4025648" cy="5817688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64" name="صورة 63">
            <a:extLst>
              <a:ext uri="{FF2B5EF4-FFF2-40B4-BE49-F238E27FC236}">
                <a16:creationId xmlns:a16="http://schemas.microsoft.com/office/drawing/2014/main" id="{1415E797-0A19-1248-B2B9-044911B50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0" y="555599"/>
            <a:ext cx="4003126" cy="5899465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65" name="شكل حر: شكل 26">
            <a:extLst>
              <a:ext uri="{FF2B5EF4-FFF2-40B4-BE49-F238E27FC236}">
                <a16:creationId xmlns:a16="http://schemas.microsoft.com/office/drawing/2014/main" id="{443CB462-DB8B-0F46-AAD1-573F6D18A2DB}"/>
              </a:ext>
            </a:extLst>
          </p:cNvPr>
          <p:cNvSpPr/>
          <p:nvPr/>
        </p:nvSpPr>
        <p:spPr>
          <a:xfrm>
            <a:off x="904979" y="594882"/>
            <a:ext cx="3941947" cy="5817689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6" name="شكل حر: شكل 27">
            <a:extLst>
              <a:ext uri="{FF2B5EF4-FFF2-40B4-BE49-F238E27FC236}">
                <a16:creationId xmlns:a16="http://schemas.microsoft.com/office/drawing/2014/main" id="{922443C5-87AE-8C40-9A54-8BB857BB08D4}"/>
              </a:ext>
            </a:extLst>
          </p:cNvPr>
          <p:cNvSpPr/>
          <p:nvPr/>
        </p:nvSpPr>
        <p:spPr>
          <a:xfrm>
            <a:off x="1169988" y="1807691"/>
            <a:ext cx="3454392" cy="55434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7" name="شكل حر: شكل 28">
            <a:extLst>
              <a:ext uri="{FF2B5EF4-FFF2-40B4-BE49-F238E27FC236}">
                <a16:creationId xmlns:a16="http://schemas.microsoft.com/office/drawing/2014/main" id="{0F9B3DDF-8B65-8A40-8249-42411D7EDC37}"/>
              </a:ext>
            </a:extLst>
          </p:cNvPr>
          <p:cNvSpPr/>
          <p:nvPr/>
        </p:nvSpPr>
        <p:spPr>
          <a:xfrm>
            <a:off x="1169987" y="2131727"/>
            <a:ext cx="3440671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8" name="شكل حر: شكل 29">
            <a:extLst>
              <a:ext uri="{FF2B5EF4-FFF2-40B4-BE49-F238E27FC236}">
                <a16:creationId xmlns:a16="http://schemas.microsoft.com/office/drawing/2014/main" id="{5C512001-DCA4-2041-BC35-D21660B9E06F}"/>
              </a:ext>
            </a:extLst>
          </p:cNvPr>
          <p:cNvSpPr/>
          <p:nvPr/>
        </p:nvSpPr>
        <p:spPr>
          <a:xfrm>
            <a:off x="1169987" y="2351432"/>
            <a:ext cx="3440671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9" name="شكل حر: شكل 30">
            <a:extLst>
              <a:ext uri="{FF2B5EF4-FFF2-40B4-BE49-F238E27FC236}">
                <a16:creationId xmlns:a16="http://schemas.microsoft.com/office/drawing/2014/main" id="{4F15A8E4-E1A0-1A4F-BFD6-D7193E9F4919}"/>
              </a:ext>
            </a:extLst>
          </p:cNvPr>
          <p:cNvSpPr/>
          <p:nvPr/>
        </p:nvSpPr>
        <p:spPr>
          <a:xfrm>
            <a:off x="1169987" y="2571137"/>
            <a:ext cx="3440671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0" name="شكل حر: شكل 31">
            <a:extLst>
              <a:ext uri="{FF2B5EF4-FFF2-40B4-BE49-F238E27FC236}">
                <a16:creationId xmlns:a16="http://schemas.microsoft.com/office/drawing/2014/main" id="{2FB08B9F-E28F-994D-B1B5-4BA1186E9799}"/>
              </a:ext>
            </a:extLst>
          </p:cNvPr>
          <p:cNvSpPr/>
          <p:nvPr/>
        </p:nvSpPr>
        <p:spPr>
          <a:xfrm>
            <a:off x="1169987" y="2801842"/>
            <a:ext cx="3440671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1" name="شكل حر: شكل 32">
            <a:extLst>
              <a:ext uri="{FF2B5EF4-FFF2-40B4-BE49-F238E27FC236}">
                <a16:creationId xmlns:a16="http://schemas.microsoft.com/office/drawing/2014/main" id="{89E4874A-E347-2B40-B66F-ED7367D73EB3}"/>
              </a:ext>
            </a:extLst>
          </p:cNvPr>
          <p:cNvSpPr/>
          <p:nvPr/>
        </p:nvSpPr>
        <p:spPr>
          <a:xfrm>
            <a:off x="1169987" y="3021548"/>
            <a:ext cx="3440671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2" name="شكل حر: شكل 33">
            <a:extLst>
              <a:ext uri="{FF2B5EF4-FFF2-40B4-BE49-F238E27FC236}">
                <a16:creationId xmlns:a16="http://schemas.microsoft.com/office/drawing/2014/main" id="{68053098-C893-1C4E-BADC-6AB4800BC81D}"/>
              </a:ext>
            </a:extLst>
          </p:cNvPr>
          <p:cNvSpPr/>
          <p:nvPr/>
        </p:nvSpPr>
        <p:spPr>
          <a:xfrm>
            <a:off x="1169987" y="3241253"/>
            <a:ext cx="3440671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3" name="شكل حر: شكل 34">
            <a:extLst>
              <a:ext uri="{FF2B5EF4-FFF2-40B4-BE49-F238E27FC236}">
                <a16:creationId xmlns:a16="http://schemas.microsoft.com/office/drawing/2014/main" id="{D8660101-80AB-F940-9292-BDCD279CE7AE}"/>
              </a:ext>
            </a:extLst>
          </p:cNvPr>
          <p:cNvSpPr/>
          <p:nvPr/>
        </p:nvSpPr>
        <p:spPr>
          <a:xfrm>
            <a:off x="1169987" y="3460958"/>
            <a:ext cx="3440671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4" name="شكل حر: شكل 35">
            <a:extLst>
              <a:ext uri="{FF2B5EF4-FFF2-40B4-BE49-F238E27FC236}">
                <a16:creationId xmlns:a16="http://schemas.microsoft.com/office/drawing/2014/main" id="{44E68601-233A-5F42-B0AE-EBCCA8BE9060}"/>
              </a:ext>
            </a:extLst>
          </p:cNvPr>
          <p:cNvSpPr/>
          <p:nvPr/>
        </p:nvSpPr>
        <p:spPr>
          <a:xfrm>
            <a:off x="1169987" y="3691617"/>
            <a:ext cx="3440671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5" name="شكل حر: شكل 36">
            <a:extLst>
              <a:ext uri="{FF2B5EF4-FFF2-40B4-BE49-F238E27FC236}">
                <a16:creationId xmlns:a16="http://schemas.microsoft.com/office/drawing/2014/main" id="{B9876136-3351-EB4A-9836-AA8140011D24}"/>
              </a:ext>
            </a:extLst>
          </p:cNvPr>
          <p:cNvSpPr/>
          <p:nvPr/>
        </p:nvSpPr>
        <p:spPr>
          <a:xfrm>
            <a:off x="1169987" y="3911323"/>
            <a:ext cx="3440671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6" name="شكل حر: شكل 37">
            <a:extLst>
              <a:ext uri="{FF2B5EF4-FFF2-40B4-BE49-F238E27FC236}">
                <a16:creationId xmlns:a16="http://schemas.microsoft.com/office/drawing/2014/main" id="{BEA2A795-BA6B-CF46-B399-5580A6C4D2C2}"/>
              </a:ext>
            </a:extLst>
          </p:cNvPr>
          <p:cNvSpPr/>
          <p:nvPr/>
        </p:nvSpPr>
        <p:spPr>
          <a:xfrm>
            <a:off x="1169987" y="4131029"/>
            <a:ext cx="3440671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7" name="شكل حر: شكل 38">
            <a:extLst>
              <a:ext uri="{FF2B5EF4-FFF2-40B4-BE49-F238E27FC236}">
                <a16:creationId xmlns:a16="http://schemas.microsoft.com/office/drawing/2014/main" id="{6B270D60-A96C-5B42-868A-DF227D81EA41}"/>
              </a:ext>
            </a:extLst>
          </p:cNvPr>
          <p:cNvSpPr/>
          <p:nvPr/>
        </p:nvSpPr>
        <p:spPr>
          <a:xfrm>
            <a:off x="1169987" y="4350734"/>
            <a:ext cx="3440671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8" name="شكل حر: شكل 39">
            <a:extLst>
              <a:ext uri="{FF2B5EF4-FFF2-40B4-BE49-F238E27FC236}">
                <a16:creationId xmlns:a16="http://schemas.microsoft.com/office/drawing/2014/main" id="{78E8CF3B-9FE5-4D4C-8E24-8A4D47C25035}"/>
              </a:ext>
            </a:extLst>
          </p:cNvPr>
          <p:cNvSpPr/>
          <p:nvPr/>
        </p:nvSpPr>
        <p:spPr>
          <a:xfrm>
            <a:off x="1169987" y="4581438"/>
            <a:ext cx="3440671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9" name="شكل حر: شكل 40">
            <a:extLst>
              <a:ext uri="{FF2B5EF4-FFF2-40B4-BE49-F238E27FC236}">
                <a16:creationId xmlns:a16="http://schemas.microsoft.com/office/drawing/2014/main" id="{5FCB9050-0AAC-5244-92D6-CD705B4E0EC4}"/>
              </a:ext>
            </a:extLst>
          </p:cNvPr>
          <p:cNvSpPr/>
          <p:nvPr/>
        </p:nvSpPr>
        <p:spPr>
          <a:xfrm>
            <a:off x="1169987" y="4801144"/>
            <a:ext cx="3440671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0" name="شكل حر: شكل 41">
            <a:extLst>
              <a:ext uri="{FF2B5EF4-FFF2-40B4-BE49-F238E27FC236}">
                <a16:creationId xmlns:a16="http://schemas.microsoft.com/office/drawing/2014/main" id="{735A24BD-F833-8F48-928B-579DD8F874C7}"/>
              </a:ext>
            </a:extLst>
          </p:cNvPr>
          <p:cNvSpPr/>
          <p:nvPr/>
        </p:nvSpPr>
        <p:spPr>
          <a:xfrm>
            <a:off x="1169988" y="5069637"/>
            <a:ext cx="3454392" cy="55434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1" name="شكل حر: شكل 54">
            <a:extLst>
              <a:ext uri="{FF2B5EF4-FFF2-40B4-BE49-F238E27FC236}">
                <a16:creationId xmlns:a16="http://schemas.microsoft.com/office/drawing/2014/main" id="{741D7F88-8557-EA4F-81E8-6F31AA5FF21F}"/>
              </a:ext>
            </a:extLst>
          </p:cNvPr>
          <p:cNvSpPr/>
          <p:nvPr/>
        </p:nvSpPr>
        <p:spPr>
          <a:xfrm>
            <a:off x="4848480" y="1807691"/>
            <a:ext cx="3454392" cy="55434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2" name="شكل حر: شكل 55">
            <a:extLst>
              <a:ext uri="{FF2B5EF4-FFF2-40B4-BE49-F238E27FC236}">
                <a16:creationId xmlns:a16="http://schemas.microsoft.com/office/drawing/2014/main" id="{78209B8F-EB30-324E-875F-F928557D63E8}"/>
              </a:ext>
            </a:extLst>
          </p:cNvPr>
          <p:cNvSpPr/>
          <p:nvPr/>
        </p:nvSpPr>
        <p:spPr>
          <a:xfrm>
            <a:off x="4848480" y="5069637"/>
            <a:ext cx="3454392" cy="55434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3" name="شكل حر: شكل 56">
            <a:extLst>
              <a:ext uri="{FF2B5EF4-FFF2-40B4-BE49-F238E27FC236}">
                <a16:creationId xmlns:a16="http://schemas.microsoft.com/office/drawing/2014/main" id="{11749174-8E3A-DA45-A67B-C027768F0BA0}"/>
              </a:ext>
            </a:extLst>
          </p:cNvPr>
          <p:cNvSpPr/>
          <p:nvPr/>
        </p:nvSpPr>
        <p:spPr>
          <a:xfrm>
            <a:off x="4848479" y="2131727"/>
            <a:ext cx="3440671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4" name="شكل حر: شكل 57">
            <a:extLst>
              <a:ext uri="{FF2B5EF4-FFF2-40B4-BE49-F238E27FC236}">
                <a16:creationId xmlns:a16="http://schemas.microsoft.com/office/drawing/2014/main" id="{1AE3A1EF-E4A1-0F4C-81B9-490449E73724}"/>
              </a:ext>
            </a:extLst>
          </p:cNvPr>
          <p:cNvSpPr/>
          <p:nvPr/>
        </p:nvSpPr>
        <p:spPr>
          <a:xfrm>
            <a:off x="4848479" y="2351432"/>
            <a:ext cx="3440671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5" name="شكل حر: شكل 58">
            <a:extLst>
              <a:ext uri="{FF2B5EF4-FFF2-40B4-BE49-F238E27FC236}">
                <a16:creationId xmlns:a16="http://schemas.microsoft.com/office/drawing/2014/main" id="{9344AA62-BECF-4447-8140-24286ADA878A}"/>
              </a:ext>
            </a:extLst>
          </p:cNvPr>
          <p:cNvSpPr/>
          <p:nvPr/>
        </p:nvSpPr>
        <p:spPr>
          <a:xfrm>
            <a:off x="4848479" y="2571137"/>
            <a:ext cx="3440671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6" name="شكل حر: شكل 59">
            <a:extLst>
              <a:ext uri="{FF2B5EF4-FFF2-40B4-BE49-F238E27FC236}">
                <a16:creationId xmlns:a16="http://schemas.microsoft.com/office/drawing/2014/main" id="{C45DF229-05A7-2444-8635-A841D31E8989}"/>
              </a:ext>
            </a:extLst>
          </p:cNvPr>
          <p:cNvSpPr/>
          <p:nvPr/>
        </p:nvSpPr>
        <p:spPr>
          <a:xfrm>
            <a:off x="4848479" y="2801842"/>
            <a:ext cx="3440671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7" name="شكل حر: شكل 60">
            <a:extLst>
              <a:ext uri="{FF2B5EF4-FFF2-40B4-BE49-F238E27FC236}">
                <a16:creationId xmlns:a16="http://schemas.microsoft.com/office/drawing/2014/main" id="{2B608522-8A87-B84A-81EB-8FE185AA656B}"/>
              </a:ext>
            </a:extLst>
          </p:cNvPr>
          <p:cNvSpPr/>
          <p:nvPr/>
        </p:nvSpPr>
        <p:spPr>
          <a:xfrm>
            <a:off x="4848479" y="3021548"/>
            <a:ext cx="3440671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8" name="شكل حر: شكل 61">
            <a:extLst>
              <a:ext uri="{FF2B5EF4-FFF2-40B4-BE49-F238E27FC236}">
                <a16:creationId xmlns:a16="http://schemas.microsoft.com/office/drawing/2014/main" id="{B6FED023-C7CF-5842-A7EF-788CFED34F10}"/>
              </a:ext>
            </a:extLst>
          </p:cNvPr>
          <p:cNvSpPr/>
          <p:nvPr/>
        </p:nvSpPr>
        <p:spPr>
          <a:xfrm>
            <a:off x="4848479" y="3241253"/>
            <a:ext cx="3440671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9" name="شكل حر: شكل 62">
            <a:extLst>
              <a:ext uri="{FF2B5EF4-FFF2-40B4-BE49-F238E27FC236}">
                <a16:creationId xmlns:a16="http://schemas.microsoft.com/office/drawing/2014/main" id="{E8B6BEB8-468F-0A40-B272-215DBE6F00F4}"/>
              </a:ext>
            </a:extLst>
          </p:cNvPr>
          <p:cNvSpPr/>
          <p:nvPr/>
        </p:nvSpPr>
        <p:spPr>
          <a:xfrm>
            <a:off x="4848479" y="3460958"/>
            <a:ext cx="3440671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0" name="شكل حر: شكل 63">
            <a:extLst>
              <a:ext uri="{FF2B5EF4-FFF2-40B4-BE49-F238E27FC236}">
                <a16:creationId xmlns:a16="http://schemas.microsoft.com/office/drawing/2014/main" id="{0D52C199-F87A-7048-82F4-1C37AB6D691C}"/>
              </a:ext>
            </a:extLst>
          </p:cNvPr>
          <p:cNvSpPr/>
          <p:nvPr/>
        </p:nvSpPr>
        <p:spPr>
          <a:xfrm>
            <a:off x="4848479" y="3691617"/>
            <a:ext cx="3440671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1" name="شكل حر: شكل 64">
            <a:extLst>
              <a:ext uri="{FF2B5EF4-FFF2-40B4-BE49-F238E27FC236}">
                <a16:creationId xmlns:a16="http://schemas.microsoft.com/office/drawing/2014/main" id="{D5736B0B-7391-0646-96D2-A94629D85C9E}"/>
              </a:ext>
            </a:extLst>
          </p:cNvPr>
          <p:cNvSpPr/>
          <p:nvPr/>
        </p:nvSpPr>
        <p:spPr>
          <a:xfrm>
            <a:off x="4848479" y="3911323"/>
            <a:ext cx="3440671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2" name="شكل حر: شكل 65">
            <a:extLst>
              <a:ext uri="{FF2B5EF4-FFF2-40B4-BE49-F238E27FC236}">
                <a16:creationId xmlns:a16="http://schemas.microsoft.com/office/drawing/2014/main" id="{39A02D98-CA7D-B546-A84D-194C18ED183A}"/>
              </a:ext>
            </a:extLst>
          </p:cNvPr>
          <p:cNvSpPr/>
          <p:nvPr/>
        </p:nvSpPr>
        <p:spPr>
          <a:xfrm>
            <a:off x="4848479" y="4131029"/>
            <a:ext cx="3440671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3" name="شكل حر: شكل 66">
            <a:extLst>
              <a:ext uri="{FF2B5EF4-FFF2-40B4-BE49-F238E27FC236}">
                <a16:creationId xmlns:a16="http://schemas.microsoft.com/office/drawing/2014/main" id="{F9FFF08C-CE43-A342-A335-4D27AC9E95FB}"/>
              </a:ext>
            </a:extLst>
          </p:cNvPr>
          <p:cNvSpPr/>
          <p:nvPr/>
        </p:nvSpPr>
        <p:spPr>
          <a:xfrm>
            <a:off x="4848479" y="4350734"/>
            <a:ext cx="3440671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4" name="شكل حر: شكل 67">
            <a:extLst>
              <a:ext uri="{FF2B5EF4-FFF2-40B4-BE49-F238E27FC236}">
                <a16:creationId xmlns:a16="http://schemas.microsoft.com/office/drawing/2014/main" id="{35970D96-E88E-7E42-A53D-3DC0C49B8897}"/>
              </a:ext>
            </a:extLst>
          </p:cNvPr>
          <p:cNvSpPr/>
          <p:nvPr/>
        </p:nvSpPr>
        <p:spPr>
          <a:xfrm>
            <a:off x="4848479" y="4581438"/>
            <a:ext cx="3440671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5" name="شكل حر: شكل 68">
            <a:extLst>
              <a:ext uri="{FF2B5EF4-FFF2-40B4-BE49-F238E27FC236}">
                <a16:creationId xmlns:a16="http://schemas.microsoft.com/office/drawing/2014/main" id="{6E209786-E2C5-6844-931E-A1FA53B59CB9}"/>
              </a:ext>
            </a:extLst>
          </p:cNvPr>
          <p:cNvSpPr/>
          <p:nvPr/>
        </p:nvSpPr>
        <p:spPr>
          <a:xfrm>
            <a:off x="4848479" y="4801144"/>
            <a:ext cx="3440671" cy="55434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110B021F-8D16-DA44-99DB-456BC484EA9E}"/>
              </a:ext>
            </a:extLst>
          </p:cNvPr>
          <p:cNvSpPr txBox="1"/>
          <p:nvPr/>
        </p:nvSpPr>
        <p:spPr>
          <a:xfrm>
            <a:off x="7256138" y="5136578"/>
            <a:ext cx="79180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F109C6E3-1528-2A4E-900E-D874415FF5B6}"/>
              </a:ext>
            </a:extLst>
          </p:cNvPr>
          <p:cNvSpPr txBox="1"/>
          <p:nvPr/>
        </p:nvSpPr>
        <p:spPr>
          <a:xfrm>
            <a:off x="3538513" y="5138476"/>
            <a:ext cx="79180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pic>
        <p:nvPicPr>
          <p:cNvPr id="104" name="صورة 103">
            <a:hlinkClick r:id="rId7" action="ppaction://hlinksldjump"/>
            <a:extLst>
              <a:ext uri="{FF2B5EF4-FFF2-40B4-BE49-F238E27FC236}">
                <a16:creationId xmlns:a16="http://schemas.microsoft.com/office/drawing/2014/main" id="{56542989-B36E-9E44-9D3A-82F1887F7C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6102" y="824175"/>
            <a:ext cx="437216" cy="591198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2" name="عنوان 1"/>
          <p:cNvSpPr txBox="1">
            <a:spLocks/>
          </p:cNvSpPr>
          <p:nvPr/>
        </p:nvSpPr>
        <p:spPr>
          <a:xfrm>
            <a:off x="1095064" y="1519690"/>
            <a:ext cx="7428258" cy="4809034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857224" y="1712229"/>
            <a:ext cx="771310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٢ س  ( س  +  ٤ )  +  ٧  =  ( س  +  ٨ )  +  ٢ س ( س  +  ١ )  +  ١٢</a:t>
            </a:r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937078" y="613178"/>
            <a:ext cx="7715272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حل المعادلة : ٢ س ( س + ٤ ) + ٧ = ( س + ٨ ) + ٢ س ( س + ١ ) + ١٢</a:t>
            </a: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84769" y="72525"/>
            <a:ext cx="11334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مربع نص 32"/>
          <p:cNvSpPr txBox="1"/>
          <p:nvPr/>
        </p:nvSpPr>
        <p:spPr>
          <a:xfrm>
            <a:off x="859420" y="2426609"/>
            <a:ext cx="771310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٢ 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200" b="1" dirty="0">
                <a:solidFill>
                  <a:schemeClr val="tx1"/>
                </a:solidFill>
              </a:rPr>
              <a:t>  +  ٨ س  +  ٧  =  س  +  ٨  +  ٢ 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200" b="1" dirty="0">
                <a:solidFill>
                  <a:schemeClr val="tx1"/>
                </a:solidFill>
              </a:rPr>
              <a:t>  +  ٢ س  +  ١٢</a:t>
            </a:r>
          </a:p>
        </p:txBody>
      </p:sp>
      <p:sp>
        <p:nvSpPr>
          <p:cNvPr id="34" name="مربع نص 33"/>
          <p:cNvSpPr txBox="1"/>
          <p:nvPr/>
        </p:nvSpPr>
        <p:spPr>
          <a:xfrm>
            <a:off x="3071802" y="3140989"/>
            <a:ext cx="551259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٢ 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200" b="1" dirty="0">
                <a:solidFill>
                  <a:schemeClr val="tx1"/>
                </a:solidFill>
              </a:rPr>
              <a:t>  +  ٨ س  +  ٧  =  ٢ 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200" b="1" dirty="0">
                <a:solidFill>
                  <a:schemeClr val="tx1"/>
                </a:solidFill>
              </a:rPr>
              <a:t>  +  ٣ س  +  ٢٠</a:t>
            </a:r>
          </a:p>
        </p:txBody>
      </p:sp>
      <p:sp>
        <p:nvSpPr>
          <p:cNvPr id="35" name="مربع نص 34"/>
          <p:cNvSpPr txBox="1"/>
          <p:nvPr/>
        </p:nvSpPr>
        <p:spPr>
          <a:xfrm>
            <a:off x="5429256" y="3783931"/>
            <a:ext cx="315514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٨ س + ٧  =  ٣ س  +  ٢٠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6357950" y="4355435"/>
            <a:ext cx="222645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٥ س + ٧  =  ٢٠</a:t>
            </a:r>
          </a:p>
        </p:txBody>
      </p:sp>
      <p:sp>
        <p:nvSpPr>
          <p:cNvPr id="37" name="مربع نص 36"/>
          <p:cNvSpPr txBox="1"/>
          <p:nvPr/>
        </p:nvSpPr>
        <p:spPr>
          <a:xfrm>
            <a:off x="6357950" y="4998377"/>
            <a:ext cx="222645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٥ س  =  ١٣</a:t>
            </a:r>
          </a:p>
        </p:txBody>
      </p:sp>
      <p:grpSp>
        <p:nvGrpSpPr>
          <p:cNvPr id="52" name="مجموعة 51"/>
          <p:cNvGrpSpPr/>
          <p:nvPr/>
        </p:nvGrpSpPr>
        <p:grpSpPr>
          <a:xfrm>
            <a:off x="7072330" y="5572140"/>
            <a:ext cx="1269620" cy="757682"/>
            <a:chOff x="7072330" y="6000768"/>
            <a:chExt cx="1269620" cy="757682"/>
          </a:xfrm>
        </p:grpSpPr>
        <p:sp>
          <p:nvSpPr>
            <p:cNvPr id="38" name="مربع نص 37"/>
            <p:cNvSpPr txBox="1"/>
            <p:nvPr/>
          </p:nvSpPr>
          <p:spPr>
            <a:xfrm>
              <a:off x="7429520" y="6141385"/>
              <a:ext cx="912430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tx1"/>
                  </a:solidFill>
                </a:rPr>
                <a:t>س  =</a:t>
              </a:r>
            </a:p>
          </p:txBody>
        </p:sp>
        <p:grpSp>
          <p:nvGrpSpPr>
            <p:cNvPr id="42" name="مجموعة 36"/>
            <p:cNvGrpSpPr/>
            <p:nvPr/>
          </p:nvGrpSpPr>
          <p:grpSpPr>
            <a:xfrm>
              <a:off x="7072330" y="6000768"/>
              <a:ext cx="497870" cy="757682"/>
              <a:chOff x="6931650" y="3714752"/>
              <a:chExt cx="497870" cy="757682"/>
            </a:xfrm>
          </p:grpSpPr>
          <p:sp>
            <p:nvSpPr>
              <p:cNvPr id="43" name="مربع نص 42"/>
              <p:cNvSpPr txBox="1"/>
              <p:nvPr/>
            </p:nvSpPr>
            <p:spPr>
              <a:xfrm>
                <a:off x="6931650" y="3714752"/>
                <a:ext cx="497870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chemeClr val="tx1"/>
                    </a:solidFill>
                  </a:rPr>
                  <a:t>١٣</a:t>
                </a:r>
              </a:p>
            </p:txBody>
          </p:sp>
          <p:sp>
            <p:nvSpPr>
              <p:cNvPr id="44" name="مربع نص 43"/>
              <p:cNvSpPr txBox="1"/>
              <p:nvPr/>
            </p:nvSpPr>
            <p:spPr>
              <a:xfrm>
                <a:off x="7000892" y="4041547"/>
                <a:ext cx="428628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chemeClr val="tx1"/>
                    </a:solidFill>
                  </a:rPr>
                  <a:t>٥</a:t>
                </a:r>
              </a:p>
            </p:txBody>
          </p:sp>
          <p:cxnSp>
            <p:nvCxnSpPr>
              <p:cNvPr id="45" name="رابط مستقيم 44"/>
              <p:cNvCxnSpPr/>
              <p:nvPr/>
            </p:nvCxnSpPr>
            <p:spPr>
              <a:xfrm rot="10800000">
                <a:off x="7086398" y="4071942"/>
                <a:ext cx="28575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مجموعة 50"/>
          <p:cNvGrpSpPr/>
          <p:nvPr/>
        </p:nvGrpSpPr>
        <p:grpSpPr>
          <a:xfrm>
            <a:off x="3857620" y="5571042"/>
            <a:ext cx="1555372" cy="757682"/>
            <a:chOff x="3857620" y="6000768"/>
            <a:chExt cx="1555372" cy="757682"/>
          </a:xfrm>
        </p:grpSpPr>
        <p:sp>
          <p:nvSpPr>
            <p:cNvPr id="39" name="مربع نص 38"/>
            <p:cNvSpPr txBox="1"/>
            <p:nvPr/>
          </p:nvSpPr>
          <p:spPr>
            <a:xfrm>
              <a:off x="4500562" y="6143644"/>
              <a:ext cx="912430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tx1"/>
                  </a:solidFill>
                </a:rPr>
                <a:t>س  =</a:t>
              </a:r>
            </a:p>
          </p:txBody>
        </p:sp>
        <p:grpSp>
          <p:nvGrpSpPr>
            <p:cNvPr id="50" name="مجموعة 49"/>
            <p:cNvGrpSpPr/>
            <p:nvPr/>
          </p:nvGrpSpPr>
          <p:grpSpPr>
            <a:xfrm>
              <a:off x="3857620" y="6000768"/>
              <a:ext cx="781426" cy="757682"/>
              <a:chOff x="3931254" y="4743020"/>
              <a:chExt cx="781426" cy="757682"/>
            </a:xfrm>
          </p:grpSpPr>
          <p:sp>
            <p:nvSpPr>
              <p:cNvPr id="41" name="مربع نص 40"/>
              <p:cNvSpPr txBox="1"/>
              <p:nvPr/>
            </p:nvSpPr>
            <p:spPr>
              <a:xfrm>
                <a:off x="3931254" y="4912871"/>
                <a:ext cx="497870" cy="4308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chemeClr val="tx1"/>
                    </a:solidFill>
                  </a:rPr>
                  <a:t>٢</a:t>
                </a:r>
              </a:p>
            </p:txBody>
          </p:sp>
          <p:grpSp>
            <p:nvGrpSpPr>
              <p:cNvPr id="46" name="مجموعة 36"/>
              <p:cNvGrpSpPr/>
              <p:nvPr/>
            </p:nvGrpSpPr>
            <p:grpSpPr>
              <a:xfrm>
                <a:off x="4284052" y="4743020"/>
                <a:ext cx="428628" cy="757682"/>
                <a:chOff x="7000892" y="3714752"/>
                <a:chExt cx="428628" cy="757682"/>
              </a:xfrm>
            </p:grpSpPr>
            <p:sp>
              <p:nvSpPr>
                <p:cNvPr id="47" name="مربع نص 46"/>
                <p:cNvSpPr txBox="1"/>
                <p:nvPr/>
              </p:nvSpPr>
              <p:spPr>
                <a:xfrm>
                  <a:off x="7003088" y="3714752"/>
                  <a:ext cx="426432" cy="43088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>
                      <a:solidFill>
                        <a:schemeClr val="tx1"/>
                      </a:solidFill>
                    </a:rPr>
                    <a:t>٣</a:t>
                  </a:r>
                </a:p>
              </p:txBody>
            </p:sp>
            <p:sp>
              <p:nvSpPr>
                <p:cNvPr id="48" name="مربع نص 47"/>
                <p:cNvSpPr txBox="1"/>
                <p:nvPr/>
              </p:nvSpPr>
              <p:spPr>
                <a:xfrm>
                  <a:off x="7000892" y="4041547"/>
                  <a:ext cx="428628" cy="43088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>
                      <a:solidFill>
                        <a:schemeClr val="tx1"/>
                      </a:solidFill>
                    </a:rPr>
                    <a:t>٥</a:t>
                  </a:r>
                </a:p>
              </p:txBody>
            </p:sp>
            <p:cxnSp>
              <p:nvCxnSpPr>
                <p:cNvPr id="49" name="رابط مستقيم 48"/>
                <p:cNvCxnSpPr/>
                <p:nvPr/>
              </p:nvCxnSpPr>
              <p:spPr>
                <a:xfrm rot="10800000">
                  <a:off x="7086398" y="4071942"/>
                  <a:ext cx="285752" cy="158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3" name="سهم مخطط إلى اليمين 52"/>
          <p:cNvSpPr/>
          <p:nvPr/>
        </p:nvSpPr>
        <p:spPr>
          <a:xfrm flipH="1">
            <a:off x="5572132" y="5686880"/>
            <a:ext cx="1214446" cy="5000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5" name="رابط مستقيم 54"/>
          <p:cNvCxnSpPr/>
          <p:nvPr/>
        </p:nvCxnSpPr>
        <p:spPr>
          <a:xfrm rot="10800000" flipV="1">
            <a:off x="7858148" y="3143248"/>
            <a:ext cx="571504" cy="500066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/>
          <p:cNvCxnSpPr/>
          <p:nvPr/>
        </p:nvCxnSpPr>
        <p:spPr>
          <a:xfrm rot="10800000" flipV="1">
            <a:off x="5214942" y="3143247"/>
            <a:ext cx="571504" cy="500066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A791EBAC-B49B-F84A-BC29-D6554C03AF3A}"/>
              </a:ext>
            </a:extLst>
          </p:cNvPr>
          <p:cNvSpPr txBox="1"/>
          <p:nvPr/>
        </p:nvSpPr>
        <p:spPr>
          <a:xfrm>
            <a:off x="7730332" y="205518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٤أصـ ٣٧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09500268-7FE5-6D21-083F-0F7310442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231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1" grpId="0" animBg="1"/>
      <p:bldP spid="33" grpId="0"/>
      <p:bldP spid="34" grpId="0"/>
      <p:bldP spid="35" grpId="0"/>
      <p:bldP spid="36" grpId="0"/>
      <p:bldP spid="37" grpId="0"/>
      <p:bldP spid="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>
            <a:extLst>
              <a:ext uri="{FF2B5EF4-FFF2-40B4-BE49-F238E27FC236}">
                <a16:creationId xmlns:a16="http://schemas.microsoft.com/office/drawing/2014/main" id="{64425262-931F-C341-97E4-C4B8A813D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321" y="396270"/>
            <a:ext cx="4046250" cy="5838359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21" name="شكل حر: شكل 53">
            <a:extLst>
              <a:ext uri="{FF2B5EF4-FFF2-40B4-BE49-F238E27FC236}">
                <a16:creationId xmlns:a16="http://schemas.microsoft.com/office/drawing/2014/main" id="{3C9BF8D9-E076-564E-A39C-C4DA1E77FE2A}"/>
              </a:ext>
            </a:extLst>
          </p:cNvPr>
          <p:cNvSpPr/>
          <p:nvPr/>
        </p:nvSpPr>
        <p:spPr>
          <a:xfrm>
            <a:off x="4503791" y="437762"/>
            <a:ext cx="3943885" cy="5757430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22" name="شكل حر: شكل 6">
            <a:extLst>
              <a:ext uri="{FF2B5EF4-FFF2-40B4-BE49-F238E27FC236}">
                <a16:creationId xmlns:a16="http://schemas.microsoft.com/office/drawing/2014/main" id="{E0B4AE82-6CD2-3D48-828F-479C1640D51F}"/>
              </a:ext>
            </a:extLst>
          </p:cNvPr>
          <p:cNvSpPr/>
          <p:nvPr/>
        </p:nvSpPr>
        <p:spPr>
          <a:xfrm>
            <a:off x="513048" y="198135"/>
            <a:ext cx="8291016" cy="646173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DAECAE22-17C4-BD47-94BD-939A88910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29" y="495549"/>
            <a:ext cx="4046250" cy="5844971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24" name="شكل حر: شكل 8">
            <a:extLst>
              <a:ext uri="{FF2B5EF4-FFF2-40B4-BE49-F238E27FC236}">
                <a16:creationId xmlns:a16="http://schemas.microsoft.com/office/drawing/2014/main" id="{ACB001CE-09A4-5C45-B182-56D72FD26075}"/>
              </a:ext>
            </a:extLst>
          </p:cNvPr>
          <p:cNvSpPr/>
          <p:nvPr/>
        </p:nvSpPr>
        <p:spPr>
          <a:xfrm>
            <a:off x="834567" y="540783"/>
            <a:ext cx="3943737" cy="5757363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A3BE7D7E-FC32-0143-A4ED-72B05B1E7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321" y="495549"/>
            <a:ext cx="4046250" cy="5844971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26" name="شكل حر: شكل 10">
            <a:extLst>
              <a:ext uri="{FF2B5EF4-FFF2-40B4-BE49-F238E27FC236}">
                <a16:creationId xmlns:a16="http://schemas.microsoft.com/office/drawing/2014/main" id="{37F515AD-1581-DB40-A8B9-EE9FCFD6744F}"/>
              </a:ext>
            </a:extLst>
          </p:cNvPr>
          <p:cNvSpPr/>
          <p:nvPr/>
        </p:nvSpPr>
        <p:spPr>
          <a:xfrm>
            <a:off x="4514928" y="540783"/>
            <a:ext cx="3943885" cy="5757363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8" name="شكل حر: شكل 12">
            <a:extLst>
              <a:ext uri="{FF2B5EF4-FFF2-40B4-BE49-F238E27FC236}">
                <a16:creationId xmlns:a16="http://schemas.microsoft.com/office/drawing/2014/main" id="{9DD5EE3B-DD13-534E-A72B-72D2B37A8DE9}"/>
              </a:ext>
            </a:extLst>
          </p:cNvPr>
          <p:cNvSpPr/>
          <p:nvPr/>
        </p:nvSpPr>
        <p:spPr>
          <a:xfrm>
            <a:off x="766645" y="489245"/>
            <a:ext cx="4015622" cy="5757429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0FA80282-C137-6E47-8B2B-089FEC4C5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888" y="445346"/>
            <a:ext cx="4130754" cy="5844971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30" name="شكل حر: شكل 14">
            <a:extLst>
              <a:ext uri="{FF2B5EF4-FFF2-40B4-BE49-F238E27FC236}">
                <a16:creationId xmlns:a16="http://schemas.microsoft.com/office/drawing/2014/main" id="{1F98477B-E55E-B64C-8C53-8C132A88037B}"/>
              </a:ext>
            </a:extLst>
          </p:cNvPr>
          <p:cNvSpPr/>
          <p:nvPr/>
        </p:nvSpPr>
        <p:spPr>
          <a:xfrm>
            <a:off x="4502346" y="489245"/>
            <a:ext cx="4027626" cy="5757429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A0AEFC27-EDC1-1943-B8B1-A40B3E9E2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29" y="396270"/>
            <a:ext cx="4046250" cy="5838359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39" name="شكل حر: شكل 26">
            <a:extLst>
              <a:ext uri="{FF2B5EF4-FFF2-40B4-BE49-F238E27FC236}">
                <a16:creationId xmlns:a16="http://schemas.microsoft.com/office/drawing/2014/main" id="{821663CD-C056-E742-9989-433A9AF997CF}"/>
              </a:ext>
            </a:extLst>
          </p:cNvPr>
          <p:cNvSpPr/>
          <p:nvPr/>
        </p:nvSpPr>
        <p:spPr>
          <a:xfrm>
            <a:off x="771477" y="437762"/>
            <a:ext cx="3943885" cy="5757430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0" name="شكل حر: شكل 27">
            <a:extLst>
              <a:ext uri="{FF2B5EF4-FFF2-40B4-BE49-F238E27FC236}">
                <a16:creationId xmlns:a16="http://schemas.microsoft.com/office/drawing/2014/main" id="{93F8BCA7-3183-094D-9307-18C66397009D}"/>
              </a:ext>
            </a:extLst>
          </p:cNvPr>
          <p:cNvSpPr/>
          <p:nvPr/>
        </p:nvSpPr>
        <p:spPr>
          <a:xfrm>
            <a:off x="1110218" y="1806195"/>
            <a:ext cx="3456090" cy="5486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1" name="شكل حر: شكل 28">
            <a:extLst>
              <a:ext uri="{FF2B5EF4-FFF2-40B4-BE49-F238E27FC236}">
                <a16:creationId xmlns:a16="http://schemas.microsoft.com/office/drawing/2014/main" id="{47D69319-2D8A-BE44-B744-7BA91A8EEFC7}"/>
              </a:ext>
            </a:extLst>
          </p:cNvPr>
          <p:cNvSpPr/>
          <p:nvPr/>
        </p:nvSpPr>
        <p:spPr>
          <a:xfrm>
            <a:off x="1110454" y="2130231"/>
            <a:ext cx="3442362" cy="5486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3" name="شكل حر: شكل 29">
            <a:extLst>
              <a:ext uri="{FF2B5EF4-FFF2-40B4-BE49-F238E27FC236}">
                <a16:creationId xmlns:a16="http://schemas.microsoft.com/office/drawing/2014/main" id="{B89441B4-507D-F84D-B782-9D0F87877B5E}"/>
              </a:ext>
            </a:extLst>
          </p:cNvPr>
          <p:cNvSpPr/>
          <p:nvPr/>
        </p:nvSpPr>
        <p:spPr>
          <a:xfrm>
            <a:off x="1110454" y="2349936"/>
            <a:ext cx="3442362" cy="5486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4" name="شكل حر: شكل 30">
            <a:extLst>
              <a:ext uri="{FF2B5EF4-FFF2-40B4-BE49-F238E27FC236}">
                <a16:creationId xmlns:a16="http://schemas.microsoft.com/office/drawing/2014/main" id="{650F390B-BE4E-1449-8C95-C5F49B702434}"/>
              </a:ext>
            </a:extLst>
          </p:cNvPr>
          <p:cNvSpPr/>
          <p:nvPr/>
        </p:nvSpPr>
        <p:spPr>
          <a:xfrm>
            <a:off x="1110454" y="2569641"/>
            <a:ext cx="3442362" cy="5486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5" name="شكل حر: شكل 31">
            <a:extLst>
              <a:ext uri="{FF2B5EF4-FFF2-40B4-BE49-F238E27FC236}">
                <a16:creationId xmlns:a16="http://schemas.microsoft.com/office/drawing/2014/main" id="{355EDD5E-DDA3-6642-8A56-4C4F7AA3082A}"/>
              </a:ext>
            </a:extLst>
          </p:cNvPr>
          <p:cNvSpPr/>
          <p:nvPr/>
        </p:nvSpPr>
        <p:spPr>
          <a:xfrm>
            <a:off x="1110454" y="2800346"/>
            <a:ext cx="3442362" cy="5486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7" name="شكل حر: شكل 32">
            <a:extLst>
              <a:ext uri="{FF2B5EF4-FFF2-40B4-BE49-F238E27FC236}">
                <a16:creationId xmlns:a16="http://schemas.microsoft.com/office/drawing/2014/main" id="{4B371AB0-05B5-4549-B4D6-BD147DB7D74E}"/>
              </a:ext>
            </a:extLst>
          </p:cNvPr>
          <p:cNvSpPr/>
          <p:nvPr/>
        </p:nvSpPr>
        <p:spPr>
          <a:xfrm>
            <a:off x="1110454" y="3020052"/>
            <a:ext cx="3442362" cy="5486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8" name="شكل حر: شكل 33">
            <a:extLst>
              <a:ext uri="{FF2B5EF4-FFF2-40B4-BE49-F238E27FC236}">
                <a16:creationId xmlns:a16="http://schemas.microsoft.com/office/drawing/2014/main" id="{FC8A119D-0C47-D14B-B6ED-830E03C4F7D9}"/>
              </a:ext>
            </a:extLst>
          </p:cNvPr>
          <p:cNvSpPr/>
          <p:nvPr/>
        </p:nvSpPr>
        <p:spPr>
          <a:xfrm>
            <a:off x="1110454" y="3239757"/>
            <a:ext cx="3442362" cy="5486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9" name="شكل حر: شكل 34">
            <a:extLst>
              <a:ext uri="{FF2B5EF4-FFF2-40B4-BE49-F238E27FC236}">
                <a16:creationId xmlns:a16="http://schemas.microsoft.com/office/drawing/2014/main" id="{73907785-B651-A94F-8DAE-DBD5E5563250}"/>
              </a:ext>
            </a:extLst>
          </p:cNvPr>
          <p:cNvSpPr/>
          <p:nvPr/>
        </p:nvSpPr>
        <p:spPr>
          <a:xfrm>
            <a:off x="1110454" y="3459462"/>
            <a:ext cx="3442362" cy="5486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3" name="شكل حر: شكل 35">
            <a:extLst>
              <a:ext uri="{FF2B5EF4-FFF2-40B4-BE49-F238E27FC236}">
                <a16:creationId xmlns:a16="http://schemas.microsoft.com/office/drawing/2014/main" id="{9BBE3140-E17A-134E-BB7F-A3B278CF81CD}"/>
              </a:ext>
            </a:extLst>
          </p:cNvPr>
          <p:cNvSpPr/>
          <p:nvPr/>
        </p:nvSpPr>
        <p:spPr>
          <a:xfrm>
            <a:off x="1110454" y="3690121"/>
            <a:ext cx="3442362" cy="5486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4" name="شكل حر: شكل 36">
            <a:extLst>
              <a:ext uri="{FF2B5EF4-FFF2-40B4-BE49-F238E27FC236}">
                <a16:creationId xmlns:a16="http://schemas.microsoft.com/office/drawing/2014/main" id="{F9CBB372-F758-2A41-A7E1-0405EBE5264F}"/>
              </a:ext>
            </a:extLst>
          </p:cNvPr>
          <p:cNvSpPr/>
          <p:nvPr/>
        </p:nvSpPr>
        <p:spPr>
          <a:xfrm>
            <a:off x="1110454" y="3909827"/>
            <a:ext cx="3442362" cy="5486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5" name="شكل حر: شكل 37">
            <a:extLst>
              <a:ext uri="{FF2B5EF4-FFF2-40B4-BE49-F238E27FC236}">
                <a16:creationId xmlns:a16="http://schemas.microsoft.com/office/drawing/2014/main" id="{4A10059E-7349-A94D-9B2D-27E699484D15}"/>
              </a:ext>
            </a:extLst>
          </p:cNvPr>
          <p:cNvSpPr/>
          <p:nvPr/>
        </p:nvSpPr>
        <p:spPr>
          <a:xfrm>
            <a:off x="1110454" y="4129533"/>
            <a:ext cx="3442362" cy="5486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6" name="شكل حر: شكل 38">
            <a:extLst>
              <a:ext uri="{FF2B5EF4-FFF2-40B4-BE49-F238E27FC236}">
                <a16:creationId xmlns:a16="http://schemas.microsoft.com/office/drawing/2014/main" id="{0B9E2E94-98C1-6A48-92A4-7191102C1278}"/>
              </a:ext>
            </a:extLst>
          </p:cNvPr>
          <p:cNvSpPr/>
          <p:nvPr/>
        </p:nvSpPr>
        <p:spPr>
          <a:xfrm>
            <a:off x="1110454" y="4349238"/>
            <a:ext cx="3442362" cy="5486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0" name="شكل حر: شكل 39">
            <a:extLst>
              <a:ext uri="{FF2B5EF4-FFF2-40B4-BE49-F238E27FC236}">
                <a16:creationId xmlns:a16="http://schemas.microsoft.com/office/drawing/2014/main" id="{8475EDBE-0289-E147-801A-D296DE7E9523}"/>
              </a:ext>
            </a:extLst>
          </p:cNvPr>
          <p:cNvSpPr/>
          <p:nvPr/>
        </p:nvSpPr>
        <p:spPr>
          <a:xfrm>
            <a:off x="1110454" y="4579942"/>
            <a:ext cx="3442362" cy="5486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1" name="شكل حر: شكل 40">
            <a:extLst>
              <a:ext uri="{FF2B5EF4-FFF2-40B4-BE49-F238E27FC236}">
                <a16:creationId xmlns:a16="http://schemas.microsoft.com/office/drawing/2014/main" id="{2CDE1C8E-AB7B-EC45-AE0D-B3605C42AB75}"/>
              </a:ext>
            </a:extLst>
          </p:cNvPr>
          <p:cNvSpPr/>
          <p:nvPr/>
        </p:nvSpPr>
        <p:spPr>
          <a:xfrm>
            <a:off x="1110454" y="4799648"/>
            <a:ext cx="3442362" cy="5486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2" name="شكل حر: شكل 41">
            <a:extLst>
              <a:ext uri="{FF2B5EF4-FFF2-40B4-BE49-F238E27FC236}">
                <a16:creationId xmlns:a16="http://schemas.microsoft.com/office/drawing/2014/main" id="{6C51D585-39FD-564D-AF0F-1FCEDA65C1CB}"/>
              </a:ext>
            </a:extLst>
          </p:cNvPr>
          <p:cNvSpPr/>
          <p:nvPr/>
        </p:nvSpPr>
        <p:spPr>
          <a:xfrm>
            <a:off x="1110218" y="5068141"/>
            <a:ext cx="3456090" cy="5486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3" name="شكل حر: شكل 54">
            <a:extLst>
              <a:ext uri="{FF2B5EF4-FFF2-40B4-BE49-F238E27FC236}">
                <a16:creationId xmlns:a16="http://schemas.microsoft.com/office/drawing/2014/main" id="{A69391B8-11C7-E240-9B6F-E49CE0291A70}"/>
              </a:ext>
            </a:extLst>
          </p:cNvPr>
          <p:cNvSpPr/>
          <p:nvPr/>
        </p:nvSpPr>
        <p:spPr>
          <a:xfrm>
            <a:off x="4788710" y="1806195"/>
            <a:ext cx="3456090" cy="5486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4" name="شكل حر: شكل 55">
            <a:extLst>
              <a:ext uri="{FF2B5EF4-FFF2-40B4-BE49-F238E27FC236}">
                <a16:creationId xmlns:a16="http://schemas.microsoft.com/office/drawing/2014/main" id="{485843B5-FE7F-C94B-92A7-89E1BAF79A74}"/>
              </a:ext>
            </a:extLst>
          </p:cNvPr>
          <p:cNvSpPr/>
          <p:nvPr/>
        </p:nvSpPr>
        <p:spPr>
          <a:xfrm>
            <a:off x="4788710" y="5068141"/>
            <a:ext cx="3456090" cy="5486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5" name="شكل حر: شكل 56">
            <a:extLst>
              <a:ext uri="{FF2B5EF4-FFF2-40B4-BE49-F238E27FC236}">
                <a16:creationId xmlns:a16="http://schemas.microsoft.com/office/drawing/2014/main" id="{EA3D8004-7906-6C47-9B9B-22AB6F8A3F7B}"/>
              </a:ext>
            </a:extLst>
          </p:cNvPr>
          <p:cNvSpPr/>
          <p:nvPr/>
        </p:nvSpPr>
        <p:spPr>
          <a:xfrm>
            <a:off x="4788946" y="2130231"/>
            <a:ext cx="3442362" cy="5486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6" name="شكل حر: شكل 57">
            <a:extLst>
              <a:ext uri="{FF2B5EF4-FFF2-40B4-BE49-F238E27FC236}">
                <a16:creationId xmlns:a16="http://schemas.microsoft.com/office/drawing/2014/main" id="{85AC58BF-6D0C-064B-B165-A9537BF372FF}"/>
              </a:ext>
            </a:extLst>
          </p:cNvPr>
          <p:cNvSpPr/>
          <p:nvPr/>
        </p:nvSpPr>
        <p:spPr>
          <a:xfrm>
            <a:off x="4788946" y="2349936"/>
            <a:ext cx="3442362" cy="5486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7" name="شكل حر: شكل 58">
            <a:extLst>
              <a:ext uri="{FF2B5EF4-FFF2-40B4-BE49-F238E27FC236}">
                <a16:creationId xmlns:a16="http://schemas.microsoft.com/office/drawing/2014/main" id="{25B73863-C176-5A4B-AF21-AD73F3E7C50A}"/>
              </a:ext>
            </a:extLst>
          </p:cNvPr>
          <p:cNvSpPr/>
          <p:nvPr/>
        </p:nvSpPr>
        <p:spPr>
          <a:xfrm>
            <a:off x="4788946" y="2569641"/>
            <a:ext cx="3442362" cy="5486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8" name="شكل حر: شكل 59">
            <a:extLst>
              <a:ext uri="{FF2B5EF4-FFF2-40B4-BE49-F238E27FC236}">
                <a16:creationId xmlns:a16="http://schemas.microsoft.com/office/drawing/2014/main" id="{728AB3BB-8B15-AF41-840B-17CEF9728B08}"/>
              </a:ext>
            </a:extLst>
          </p:cNvPr>
          <p:cNvSpPr/>
          <p:nvPr/>
        </p:nvSpPr>
        <p:spPr>
          <a:xfrm>
            <a:off x="4788946" y="2800346"/>
            <a:ext cx="3442362" cy="5486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9" name="شكل حر: شكل 60">
            <a:extLst>
              <a:ext uri="{FF2B5EF4-FFF2-40B4-BE49-F238E27FC236}">
                <a16:creationId xmlns:a16="http://schemas.microsoft.com/office/drawing/2014/main" id="{64313B50-1922-C94C-A9A3-9BE3231B1D39}"/>
              </a:ext>
            </a:extLst>
          </p:cNvPr>
          <p:cNvSpPr/>
          <p:nvPr/>
        </p:nvSpPr>
        <p:spPr>
          <a:xfrm>
            <a:off x="4788946" y="3020052"/>
            <a:ext cx="3442362" cy="5486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0" name="شكل حر: شكل 61">
            <a:extLst>
              <a:ext uri="{FF2B5EF4-FFF2-40B4-BE49-F238E27FC236}">
                <a16:creationId xmlns:a16="http://schemas.microsoft.com/office/drawing/2014/main" id="{82C0CDD4-F2CC-2242-8DD4-00A1A603F232}"/>
              </a:ext>
            </a:extLst>
          </p:cNvPr>
          <p:cNvSpPr/>
          <p:nvPr/>
        </p:nvSpPr>
        <p:spPr>
          <a:xfrm>
            <a:off x="4788946" y="3239757"/>
            <a:ext cx="3442362" cy="5486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1" name="شكل حر: شكل 62">
            <a:extLst>
              <a:ext uri="{FF2B5EF4-FFF2-40B4-BE49-F238E27FC236}">
                <a16:creationId xmlns:a16="http://schemas.microsoft.com/office/drawing/2014/main" id="{8454556B-867C-C245-B021-67E38E02B542}"/>
              </a:ext>
            </a:extLst>
          </p:cNvPr>
          <p:cNvSpPr/>
          <p:nvPr/>
        </p:nvSpPr>
        <p:spPr>
          <a:xfrm>
            <a:off x="4788946" y="3459462"/>
            <a:ext cx="3442362" cy="5486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2" name="شكل حر: شكل 63">
            <a:extLst>
              <a:ext uri="{FF2B5EF4-FFF2-40B4-BE49-F238E27FC236}">
                <a16:creationId xmlns:a16="http://schemas.microsoft.com/office/drawing/2014/main" id="{A23607A4-0339-4446-95B1-6786571B6722}"/>
              </a:ext>
            </a:extLst>
          </p:cNvPr>
          <p:cNvSpPr/>
          <p:nvPr/>
        </p:nvSpPr>
        <p:spPr>
          <a:xfrm>
            <a:off x="4788946" y="3690121"/>
            <a:ext cx="3442362" cy="5486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3" name="شكل حر: شكل 64">
            <a:extLst>
              <a:ext uri="{FF2B5EF4-FFF2-40B4-BE49-F238E27FC236}">
                <a16:creationId xmlns:a16="http://schemas.microsoft.com/office/drawing/2014/main" id="{0320B7AC-FABB-1C43-9CF5-4228033D710E}"/>
              </a:ext>
            </a:extLst>
          </p:cNvPr>
          <p:cNvSpPr/>
          <p:nvPr/>
        </p:nvSpPr>
        <p:spPr>
          <a:xfrm>
            <a:off x="4788946" y="3909827"/>
            <a:ext cx="3442362" cy="5486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4" name="شكل حر: شكل 65">
            <a:extLst>
              <a:ext uri="{FF2B5EF4-FFF2-40B4-BE49-F238E27FC236}">
                <a16:creationId xmlns:a16="http://schemas.microsoft.com/office/drawing/2014/main" id="{A4BF9F83-48AF-8A4E-B3AD-15C8B910D8CE}"/>
              </a:ext>
            </a:extLst>
          </p:cNvPr>
          <p:cNvSpPr/>
          <p:nvPr/>
        </p:nvSpPr>
        <p:spPr>
          <a:xfrm>
            <a:off x="4788946" y="4129533"/>
            <a:ext cx="3442362" cy="5486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5" name="شكل حر: شكل 66">
            <a:extLst>
              <a:ext uri="{FF2B5EF4-FFF2-40B4-BE49-F238E27FC236}">
                <a16:creationId xmlns:a16="http://schemas.microsoft.com/office/drawing/2014/main" id="{0C7495D4-1B1B-0F4B-8061-98C15D5F53D7}"/>
              </a:ext>
            </a:extLst>
          </p:cNvPr>
          <p:cNvSpPr/>
          <p:nvPr/>
        </p:nvSpPr>
        <p:spPr>
          <a:xfrm>
            <a:off x="4788946" y="4349238"/>
            <a:ext cx="3442362" cy="5486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6" name="شكل حر: شكل 67">
            <a:extLst>
              <a:ext uri="{FF2B5EF4-FFF2-40B4-BE49-F238E27FC236}">
                <a16:creationId xmlns:a16="http://schemas.microsoft.com/office/drawing/2014/main" id="{1E8D1B81-A23D-F241-A3F4-9E6FE1AB640F}"/>
              </a:ext>
            </a:extLst>
          </p:cNvPr>
          <p:cNvSpPr/>
          <p:nvPr/>
        </p:nvSpPr>
        <p:spPr>
          <a:xfrm>
            <a:off x="4788946" y="4579942"/>
            <a:ext cx="3442362" cy="5486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7" name="شكل حر: شكل 68">
            <a:extLst>
              <a:ext uri="{FF2B5EF4-FFF2-40B4-BE49-F238E27FC236}">
                <a16:creationId xmlns:a16="http://schemas.microsoft.com/office/drawing/2014/main" id="{C894418B-9F1D-F04F-A24C-8D0AAF56C469}"/>
              </a:ext>
            </a:extLst>
          </p:cNvPr>
          <p:cNvSpPr/>
          <p:nvPr/>
        </p:nvSpPr>
        <p:spPr>
          <a:xfrm>
            <a:off x="4788946" y="4799648"/>
            <a:ext cx="3442362" cy="5486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78" name="صورة 77">
            <a:extLst>
              <a:ext uri="{FF2B5EF4-FFF2-40B4-BE49-F238E27FC236}">
                <a16:creationId xmlns:a16="http://schemas.microsoft.com/office/drawing/2014/main" id="{A1290B7B-96C4-7542-9427-FBC8D36D07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0"/>
          <a:stretch/>
        </p:blipFill>
        <p:spPr>
          <a:xfrm>
            <a:off x="4415488" y="462904"/>
            <a:ext cx="373023" cy="5781780"/>
          </a:xfrm>
          <a:prstGeom prst="rect">
            <a:avLst/>
          </a:prstGeom>
        </p:spPr>
      </p:pic>
      <p:sp>
        <p:nvSpPr>
          <p:cNvPr id="79" name="مربع نص 78">
            <a:extLst>
              <a:ext uri="{FF2B5EF4-FFF2-40B4-BE49-F238E27FC236}">
                <a16:creationId xmlns:a16="http://schemas.microsoft.com/office/drawing/2014/main" id="{8731BA8D-3B7F-6D45-AEC1-79B07E474123}"/>
              </a:ext>
            </a:extLst>
          </p:cNvPr>
          <p:cNvSpPr txBox="1"/>
          <p:nvPr/>
        </p:nvSpPr>
        <p:spPr>
          <a:xfrm>
            <a:off x="7242439" y="5128808"/>
            <a:ext cx="792190" cy="2847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D2CF6301-1358-4A47-9DA7-2A760294CF65}"/>
              </a:ext>
            </a:extLst>
          </p:cNvPr>
          <p:cNvSpPr txBox="1"/>
          <p:nvPr/>
        </p:nvSpPr>
        <p:spPr>
          <a:xfrm>
            <a:off x="3524814" y="5130706"/>
            <a:ext cx="792190" cy="2847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pic>
        <p:nvPicPr>
          <p:cNvPr id="86" name="صورة 85">
            <a:hlinkClick r:id="rId7" action="ppaction://hlinksldjump"/>
            <a:extLst>
              <a:ext uri="{FF2B5EF4-FFF2-40B4-BE49-F238E27FC236}">
                <a16:creationId xmlns:a16="http://schemas.microsoft.com/office/drawing/2014/main" id="{3D96170B-71D7-5B47-AC9D-932685E758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4042" y="808208"/>
            <a:ext cx="441926" cy="585075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2" name="عنوان 1"/>
          <p:cNvSpPr txBox="1">
            <a:spLocks/>
          </p:cNvSpPr>
          <p:nvPr/>
        </p:nvSpPr>
        <p:spPr>
          <a:xfrm>
            <a:off x="1035436" y="1428737"/>
            <a:ext cx="7454135" cy="4774040"/>
          </a:xfrm>
          <a:prstGeom prst="rect">
            <a:avLst/>
          </a:prstGeom>
          <a:pattFill prst="dotDmnd">
            <a:fgClr>
              <a:srgbClr val="FF85FF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719009" y="1811264"/>
            <a:ext cx="499846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د ( د  +  ٣ )  ــ  د  (  د  ــ  ٤ )  =  ٩ د  ــ  ١٦</a:t>
            </a:r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976480" y="428604"/>
            <a:ext cx="6853531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حل المعادلة :   د ( د  +  ٣ )  ــ  د  (  د  ــ  ٤ )  =  ٩ د  ــ  ١٦</a:t>
            </a: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12749" y="-135580"/>
            <a:ext cx="11334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مربع نص 32"/>
          <p:cNvSpPr txBox="1"/>
          <p:nvPr/>
        </p:nvSpPr>
        <p:spPr>
          <a:xfrm>
            <a:off x="2623408" y="2624258"/>
            <a:ext cx="528641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 د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200" b="1" dirty="0">
                <a:solidFill>
                  <a:schemeClr val="tx1"/>
                </a:solidFill>
              </a:rPr>
              <a:t>  +   ٣  د   ــ  د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200" b="1" dirty="0">
                <a:solidFill>
                  <a:schemeClr val="tx1"/>
                </a:solidFill>
              </a:rPr>
              <a:t> +  ٤ د   =  ٩ د  ــ  ١٦</a:t>
            </a:r>
          </a:p>
        </p:txBody>
      </p:sp>
      <p:sp>
        <p:nvSpPr>
          <p:cNvPr id="34" name="مربع نص 33"/>
          <p:cNvSpPr txBox="1"/>
          <p:nvPr/>
        </p:nvSpPr>
        <p:spPr>
          <a:xfrm>
            <a:off x="5995575" y="3251263"/>
            <a:ext cx="105530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 ٧ د   =</a:t>
            </a:r>
          </a:p>
        </p:txBody>
      </p:sp>
      <p:sp>
        <p:nvSpPr>
          <p:cNvPr id="35" name="مربع نص 34"/>
          <p:cNvSpPr txBox="1"/>
          <p:nvPr/>
        </p:nvSpPr>
        <p:spPr>
          <a:xfrm>
            <a:off x="5403321" y="4059115"/>
            <a:ext cx="231415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٠    =  ٢ د   ــ  ١٦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5044415" y="4843959"/>
            <a:ext cx="222645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 ١٦   =  ٢ د</a:t>
            </a:r>
          </a:p>
        </p:txBody>
      </p:sp>
      <p:sp>
        <p:nvSpPr>
          <p:cNvPr id="37" name="مربع نص 36"/>
          <p:cNvSpPr txBox="1"/>
          <p:nvPr/>
        </p:nvSpPr>
        <p:spPr>
          <a:xfrm>
            <a:off x="5009451" y="5558508"/>
            <a:ext cx="222645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٨    =     د</a:t>
            </a:r>
          </a:p>
        </p:txBody>
      </p:sp>
      <p:sp>
        <p:nvSpPr>
          <p:cNvPr id="42" name="خماسي 41"/>
          <p:cNvSpPr/>
          <p:nvPr/>
        </p:nvSpPr>
        <p:spPr>
          <a:xfrm>
            <a:off x="2786050" y="4071942"/>
            <a:ext cx="2571768" cy="500066"/>
          </a:xfrm>
          <a:prstGeom prst="homePlate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طرح ٧ د  من الطرفين</a:t>
            </a:r>
          </a:p>
        </p:txBody>
      </p:sp>
      <p:sp>
        <p:nvSpPr>
          <p:cNvPr id="46" name="خماسي 45"/>
          <p:cNvSpPr/>
          <p:nvPr/>
        </p:nvSpPr>
        <p:spPr>
          <a:xfrm>
            <a:off x="2786050" y="4857760"/>
            <a:ext cx="2571768" cy="500066"/>
          </a:xfrm>
          <a:prstGeom prst="homePlate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إضافة + ١٦ للطرفين</a:t>
            </a:r>
          </a:p>
        </p:txBody>
      </p:sp>
      <p:sp>
        <p:nvSpPr>
          <p:cNvPr id="50" name="خماسي 49"/>
          <p:cNvSpPr/>
          <p:nvPr/>
        </p:nvSpPr>
        <p:spPr>
          <a:xfrm>
            <a:off x="2786050" y="5643578"/>
            <a:ext cx="2571768" cy="500066"/>
          </a:xfrm>
          <a:prstGeom prst="homePlate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قسمة الطرفين على  ٢</a:t>
            </a:r>
          </a:p>
        </p:txBody>
      </p:sp>
      <p:sp>
        <p:nvSpPr>
          <p:cNvPr id="51" name="مستطيل 50"/>
          <p:cNvSpPr/>
          <p:nvPr/>
        </p:nvSpPr>
        <p:spPr>
          <a:xfrm>
            <a:off x="7373884" y="2554137"/>
            <a:ext cx="529300" cy="571504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ستطيل 51"/>
          <p:cNvSpPr/>
          <p:nvPr/>
        </p:nvSpPr>
        <p:spPr>
          <a:xfrm>
            <a:off x="5682188" y="2582285"/>
            <a:ext cx="500066" cy="571504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7" name="رابط مستقيم 56"/>
          <p:cNvCxnSpPr/>
          <p:nvPr/>
        </p:nvCxnSpPr>
        <p:spPr>
          <a:xfrm rot="5400000">
            <a:off x="7477995" y="2755977"/>
            <a:ext cx="357190" cy="142876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57"/>
          <p:cNvCxnSpPr/>
          <p:nvPr/>
        </p:nvCxnSpPr>
        <p:spPr>
          <a:xfrm rot="5400000">
            <a:off x="5822165" y="2795446"/>
            <a:ext cx="357190" cy="142876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مربع نص 58"/>
          <p:cNvSpPr txBox="1"/>
          <p:nvPr/>
        </p:nvSpPr>
        <p:spPr>
          <a:xfrm>
            <a:off x="4612172" y="3283864"/>
            <a:ext cx="162681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 ٩ د   ــ  ١٦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FC3D13B-E50D-884D-9F4B-3A29D3554160}"/>
              </a:ext>
            </a:extLst>
          </p:cNvPr>
          <p:cNvSpPr txBox="1"/>
          <p:nvPr/>
        </p:nvSpPr>
        <p:spPr>
          <a:xfrm>
            <a:off x="7537635" y="0"/>
            <a:ext cx="12664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٤ب صـ ٣٧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DE15F315-E275-9F6D-808F-68DAD8409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232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1" grpId="0" animBg="1"/>
      <p:bldP spid="33" grpId="0"/>
      <p:bldP spid="34" grpId="0"/>
      <p:bldP spid="35" grpId="0"/>
      <p:bldP spid="36" grpId="0"/>
      <p:bldP spid="37" grpId="0"/>
      <p:bldP spid="42" grpId="0" animBg="1"/>
      <p:bldP spid="46" grpId="0" animBg="1"/>
      <p:bldP spid="50" grpId="0" animBg="1"/>
      <p:bldP spid="51" grpId="1" animBg="1"/>
      <p:bldP spid="52" grpId="1" animBg="1"/>
      <p:bldP spid="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BB0C6908-D2AA-114A-A3CB-53D30AD45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2" y="555599"/>
            <a:ext cx="3836813" cy="602110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15" name="شكل حر: شكل 53">
            <a:extLst>
              <a:ext uri="{FF2B5EF4-FFF2-40B4-BE49-F238E27FC236}">
                <a16:creationId xmlns:a16="http://schemas.microsoft.com/office/drawing/2014/main" id="{F24D442A-695A-7A4E-8BCE-BF8652093753}"/>
              </a:ext>
            </a:extLst>
          </p:cNvPr>
          <p:cNvSpPr/>
          <p:nvPr/>
        </p:nvSpPr>
        <p:spPr>
          <a:xfrm>
            <a:off x="4571998" y="594882"/>
            <a:ext cx="3778176" cy="5937641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16" name="شكل حر: شكل 6">
            <a:extLst>
              <a:ext uri="{FF2B5EF4-FFF2-40B4-BE49-F238E27FC236}">
                <a16:creationId xmlns:a16="http://schemas.microsoft.com/office/drawing/2014/main" id="{A9500DE1-652B-9F45-A35F-BC60E3D2DB56}"/>
              </a:ext>
            </a:extLst>
          </p:cNvPr>
          <p:cNvSpPr/>
          <p:nvPr/>
        </p:nvSpPr>
        <p:spPr>
          <a:xfrm>
            <a:off x="647056" y="188640"/>
            <a:ext cx="8029400" cy="649434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E7B962F5-FB6D-6F4B-9146-DDCC1EA4B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0" y="655058"/>
            <a:ext cx="3836813" cy="6027922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18" name="شكل حر: شكل 8">
            <a:extLst>
              <a:ext uri="{FF2B5EF4-FFF2-40B4-BE49-F238E27FC236}">
                <a16:creationId xmlns:a16="http://schemas.microsoft.com/office/drawing/2014/main" id="{8347940C-4B8B-6145-AF59-FCDD4F11BF51}"/>
              </a:ext>
            </a:extLst>
          </p:cNvPr>
          <p:cNvSpPr/>
          <p:nvPr/>
        </p:nvSpPr>
        <p:spPr>
          <a:xfrm>
            <a:off x="902772" y="697901"/>
            <a:ext cx="3778033" cy="593757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5530F015-58D8-2948-9A8E-E999710DA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2" y="655058"/>
            <a:ext cx="3836813" cy="6027922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22" name="شكل حر: شكل 10">
            <a:extLst>
              <a:ext uri="{FF2B5EF4-FFF2-40B4-BE49-F238E27FC236}">
                <a16:creationId xmlns:a16="http://schemas.microsoft.com/office/drawing/2014/main" id="{E89944D7-F844-D24D-8E4F-E9D298ED846B}"/>
              </a:ext>
            </a:extLst>
          </p:cNvPr>
          <p:cNvSpPr/>
          <p:nvPr/>
        </p:nvSpPr>
        <p:spPr>
          <a:xfrm>
            <a:off x="4583135" y="697901"/>
            <a:ext cx="3778176" cy="593757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6E6FE2B0-FB70-0D40-BECF-AD9998C7D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3907514" cy="6027922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24" name="شكل حر: شكل 12">
            <a:extLst>
              <a:ext uri="{FF2B5EF4-FFF2-40B4-BE49-F238E27FC236}">
                <a16:creationId xmlns:a16="http://schemas.microsoft.com/office/drawing/2014/main" id="{8F3979BF-108D-D04F-A59D-E72296186087}"/>
              </a:ext>
            </a:extLst>
          </p:cNvPr>
          <p:cNvSpPr/>
          <p:nvPr/>
        </p:nvSpPr>
        <p:spPr>
          <a:xfrm>
            <a:off x="836092" y="646366"/>
            <a:ext cx="3846899" cy="5937640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73DBE257-D55F-FA4B-A36B-D15301C7B7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3916942" cy="6027922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26" name="شكل حر: شكل 14">
            <a:extLst>
              <a:ext uri="{FF2B5EF4-FFF2-40B4-BE49-F238E27FC236}">
                <a16:creationId xmlns:a16="http://schemas.microsoft.com/office/drawing/2014/main" id="{E03CA7E8-860A-694D-9666-0C6084E812F1}"/>
              </a:ext>
            </a:extLst>
          </p:cNvPr>
          <p:cNvSpPr/>
          <p:nvPr/>
        </p:nvSpPr>
        <p:spPr>
          <a:xfrm>
            <a:off x="4572000" y="646366"/>
            <a:ext cx="3858399" cy="5937640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C8C77C80-6359-C34E-8E31-8C0F08727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0" y="555599"/>
            <a:ext cx="3836813" cy="602110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28" name="شكل حر: شكل 26">
            <a:extLst>
              <a:ext uri="{FF2B5EF4-FFF2-40B4-BE49-F238E27FC236}">
                <a16:creationId xmlns:a16="http://schemas.microsoft.com/office/drawing/2014/main" id="{6D2FE53C-69D0-C646-9021-3B3DCEC1677B}"/>
              </a:ext>
            </a:extLst>
          </p:cNvPr>
          <p:cNvSpPr/>
          <p:nvPr/>
        </p:nvSpPr>
        <p:spPr>
          <a:xfrm>
            <a:off x="904979" y="594882"/>
            <a:ext cx="3778176" cy="5937641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9" name="شكل حر: شكل 27">
            <a:extLst>
              <a:ext uri="{FF2B5EF4-FFF2-40B4-BE49-F238E27FC236}">
                <a16:creationId xmlns:a16="http://schemas.microsoft.com/office/drawing/2014/main" id="{B4FFB208-B437-8944-A0E3-48D50041015C}"/>
              </a:ext>
            </a:extLst>
          </p:cNvPr>
          <p:cNvSpPr/>
          <p:nvPr/>
        </p:nvSpPr>
        <p:spPr>
          <a:xfrm>
            <a:off x="1169988" y="1807691"/>
            <a:ext cx="3310876" cy="5657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0" name="شكل حر: شكل 28">
            <a:extLst>
              <a:ext uri="{FF2B5EF4-FFF2-40B4-BE49-F238E27FC236}">
                <a16:creationId xmlns:a16="http://schemas.microsoft.com/office/drawing/2014/main" id="{DC6FF593-650E-6B45-984C-B6B85C9ACA69}"/>
              </a:ext>
            </a:extLst>
          </p:cNvPr>
          <p:cNvSpPr/>
          <p:nvPr/>
        </p:nvSpPr>
        <p:spPr>
          <a:xfrm>
            <a:off x="1169988" y="2131727"/>
            <a:ext cx="3297725" cy="5657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2" name="شكل حر: شكل 29">
            <a:extLst>
              <a:ext uri="{FF2B5EF4-FFF2-40B4-BE49-F238E27FC236}">
                <a16:creationId xmlns:a16="http://schemas.microsoft.com/office/drawing/2014/main" id="{52993748-8065-3B4B-8175-5D06B4561756}"/>
              </a:ext>
            </a:extLst>
          </p:cNvPr>
          <p:cNvSpPr/>
          <p:nvPr/>
        </p:nvSpPr>
        <p:spPr>
          <a:xfrm>
            <a:off x="1169988" y="2351432"/>
            <a:ext cx="3297725" cy="5657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7" name="شكل حر: شكل 30">
            <a:extLst>
              <a:ext uri="{FF2B5EF4-FFF2-40B4-BE49-F238E27FC236}">
                <a16:creationId xmlns:a16="http://schemas.microsoft.com/office/drawing/2014/main" id="{1D43CDA2-A88F-9F43-A7EC-2109571B4617}"/>
              </a:ext>
            </a:extLst>
          </p:cNvPr>
          <p:cNvSpPr/>
          <p:nvPr/>
        </p:nvSpPr>
        <p:spPr>
          <a:xfrm>
            <a:off x="1169988" y="2571137"/>
            <a:ext cx="3297725" cy="5657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8" name="شكل حر: شكل 31">
            <a:extLst>
              <a:ext uri="{FF2B5EF4-FFF2-40B4-BE49-F238E27FC236}">
                <a16:creationId xmlns:a16="http://schemas.microsoft.com/office/drawing/2014/main" id="{42A2D9EB-8ACB-7247-B441-34C90A61C23F}"/>
              </a:ext>
            </a:extLst>
          </p:cNvPr>
          <p:cNvSpPr/>
          <p:nvPr/>
        </p:nvSpPr>
        <p:spPr>
          <a:xfrm>
            <a:off x="1169988" y="2801842"/>
            <a:ext cx="3297725" cy="5657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9" name="شكل حر: شكل 32">
            <a:extLst>
              <a:ext uri="{FF2B5EF4-FFF2-40B4-BE49-F238E27FC236}">
                <a16:creationId xmlns:a16="http://schemas.microsoft.com/office/drawing/2014/main" id="{3214F83A-EA59-114E-809A-5EB17FF1CFE9}"/>
              </a:ext>
            </a:extLst>
          </p:cNvPr>
          <p:cNvSpPr/>
          <p:nvPr/>
        </p:nvSpPr>
        <p:spPr>
          <a:xfrm>
            <a:off x="1169988" y="3021548"/>
            <a:ext cx="3297725" cy="5657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0" name="شكل حر: شكل 33">
            <a:extLst>
              <a:ext uri="{FF2B5EF4-FFF2-40B4-BE49-F238E27FC236}">
                <a16:creationId xmlns:a16="http://schemas.microsoft.com/office/drawing/2014/main" id="{2658383F-5E60-0349-B98C-69DA45985187}"/>
              </a:ext>
            </a:extLst>
          </p:cNvPr>
          <p:cNvSpPr/>
          <p:nvPr/>
        </p:nvSpPr>
        <p:spPr>
          <a:xfrm>
            <a:off x="1169988" y="3241253"/>
            <a:ext cx="3297725" cy="5657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1" name="شكل حر: شكل 34">
            <a:extLst>
              <a:ext uri="{FF2B5EF4-FFF2-40B4-BE49-F238E27FC236}">
                <a16:creationId xmlns:a16="http://schemas.microsoft.com/office/drawing/2014/main" id="{F7A15CB7-C486-5842-9DA4-292A471751C6}"/>
              </a:ext>
            </a:extLst>
          </p:cNvPr>
          <p:cNvSpPr/>
          <p:nvPr/>
        </p:nvSpPr>
        <p:spPr>
          <a:xfrm>
            <a:off x="1169988" y="3460958"/>
            <a:ext cx="3297725" cy="5657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3" name="شكل حر: شكل 35">
            <a:extLst>
              <a:ext uri="{FF2B5EF4-FFF2-40B4-BE49-F238E27FC236}">
                <a16:creationId xmlns:a16="http://schemas.microsoft.com/office/drawing/2014/main" id="{5A59D184-0E65-B34E-B39C-7A90FA1A47F7}"/>
              </a:ext>
            </a:extLst>
          </p:cNvPr>
          <p:cNvSpPr/>
          <p:nvPr/>
        </p:nvSpPr>
        <p:spPr>
          <a:xfrm>
            <a:off x="1169988" y="3691617"/>
            <a:ext cx="3297725" cy="5657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4" name="شكل حر: شكل 36">
            <a:extLst>
              <a:ext uri="{FF2B5EF4-FFF2-40B4-BE49-F238E27FC236}">
                <a16:creationId xmlns:a16="http://schemas.microsoft.com/office/drawing/2014/main" id="{4ACB28C8-6F81-D64B-9C27-D34AC1AB67CF}"/>
              </a:ext>
            </a:extLst>
          </p:cNvPr>
          <p:cNvSpPr/>
          <p:nvPr/>
        </p:nvSpPr>
        <p:spPr>
          <a:xfrm>
            <a:off x="1169988" y="3911323"/>
            <a:ext cx="3297725" cy="5657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5" name="شكل حر: شكل 37">
            <a:extLst>
              <a:ext uri="{FF2B5EF4-FFF2-40B4-BE49-F238E27FC236}">
                <a16:creationId xmlns:a16="http://schemas.microsoft.com/office/drawing/2014/main" id="{4AD3B69C-F075-2D40-A1C8-65694362DE22}"/>
              </a:ext>
            </a:extLst>
          </p:cNvPr>
          <p:cNvSpPr/>
          <p:nvPr/>
        </p:nvSpPr>
        <p:spPr>
          <a:xfrm>
            <a:off x="1169988" y="4131029"/>
            <a:ext cx="3297725" cy="5657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6" name="شكل حر: شكل 38">
            <a:extLst>
              <a:ext uri="{FF2B5EF4-FFF2-40B4-BE49-F238E27FC236}">
                <a16:creationId xmlns:a16="http://schemas.microsoft.com/office/drawing/2014/main" id="{32E65DD1-179E-9B40-9036-04655AB3C5B9}"/>
              </a:ext>
            </a:extLst>
          </p:cNvPr>
          <p:cNvSpPr/>
          <p:nvPr/>
        </p:nvSpPr>
        <p:spPr>
          <a:xfrm>
            <a:off x="1169988" y="4350734"/>
            <a:ext cx="3297725" cy="5657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7" name="شكل حر: شكل 39">
            <a:extLst>
              <a:ext uri="{FF2B5EF4-FFF2-40B4-BE49-F238E27FC236}">
                <a16:creationId xmlns:a16="http://schemas.microsoft.com/office/drawing/2014/main" id="{188DBE04-2364-5141-B8F2-57C5B9A83EE8}"/>
              </a:ext>
            </a:extLst>
          </p:cNvPr>
          <p:cNvSpPr/>
          <p:nvPr/>
        </p:nvSpPr>
        <p:spPr>
          <a:xfrm>
            <a:off x="1169988" y="4581438"/>
            <a:ext cx="3297725" cy="5657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8" name="شكل حر: شكل 40">
            <a:extLst>
              <a:ext uri="{FF2B5EF4-FFF2-40B4-BE49-F238E27FC236}">
                <a16:creationId xmlns:a16="http://schemas.microsoft.com/office/drawing/2014/main" id="{AC144280-608F-EE42-B84A-8AC5395969EF}"/>
              </a:ext>
            </a:extLst>
          </p:cNvPr>
          <p:cNvSpPr/>
          <p:nvPr/>
        </p:nvSpPr>
        <p:spPr>
          <a:xfrm>
            <a:off x="1169988" y="4801144"/>
            <a:ext cx="3297725" cy="5657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9" name="شكل حر: شكل 41">
            <a:extLst>
              <a:ext uri="{FF2B5EF4-FFF2-40B4-BE49-F238E27FC236}">
                <a16:creationId xmlns:a16="http://schemas.microsoft.com/office/drawing/2014/main" id="{21D9BE6B-AFE8-7544-8872-6567BD4AEB89}"/>
              </a:ext>
            </a:extLst>
          </p:cNvPr>
          <p:cNvSpPr/>
          <p:nvPr/>
        </p:nvSpPr>
        <p:spPr>
          <a:xfrm>
            <a:off x="1169988" y="5069637"/>
            <a:ext cx="3310876" cy="5657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1" name="شكل حر: شكل 54">
            <a:extLst>
              <a:ext uri="{FF2B5EF4-FFF2-40B4-BE49-F238E27FC236}">
                <a16:creationId xmlns:a16="http://schemas.microsoft.com/office/drawing/2014/main" id="{E0276093-21F6-5646-B5C9-291ECA476C9C}"/>
              </a:ext>
            </a:extLst>
          </p:cNvPr>
          <p:cNvSpPr/>
          <p:nvPr/>
        </p:nvSpPr>
        <p:spPr>
          <a:xfrm>
            <a:off x="4848480" y="1807691"/>
            <a:ext cx="3310876" cy="5657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2" name="شكل حر: شكل 55">
            <a:extLst>
              <a:ext uri="{FF2B5EF4-FFF2-40B4-BE49-F238E27FC236}">
                <a16:creationId xmlns:a16="http://schemas.microsoft.com/office/drawing/2014/main" id="{EF386ADC-A1B7-AA40-BE20-867767456636}"/>
              </a:ext>
            </a:extLst>
          </p:cNvPr>
          <p:cNvSpPr/>
          <p:nvPr/>
        </p:nvSpPr>
        <p:spPr>
          <a:xfrm>
            <a:off x="4848480" y="5069637"/>
            <a:ext cx="3310876" cy="5657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3" name="شكل حر: شكل 56">
            <a:extLst>
              <a:ext uri="{FF2B5EF4-FFF2-40B4-BE49-F238E27FC236}">
                <a16:creationId xmlns:a16="http://schemas.microsoft.com/office/drawing/2014/main" id="{A5D660E8-9693-064A-9857-644CF5266D86}"/>
              </a:ext>
            </a:extLst>
          </p:cNvPr>
          <p:cNvSpPr/>
          <p:nvPr/>
        </p:nvSpPr>
        <p:spPr>
          <a:xfrm>
            <a:off x="4848480" y="2131727"/>
            <a:ext cx="3297725" cy="5657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4" name="شكل حر: شكل 57">
            <a:extLst>
              <a:ext uri="{FF2B5EF4-FFF2-40B4-BE49-F238E27FC236}">
                <a16:creationId xmlns:a16="http://schemas.microsoft.com/office/drawing/2014/main" id="{8B4BA28F-5C0B-CA45-AFBF-A5BB94E9329E}"/>
              </a:ext>
            </a:extLst>
          </p:cNvPr>
          <p:cNvSpPr/>
          <p:nvPr/>
        </p:nvSpPr>
        <p:spPr>
          <a:xfrm>
            <a:off x="4848480" y="2351432"/>
            <a:ext cx="3297725" cy="5657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5" name="شكل حر: شكل 58">
            <a:extLst>
              <a:ext uri="{FF2B5EF4-FFF2-40B4-BE49-F238E27FC236}">
                <a16:creationId xmlns:a16="http://schemas.microsoft.com/office/drawing/2014/main" id="{7E4D5E2A-BB92-7542-A22E-8E7330AB2C0E}"/>
              </a:ext>
            </a:extLst>
          </p:cNvPr>
          <p:cNvSpPr/>
          <p:nvPr/>
        </p:nvSpPr>
        <p:spPr>
          <a:xfrm>
            <a:off x="4848480" y="2571137"/>
            <a:ext cx="3297725" cy="5657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6" name="شكل حر: شكل 59">
            <a:extLst>
              <a:ext uri="{FF2B5EF4-FFF2-40B4-BE49-F238E27FC236}">
                <a16:creationId xmlns:a16="http://schemas.microsoft.com/office/drawing/2014/main" id="{B7243D4A-0889-D24B-B743-CD27A09376B0}"/>
              </a:ext>
            </a:extLst>
          </p:cNvPr>
          <p:cNvSpPr/>
          <p:nvPr/>
        </p:nvSpPr>
        <p:spPr>
          <a:xfrm>
            <a:off x="4848480" y="2801842"/>
            <a:ext cx="3297725" cy="5657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7" name="شكل حر: شكل 60">
            <a:extLst>
              <a:ext uri="{FF2B5EF4-FFF2-40B4-BE49-F238E27FC236}">
                <a16:creationId xmlns:a16="http://schemas.microsoft.com/office/drawing/2014/main" id="{2053DFA5-A7E3-F041-A5FC-B75CC73DADE6}"/>
              </a:ext>
            </a:extLst>
          </p:cNvPr>
          <p:cNvSpPr/>
          <p:nvPr/>
        </p:nvSpPr>
        <p:spPr>
          <a:xfrm>
            <a:off x="4848480" y="3021548"/>
            <a:ext cx="3297725" cy="5657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8" name="شكل حر: شكل 61">
            <a:extLst>
              <a:ext uri="{FF2B5EF4-FFF2-40B4-BE49-F238E27FC236}">
                <a16:creationId xmlns:a16="http://schemas.microsoft.com/office/drawing/2014/main" id="{15FF9473-8708-AF44-8A51-4B401D4B6AA4}"/>
              </a:ext>
            </a:extLst>
          </p:cNvPr>
          <p:cNvSpPr/>
          <p:nvPr/>
        </p:nvSpPr>
        <p:spPr>
          <a:xfrm>
            <a:off x="4848480" y="3241253"/>
            <a:ext cx="3297725" cy="5657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9" name="شكل حر: شكل 62">
            <a:extLst>
              <a:ext uri="{FF2B5EF4-FFF2-40B4-BE49-F238E27FC236}">
                <a16:creationId xmlns:a16="http://schemas.microsoft.com/office/drawing/2014/main" id="{AFE463AC-78DD-E744-A327-16F5678FAF28}"/>
              </a:ext>
            </a:extLst>
          </p:cNvPr>
          <p:cNvSpPr/>
          <p:nvPr/>
        </p:nvSpPr>
        <p:spPr>
          <a:xfrm>
            <a:off x="4848480" y="3460958"/>
            <a:ext cx="3297725" cy="5657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0" name="شكل حر: شكل 63">
            <a:extLst>
              <a:ext uri="{FF2B5EF4-FFF2-40B4-BE49-F238E27FC236}">
                <a16:creationId xmlns:a16="http://schemas.microsoft.com/office/drawing/2014/main" id="{940EB296-087C-CB40-A422-C9D0CCD00C1B}"/>
              </a:ext>
            </a:extLst>
          </p:cNvPr>
          <p:cNvSpPr/>
          <p:nvPr/>
        </p:nvSpPr>
        <p:spPr>
          <a:xfrm>
            <a:off x="4848480" y="3691617"/>
            <a:ext cx="3297725" cy="5657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1" name="شكل حر: شكل 64">
            <a:extLst>
              <a:ext uri="{FF2B5EF4-FFF2-40B4-BE49-F238E27FC236}">
                <a16:creationId xmlns:a16="http://schemas.microsoft.com/office/drawing/2014/main" id="{CC3E8DD6-69AB-EC4B-8AEF-6A2ACB5A5AAA}"/>
              </a:ext>
            </a:extLst>
          </p:cNvPr>
          <p:cNvSpPr/>
          <p:nvPr/>
        </p:nvSpPr>
        <p:spPr>
          <a:xfrm>
            <a:off x="4848480" y="3911323"/>
            <a:ext cx="3297725" cy="5657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2" name="شكل حر: شكل 65">
            <a:extLst>
              <a:ext uri="{FF2B5EF4-FFF2-40B4-BE49-F238E27FC236}">
                <a16:creationId xmlns:a16="http://schemas.microsoft.com/office/drawing/2014/main" id="{FC5F591D-777B-4447-92BF-BCDEE1D4FB09}"/>
              </a:ext>
            </a:extLst>
          </p:cNvPr>
          <p:cNvSpPr/>
          <p:nvPr/>
        </p:nvSpPr>
        <p:spPr>
          <a:xfrm>
            <a:off x="4848480" y="4131029"/>
            <a:ext cx="3297725" cy="5657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3" name="شكل حر: شكل 66">
            <a:extLst>
              <a:ext uri="{FF2B5EF4-FFF2-40B4-BE49-F238E27FC236}">
                <a16:creationId xmlns:a16="http://schemas.microsoft.com/office/drawing/2014/main" id="{17626594-1A03-8B4A-97B5-1D40B7049F12}"/>
              </a:ext>
            </a:extLst>
          </p:cNvPr>
          <p:cNvSpPr/>
          <p:nvPr/>
        </p:nvSpPr>
        <p:spPr>
          <a:xfrm>
            <a:off x="4848480" y="4350734"/>
            <a:ext cx="3297725" cy="5657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4" name="شكل حر: شكل 67">
            <a:extLst>
              <a:ext uri="{FF2B5EF4-FFF2-40B4-BE49-F238E27FC236}">
                <a16:creationId xmlns:a16="http://schemas.microsoft.com/office/drawing/2014/main" id="{6D6A2B0B-B059-8048-8710-851E174DB843}"/>
              </a:ext>
            </a:extLst>
          </p:cNvPr>
          <p:cNvSpPr/>
          <p:nvPr/>
        </p:nvSpPr>
        <p:spPr>
          <a:xfrm>
            <a:off x="4848480" y="4581438"/>
            <a:ext cx="3297725" cy="5657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5" name="شكل حر: شكل 68">
            <a:extLst>
              <a:ext uri="{FF2B5EF4-FFF2-40B4-BE49-F238E27FC236}">
                <a16:creationId xmlns:a16="http://schemas.microsoft.com/office/drawing/2014/main" id="{515572FE-9C51-9F4B-A81D-7D4B6D94994E}"/>
              </a:ext>
            </a:extLst>
          </p:cNvPr>
          <p:cNvSpPr/>
          <p:nvPr/>
        </p:nvSpPr>
        <p:spPr>
          <a:xfrm>
            <a:off x="4848480" y="4801144"/>
            <a:ext cx="3297725" cy="5657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D9D1807D-4558-D941-A9A5-0574AD61B26B}"/>
              </a:ext>
            </a:extLst>
          </p:cNvPr>
          <p:cNvSpPr txBox="1"/>
          <p:nvPr/>
        </p:nvSpPr>
        <p:spPr>
          <a:xfrm>
            <a:off x="7256138" y="5136578"/>
            <a:ext cx="75890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E32E30BB-3527-0944-B3D3-C75E99781ABC}"/>
              </a:ext>
            </a:extLst>
          </p:cNvPr>
          <p:cNvSpPr txBox="1"/>
          <p:nvPr/>
        </p:nvSpPr>
        <p:spPr>
          <a:xfrm>
            <a:off x="3538513" y="5138476"/>
            <a:ext cx="75890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pic>
        <p:nvPicPr>
          <p:cNvPr id="74" name="صورة 73">
            <a:hlinkClick r:id="rId7" action="ppaction://hlinksldjump"/>
            <a:extLst>
              <a:ext uri="{FF2B5EF4-FFF2-40B4-BE49-F238E27FC236}">
                <a16:creationId xmlns:a16="http://schemas.microsoft.com/office/drawing/2014/main" id="{AE95E4A3-9F42-6A4F-8A6F-D2FB459C39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6102" y="824175"/>
            <a:ext cx="419052" cy="603388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2" name="عنوان 1"/>
          <p:cNvSpPr txBox="1">
            <a:spLocks/>
          </p:cNvSpPr>
          <p:nvPr/>
        </p:nvSpPr>
        <p:spPr>
          <a:xfrm>
            <a:off x="1114374" y="1428736"/>
            <a:ext cx="7193534" cy="495259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900778" y="1746840"/>
            <a:ext cx="499846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ــ ٦ ( ١١ ــ  ٢ جـ  )  =  ٧ ( ــ ٢  ــ  ٢ جـ  )</a:t>
            </a:r>
          </a:p>
        </p:txBody>
      </p:sp>
      <p:sp>
        <p:nvSpPr>
          <p:cNvPr id="31" name="مستطيل مستدير الزوايا 30"/>
          <p:cNvSpPr/>
          <p:nvPr/>
        </p:nvSpPr>
        <p:spPr>
          <a:xfrm>
            <a:off x="1073026" y="505396"/>
            <a:ext cx="6200648" cy="696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حل المعادلة :   ــ ٦ ( ١١ ــ  ٢ جـ  )  =  ٧ ( ــ ٢  ــ  ٢ جـ  )</a:t>
            </a:r>
          </a:p>
        </p:txBody>
      </p:sp>
      <p:sp>
        <p:nvSpPr>
          <p:cNvPr id="33" name="مربع نص 32"/>
          <p:cNvSpPr txBox="1"/>
          <p:nvPr/>
        </p:nvSpPr>
        <p:spPr>
          <a:xfrm>
            <a:off x="2585471" y="2661281"/>
            <a:ext cx="528641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ــ ٦٦   +   ١٢ جـ    =   ــ ١٤  ــ   ١٤ جـ</a:t>
            </a:r>
          </a:p>
        </p:txBody>
      </p:sp>
      <p:sp>
        <p:nvSpPr>
          <p:cNvPr id="34" name="مربع نص 33"/>
          <p:cNvSpPr txBox="1"/>
          <p:nvPr/>
        </p:nvSpPr>
        <p:spPr>
          <a:xfrm>
            <a:off x="3952741" y="3569812"/>
            <a:ext cx="428628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ــ  ٦٦                  =   ــ ١٤  ــ   ٢٦ جـ</a:t>
            </a:r>
          </a:p>
        </p:txBody>
      </p:sp>
      <p:sp>
        <p:nvSpPr>
          <p:cNvPr id="35" name="مربع نص 34"/>
          <p:cNvSpPr txBox="1"/>
          <p:nvPr/>
        </p:nvSpPr>
        <p:spPr>
          <a:xfrm>
            <a:off x="3984259" y="4415390"/>
            <a:ext cx="417154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ــ ٥٢                  =           ــ   ٢٦ جـ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4029570" y="5262354"/>
            <a:ext cx="405570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1"/>
                </a:solidFill>
              </a:rPr>
              <a:t> ٢                     =                    جـ</a:t>
            </a:r>
          </a:p>
        </p:txBody>
      </p:sp>
      <p:sp>
        <p:nvSpPr>
          <p:cNvPr id="42" name="خماسي 41"/>
          <p:cNvSpPr/>
          <p:nvPr/>
        </p:nvSpPr>
        <p:spPr>
          <a:xfrm>
            <a:off x="1285852" y="4429132"/>
            <a:ext cx="2714644" cy="500066"/>
          </a:xfrm>
          <a:prstGeom prst="homePlat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إضافة + ١٤ للطرفين</a:t>
            </a:r>
          </a:p>
        </p:txBody>
      </p:sp>
      <p:sp>
        <p:nvSpPr>
          <p:cNvPr id="50" name="خماسي 49"/>
          <p:cNvSpPr/>
          <p:nvPr/>
        </p:nvSpPr>
        <p:spPr>
          <a:xfrm>
            <a:off x="1285852" y="5286388"/>
            <a:ext cx="2714644" cy="500066"/>
          </a:xfrm>
          <a:prstGeom prst="homePlate">
            <a:avLst/>
          </a:prstGeom>
          <a:pattFill prst="dotDmnd">
            <a:fgClr>
              <a:srgbClr val="7030A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قسمة الطرفين على  ــ ٢٦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86644" y="285728"/>
            <a:ext cx="173831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خماسي 19"/>
          <p:cNvSpPr/>
          <p:nvPr/>
        </p:nvSpPr>
        <p:spPr>
          <a:xfrm>
            <a:off x="1285852" y="3571876"/>
            <a:ext cx="2714644" cy="500066"/>
          </a:xfrm>
          <a:prstGeom prst="homePlate">
            <a:avLst/>
          </a:prstGeom>
          <a:pattFill prst="dashDnDiag">
            <a:fgClr>
              <a:srgbClr val="92D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1"/>
                </a:solidFill>
              </a:rPr>
              <a:t>طرح ١٢جـ  من الطرفين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F5C905B-8A17-8E48-93DA-4845F2AAEC6B}"/>
              </a:ext>
            </a:extLst>
          </p:cNvPr>
          <p:cNvSpPr txBox="1"/>
          <p:nvPr/>
        </p:nvSpPr>
        <p:spPr>
          <a:xfrm>
            <a:off x="7596336" y="958318"/>
            <a:ext cx="9199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٩/صـ ٣٧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FB3FB00-226F-CBE7-D891-D2168168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233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1" grpId="0" animBg="1"/>
      <p:bldP spid="33" grpId="0"/>
      <p:bldP spid="34" grpId="0"/>
      <p:bldP spid="35" grpId="0"/>
      <p:bldP spid="36" grpId="0"/>
      <p:bldP spid="42" grpId="0" animBg="1"/>
      <p:bldP spid="50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حر: شكل 1">
            <a:extLst>
              <a:ext uri="{FF2B5EF4-FFF2-40B4-BE49-F238E27FC236}">
                <a16:creationId xmlns:a16="http://schemas.microsoft.com/office/drawing/2014/main" id="{C716C3C6-23FB-F74D-95E5-74B73F9A3676}"/>
              </a:ext>
            </a:extLst>
          </p:cNvPr>
          <p:cNvSpPr/>
          <p:nvPr/>
        </p:nvSpPr>
        <p:spPr>
          <a:xfrm flipH="1">
            <a:off x="4173421" y="710370"/>
            <a:ext cx="4534644" cy="554990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10138582 w 10466513"/>
              <a:gd name="connsiteY6" fmla="*/ 5745020 h 5745020"/>
              <a:gd name="connsiteX7" fmla="*/ 10466513 w 10466513"/>
              <a:gd name="connsiteY7" fmla="*/ 5482749 h 5745020"/>
              <a:gd name="connsiteX8" fmla="*/ 10466513 w 10466513"/>
              <a:gd name="connsiteY8" fmla="*/ 250892 h 5745020"/>
              <a:gd name="connsiteX9" fmla="*/ 10138582 w 10466513"/>
              <a:gd name="connsiteY9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466513 w 10466513"/>
              <a:gd name="connsiteY9" fmla="*/ 250892 h 5745020"/>
              <a:gd name="connsiteX10" fmla="*/ 10138582 w 10466513"/>
              <a:gd name="connsiteY10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138582 w 10466513"/>
              <a:gd name="connsiteY9" fmla="*/ 0 h 5745020"/>
              <a:gd name="connsiteX0" fmla="*/ 10466513 w 10466513"/>
              <a:gd name="connsiteY0" fmla="*/ 5482749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0" fmla="*/ 10138582 w 10138601"/>
              <a:gd name="connsiteY0" fmla="*/ 5745020 h 5745020"/>
              <a:gd name="connsiteX1" fmla="*/ 5329173 w 10138601"/>
              <a:gd name="connsiteY1" fmla="*/ 5189 h 5745020"/>
              <a:gd name="connsiteX2" fmla="*/ 327930 w 10138601"/>
              <a:gd name="connsiteY2" fmla="*/ 0 h 5745020"/>
              <a:gd name="connsiteX3" fmla="*/ 0 w 10138601"/>
              <a:gd name="connsiteY3" fmla="*/ 250892 h 5745020"/>
              <a:gd name="connsiteX4" fmla="*/ 0 w 10138601"/>
              <a:gd name="connsiteY4" fmla="*/ 5482749 h 5745020"/>
              <a:gd name="connsiteX5" fmla="*/ 327930 w 10138601"/>
              <a:gd name="connsiteY5" fmla="*/ 5745020 h 5745020"/>
              <a:gd name="connsiteX6" fmla="*/ 5275167 w 10138601"/>
              <a:gd name="connsiteY6" fmla="*/ 5729986 h 5745020"/>
              <a:gd name="connsiteX7" fmla="*/ 10138582 w 10138601"/>
              <a:gd name="connsiteY7" fmla="*/ 5745020 h 5745020"/>
              <a:gd name="connsiteX0" fmla="*/ 5275167 w 5329173"/>
              <a:gd name="connsiteY0" fmla="*/ 5729986 h 5745020"/>
              <a:gd name="connsiteX1" fmla="*/ 5329173 w 5329173"/>
              <a:gd name="connsiteY1" fmla="*/ 5189 h 5745020"/>
              <a:gd name="connsiteX2" fmla="*/ 327930 w 5329173"/>
              <a:gd name="connsiteY2" fmla="*/ 0 h 5745020"/>
              <a:gd name="connsiteX3" fmla="*/ 0 w 5329173"/>
              <a:gd name="connsiteY3" fmla="*/ 250892 h 5745020"/>
              <a:gd name="connsiteX4" fmla="*/ 0 w 5329173"/>
              <a:gd name="connsiteY4" fmla="*/ 5482749 h 5745020"/>
              <a:gd name="connsiteX5" fmla="*/ 327930 w 5329173"/>
              <a:gd name="connsiteY5" fmla="*/ 5745020 h 5745020"/>
              <a:gd name="connsiteX6" fmla="*/ 5275167 w 5329173"/>
              <a:gd name="connsiteY6" fmla="*/ 5729986 h 5745020"/>
              <a:gd name="connsiteX0" fmla="*/ 5275167 w 5294883"/>
              <a:gd name="connsiteY0" fmla="*/ 5747657 h 5762691"/>
              <a:gd name="connsiteX1" fmla="*/ 5294883 w 5294883"/>
              <a:gd name="connsiteY1" fmla="*/ 0 h 5762691"/>
              <a:gd name="connsiteX2" fmla="*/ 327930 w 5294883"/>
              <a:gd name="connsiteY2" fmla="*/ 17671 h 5762691"/>
              <a:gd name="connsiteX3" fmla="*/ 0 w 5294883"/>
              <a:gd name="connsiteY3" fmla="*/ 268563 h 5762691"/>
              <a:gd name="connsiteX4" fmla="*/ 0 w 5294883"/>
              <a:gd name="connsiteY4" fmla="*/ 5500420 h 5762691"/>
              <a:gd name="connsiteX5" fmla="*/ 327930 w 5294883"/>
              <a:gd name="connsiteY5" fmla="*/ 5762691 h 5762691"/>
              <a:gd name="connsiteX6" fmla="*/ 5275167 w 5294883"/>
              <a:gd name="connsiteY6" fmla="*/ 5747657 h 57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4883" h="5762691">
                <a:moveTo>
                  <a:pt x="5275167" y="5747657"/>
                </a:moveTo>
                <a:lnTo>
                  <a:pt x="5294883" y="0"/>
                </a:lnTo>
                <a:lnTo>
                  <a:pt x="327930" y="17671"/>
                </a:lnTo>
                <a:cubicBezTo>
                  <a:pt x="144341" y="17671"/>
                  <a:pt x="0" y="126839"/>
                  <a:pt x="0" y="268563"/>
                </a:cubicBezTo>
                <a:lnTo>
                  <a:pt x="0" y="5500420"/>
                </a:lnTo>
                <a:cubicBezTo>
                  <a:pt x="0" y="5642083"/>
                  <a:pt x="144341" y="5762691"/>
                  <a:pt x="327930" y="5762691"/>
                </a:cubicBezTo>
                <a:lnTo>
                  <a:pt x="5275167" y="57476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dirty="0"/>
          </a:p>
        </p:txBody>
      </p:sp>
      <p:pic>
        <p:nvPicPr>
          <p:cNvPr id="18438" name="صورة 15">
            <a:extLst>
              <a:ext uri="{FF2B5EF4-FFF2-40B4-BE49-F238E27FC236}">
                <a16:creationId xmlns:a16="http://schemas.microsoft.com/office/drawing/2014/main" id="{01E9444D-C1AC-6C4C-8994-C38480B51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75356" y="802398"/>
            <a:ext cx="4320835" cy="538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45B457A-30AB-8E4E-A983-2BF8920F64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107504" y="1618457"/>
            <a:ext cx="4167852" cy="4178299"/>
          </a:xfrm>
          <a:prstGeom prst="rect">
            <a:avLst/>
          </a:prstGeom>
          <a:ln>
            <a:noFill/>
          </a:ln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382803C-B9C2-F9AE-CA49-57465442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3340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صورة 4">
            <a:extLst>
              <a:ext uri="{FF2B5EF4-FFF2-40B4-BE49-F238E27FC236}">
                <a16:creationId xmlns:a16="http://schemas.microsoft.com/office/drawing/2014/main" id="{CC222E46-4438-4F41-BD36-775D76A96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7" y="139966"/>
            <a:ext cx="22828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مربع نص 5">
            <a:extLst>
              <a:ext uri="{FF2B5EF4-FFF2-40B4-BE49-F238E27FC236}">
                <a16:creationId xmlns:a16="http://schemas.microsoft.com/office/drawing/2014/main" id="{F63945A8-DB33-E440-8BCA-44A3F6066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6" y="584520"/>
            <a:ext cx="3557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FF0000"/>
                </a:solidFill>
              </a:rPr>
              <a:t>التاريخ :</a:t>
            </a:r>
            <a:r>
              <a:rPr lang="ar-SA" altLang="ar-SA" sz="1800" dirty="0"/>
              <a:t>     </a:t>
            </a:r>
            <a:r>
              <a:rPr lang="ar-SA" altLang="ar-SA" sz="1800" dirty="0">
                <a:solidFill>
                  <a:srgbClr val="0070C0"/>
                </a:solidFill>
              </a:rPr>
              <a:t>/ / ١٤٤هـ</a:t>
            </a:r>
          </a:p>
          <a:p>
            <a:pPr rtl="0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FF0000"/>
                </a:solidFill>
              </a:rPr>
              <a:t>المادة : </a:t>
            </a:r>
            <a:r>
              <a:rPr lang="ar-SA" altLang="ar-SA" sz="1800" dirty="0">
                <a:solidFill>
                  <a:srgbClr val="0070C0"/>
                </a:solidFill>
                <a:ea typeface="AGA Aladdin Regular"/>
                <a:cs typeface="AGA Aladdin Regular"/>
              </a:rPr>
              <a:t>رياضيات</a:t>
            </a:r>
            <a:r>
              <a:rPr lang="ar-SA" altLang="ar-SA" sz="1800" dirty="0">
                <a:solidFill>
                  <a:srgbClr val="0070C0"/>
                </a:solidFill>
              </a:rPr>
              <a:t> </a:t>
            </a:r>
          </a:p>
          <a:p>
            <a:pPr rtl="0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FF0000"/>
                </a:solidFill>
              </a:rPr>
              <a:t>الموضوع : </a:t>
            </a:r>
            <a:r>
              <a:rPr lang="ar-SA" altLang="ar-SA" sz="1800" dirty="0">
                <a:solidFill>
                  <a:srgbClr val="0070C0"/>
                </a:solidFill>
                <a:ea typeface="AGA Aladdin Regular"/>
                <a:cs typeface="AGA Aladdin Regular"/>
              </a:rPr>
              <a:t>ضرب وحيدة حد في كثيرة حدود</a:t>
            </a:r>
          </a:p>
          <a:p>
            <a:pPr rtl="0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FF0000"/>
                </a:solidFill>
              </a:rPr>
              <a:t>رقم الصفحة : </a:t>
            </a:r>
            <a:r>
              <a:rPr lang="ar-SA" altLang="ar-SA" sz="1800" dirty="0">
                <a:solidFill>
                  <a:srgbClr val="0070C0"/>
                </a:solidFill>
                <a:ea typeface="AGA Aladdin Regular"/>
                <a:cs typeface="AGA Aladdin Regular"/>
              </a:rPr>
              <a:t>٣٥</a:t>
            </a:r>
          </a:p>
        </p:txBody>
      </p:sp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FFC42E4-61D4-1E48-BA37-F101FCB38B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2" r="7332" b="396"/>
          <a:stretch/>
        </p:blipFill>
        <p:spPr>
          <a:xfrm>
            <a:off x="6693407" y="2915024"/>
            <a:ext cx="2160240" cy="2715652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E6E7D54-E680-5447-BEF3-6B5F3D4C88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3" r="80360" b="69328"/>
          <a:stretch/>
        </p:blipFill>
        <p:spPr>
          <a:xfrm>
            <a:off x="418905" y="376712"/>
            <a:ext cx="1584176" cy="161594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95AAB16-CA97-4F4E-B2F5-0235CBACDA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709" b="55385"/>
          <a:stretch/>
        </p:blipFill>
        <p:spPr>
          <a:xfrm rot="21172042">
            <a:off x="3923495" y="2620035"/>
            <a:ext cx="2223268" cy="228605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755D745-CA97-504D-9926-F7003BFDAA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1" t="50001" r="17712" b="2708"/>
          <a:stretch/>
        </p:blipFill>
        <p:spPr>
          <a:xfrm>
            <a:off x="418905" y="4272850"/>
            <a:ext cx="2801800" cy="2106160"/>
          </a:xfrm>
          <a:prstGeom prst="rect">
            <a:avLst/>
          </a:prstGeom>
        </p:spPr>
      </p:pic>
      <p:pic>
        <p:nvPicPr>
          <p:cNvPr id="9" name="صورة 8" descr="لقطة الشاشة">
            <a:extLst>
              <a:ext uri="{FF2B5EF4-FFF2-40B4-BE49-F238E27FC236}">
                <a16:creationId xmlns:a16="http://schemas.microsoft.com/office/drawing/2014/main" id="{FF6D54AA-2BD5-B440-800D-9DEFC0BBA6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2" t="60392" r="17049" b="608"/>
          <a:stretch/>
        </p:blipFill>
        <p:spPr>
          <a:xfrm>
            <a:off x="2247783" y="1053731"/>
            <a:ext cx="1268723" cy="146223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23A5E10-F97D-9D4E-96F1-45D8DBFECD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092639" y="5362894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A7549E4-B802-1542-F342-2F194A12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929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7383967" y="233810"/>
            <a:ext cx="425497" cy="184651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562402" y="857250"/>
            <a:ext cx="783292" cy="8286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1867475" y="1214263"/>
            <a:ext cx="538859" cy="57003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208019" y="1225019"/>
            <a:ext cx="783292" cy="82860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0935" y="960729"/>
            <a:ext cx="783292" cy="828607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2850554" y="892405"/>
            <a:ext cx="3789605" cy="570032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7183853" y="1577392"/>
            <a:ext cx="1936887" cy="30351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7199074" y="159420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7447940" y="159420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7696814" y="159168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7199075" y="159168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7447941" y="159168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7696815" y="158916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3158480" y="786366"/>
            <a:ext cx="325794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EG" sz="405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405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7183852" y="2077896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7199073" y="210479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7447939" y="210478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7696813" y="210226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7199074" y="210226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7447940" y="210226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7696814" y="209974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7183851" y="2588481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7199073" y="261537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7447938" y="261537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7696812" y="261285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7199073" y="261285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7447939" y="261285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7696813" y="261033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7183850" y="3099065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7199072" y="312595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7447938" y="312595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7696812" y="312343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7199073" y="312343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7447938" y="312343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7696812" y="312091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7183850" y="3609649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7199071" y="363654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7447937" y="363654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7696811" y="363402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7199072" y="363402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7447938" y="363402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7696812" y="363150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7183849" y="4120233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7199070" y="414712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7447936" y="414712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7696810" y="414460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7199071" y="414460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7447937" y="414460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7696811" y="414208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7183848" y="4637424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7199070" y="466431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7447935" y="466431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7696809" y="466179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7199070" y="466179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7447936" y="466179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7696810" y="465927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4973956" y="1632022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4989177" y="165891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5238043" y="165891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5486917" y="165639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4989178" y="165639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5238044" y="165639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5486918" y="165387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4973955" y="2142606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4989177" y="216950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5238042" y="216949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5486916" y="216697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4989177" y="216697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5238043" y="216697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5486917" y="216445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4973954" y="2653191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4989176" y="268008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5238042" y="268008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5486916" y="267756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4989177" y="267756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5238042" y="267756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5486916" y="267504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4973954" y="3163775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4989175" y="319066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5238041" y="319066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5486915" y="318814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4989176" y="318814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5238042" y="318814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5486916" y="318562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4973953" y="3674359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4989174" y="370125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5238040" y="370125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5486914" y="369873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4989175" y="369873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5238041" y="369873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5486915" y="369621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4973952" y="4184943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4989174" y="421183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5238039" y="421183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5486913" y="420931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4989174" y="420931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5238040" y="420931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5486914" y="420679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4973951" y="4702134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4989173" y="472902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5238039" y="472902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5486913" y="472650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4989174" y="472650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5238039" y="472650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5486913" y="472398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2623450" y="1888545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2638671" y="191543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2887537" y="191543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3136411" y="191291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2638672" y="191291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2887538" y="191291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3136412" y="191039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2623449" y="2399129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2638671" y="242602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2887536" y="242602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3136410" y="242350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2638671" y="242350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2887537" y="242350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3136411" y="242098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2623448" y="2909713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2638670" y="293660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2887536" y="293660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3136410" y="293408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2638671" y="293408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2887536" y="293408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3136410" y="293156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2623448" y="3420297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2638669" y="344719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2887535" y="344719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3136409" y="344467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2638670" y="344467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2887536" y="344466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3136410" y="344214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2623447" y="3930882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2638668" y="395777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2887534" y="395777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3136408" y="395525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2638669" y="395525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2887535" y="395525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3136409" y="395273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2623446" y="4441466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2638668" y="446835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2887533" y="446835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3136407" y="446583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2638668" y="446583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2887534" y="446583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3136408" y="446331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2654618" y="5550939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2669839" y="557783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2918705" y="557783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3167579" y="557531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2669840" y="557531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2918706" y="557531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3167580" y="557279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437684" y="1893585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452905" y="192047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701771" y="192047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950645" y="191795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452906" y="191795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701772" y="191795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950646" y="191543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437683" y="2404169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452904" y="243106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701770" y="243106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950644" y="242854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452905" y="242854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701771" y="242854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950645" y="242602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437682" y="2914753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452904" y="294164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701769" y="294164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950643" y="293912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452904" y="293912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701770" y="293912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950644" y="293660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437681" y="3425337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452903" y="345223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701769" y="345223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950643" y="344971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452904" y="344971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701769" y="344970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950643" y="344718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437681" y="3935922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452902" y="396281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701768" y="396281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950642" y="396029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452903" y="396029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701769" y="396029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950643" y="395777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437680" y="4446506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452901" y="447339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701767" y="447339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950641" y="447087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452902" y="447087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701768" y="447087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950642" y="446835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468851" y="5555979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484073" y="558287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732939" y="558287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981813" y="558035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484074" y="558035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732939" y="558035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981813" y="557783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7160531" y="5167298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7175752" y="519419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7424618" y="519419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7673492" y="519167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7175753" y="519167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7424619" y="519167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7673493" y="518915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7160531" y="5589552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7175752" y="561644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7424618" y="561644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7673492" y="561392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7175753" y="561392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7424619" y="561392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7673493" y="561140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4950634" y="5119293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4965855" y="514618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5214721" y="514618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5463595" y="514366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4965856" y="514366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5214722" y="514366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5463596" y="514114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4950634" y="5541547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4965855" y="556844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5214721" y="556844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5463595" y="556592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4965856" y="556592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5214722" y="556591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5463596" y="556339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2640185" y="5023367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2655406" y="505026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2904272" y="505026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3153146" y="504774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2655407" y="504774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2904273" y="504773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3153147" y="504521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454418" y="5028407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469640" y="505530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718506" y="505530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967380" y="505278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469641" y="505278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718506" y="505277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967380" y="505025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53EB734-925E-EE2A-93B7-D005475BD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حر: شكل 1">
            <a:extLst>
              <a:ext uri="{FF2B5EF4-FFF2-40B4-BE49-F238E27FC236}">
                <a16:creationId xmlns:a16="http://schemas.microsoft.com/office/drawing/2014/main" id="{C716C3C6-23FB-F74D-95E5-74B73F9A3676}"/>
              </a:ext>
            </a:extLst>
          </p:cNvPr>
          <p:cNvSpPr/>
          <p:nvPr/>
        </p:nvSpPr>
        <p:spPr>
          <a:xfrm>
            <a:off x="611188" y="866775"/>
            <a:ext cx="4789487" cy="554990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10138582 w 10466513"/>
              <a:gd name="connsiteY6" fmla="*/ 5745020 h 5745020"/>
              <a:gd name="connsiteX7" fmla="*/ 10466513 w 10466513"/>
              <a:gd name="connsiteY7" fmla="*/ 5482749 h 5745020"/>
              <a:gd name="connsiteX8" fmla="*/ 10466513 w 10466513"/>
              <a:gd name="connsiteY8" fmla="*/ 250892 h 5745020"/>
              <a:gd name="connsiteX9" fmla="*/ 10138582 w 10466513"/>
              <a:gd name="connsiteY9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466513 w 10466513"/>
              <a:gd name="connsiteY9" fmla="*/ 250892 h 5745020"/>
              <a:gd name="connsiteX10" fmla="*/ 10138582 w 10466513"/>
              <a:gd name="connsiteY10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138582 w 10466513"/>
              <a:gd name="connsiteY9" fmla="*/ 0 h 5745020"/>
              <a:gd name="connsiteX0" fmla="*/ 10466513 w 10466513"/>
              <a:gd name="connsiteY0" fmla="*/ 5482749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0" fmla="*/ 10138582 w 10138601"/>
              <a:gd name="connsiteY0" fmla="*/ 5745020 h 5745020"/>
              <a:gd name="connsiteX1" fmla="*/ 5329173 w 10138601"/>
              <a:gd name="connsiteY1" fmla="*/ 5189 h 5745020"/>
              <a:gd name="connsiteX2" fmla="*/ 327930 w 10138601"/>
              <a:gd name="connsiteY2" fmla="*/ 0 h 5745020"/>
              <a:gd name="connsiteX3" fmla="*/ 0 w 10138601"/>
              <a:gd name="connsiteY3" fmla="*/ 250892 h 5745020"/>
              <a:gd name="connsiteX4" fmla="*/ 0 w 10138601"/>
              <a:gd name="connsiteY4" fmla="*/ 5482749 h 5745020"/>
              <a:gd name="connsiteX5" fmla="*/ 327930 w 10138601"/>
              <a:gd name="connsiteY5" fmla="*/ 5745020 h 5745020"/>
              <a:gd name="connsiteX6" fmla="*/ 5275167 w 10138601"/>
              <a:gd name="connsiteY6" fmla="*/ 5729986 h 5745020"/>
              <a:gd name="connsiteX7" fmla="*/ 10138582 w 10138601"/>
              <a:gd name="connsiteY7" fmla="*/ 5745020 h 5745020"/>
              <a:gd name="connsiteX0" fmla="*/ 5275167 w 5329173"/>
              <a:gd name="connsiteY0" fmla="*/ 5729986 h 5745020"/>
              <a:gd name="connsiteX1" fmla="*/ 5329173 w 5329173"/>
              <a:gd name="connsiteY1" fmla="*/ 5189 h 5745020"/>
              <a:gd name="connsiteX2" fmla="*/ 327930 w 5329173"/>
              <a:gd name="connsiteY2" fmla="*/ 0 h 5745020"/>
              <a:gd name="connsiteX3" fmla="*/ 0 w 5329173"/>
              <a:gd name="connsiteY3" fmla="*/ 250892 h 5745020"/>
              <a:gd name="connsiteX4" fmla="*/ 0 w 5329173"/>
              <a:gd name="connsiteY4" fmla="*/ 5482749 h 5745020"/>
              <a:gd name="connsiteX5" fmla="*/ 327930 w 5329173"/>
              <a:gd name="connsiteY5" fmla="*/ 5745020 h 5745020"/>
              <a:gd name="connsiteX6" fmla="*/ 5275167 w 5329173"/>
              <a:gd name="connsiteY6" fmla="*/ 5729986 h 5745020"/>
              <a:gd name="connsiteX0" fmla="*/ 5275167 w 5294883"/>
              <a:gd name="connsiteY0" fmla="*/ 5747657 h 5762691"/>
              <a:gd name="connsiteX1" fmla="*/ 5294883 w 5294883"/>
              <a:gd name="connsiteY1" fmla="*/ 0 h 5762691"/>
              <a:gd name="connsiteX2" fmla="*/ 327930 w 5294883"/>
              <a:gd name="connsiteY2" fmla="*/ 17671 h 5762691"/>
              <a:gd name="connsiteX3" fmla="*/ 0 w 5294883"/>
              <a:gd name="connsiteY3" fmla="*/ 268563 h 5762691"/>
              <a:gd name="connsiteX4" fmla="*/ 0 w 5294883"/>
              <a:gd name="connsiteY4" fmla="*/ 5500420 h 5762691"/>
              <a:gd name="connsiteX5" fmla="*/ 327930 w 5294883"/>
              <a:gd name="connsiteY5" fmla="*/ 5762691 h 5762691"/>
              <a:gd name="connsiteX6" fmla="*/ 5275167 w 5294883"/>
              <a:gd name="connsiteY6" fmla="*/ 5747657 h 57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4883" h="5762691">
                <a:moveTo>
                  <a:pt x="5275167" y="5747657"/>
                </a:moveTo>
                <a:lnTo>
                  <a:pt x="5294883" y="0"/>
                </a:lnTo>
                <a:lnTo>
                  <a:pt x="327930" y="17671"/>
                </a:lnTo>
                <a:cubicBezTo>
                  <a:pt x="144341" y="17671"/>
                  <a:pt x="0" y="126839"/>
                  <a:pt x="0" y="268563"/>
                </a:cubicBezTo>
                <a:lnTo>
                  <a:pt x="0" y="5500420"/>
                </a:lnTo>
                <a:cubicBezTo>
                  <a:pt x="0" y="5642083"/>
                  <a:pt x="144341" y="5762691"/>
                  <a:pt x="327930" y="5762691"/>
                </a:cubicBezTo>
                <a:lnTo>
                  <a:pt x="5275167" y="57476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dirty="0"/>
          </a:p>
        </p:txBody>
      </p:sp>
      <p:pic>
        <p:nvPicPr>
          <p:cNvPr id="18438" name="صورة 15">
            <a:extLst>
              <a:ext uri="{FF2B5EF4-FFF2-40B4-BE49-F238E27FC236}">
                <a16:creationId xmlns:a16="http://schemas.microsoft.com/office/drawing/2014/main" id="{01E9444D-C1AC-6C4C-8994-C38480B51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866775"/>
            <a:ext cx="4584700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6CBE5CAF-5363-2B48-A2A9-24B683F48138}"/>
              </a:ext>
            </a:extLst>
          </p:cNvPr>
          <p:cNvSpPr/>
          <p:nvPr/>
        </p:nvSpPr>
        <p:spPr>
          <a:xfrm>
            <a:off x="1184275" y="284638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700" dirty="0">
                <a:solidFill>
                  <a:srgbClr val="E2789F"/>
                </a:solidFill>
                <a:cs typeface="Barada Reqa" pitchFamily="2" charset="-78"/>
              </a:rPr>
              <a:t>جمع كثيرات الحدود وطرحها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346260C-8FB9-7F48-80A8-172009CBDBE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4735037" y="1502625"/>
            <a:ext cx="4167852" cy="4178299"/>
          </a:xfrm>
          <a:prstGeom prst="rect">
            <a:avLst/>
          </a:prstGeom>
          <a:ln>
            <a:noFill/>
          </a:ln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0B960425-7EB2-29EA-B0FF-DBC0B5F6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0447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شكل حر: شكل 6">
            <a:extLst>
              <a:ext uri="{FF2B5EF4-FFF2-40B4-BE49-F238E27FC236}">
                <a16:creationId xmlns:a16="http://schemas.microsoft.com/office/drawing/2014/main" id="{DAA19D5E-C86E-0044-87B8-E98E6E8C2838}"/>
              </a:ext>
            </a:extLst>
          </p:cNvPr>
          <p:cNvSpPr/>
          <p:nvPr/>
        </p:nvSpPr>
        <p:spPr>
          <a:xfrm>
            <a:off x="71439" y="328609"/>
            <a:ext cx="8974590" cy="6420534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290"/>
            <a:ext cx="3676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0030" y="714356"/>
            <a:ext cx="48768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مربع نص 24"/>
          <p:cNvSpPr txBox="1"/>
          <p:nvPr/>
        </p:nvSpPr>
        <p:spPr>
          <a:xfrm>
            <a:off x="4929190" y="2714620"/>
            <a:ext cx="4000528" cy="43088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ما صيغة ايجاد مساحة المستطيل ؟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71438" y="2714620"/>
            <a:ext cx="4786314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م = ل × ض  </a:t>
            </a:r>
            <a:r>
              <a:rPr lang="ar-SA" sz="2200" b="1" dirty="0">
                <a:solidFill>
                  <a:srgbClr val="FF0000"/>
                </a:solidFill>
              </a:rPr>
              <a:t>حيث : الطول = ل، والعرض = ض</a:t>
            </a:r>
          </a:p>
        </p:txBody>
      </p:sp>
      <p:sp>
        <p:nvSpPr>
          <p:cNvPr id="28" name="مربع نص 27"/>
          <p:cNvSpPr txBox="1"/>
          <p:nvPr/>
        </p:nvSpPr>
        <p:spPr>
          <a:xfrm>
            <a:off x="4929190" y="3283865"/>
            <a:ext cx="4000528" cy="43088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ما الطول والعرض في الصيغة السابقة ؟</a:t>
            </a:r>
          </a:p>
        </p:txBody>
      </p:sp>
      <p:sp>
        <p:nvSpPr>
          <p:cNvPr id="29" name="مربع نص 28"/>
          <p:cNvSpPr txBox="1"/>
          <p:nvPr/>
        </p:nvSpPr>
        <p:spPr>
          <a:xfrm>
            <a:off x="3143240" y="3283865"/>
            <a:ext cx="1714512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ل = ٣ ض + ٣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1357290" y="3286124"/>
            <a:ext cx="1714512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ض = ض</a:t>
            </a:r>
          </a:p>
        </p:txBody>
      </p:sp>
      <p:sp>
        <p:nvSpPr>
          <p:cNvPr id="31" name="مربع نص 30"/>
          <p:cNvSpPr txBox="1"/>
          <p:nvPr/>
        </p:nvSpPr>
        <p:spPr>
          <a:xfrm>
            <a:off x="4929190" y="3857628"/>
            <a:ext cx="4000528" cy="43088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أي البعدين هو وحيدة حد ؟</a:t>
            </a:r>
          </a:p>
        </p:txBody>
      </p:sp>
      <p:sp>
        <p:nvSpPr>
          <p:cNvPr id="32" name="مربع نص 31"/>
          <p:cNvSpPr txBox="1"/>
          <p:nvPr/>
        </p:nvSpPr>
        <p:spPr>
          <a:xfrm>
            <a:off x="3143240" y="3857628"/>
            <a:ext cx="1714512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ض</a:t>
            </a:r>
          </a:p>
        </p:txBody>
      </p:sp>
      <p:sp>
        <p:nvSpPr>
          <p:cNvPr id="33" name="مربع نص 32"/>
          <p:cNvSpPr txBox="1"/>
          <p:nvPr/>
        </p:nvSpPr>
        <p:spPr>
          <a:xfrm>
            <a:off x="4929190" y="4426873"/>
            <a:ext cx="4000528" cy="43088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صف كيف تجد مساحة غرفة عرضها </a:t>
            </a:r>
            <a:r>
              <a:rPr lang="ar-SA" sz="2200" b="1" dirty="0">
                <a:solidFill>
                  <a:srgbClr val="FF0000"/>
                </a:solidFill>
              </a:rPr>
              <a:t>٦</a:t>
            </a:r>
            <a:r>
              <a:rPr lang="ar-SA" sz="2200" b="1" dirty="0"/>
              <a:t> </a:t>
            </a:r>
            <a:r>
              <a:rPr lang="ar-SA" sz="2200" b="1" dirty="0" err="1"/>
              <a:t>م</a:t>
            </a:r>
            <a:endParaRPr lang="ar-SA" sz="2200" b="1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1357290" y="4426873"/>
            <a:ext cx="3500462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ar-SA" sz="2200" b="1" dirty="0"/>
          </a:p>
          <a:p>
            <a:endParaRPr lang="ar-SA" sz="2200" b="1" dirty="0"/>
          </a:p>
          <a:p>
            <a:endParaRPr lang="ar-SA" sz="2200" b="1" dirty="0"/>
          </a:p>
          <a:p>
            <a:endParaRPr lang="ar-SA" sz="2200" b="1" dirty="0"/>
          </a:p>
          <a:p>
            <a:endParaRPr lang="ar-SA" sz="2200" b="1" dirty="0"/>
          </a:p>
          <a:p>
            <a:endParaRPr lang="ar-SA" sz="2200" b="1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1357290" y="4429132"/>
            <a:ext cx="3500462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م =  ض ( ٣ </a:t>
            </a:r>
            <a:r>
              <a:rPr lang="ar-SA" sz="2200" b="1" dirty="0" err="1"/>
              <a:t>ض</a:t>
            </a:r>
            <a:r>
              <a:rPr lang="ar-SA" sz="2200" b="1" dirty="0"/>
              <a:t>  +  ٣  )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1357290" y="4855501"/>
            <a:ext cx="3500462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م =  </a:t>
            </a:r>
            <a:r>
              <a:rPr lang="ar-SA" sz="2200" b="1" dirty="0">
                <a:solidFill>
                  <a:srgbClr val="FF0000"/>
                </a:solidFill>
              </a:rPr>
              <a:t>٦</a:t>
            </a:r>
            <a:r>
              <a:rPr lang="ar-SA" sz="2200" b="1" dirty="0"/>
              <a:t> ( ٣ × </a:t>
            </a:r>
            <a:r>
              <a:rPr lang="ar-SA" sz="2200" b="1" dirty="0">
                <a:solidFill>
                  <a:srgbClr val="FF0000"/>
                </a:solidFill>
              </a:rPr>
              <a:t>٦</a:t>
            </a:r>
            <a:r>
              <a:rPr lang="ar-SA" sz="2200" b="1" dirty="0"/>
              <a:t>  +  ٣  )</a:t>
            </a:r>
          </a:p>
        </p:txBody>
      </p:sp>
      <p:sp>
        <p:nvSpPr>
          <p:cNvPr id="37" name="مربع نص 36"/>
          <p:cNvSpPr txBox="1"/>
          <p:nvPr/>
        </p:nvSpPr>
        <p:spPr>
          <a:xfrm>
            <a:off x="1357290" y="5286388"/>
            <a:ext cx="3500462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م =  </a:t>
            </a:r>
            <a:r>
              <a:rPr lang="ar-SA" sz="2200" b="1" dirty="0">
                <a:solidFill>
                  <a:srgbClr val="FF0000"/>
                </a:solidFill>
              </a:rPr>
              <a:t>٦</a:t>
            </a:r>
            <a:r>
              <a:rPr lang="ar-SA" sz="2200" b="1" dirty="0"/>
              <a:t> ( ١٨ +  ٣  )</a:t>
            </a:r>
          </a:p>
        </p:txBody>
      </p:sp>
      <p:sp>
        <p:nvSpPr>
          <p:cNvPr id="38" name="مربع نص 37"/>
          <p:cNvSpPr txBox="1"/>
          <p:nvPr/>
        </p:nvSpPr>
        <p:spPr>
          <a:xfrm>
            <a:off x="1357290" y="5712757"/>
            <a:ext cx="3500462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م =  </a:t>
            </a:r>
            <a:r>
              <a:rPr lang="ar-SA" sz="2200" b="1" dirty="0">
                <a:solidFill>
                  <a:srgbClr val="FF0000"/>
                </a:solidFill>
              </a:rPr>
              <a:t>٦</a:t>
            </a:r>
            <a:r>
              <a:rPr lang="ar-SA" sz="2200" b="1" dirty="0"/>
              <a:t> (  ٢١  )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1357290" y="6141385"/>
            <a:ext cx="3500462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م = م١٢٦</a:t>
            </a:r>
            <a:r>
              <a:rPr lang="ar-SA" sz="2200" b="1" baseline="30000" dirty="0"/>
              <a:t>٢</a:t>
            </a:r>
          </a:p>
        </p:txBody>
      </p:sp>
      <p:sp>
        <p:nvSpPr>
          <p:cNvPr id="21" name="عنوان 1">
            <a:extLst>
              <a:ext uri="{FF2B5EF4-FFF2-40B4-BE49-F238E27FC236}">
                <a16:creationId xmlns:a16="http://schemas.microsoft.com/office/drawing/2014/main" id="{858FB042-C0BE-204C-B992-6CBE44DD477A}"/>
              </a:ext>
            </a:extLst>
          </p:cNvPr>
          <p:cNvSpPr txBox="1">
            <a:spLocks/>
          </p:cNvSpPr>
          <p:nvPr/>
        </p:nvSpPr>
        <p:spPr>
          <a:xfrm>
            <a:off x="4929190" y="5129248"/>
            <a:ext cx="4000528" cy="13845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لضرب وحيدة حد في كثيرة حدود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نستعمل خاصية التوزيع</a:t>
            </a:r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B85835E-81A8-9544-B655-69D7223979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" t="34966" r="68872" b="11341"/>
          <a:stretch/>
        </p:blipFill>
        <p:spPr>
          <a:xfrm>
            <a:off x="695538" y="584695"/>
            <a:ext cx="2376264" cy="18002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FA5D0198-05CC-534C-A9C0-FCA6FD612EC0}"/>
              </a:ext>
            </a:extLst>
          </p:cNvPr>
          <p:cNvSpPr txBox="1"/>
          <p:nvPr/>
        </p:nvSpPr>
        <p:spPr>
          <a:xfrm>
            <a:off x="-10683" y="3956455"/>
            <a:ext cx="2160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>
                <a:solidFill>
                  <a:srgbClr val="FF40FF"/>
                </a:solidFill>
              </a:rPr>
              <a:t>لن انسى ترتيب العمليات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4C5A3CDC-CE3A-CD4C-80A2-29C7BAF78E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-75743" y="5579900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05F5B6D1-E5F4-1EEA-D39F-3851A6D0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217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شكل حر: شكل 6">
            <a:extLst>
              <a:ext uri="{FF2B5EF4-FFF2-40B4-BE49-F238E27FC236}">
                <a16:creationId xmlns:a16="http://schemas.microsoft.com/office/drawing/2014/main" id="{CD5D56E6-55BE-8D40-B2FC-FFDEC0A20C34}"/>
              </a:ext>
            </a:extLst>
          </p:cNvPr>
          <p:cNvSpPr/>
          <p:nvPr/>
        </p:nvSpPr>
        <p:spPr>
          <a:xfrm>
            <a:off x="395536" y="328609"/>
            <a:ext cx="8218018" cy="5973792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pic>
        <p:nvPicPr>
          <p:cNvPr id="195" name="صورة 194">
            <a:hlinkClick r:id="rId2" action="ppaction://hlinksldjump"/>
            <a:extLst>
              <a:ext uri="{FF2B5EF4-FFF2-40B4-BE49-F238E27FC236}">
                <a16:creationId xmlns:a16="http://schemas.microsoft.com/office/drawing/2014/main" id="{5B7C8501-34C1-5347-B8F5-8D8FDCCCD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68651" y="569932"/>
            <a:ext cx="405748" cy="487586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144" name="صورة 143">
            <a:extLst>
              <a:ext uri="{FF2B5EF4-FFF2-40B4-BE49-F238E27FC236}">
                <a16:creationId xmlns:a16="http://schemas.microsoft.com/office/drawing/2014/main" id="{2EB1D349-8986-C047-9F47-D1E1C9ABD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555" y="555599"/>
            <a:ext cx="4303885" cy="5360168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145" name="شكل حر: شكل 53">
            <a:extLst>
              <a:ext uri="{FF2B5EF4-FFF2-40B4-BE49-F238E27FC236}">
                <a16:creationId xmlns:a16="http://schemas.microsoft.com/office/drawing/2014/main" id="{610A6803-8A0E-4B42-A51A-BB927AFDA583}"/>
              </a:ext>
            </a:extLst>
          </p:cNvPr>
          <p:cNvSpPr/>
          <p:nvPr/>
        </p:nvSpPr>
        <p:spPr>
          <a:xfrm>
            <a:off x="4271812" y="594882"/>
            <a:ext cx="4164201" cy="521792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148" name="شكل حر: شكل 8">
            <a:extLst>
              <a:ext uri="{FF2B5EF4-FFF2-40B4-BE49-F238E27FC236}">
                <a16:creationId xmlns:a16="http://schemas.microsoft.com/office/drawing/2014/main" id="{BFD2755E-7151-2E4E-BA17-B188FDD472DB}"/>
              </a:ext>
            </a:extLst>
          </p:cNvPr>
          <p:cNvSpPr/>
          <p:nvPr/>
        </p:nvSpPr>
        <p:spPr>
          <a:xfrm>
            <a:off x="602598" y="697901"/>
            <a:ext cx="4164043" cy="5217866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50" name="شكل حر: شكل 10">
            <a:extLst>
              <a:ext uri="{FF2B5EF4-FFF2-40B4-BE49-F238E27FC236}">
                <a16:creationId xmlns:a16="http://schemas.microsoft.com/office/drawing/2014/main" id="{538A5542-9C47-ED45-8843-9787B4D55187}"/>
              </a:ext>
            </a:extLst>
          </p:cNvPr>
          <p:cNvSpPr/>
          <p:nvPr/>
        </p:nvSpPr>
        <p:spPr>
          <a:xfrm>
            <a:off x="4282949" y="697901"/>
            <a:ext cx="4164201" cy="5217866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53" name="شكل حر: شكل 12">
            <a:extLst>
              <a:ext uri="{FF2B5EF4-FFF2-40B4-BE49-F238E27FC236}">
                <a16:creationId xmlns:a16="http://schemas.microsoft.com/office/drawing/2014/main" id="{1ED529BD-9BC4-CB42-B7EE-72E38AF69A22}"/>
              </a:ext>
            </a:extLst>
          </p:cNvPr>
          <p:cNvSpPr/>
          <p:nvPr/>
        </p:nvSpPr>
        <p:spPr>
          <a:xfrm>
            <a:off x="530446" y="646366"/>
            <a:ext cx="4239945" cy="5217926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55" name="شكل حر: شكل 14">
            <a:extLst>
              <a:ext uri="{FF2B5EF4-FFF2-40B4-BE49-F238E27FC236}">
                <a16:creationId xmlns:a16="http://schemas.microsoft.com/office/drawing/2014/main" id="{C540FDB1-EB2E-DA40-A656-6EC0C7D1687C}"/>
              </a:ext>
            </a:extLst>
          </p:cNvPr>
          <p:cNvSpPr/>
          <p:nvPr/>
        </p:nvSpPr>
        <p:spPr>
          <a:xfrm>
            <a:off x="4265440" y="646366"/>
            <a:ext cx="4252621" cy="5217926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57" name="شكل حر: شكل 26">
            <a:extLst>
              <a:ext uri="{FF2B5EF4-FFF2-40B4-BE49-F238E27FC236}">
                <a16:creationId xmlns:a16="http://schemas.microsoft.com/office/drawing/2014/main" id="{0C37906C-4D58-1646-91D2-AFF772617574}"/>
              </a:ext>
            </a:extLst>
          </p:cNvPr>
          <p:cNvSpPr/>
          <p:nvPr/>
        </p:nvSpPr>
        <p:spPr>
          <a:xfrm>
            <a:off x="604793" y="594882"/>
            <a:ext cx="4164201" cy="521792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58" name="شكل حر: شكل 27">
            <a:extLst>
              <a:ext uri="{FF2B5EF4-FFF2-40B4-BE49-F238E27FC236}">
                <a16:creationId xmlns:a16="http://schemas.microsoft.com/office/drawing/2014/main" id="{1A7EFC3E-5E14-3C44-8C1E-94F86F02CDE3}"/>
              </a:ext>
            </a:extLst>
          </p:cNvPr>
          <p:cNvSpPr/>
          <p:nvPr/>
        </p:nvSpPr>
        <p:spPr>
          <a:xfrm>
            <a:off x="906930" y="1807690"/>
            <a:ext cx="3649157" cy="4971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59" name="شكل حر: شكل 28">
            <a:extLst>
              <a:ext uri="{FF2B5EF4-FFF2-40B4-BE49-F238E27FC236}">
                <a16:creationId xmlns:a16="http://schemas.microsoft.com/office/drawing/2014/main" id="{4ED2D30B-928D-184B-804B-98C1E4D9492B}"/>
              </a:ext>
            </a:extLst>
          </p:cNvPr>
          <p:cNvSpPr/>
          <p:nvPr/>
        </p:nvSpPr>
        <p:spPr>
          <a:xfrm>
            <a:off x="907975" y="2131726"/>
            <a:ext cx="3634661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60" name="شكل حر: شكل 29">
            <a:extLst>
              <a:ext uri="{FF2B5EF4-FFF2-40B4-BE49-F238E27FC236}">
                <a16:creationId xmlns:a16="http://schemas.microsoft.com/office/drawing/2014/main" id="{71996CC6-C668-2C45-B8CC-CCDD6D98C3B6}"/>
              </a:ext>
            </a:extLst>
          </p:cNvPr>
          <p:cNvSpPr/>
          <p:nvPr/>
        </p:nvSpPr>
        <p:spPr>
          <a:xfrm>
            <a:off x="907975" y="2351431"/>
            <a:ext cx="3634661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61" name="شكل حر: شكل 30">
            <a:extLst>
              <a:ext uri="{FF2B5EF4-FFF2-40B4-BE49-F238E27FC236}">
                <a16:creationId xmlns:a16="http://schemas.microsoft.com/office/drawing/2014/main" id="{9FDC9003-E15B-0244-B041-1996ACCC11BC}"/>
              </a:ext>
            </a:extLst>
          </p:cNvPr>
          <p:cNvSpPr/>
          <p:nvPr/>
        </p:nvSpPr>
        <p:spPr>
          <a:xfrm>
            <a:off x="907975" y="2571136"/>
            <a:ext cx="3634661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62" name="شكل حر: شكل 31">
            <a:extLst>
              <a:ext uri="{FF2B5EF4-FFF2-40B4-BE49-F238E27FC236}">
                <a16:creationId xmlns:a16="http://schemas.microsoft.com/office/drawing/2014/main" id="{0798574D-7548-E147-86F0-4B65103B5106}"/>
              </a:ext>
            </a:extLst>
          </p:cNvPr>
          <p:cNvSpPr/>
          <p:nvPr/>
        </p:nvSpPr>
        <p:spPr>
          <a:xfrm>
            <a:off x="907975" y="2801841"/>
            <a:ext cx="3634661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63" name="شكل حر: شكل 32">
            <a:extLst>
              <a:ext uri="{FF2B5EF4-FFF2-40B4-BE49-F238E27FC236}">
                <a16:creationId xmlns:a16="http://schemas.microsoft.com/office/drawing/2014/main" id="{1BD2D830-5E74-2D45-952B-70C61AA44A92}"/>
              </a:ext>
            </a:extLst>
          </p:cNvPr>
          <p:cNvSpPr/>
          <p:nvPr/>
        </p:nvSpPr>
        <p:spPr>
          <a:xfrm>
            <a:off x="907975" y="3021547"/>
            <a:ext cx="3634661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64" name="شكل حر: شكل 33">
            <a:extLst>
              <a:ext uri="{FF2B5EF4-FFF2-40B4-BE49-F238E27FC236}">
                <a16:creationId xmlns:a16="http://schemas.microsoft.com/office/drawing/2014/main" id="{3827157C-3AB4-4847-9C96-EB66D3575B28}"/>
              </a:ext>
            </a:extLst>
          </p:cNvPr>
          <p:cNvSpPr/>
          <p:nvPr/>
        </p:nvSpPr>
        <p:spPr>
          <a:xfrm>
            <a:off x="907975" y="3241252"/>
            <a:ext cx="3634661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65" name="شكل حر: شكل 34">
            <a:extLst>
              <a:ext uri="{FF2B5EF4-FFF2-40B4-BE49-F238E27FC236}">
                <a16:creationId xmlns:a16="http://schemas.microsoft.com/office/drawing/2014/main" id="{1EAB968A-DA56-1A4F-ADFA-2173B5E59E01}"/>
              </a:ext>
            </a:extLst>
          </p:cNvPr>
          <p:cNvSpPr/>
          <p:nvPr/>
        </p:nvSpPr>
        <p:spPr>
          <a:xfrm>
            <a:off x="907975" y="3460957"/>
            <a:ext cx="3634661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66" name="شكل حر: شكل 35">
            <a:extLst>
              <a:ext uri="{FF2B5EF4-FFF2-40B4-BE49-F238E27FC236}">
                <a16:creationId xmlns:a16="http://schemas.microsoft.com/office/drawing/2014/main" id="{0B36F551-539A-7342-A84F-6547D7A7A2D2}"/>
              </a:ext>
            </a:extLst>
          </p:cNvPr>
          <p:cNvSpPr/>
          <p:nvPr/>
        </p:nvSpPr>
        <p:spPr>
          <a:xfrm>
            <a:off x="907975" y="3691616"/>
            <a:ext cx="3634661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67" name="شكل حر: شكل 36">
            <a:extLst>
              <a:ext uri="{FF2B5EF4-FFF2-40B4-BE49-F238E27FC236}">
                <a16:creationId xmlns:a16="http://schemas.microsoft.com/office/drawing/2014/main" id="{A8561060-A089-E34A-B341-0F6C88C3DC9E}"/>
              </a:ext>
            </a:extLst>
          </p:cNvPr>
          <p:cNvSpPr/>
          <p:nvPr/>
        </p:nvSpPr>
        <p:spPr>
          <a:xfrm>
            <a:off x="907975" y="3911322"/>
            <a:ext cx="3634661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68" name="شكل حر: شكل 37">
            <a:extLst>
              <a:ext uri="{FF2B5EF4-FFF2-40B4-BE49-F238E27FC236}">
                <a16:creationId xmlns:a16="http://schemas.microsoft.com/office/drawing/2014/main" id="{73513901-07E3-3F40-A613-38840C986689}"/>
              </a:ext>
            </a:extLst>
          </p:cNvPr>
          <p:cNvSpPr/>
          <p:nvPr/>
        </p:nvSpPr>
        <p:spPr>
          <a:xfrm>
            <a:off x="907975" y="4131028"/>
            <a:ext cx="3634661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69" name="شكل حر: شكل 38">
            <a:extLst>
              <a:ext uri="{FF2B5EF4-FFF2-40B4-BE49-F238E27FC236}">
                <a16:creationId xmlns:a16="http://schemas.microsoft.com/office/drawing/2014/main" id="{19306F0C-A042-F146-8D9B-ED66D14A2081}"/>
              </a:ext>
            </a:extLst>
          </p:cNvPr>
          <p:cNvSpPr/>
          <p:nvPr/>
        </p:nvSpPr>
        <p:spPr>
          <a:xfrm>
            <a:off x="907975" y="4350733"/>
            <a:ext cx="3634661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70" name="شكل حر: شكل 39">
            <a:extLst>
              <a:ext uri="{FF2B5EF4-FFF2-40B4-BE49-F238E27FC236}">
                <a16:creationId xmlns:a16="http://schemas.microsoft.com/office/drawing/2014/main" id="{26FA85EE-3B47-9F49-AF55-7C466A9C1730}"/>
              </a:ext>
            </a:extLst>
          </p:cNvPr>
          <p:cNvSpPr/>
          <p:nvPr/>
        </p:nvSpPr>
        <p:spPr>
          <a:xfrm>
            <a:off x="907975" y="4581437"/>
            <a:ext cx="3634661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71" name="شكل حر: شكل 40">
            <a:extLst>
              <a:ext uri="{FF2B5EF4-FFF2-40B4-BE49-F238E27FC236}">
                <a16:creationId xmlns:a16="http://schemas.microsoft.com/office/drawing/2014/main" id="{FADBF038-B6E4-914E-BC50-946B2244FAB5}"/>
              </a:ext>
            </a:extLst>
          </p:cNvPr>
          <p:cNvSpPr/>
          <p:nvPr/>
        </p:nvSpPr>
        <p:spPr>
          <a:xfrm>
            <a:off x="907975" y="4801143"/>
            <a:ext cx="3634661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72" name="شكل حر: شكل 41">
            <a:extLst>
              <a:ext uri="{FF2B5EF4-FFF2-40B4-BE49-F238E27FC236}">
                <a16:creationId xmlns:a16="http://schemas.microsoft.com/office/drawing/2014/main" id="{28D37497-8421-A045-B287-B40FF3700004}"/>
              </a:ext>
            </a:extLst>
          </p:cNvPr>
          <p:cNvSpPr/>
          <p:nvPr/>
        </p:nvSpPr>
        <p:spPr>
          <a:xfrm>
            <a:off x="906930" y="5069636"/>
            <a:ext cx="3649157" cy="4971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73" name="شكل حر: شكل 54">
            <a:extLst>
              <a:ext uri="{FF2B5EF4-FFF2-40B4-BE49-F238E27FC236}">
                <a16:creationId xmlns:a16="http://schemas.microsoft.com/office/drawing/2014/main" id="{D787503A-A6B7-B64E-B1D4-B10FE9A130BC}"/>
              </a:ext>
            </a:extLst>
          </p:cNvPr>
          <p:cNvSpPr/>
          <p:nvPr/>
        </p:nvSpPr>
        <p:spPr>
          <a:xfrm>
            <a:off x="4585422" y="1807690"/>
            <a:ext cx="3649157" cy="4971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74" name="شكل حر: شكل 55">
            <a:extLst>
              <a:ext uri="{FF2B5EF4-FFF2-40B4-BE49-F238E27FC236}">
                <a16:creationId xmlns:a16="http://schemas.microsoft.com/office/drawing/2014/main" id="{43794DE6-E169-6148-8876-0D75CD1894F2}"/>
              </a:ext>
            </a:extLst>
          </p:cNvPr>
          <p:cNvSpPr/>
          <p:nvPr/>
        </p:nvSpPr>
        <p:spPr>
          <a:xfrm>
            <a:off x="4585422" y="5069636"/>
            <a:ext cx="3649157" cy="49719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75" name="شكل حر: شكل 56">
            <a:extLst>
              <a:ext uri="{FF2B5EF4-FFF2-40B4-BE49-F238E27FC236}">
                <a16:creationId xmlns:a16="http://schemas.microsoft.com/office/drawing/2014/main" id="{9F99CB1B-027E-744C-8385-5846705F6419}"/>
              </a:ext>
            </a:extLst>
          </p:cNvPr>
          <p:cNvSpPr/>
          <p:nvPr/>
        </p:nvSpPr>
        <p:spPr>
          <a:xfrm>
            <a:off x="4586467" y="2131726"/>
            <a:ext cx="3634661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76" name="شكل حر: شكل 57">
            <a:extLst>
              <a:ext uri="{FF2B5EF4-FFF2-40B4-BE49-F238E27FC236}">
                <a16:creationId xmlns:a16="http://schemas.microsoft.com/office/drawing/2014/main" id="{25396C80-ED89-7A4B-A15F-39B04BEB1BD9}"/>
              </a:ext>
            </a:extLst>
          </p:cNvPr>
          <p:cNvSpPr/>
          <p:nvPr/>
        </p:nvSpPr>
        <p:spPr>
          <a:xfrm>
            <a:off x="4586467" y="2351431"/>
            <a:ext cx="3634661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77" name="شكل حر: شكل 58">
            <a:extLst>
              <a:ext uri="{FF2B5EF4-FFF2-40B4-BE49-F238E27FC236}">
                <a16:creationId xmlns:a16="http://schemas.microsoft.com/office/drawing/2014/main" id="{332BE87B-2306-464E-9C34-90C7031BEBF8}"/>
              </a:ext>
            </a:extLst>
          </p:cNvPr>
          <p:cNvSpPr/>
          <p:nvPr/>
        </p:nvSpPr>
        <p:spPr>
          <a:xfrm>
            <a:off x="4586467" y="2571136"/>
            <a:ext cx="3634661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78" name="شكل حر: شكل 59">
            <a:extLst>
              <a:ext uri="{FF2B5EF4-FFF2-40B4-BE49-F238E27FC236}">
                <a16:creationId xmlns:a16="http://schemas.microsoft.com/office/drawing/2014/main" id="{197312A6-06E4-BB4C-A6F3-3D699DF2C271}"/>
              </a:ext>
            </a:extLst>
          </p:cNvPr>
          <p:cNvSpPr/>
          <p:nvPr/>
        </p:nvSpPr>
        <p:spPr>
          <a:xfrm>
            <a:off x="4586467" y="2801841"/>
            <a:ext cx="3634661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79" name="شكل حر: شكل 60">
            <a:extLst>
              <a:ext uri="{FF2B5EF4-FFF2-40B4-BE49-F238E27FC236}">
                <a16:creationId xmlns:a16="http://schemas.microsoft.com/office/drawing/2014/main" id="{B40BC35D-19E2-EC4B-BF1E-0BB0034A8D73}"/>
              </a:ext>
            </a:extLst>
          </p:cNvPr>
          <p:cNvSpPr/>
          <p:nvPr/>
        </p:nvSpPr>
        <p:spPr>
          <a:xfrm>
            <a:off x="4586467" y="3021547"/>
            <a:ext cx="3634661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80" name="شكل حر: شكل 61">
            <a:extLst>
              <a:ext uri="{FF2B5EF4-FFF2-40B4-BE49-F238E27FC236}">
                <a16:creationId xmlns:a16="http://schemas.microsoft.com/office/drawing/2014/main" id="{4B25EC57-8467-FF4C-96BE-24D7BBFD03EA}"/>
              </a:ext>
            </a:extLst>
          </p:cNvPr>
          <p:cNvSpPr/>
          <p:nvPr/>
        </p:nvSpPr>
        <p:spPr>
          <a:xfrm>
            <a:off x="4586467" y="3241252"/>
            <a:ext cx="3634661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81" name="شكل حر: شكل 62">
            <a:extLst>
              <a:ext uri="{FF2B5EF4-FFF2-40B4-BE49-F238E27FC236}">
                <a16:creationId xmlns:a16="http://schemas.microsoft.com/office/drawing/2014/main" id="{0D52000E-4BFB-094D-A2C3-4A784E5EA21A}"/>
              </a:ext>
            </a:extLst>
          </p:cNvPr>
          <p:cNvSpPr/>
          <p:nvPr/>
        </p:nvSpPr>
        <p:spPr>
          <a:xfrm>
            <a:off x="4586467" y="3460957"/>
            <a:ext cx="3634661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82" name="شكل حر: شكل 63">
            <a:extLst>
              <a:ext uri="{FF2B5EF4-FFF2-40B4-BE49-F238E27FC236}">
                <a16:creationId xmlns:a16="http://schemas.microsoft.com/office/drawing/2014/main" id="{8B937E71-3074-EA42-9957-6FC95091DB26}"/>
              </a:ext>
            </a:extLst>
          </p:cNvPr>
          <p:cNvSpPr/>
          <p:nvPr/>
        </p:nvSpPr>
        <p:spPr>
          <a:xfrm>
            <a:off x="4586467" y="3691616"/>
            <a:ext cx="3634661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83" name="شكل حر: شكل 64">
            <a:extLst>
              <a:ext uri="{FF2B5EF4-FFF2-40B4-BE49-F238E27FC236}">
                <a16:creationId xmlns:a16="http://schemas.microsoft.com/office/drawing/2014/main" id="{EDD7687C-2D74-6543-BC3C-59026E69304D}"/>
              </a:ext>
            </a:extLst>
          </p:cNvPr>
          <p:cNvSpPr/>
          <p:nvPr/>
        </p:nvSpPr>
        <p:spPr>
          <a:xfrm>
            <a:off x="4586467" y="3911322"/>
            <a:ext cx="3634661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84" name="شكل حر: شكل 65">
            <a:extLst>
              <a:ext uri="{FF2B5EF4-FFF2-40B4-BE49-F238E27FC236}">
                <a16:creationId xmlns:a16="http://schemas.microsoft.com/office/drawing/2014/main" id="{CCC7CB22-7BAB-BF4C-AB00-34CF8731BE87}"/>
              </a:ext>
            </a:extLst>
          </p:cNvPr>
          <p:cNvSpPr/>
          <p:nvPr/>
        </p:nvSpPr>
        <p:spPr>
          <a:xfrm>
            <a:off x="4586467" y="4131028"/>
            <a:ext cx="3634661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85" name="شكل حر: شكل 66">
            <a:extLst>
              <a:ext uri="{FF2B5EF4-FFF2-40B4-BE49-F238E27FC236}">
                <a16:creationId xmlns:a16="http://schemas.microsoft.com/office/drawing/2014/main" id="{855B2039-B26C-0F4B-8E45-588374DAFB47}"/>
              </a:ext>
            </a:extLst>
          </p:cNvPr>
          <p:cNvSpPr/>
          <p:nvPr/>
        </p:nvSpPr>
        <p:spPr>
          <a:xfrm>
            <a:off x="4586467" y="4350733"/>
            <a:ext cx="3634661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86" name="شكل حر: شكل 67">
            <a:extLst>
              <a:ext uri="{FF2B5EF4-FFF2-40B4-BE49-F238E27FC236}">
                <a16:creationId xmlns:a16="http://schemas.microsoft.com/office/drawing/2014/main" id="{82115A35-8AF8-2347-BDEE-7121DB907E1C}"/>
              </a:ext>
            </a:extLst>
          </p:cNvPr>
          <p:cNvSpPr/>
          <p:nvPr/>
        </p:nvSpPr>
        <p:spPr>
          <a:xfrm>
            <a:off x="4586467" y="4581437"/>
            <a:ext cx="3634661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87" name="شكل حر: شكل 68">
            <a:extLst>
              <a:ext uri="{FF2B5EF4-FFF2-40B4-BE49-F238E27FC236}">
                <a16:creationId xmlns:a16="http://schemas.microsoft.com/office/drawing/2014/main" id="{6B272D99-6A5F-DC47-B98E-9E50FFF8DDC2}"/>
              </a:ext>
            </a:extLst>
          </p:cNvPr>
          <p:cNvSpPr/>
          <p:nvPr/>
        </p:nvSpPr>
        <p:spPr>
          <a:xfrm>
            <a:off x="4586467" y="4801143"/>
            <a:ext cx="3634661" cy="49719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89" name="مربع نص 188">
            <a:extLst>
              <a:ext uri="{FF2B5EF4-FFF2-40B4-BE49-F238E27FC236}">
                <a16:creationId xmlns:a16="http://schemas.microsoft.com/office/drawing/2014/main" id="{74C8A96C-4247-B141-A122-08839FE78AFA}"/>
              </a:ext>
            </a:extLst>
          </p:cNvPr>
          <p:cNvSpPr txBox="1"/>
          <p:nvPr/>
        </p:nvSpPr>
        <p:spPr>
          <a:xfrm>
            <a:off x="7195842" y="5136578"/>
            <a:ext cx="836444" cy="280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190" name="مربع نص 189">
            <a:extLst>
              <a:ext uri="{FF2B5EF4-FFF2-40B4-BE49-F238E27FC236}">
                <a16:creationId xmlns:a16="http://schemas.microsoft.com/office/drawing/2014/main" id="{11105CF7-FC69-FF4C-8F91-409543087CDE}"/>
              </a:ext>
            </a:extLst>
          </p:cNvPr>
          <p:cNvSpPr txBox="1"/>
          <p:nvPr/>
        </p:nvSpPr>
        <p:spPr>
          <a:xfrm>
            <a:off x="3478217" y="5138476"/>
            <a:ext cx="836444" cy="280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sp>
        <p:nvSpPr>
          <p:cNvPr id="22" name="عنوان 1"/>
          <p:cNvSpPr txBox="1">
            <a:spLocks/>
          </p:cNvSpPr>
          <p:nvPr/>
        </p:nvSpPr>
        <p:spPr>
          <a:xfrm>
            <a:off x="4714876" y="1857364"/>
            <a:ext cx="3690460" cy="571504"/>
          </a:xfrm>
          <a:prstGeom prst="rect">
            <a:avLst/>
          </a:prstGeom>
          <a:pattFill prst="pct75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الطريقة الأفقية</a:t>
            </a: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782036" y="1857364"/>
            <a:ext cx="3604198" cy="571504"/>
          </a:xfrm>
          <a:prstGeom prst="rect">
            <a:avLst/>
          </a:prstGeom>
          <a:pattFill prst="wave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الطريقة الرأسية</a:t>
            </a:r>
          </a:p>
        </p:txBody>
      </p:sp>
      <p:sp>
        <p:nvSpPr>
          <p:cNvPr id="24" name="عنوان 1"/>
          <p:cNvSpPr txBox="1">
            <a:spLocks/>
          </p:cNvSpPr>
          <p:nvPr/>
        </p:nvSpPr>
        <p:spPr>
          <a:xfrm>
            <a:off x="4714876" y="2428868"/>
            <a:ext cx="3690460" cy="2987930"/>
          </a:xfrm>
          <a:prstGeom prst="rect">
            <a:avLst/>
          </a:prstGeom>
          <a:pattFill prst="smConfetti">
            <a:fgClr>
              <a:srgbClr val="00B0F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عنوان 1"/>
          <p:cNvSpPr txBox="1">
            <a:spLocks/>
          </p:cNvSpPr>
          <p:nvPr/>
        </p:nvSpPr>
        <p:spPr>
          <a:xfrm>
            <a:off x="785786" y="2428868"/>
            <a:ext cx="3600860" cy="2987930"/>
          </a:xfrm>
          <a:prstGeom prst="rect">
            <a:avLst/>
          </a:prstGeom>
          <a:pattFill prst="divot">
            <a:fgClr>
              <a:srgbClr val="FF85FF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785786" y="728424"/>
            <a:ext cx="6715172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أوجد ناتج :  ٥ أ</a:t>
            </a:r>
            <a:r>
              <a:rPr lang="ar-SA" sz="3200" b="1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( ــ ٤ أ</a:t>
            </a:r>
            <a:r>
              <a:rPr lang="ar-SA" sz="3200" b="1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+ ٢ أ  ــ  ٧ )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4929190" y="3355303"/>
            <a:ext cx="350046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٥ أ</a:t>
            </a:r>
            <a:r>
              <a:rPr lang="ar-SA" sz="3200" b="1" baseline="30000" dirty="0"/>
              <a:t>٢</a:t>
            </a:r>
            <a:r>
              <a:rPr lang="ar-SA" sz="2200" b="1" dirty="0"/>
              <a:t> ( ــ ٤ أ</a:t>
            </a:r>
            <a:r>
              <a:rPr lang="ar-SA" sz="3200" b="1" baseline="30000" dirty="0"/>
              <a:t>٢</a:t>
            </a:r>
            <a:r>
              <a:rPr lang="ar-SA" sz="2200" b="1" dirty="0"/>
              <a:t> + ٢ أ ــ ٧ )</a:t>
            </a:r>
          </a:p>
        </p:txBody>
      </p:sp>
      <p:sp>
        <p:nvSpPr>
          <p:cNvPr id="31" name="قوس 30"/>
          <p:cNvSpPr/>
          <p:nvPr/>
        </p:nvSpPr>
        <p:spPr>
          <a:xfrm>
            <a:off x="7286644" y="3029606"/>
            <a:ext cx="928694" cy="642942"/>
          </a:xfrm>
          <a:prstGeom prst="arc">
            <a:avLst>
              <a:gd name="adj1" fmla="val 10846651"/>
              <a:gd name="adj2" fmla="val 90429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قوس 31"/>
          <p:cNvSpPr/>
          <p:nvPr/>
        </p:nvSpPr>
        <p:spPr>
          <a:xfrm>
            <a:off x="6572264" y="3029606"/>
            <a:ext cx="1571636" cy="714380"/>
          </a:xfrm>
          <a:prstGeom prst="arc">
            <a:avLst>
              <a:gd name="adj1" fmla="val 10526425"/>
              <a:gd name="adj2" fmla="val 90429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قوس 32"/>
          <p:cNvSpPr/>
          <p:nvPr/>
        </p:nvSpPr>
        <p:spPr>
          <a:xfrm>
            <a:off x="5957458" y="2974432"/>
            <a:ext cx="2071702" cy="714380"/>
          </a:xfrm>
          <a:prstGeom prst="arc">
            <a:avLst>
              <a:gd name="adj1" fmla="val 10526425"/>
              <a:gd name="adj2" fmla="val 90429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ربع نص 33"/>
          <p:cNvSpPr txBox="1"/>
          <p:nvPr/>
        </p:nvSpPr>
        <p:spPr>
          <a:xfrm>
            <a:off x="7215206" y="4641187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٢٠ أ</a:t>
            </a:r>
            <a:r>
              <a:rPr lang="ar-SA" sz="3200" b="1" baseline="30000" dirty="0"/>
              <a:t>٤</a:t>
            </a:r>
          </a:p>
        </p:txBody>
      </p:sp>
      <p:sp>
        <p:nvSpPr>
          <p:cNvPr id="35" name="مربع نص 34"/>
          <p:cNvSpPr txBox="1"/>
          <p:nvPr/>
        </p:nvSpPr>
        <p:spPr>
          <a:xfrm>
            <a:off x="6286512" y="4629378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١٠ أ</a:t>
            </a:r>
            <a:r>
              <a:rPr lang="ar-SA" sz="3200" b="1" baseline="30000" dirty="0"/>
              <a:t>٣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5286380" y="4629378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٣٥ أ</a:t>
            </a:r>
            <a:r>
              <a:rPr lang="ar-SA" sz="3200" b="1" baseline="30000" dirty="0"/>
              <a:t>٢</a:t>
            </a:r>
          </a:p>
        </p:txBody>
      </p:sp>
      <p:sp>
        <p:nvSpPr>
          <p:cNvPr id="37" name="مربع نص 36"/>
          <p:cNvSpPr txBox="1"/>
          <p:nvPr/>
        </p:nvSpPr>
        <p:spPr>
          <a:xfrm>
            <a:off x="1785918" y="2786058"/>
            <a:ext cx="228601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٤ أ</a:t>
            </a:r>
            <a:r>
              <a:rPr lang="ar-SA" sz="3200" b="1" baseline="30000" dirty="0"/>
              <a:t>٢</a:t>
            </a:r>
            <a:r>
              <a:rPr lang="ar-SA" sz="2200" b="1" dirty="0"/>
              <a:t> +  ٢ </a:t>
            </a:r>
            <a:r>
              <a:rPr lang="ar-SA" sz="2200" b="1" dirty="0" err="1"/>
              <a:t>أ</a:t>
            </a:r>
            <a:r>
              <a:rPr lang="ar-SA" sz="2200" b="1" dirty="0"/>
              <a:t>  ــ  ٧</a:t>
            </a:r>
          </a:p>
        </p:txBody>
      </p:sp>
      <p:sp>
        <p:nvSpPr>
          <p:cNvPr id="38" name="مربع نص 37"/>
          <p:cNvSpPr txBox="1"/>
          <p:nvPr/>
        </p:nvSpPr>
        <p:spPr>
          <a:xfrm>
            <a:off x="2786050" y="3641055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٥ أ</a:t>
            </a:r>
            <a:r>
              <a:rPr lang="ar-SA" sz="3200" b="1" baseline="30000" dirty="0"/>
              <a:t>٢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4000496" y="3214686"/>
            <a:ext cx="42862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cxnSp>
        <p:nvCxnSpPr>
          <p:cNvPr id="40" name="رابط مستقيم 39"/>
          <p:cNvCxnSpPr/>
          <p:nvPr/>
        </p:nvCxnSpPr>
        <p:spPr>
          <a:xfrm rot="10800000">
            <a:off x="1071538" y="4356105"/>
            <a:ext cx="3071834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ربع نص 40"/>
          <p:cNvSpPr txBox="1"/>
          <p:nvPr/>
        </p:nvSpPr>
        <p:spPr>
          <a:xfrm>
            <a:off x="3000364" y="4655255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٢٠ أ</a:t>
            </a:r>
            <a:r>
              <a:rPr lang="ar-SA" sz="3200" b="1" baseline="30000" dirty="0"/>
              <a:t>٤</a:t>
            </a:r>
          </a:p>
        </p:txBody>
      </p:sp>
      <p:sp>
        <p:nvSpPr>
          <p:cNvPr id="42" name="مربع نص 41"/>
          <p:cNvSpPr txBox="1"/>
          <p:nvPr/>
        </p:nvSpPr>
        <p:spPr>
          <a:xfrm>
            <a:off x="1986164" y="4643446"/>
            <a:ext cx="122851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١٠ أ</a:t>
            </a:r>
            <a:r>
              <a:rPr lang="ar-SA" sz="3200" b="1" baseline="30000" dirty="0"/>
              <a:t>٣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1000100" y="4643446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٣٥ أ</a:t>
            </a:r>
            <a:r>
              <a:rPr lang="ar-SA" sz="3200" b="1" baseline="30000" dirty="0"/>
              <a:t>٢</a:t>
            </a:r>
          </a:p>
        </p:txBody>
      </p:sp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66474" y="758598"/>
            <a:ext cx="11334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11290AE7-96A8-5F41-926F-9195E67F904E}"/>
              </a:ext>
            </a:extLst>
          </p:cNvPr>
          <p:cNvSpPr txBox="1"/>
          <p:nvPr/>
        </p:nvSpPr>
        <p:spPr>
          <a:xfrm>
            <a:off x="6538164" y="314237"/>
            <a:ext cx="11083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صـ ١/٣٥أ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03785360-AEB7-7199-9B28-1D25630F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218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9" grpId="0" animBg="1"/>
      <p:bldP spid="30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صورة 96">
            <a:extLst>
              <a:ext uri="{FF2B5EF4-FFF2-40B4-BE49-F238E27FC236}">
                <a16:creationId xmlns:a16="http://schemas.microsoft.com/office/drawing/2014/main" id="{91ABE0D8-8069-FD42-A0DE-5F80AF99E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772" y="555599"/>
            <a:ext cx="4359096" cy="5928112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98" name="شكل حر: شكل 53">
            <a:extLst>
              <a:ext uri="{FF2B5EF4-FFF2-40B4-BE49-F238E27FC236}">
                <a16:creationId xmlns:a16="http://schemas.microsoft.com/office/drawing/2014/main" id="{4D48D49C-5E95-AA4A-B2FE-CC5724A46B38}"/>
              </a:ext>
            </a:extLst>
          </p:cNvPr>
          <p:cNvSpPr/>
          <p:nvPr/>
        </p:nvSpPr>
        <p:spPr>
          <a:xfrm>
            <a:off x="4221468" y="594882"/>
            <a:ext cx="4292478" cy="5257488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99" name="شكل حر: شكل 6">
            <a:extLst>
              <a:ext uri="{FF2B5EF4-FFF2-40B4-BE49-F238E27FC236}">
                <a16:creationId xmlns:a16="http://schemas.microsoft.com/office/drawing/2014/main" id="{F387CBB1-0C2F-5B41-AE43-B7C54B3518BD}"/>
              </a:ext>
            </a:extLst>
          </p:cNvPr>
          <p:cNvSpPr/>
          <p:nvPr/>
        </p:nvSpPr>
        <p:spPr>
          <a:xfrm>
            <a:off x="295251" y="329144"/>
            <a:ext cx="8448289" cy="6154568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01" name="شكل حر: شكل 8">
            <a:extLst>
              <a:ext uri="{FF2B5EF4-FFF2-40B4-BE49-F238E27FC236}">
                <a16:creationId xmlns:a16="http://schemas.microsoft.com/office/drawing/2014/main" id="{EE53A047-2C25-164E-B287-B251A6C8738E}"/>
              </a:ext>
            </a:extLst>
          </p:cNvPr>
          <p:cNvSpPr/>
          <p:nvPr/>
        </p:nvSpPr>
        <p:spPr>
          <a:xfrm>
            <a:off x="552254" y="697901"/>
            <a:ext cx="4292316" cy="5257427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03" name="شكل حر: شكل 10">
            <a:extLst>
              <a:ext uri="{FF2B5EF4-FFF2-40B4-BE49-F238E27FC236}">
                <a16:creationId xmlns:a16="http://schemas.microsoft.com/office/drawing/2014/main" id="{A1919B26-DE15-AB47-AF36-DE381B668D59}"/>
              </a:ext>
            </a:extLst>
          </p:cNvPr>
          <p:cNvSpPr/>
          <p:nvPr/>
        </p:nvSpPr>
        <p:spPr>
          <a:xfrm>
            <a:off x="4232605" y="697901"/>
            <a:ext cx="4292478" cy="5257427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10" name="شكل حر: شكل 12">
            <a:extLst>
              <a:ext uri="{FF2B5EF4-FFF2-40B4-BE49-F238E27FC236}">
                <a16:creationId xmlns:a16="http://schemas.microsoft.com/office/drawing/2014/main" id="{585FAA6D-1C15-F74B-AEF5-EADC7AA33DE4}"/>
              </a:ext>
            </a:extLst>
          </p:cNvPr>
          <p:cNvSpPr/>
          <p:nvPr/>
        </p:nvSpPr>
        <p:spPr>
          <a:xfrm>
            <a:off x="479186" y="646365"/>
            <a:ext cx="4370556" cy="5257487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12" name="شكل حر: شكل 14">
            <a:extLst>
              <a:ext uri="{FF2B5EF4-FFF2-40B4-BE49-F238E27FC236}">
                <a16:creationId xmlns:a16="http://schemas.microsoft.com/office/drawing/2014/main" id="{50B8E339-4E85-5541-9738-1A451D669C47}"/>
              </a:ext>
            </a:extLst>
          </p:cNvPr>
          <p:cNvSpPr/>
          <p:nvPr/>
        </p:nvSpPr>
        <p:spPr>
          <a:xfrm>
            <a:off x="4214026" y="646365"/>
            <a:ext cx="4383621" cy="5257487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14" name="شكل حر: شكل 26">
            <a:extLst>
              <a:ext uri="{FF2B5EF4-FFF2-40B4-BE49-F238E27FC236}">
                <a16:creationId xmlns:a16="http://schemas.microsoft.com/office/drawing/2014/main" id="{027E3386-6964-2142-B75E-9C423FA2325C}"/>
              </a:ext>
            </a:extLst>
          </p:cNvPr>
          <p:cNvSpPr/>
          <p:nvPr/>
        </p:nvSpPr>
        <p:spPr>
          <a:xfrm>
            <a:off x="554449" y="594882"/>
            <a:ext cx="4292478" cy="5257488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15" name="شكل حر: شكل 27">
            <a:extLst>
              <a:ext uri="{FF2B5EF4-FFF2-40B4-BE49-F238E27FC236}">
                <a16:creationId xmlns:a16="http://schemas.microsoft.com/office/drawing/2014/main" id="{AF0EA1F8-5615-1245-AFDC-01DA8A2A54BC}"/>
              </a:ext>
            </a:extLst>
          </p:cNvPr>
          <p:cNvSpPr/>
          <p:nvPr/>
        </p:nvSpPr>
        <p:spPr>
          <a:xfrm>
            <a:off x="862812" y="1807691"/>
            <a:ext cx="3761568" cy="5009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16" name="شكل حر: شكل 28">
            <a:extLst>
              <a:ext uri="{FF2B5EF4-FFF2-40B4-BE49-F238E27FC236}">
                <a16:creationId xmlns:a16="http://schemas.microsoft.com/office/drawing/2014/main" id="{6A3E2B88-CC50-0E4C-896A-90A46062D206}"/>
              </a:ext>
            </a:extLst>
          </p:cNvPr>
          <p:cNvSpPr/>
          <p:nvPr/>
        </p:nvSpPr>
        <p:spPr>
          <a:xfrm>
            <a:off x="864032" y="2131727"/>
            <a:ext cx="3746626" cy="5009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17" name="شكل حر: شكل 29">
            <a:extLst>
              <a:ext uri="{FF2B5EF4-FFF2-40B4-BE49-F238E27FC236}">
                <a16:creationId xmlns:a16="http://schemas.microsoft.com/office/drawing/2014/main" id="{08A3297F-54FA-3B4E-A2B9-514FF19B6EED}"/>
              </a:ext>
            </a:extLst>
          </p:cNvPr>
          <p:cNvSpPr/>
          <p:nvPr/>
        </p:nvSpPr>
        <p:spPr>
          <a:xfrm>
            <a:off x="864032" y="2351432"/>
            <a:ext cx="3746626" cy="5009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18" name="شكل حر: شكل 30">
            <a:extLst>
              <a:ext uri="{FF2B5EF4-FFF2-40B4-BE49-F238E27FC236}">
                <a16:creationId xmlns:a16="http://schemas.microsoft.com/office/drawing/2014/main" id="{4BD95BF9-C974-6F42-B569-F14DB122F86E}"/>
              </a:ext>
            </a:extLst>
          </p:cNvPr>
          <p:cNvSpPr/>
          <p:nvPr/>
        </p:nvSpPr>
        <p:spPr>
          <a:xfrm>
            <a:off x="864032" y="2571137"/>
            <a:ext cx="3746626" cy="5009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19" name="شكل حر: شكل 31">
            <a:extLst>
              <a:ext uri="{FF2B5EF4-FFF2-40B4-BE49-F238E27FC236}">
                <a16:creationId xmlns:a16="http://schemas.microsoft.com/office/drawing/2014/main" id="{B7DB3A00-1A2B-E142-A9EE-C6E0D33E68E5}"/>
              </a:ext>
            </a:extLst>
          </p:cNvPr>
          <p:cNvSpPr/>
          <p:nvPr/>
        </p:nvSpPr>
        <p:spPr>
          <a:xfrm>
            <a:off x="864032" y="2801842"/>
            <a:ext cx="3746626" cy="5009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20" name="شكل حر: شكل 32">
            <a:extLst>
              <a:ext uri="{FF2B5EF4-FFF2-40B4-BE49-F238E27FC236}">
                <a16:creationId xmlns:a16="http://schemas.microsoft.com/office/drawing/2014/main" id="{73806080-43C7-C849-89F6-645AF0DAF55F}"/>
              </a:ext>
            </a:extLst>
          </p:cNvPr>
          <p:cNvSpPr/>
          <p:nvPr/>
        </p:nvSpPr>
        <p:spPr>
          <a:xfrm>
            <a:off x="864032" y="3021548"/>
            <a:ext cx="3746626" cy="5009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21" name="شكل حر: شكل 33">
            <a:extLst>
              <a:ext uri="{FF2B5EF4-FFF2-40B4-BE49-F238E27FC236}">
                <a16:creationId xmlns:a16="http://schemas.microsoft.com/office/drawing/2014/main" id="{DC34448F-464A-0A46-8E60-5F113915A617}"/>
              </a:ext>
            </a:extLst>
          </p:cNvPr>
          <p:cNvSpPr/>
          <p:nvPr/>
        </p:nvSpPr>
        <p:spPr>
          <a:xfrm>
            <a:off x="864032" y="3241253"/>
            <a:ext cx="3746626" cy="5009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22" name="شكل حر: شكل 34">
            <a:extLst>
              <a:ext uri="{FF2B5EF4-FFF2-40B4-BE49-F238E27FC236}">
                <a16:creationId xmlns:a16="http://schemas.microsoft.com/office/drawing/2014/main" id="{FBFF018E-564F-7446-8390-F63511E0370A}"/>
              </a:ext>
            </a:extLst>
          </p:cNvPr>
          <p:cNvSpPr/>
          <p:nvPr/>
        </p:nvSpPr>
        <p:spPr>
          <a:xfrm>
            <a:off x="864032" y="3460958"/>
            <a:ext cx="3746626" cy="5009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23" name="شكل حر: شكل 35">
            <a:extLst>
              <a:ext uri="{FF2B5EF4-FFF2-40B4-BE49-F238E27FC236}">
                <a16:creationId xmlns:a16="http://schemas.microsoft.com/office/drawing/2014/main" id="{6AAE9E09-2012-E343-9BC0-BD1558452CDE}"/>
              </a:ext>
            </a:extLst>
          </p:cNvPr>
          <p:cNvSpPr/>
          <p:nvPr/>
        </p:nvSpPr>
        <p:spPr>
          <a:xfrm>
            <a:off x="864032" y="3691617"/>
            <a:ext cx="3746626" cy="5009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24" name="شكل حر: شكل 36">
            <a:extLst>
              <a:ext uri="{FF2B5EF4-FFF2-40B4-BE49-F238E27FC236}">
                <a16:creationId xmlns:a16="http://schemas.microsoft.com/office/drawing/2014/main" id="{FE8D5282-6232-5B4C-B0D4-25FAAAD81E0A}"/>
              </a:ext>
            </a:extLst>
          </p:cNvPr>
          <p:cNvSpPr/>
          <p:nvPr/>
        </p:nvSpPr>
        <p:spPr>
          <a:xfrm>
            <a:off x="864032" y="3911323"/>
            <a:ext cx="3746626" cy="5009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25" name="شكل حر: شكل 37">
            <a:extLst>
              <a:ext uri="{FF2B5EF4-FFF2-40B4-BE49-F238E27FC236}">
                <a16:creationId xmlns:a16="http://schemas.microsoft.com/office/drawing/2014/main" id="{789F7099-3BD9-5941-84ED-DC81B198CC1E}"/>
              </a:ext>
            </a:extLst>
          </p:cNvPr>
          <p:cNvSpPr/>
          <p:nvPr/>
        </p:nvSpPr>
        <p:spPr>
          <a:xfrm>
            <a:off x="864032" y="4131029"/>
            <a:ext cx="3746626" cy="5009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26" name="شكل حر: شكل 38">
            <a:extLst>
              <a:ext uri="{FF2B5EF4-FFF2-40B4-BE49-F238E27FC236}">
                <a16:creationId xmlns:a16="http://schemas.microsoft.com/office/drawing/2014/main" id="{C34C805F-D2ED-D647-B3FB-AD37C75EB48B}"/>
              </a:ext>
            </a:extLst>
          </p:cNvPr>
          <p:cNvSpPr/>
          <p:nvPr/>
        </p:nvSpPr>
        <p:spPr>
          <a:xfrm>
            <a:off x="864032" y="4350734"/>
            <a:ext cx="3746626" cy="5009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27" name="شكل حر: شكل 39">
            <a:extLst>
              <a:ext uri="{FF2B5EF4-FFF2-40B4-BE49-F238E27FC236}">
                <a16:creationId xmlns:a16="http://schemas.microsoft.com/office/drawing/2014/main" id="{8DA9F87B-2465-F848-A2D7-1B44D0D73015}"/>
              </a:ext>
            </a:extLst>
          </p:cNvPr>
          <p:cNvSpPr/>
          <p:nvPr/>
        </p:nvSpPr>
        <p:spPr>
          <a:xfrm>
            <a:off x="864032" y="4581438"/>
            <a:ext cx="3746626" cy="5009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28" name="شكل حر: شكل 40">
            <a:extLst>
              <a:ext uri="{FF2B5EF4-FFF2-40B4-BE49-F238E27FC236}">
                <a16:creationId xmlns:a16="http://schemas.microsoft.com/office/drawing/2014/main" id="{ED584605-C0B0-7D4F-93A0-6C8C76F75DDA}"/>
              </a:ext>
            </a:extLst>
          </p:cNvPr>
          <p:cNvSpPr/>
          <p:nvPr/>
        </p:nvSpPr>
        <p:spPr>
          <a:xfrm>
            <a:off x="864032" y="4801144"/>
            <a:ext cx="3746626" cy="5009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29" name="شكل حر: شكل 41">
            <a:extLst>
              <a:ext uri="{FF2B5EF4-FFF2-40B4-BE49-F238E27FC236}">
                <a16:creationId xmlns:a16="http://schemas.microsoft.com/office/drawing/2014/main" id="{FA90C8F1-8520-5640-8C5F-B08B6666FFBA}"/>
              </a:ext>
            </a:extLst>
          </p:cNvPr>
          <p:cNvSpPr/>
          <p:nvPr/>
        </p:nvSpPr>
        <p:spPr>
          <a:xfrm>
            <a:off x="862812" y="5069637"/>
            <a:ext cx="3761568" cy="5009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30" name="شكل حر: شكل 54">
            <a:extLst>
              <a:ext uri="{FF2B5EF4-FFF2-40B4-BE49-F238E27FC236}">
                <a16:creationId xmlns:a16="http://schemas.microsoft.com/office/drawing/2014/main" id="{DAA46001-F984-634C-8248-50A96297D097}"/>
              </a:ext>
            </a:extLst>
          </p:cNvPr>
          <p:cNvSpPr/>
          <p:nvPr/>
        </p:nvSpPr>
        <p:spPr>
          <a:xfrm>
            <a:off x="4541304" y="1807691"/>
            <a:ext cx="3761568" cy="5009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31" name="شكل حر: شكل 55">
            <a:extLst>
              <a:ext uri="{FF2B5EF4-FFF2-40B4-BE49-F238E27FC236}">
                <a16:creationId xmlns:a16="http://schemas.microsoft.com/office/drawing/2014/main" id="{C7844FF1-CE62-954A-871D-3F15C644CC86}"/>
              </a:ext>
            </a:extLst>
          </p:cNvPr>
          <p:cNvSpPr/>
          <p:nvPr/>
        </p:nvSpPr>
        <p:spPr>
          <a:xfrm>
            <a:off x="4541304" y="5069637"/>
            <a:ext cx="3761568" cy="5009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32" name="شكل حر: شكل 56">
            <a:extLst>
              <a:ext uri="{FF2B5EF4-FFF2-40B4-BE49-F238E27FC236}">
                <a16:creationId xmlns:a16="http://schemas.microsoft.com/office/drawing/2014/main" id="{94593752-1DF2-F746-ADCC-D4AF0B2BBEFD}"/>
              </a:ext>
            </a:extLst>
          </p:cNvPr>
          <p:cNvSpPr/>
          <p:nvPr/>
        </p:nvSpPr>
        <p:spPr>
          <a:xfrm>
            <a:off x="4542524" y="2131727"/>
            <a:ext cx="3746626" cy="5009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33" name="شكل حر: شكل 57">
            <a:extLst>
              <a:ext uri="{FF2B5EF4-FFF2-40B4-BE49-F238E27FC236}">
                <a16:creationId xmlns:a16="http://schemas.microsoft.com/office/drawing/2014/main" id="{ABF4723B-165E-1C46-8171-7CB349598B38}"/>
              </a:ext>
            </a:extLst>
          </p:cNvPr>
          <p:cNvSpPr/>
          <p:nvPr/>
        </p:nvSpPr>
        <p:spPr>
          <a:xfrm>
            <a:off x="4542524" y="2351432"/>
            <a:ext cx="3746626" cy="5009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34" name="شكل حر: شكل 58">
            <a:extLst>
              <a:ext uri="{FF2B5EF4-FFF2-40B4-BE49-F238E27FC236}">
                <a16:creationId xmlns:a16="http://schemas.microsoft.com/office/drawing/2014/main" id="{40AAF803-A407-D146-92DB-3349DCB08072}"/>
              </a:ext>
            </a:extLst>
          </p:cNvPr>
          <p:cNvSpPr/>
          <p:nvPr/>
        </p:nvSpPr>
        <p:spPr>
          <a:xfrm>
            <a:off x="4542524" y="2571137"/>
            <a:ext cx="3746626" cy="5009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35" name="شكل حر: شكل 59">
            <a:extLst>
              <a:ext uri="{FF2B5EF4-FFF2-40B4-BE49-F238E27FC236}">
                <a16:creationId xmlns:a16="http://schemas.microsoft.com/office/drawing/2014/main" id="{DB0B7C40-6EA3-8544-A8AA-5D2F29C21C91}"/>
              </a:ext>
            </a:extLst>
          </p:cNvPr>
          <p:cNvSpPr/>
          <p:nvPr/>
        </p:nvSpPr>
        <p:spPr>
          <a:xfrm>
            <a:off x="4542524" y="2801842"/>
            <a:ext cx="3746626" cy="5009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36" name="شكل حر: شكل 60">
            <a:extLst>
              <a:ext uri="{FF2B5EF4-FFF2-40B4-BE49-F238E27FC236}">
                <a16:creationId xmlns:a16="http://schemas.microsoft.com/office/drawing/2014/main" id="{D68CE9AE-D27C-3C41-8983-07CCA2568A08}"/>
              </a:ext>
            </a:extLst>
          </p:cNvPr>
          <p:cNvSpPr/>
          <p:nvPr/>
        </p:nvSpPr>
        <p:spPr>
          <a:xfrm>
            <a:off x="4542524" y="3021548"/>
            <a:ext cx="3746626" cy="5009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37" name="شكل حر: شكل 61">
            <a:extLst>
              <a:ext uri="{FF2B5EF4-FFF2-40B4-BE49-F238E27FC236}">
                <a16:creationId xmlns:a16="http://schemas.microsoft.com/office/drawing/2014/main" id="{2D35D44A-B4CB-4647-9510-4957CFBD7686}"/>
              </a:ext>
            </a:extLst>
          </p:cNvPr>
          <p:cNvSpPr/>
          <p:nvPr/>
        </p:nvSpPr>
        <p:spPr>
          <a:xfrm>
            <a:off x="4542524" y="3241253"/>
            <a:ext cx="3746626" cy="5009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38" name="شكل حر: شكل 62">
            <a:extLst>
              <a:ext uri="{FF2B5EF4-FFF2-40B4-BE49-F238E27FC236}">
                <a16:creationId xmlns:a16="http://schemas.microsoft.com/office/drawing/2014/main" id="{8D834711-D170-B047-A8D6-E1F8DE189981}"/>
              </a:ext>
            </a:extLst>
          </p:cNvPr>
          <p:cNvSpPr/>
          <p:nvPr/>
        </p:nvSpPr>
        <p:spPr>
          <a:xfrm>
            <a:off x="4542524" y="3460958"/>
            <a:ext cx="3746626" cy="5009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39" name="شكل حر: شكل 63">
            <a:extLst>
              <a:ext uri="{FF2B5EF4-FFF2-40B4-BE49-F238E27FC236}">
                <a16:creationId xmlns:a16="http://schemas.microsoft.com/office/drawing/2014/main" id="{39E5526B-0B76-F049-8135-9A97916E6361}"/>
              </a:ext>
            </a:extLst>
          </p:cNvPr>
          <p:cNvSpPr/>
          <p:nvPr/>
        </p:nvSpPr>
        <p:spPr>
          <a:xfrm>
            <a:off x="4542524" y="3691617"/>
            <a:ext cx="3746626" cy="5009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40" name="شكل حر: شكل 64">
            <a:extLst>
              <a:ext uri="{FF2B5EF4-FFF2-40B4-BE49-F238E27FC236}">
                <a16:creationId xmlns:a16="http://schemas.microsoft.com/office/drawing/2014/main" id="{BB53D0D9-3F8E-8D47-9001-5F988491EBCE}"/>
              </a:ext>
            </a:extLst>
          </p:cNvPr>
          <p:cNvSpPr/>
          <p:nvPr/>
        </p:nvSpPr>
        <p:spPr>
          <a:xfrm>
            <a:off x="4542524" y="3911323"/>
            <a:ext cx="3746626" cy="5009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41" name="شكل حر: شكل 65">
            <a:extLst>
              <a:ext uri="{FF2B5EF4-FFF2-40B4-BE49-F238E27FC236}">
                <a16:creationId xmlns:a16="http://schemas.microsoft.com/office/drawing/2014/main" id="{C136CF23-AC1C-E849-9ADC-CE298E9945C6}"/>
              </a:ext>
            </a:extLst>
          </p:cNvPr>
          <p:cNvSpPr/>
          <p:nvPr/>
        </p:nvSpPr>
        <p:spPr>
          <a:xfrm>
            <a:off x="4542524" y="4131029"/>
            <a:ext cx="3746626" cy="5009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42" name="شكل حر: شكل 66">
            <a:extLst>
              <a:ext uri="{FF2B5EF4-FFF2-40B4-BE49-F238E27FC236}">
                <a16:creationId xmlns:a16="http://schemas.microsoft.com/office/drawing/2014/main" id="{55BA3DC8-13AB-FF45-B569-D716D04A0733}"/>
              </a:ext>
            </a:extLst>
          </p:cNvPr>
          <p:cNvSpPr/>
          <p:nvPr/>
        </p:nvSpPr>
        <p:spPr>
          <a:xfrm>
            <a:off x="4542524" y="4350734"/>
            <a:ext cx="3746626" cy="5009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43" name="شكل حر: شكل 67">
            <a:extLst>
              <a:ext uri="{FF2B5EF4-FFF2-40B4-BE49-F238E27FC236}">
                <a16:creationId xmlns:a16="http://schemas.microsoft.com/office/drawing/2014/main" id="{C3E19DAC-61D3-C64C-B119-BB902FE1C222}"/>
              </a:ext>
            </a:extLst>
          </p:cNvPr>
          <p:cNvSpPr/>
          <p:nvPr/>
        </p:nvSpPr>
        <p:spPr>
          <a:xfrm>
            <a:off x="4542524" y="4581438"/>
            <a:ext cx="3746626" cy="5009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44" name="شكل حر: شكل 68">
            <a:extLst>
              <a:ext uri="{FF2B5EF4-FFF2-40B4-BE49-F238E27FC236}">
                <a16:creationId xmlns:a16="http://schemas.microsoft.com/office/drawing/2014/main" id="{23B8FFB0-8FA0-5F46-9CA2-F2544F9CCC43}"/>
              </a:ext>
            </a:extLst>
          </p:cNvPr>
          <p:cNvSpPr/>
          <p:nvPr/>
        </p:nvSpPr>
        <p:spPr>
          <a:xfrm>
            <a:off x="4542524" y="4801144"/>
            <a:ext cx="3746626" cy="5009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146" name="مربع نص 145">
            <a:extLst>
              <a:ext uri="{FF2B5EF4-FFF2-40B4-BE49-F238E27FC236}">
                <a16:creationId xmlns:a16="http://schemas.microsoft.com/office/drawing/2014/main" id="{B25CC724-5D0E-1441-97AF-03F27F70608E}"/>
              </a:ext>
            </a:extLst>
          </p:cNvPr>
          <p:cNvSpPr txBox="1"/>
          <p:nvPr/>
        </p:nvSpPr>
        <p:spPr>
          <a:xfrm>
            <a:off x="7185728" y="5136578"/>
            <a:ext cx="86221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147" name="مربع نص 146">
            <a:extLst>
              <a:ext uri="{FF2B5EF4-FFF2-40B4-BE49-F238E27FC236}">
                <a16:creationId xmlns:a16="http://schemas.microsoft.com/office/drawing/2014/main" id="{298DFDB3-1AD2-8A43-B5BF-60926197B1E7}"/>
              </a:ext>
            </a:extLst>
          </p:cNvPr>
          <p:cNvSpPr txBox="1"/>
          <p:nvPr/>
        </p:nvSpPr>
        <p:spPr>
          <a:xfrm>
            <a:off x="3468103" y="5138476"/>
            <a:ext cx="86221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pic>
        <p:nvPicPr>
          <p:cNvPr id="148" name="صورة 147">
            <a:hlinkClick r:id="rId3" action="ppaction://hlinksldjump"/>
            <a:extLst>
              <a:ext uri="{FF2B5EF4-FFF2-40B4-BE49-F238E27FC236}">
                <a16:creationId xmlns:a16="http://schemas.microsoft.com/office/drawing/2014/main" id="{E6BB30B9-0399-1E4A-BF22-617A53A4A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223" y="824174"/>
            <a:ext cx="476095" cy="594069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20" name="عنوان 1"/>
          <p:cNvSpPr txBox="1">
            <a:spLocks/>
          </p:cNvSpPr>
          <p:nvPr/>
        </p:nvSpPr>
        <p:spPr>
          <a:xfrm>
            <a:off x="4846765" y="1857364"/>
            <a:ext cx="3646300" cy="561852"/>
          </a:xfrm>
          <a:prstGeom prst="rect">
            <a:avLst/>
          </a:prstGeom>
          <a:pattFill prst="diagBrick">
            <a:fgClr>
              <a:srgbClr val="92D050"/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الطريقة الأفقية</a:t>
            </a:r>
          </a:p>
        </p:txBody>
      </p:sp>
      <p:sp>
        <p:nvSpPr>
          <p:cNvPr id="21" name="عنوان 1"/>
          <p:cNvSpPr txBox="1">
            <a:spLocks/>
          </p:cNvSpPr>
          <p:nvPr/>
        </p:nvSpPr>
        <p:spPr>
          <a:xfrm>
            <a:off x="565980" y="1857364"/>
            <a:ext cx="3863143" cy="583544"/>
          </a:xfrm>
          <a:prstGeom prst="rect">
            <a:avLst/>
          </a:prstGeom>
          <a:pattFill prst="ltDnDiag">
            <a:fgClr>
              <a:schemeClr val="accent4">
                <a:lumMod val="75000"/>
              </a:schemeClr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الطريقة الرأسية</a:t>
            </a:r>
          </a:p>
        </p:txBody>
      </p:sp>
      <p:sp>
        <p:nvSpPr>
          <p:cNvPr id="22" name="عنوان 1"/>
          <p:cNvSpPr txBox="1">
            <a:spLocks/>
          </p:cNvSpPr>
          <p:nvPr/>
        </p:nvSpPr>
        <p:spPr>
          <a:xfrm>
            <a:off x="4801602" y="2428868"/>
            <a:ext cx="3688485" cy="3071834"/>
          </a:xfrm>
          <a:prstGeom prst="rect">
            <a:avLst/>
          </a:prstGeom>
          <a:pattFill prst="pct25">
            <a:fgClr>
              <a:srgbClr val="7030A0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577118" y="2428868"/>
            <a:ext cx="3852418" cy="3070245"/>
          </a:xfrm>
          <a:prstGeom prst="rect">
            <a:avLst/>
          </a:prstGeom>
          <a:pattFill prst="openDmnd">
            <a:fgClr>
              <a:srgbClr val="00FDFF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571805" y="833777"/>
            <a:ext cx="6715172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أوجد ناتج :  ــ ٦ د</a:t>
            </a:r>
            <a:r>
              <a:rPr lang="ar-SA" sz="3200" b="1" baseline="30000" dirty="0">
                <a:solidFill>
                  <a:schemeClr val="tx1"/>
                </a:solidFill>
              </a:rPr>
              <a:t>٣</a:t>
            </a:r>
            <a:r>
              <a:rPr lang="ar-SA" sz="2400" b="1" dirty="0">
                <a:solidFill>
                  <a:schemeClr val="tx1"/>
                </a:solidFill>
              </a:rPr>
              <a:t> ( ٣ د</a:t>
            </a:r>
            <a:r>
              <a:rPr lang="ar-SA" sz="3200" b="1" baseline="30000" dirty="0">
                <a:solidFill>
                  <a:schemeClr val="tx1"/>
                </a:solidFill>
              </a:rPr>
              <a:t>٤</a:t>
            </a:r>
            <a:r>
              <a:rPr lang="ar-SA" sz="2400" b="1" dirty="0">
                <a:solidFill>
                  <a:schemeClr val="tx1"/>
                </a:solidFill>
              </a:rPr>
              <a:t> ــ ٢ د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٣</a:t>
            </a:r>
            <a:r>
              <a:rPr lang="ar-SA" sz="2400" b="1" dirty="0">
                <a:solidFill>
                  <a:schemeClr val="tx1"/>
                </a:solidFill>
              </a:rPr>
              <a:t>  ــ  د  + ٩ )</a:t>
            </a:r>
          </a:p>
        </p:txBody>
      </p:sp>
      <p:sp>
        <p:nvSpPr>
          <p:cNvPr id="43" name="مربع نص 42"/>
          <p:cNvSpPr txBox="1"/>
          <p:nvPr/>
        </p:nvSpPr>
        <p:spPr>
          <a:xfrm>
            <a:off x="5043518" y="3355303"/>
            <a:ext cx="350046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</a:t>
            </a:r>
            <a:r>
              <a:rPr lang="ar-SA" sz="2000" b="1" dirty="0">
                <a:solidFill>
                  <a:schemeClr val="tx1"/>
                </a:solidFill>
              </a:rPr>
              <a:t>ــ ٦ د</a:t>
            </a:r>
            <a:r>
              <a:rPr lang="ar-SA" sz="2800" b="1" baseline="30000" dirty="0">
                <a:solidFill>
                  <a:schemeClr val="tx1"/>
                </a:solidFill>
              </a:rPr>
              <a:t>٣</a:t>
            </a:r>
            <a:r>
              <a:rPr lang="ar-SA" sz="2000" b="1" dirty="0">
                <a:solidFill>
                  <a:schemeClr val="tx1"/>
                </a:solidFill>
              </a:rPr>
              <a:t> ( ٣ د</a:t>
            </a:r>
            <a:r>
              <a:rPr lang="ar-SA" sz="2800" b="1" baseline="30000" dirty="0">
                <a:solidFill>
                  <a:schemeClr val="tx1"/>
                </a:solidFill>
              </a:rPr>
              <a:t>٤</a:t>
            </a:r>
            <a:r>
              <a:rPr lang="ar-SA" sz="2000" b="1" dirty="0">
                <a:solidFill>
                  <a:schemeClr val="tx1"/>
                </a:solidFill>
              </a:rPr>
              <a:t> ــ ٢ د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٣</a:t>
            </a:r>
            <a:r>
              <a:rPr lang="ar-SA" sz="2000" b="1" dirty="0">
                <a:solidFill>
                  <a:schemeClr val="tx1"/>
                </a:solidFill>
              </a:rPr>
              <a:t>  ــ  د  +  ٩  )</a:t>
            </a:r>
          </a:p>
        </p:txBody>
      </p:sp>
      <p:sp>
        <p:nvSpPr>
          <p:cNvPr id="44" name="قوس 43"/>
          <p:cNvSpPr/>
          <p:nvPr/>
        </p:nvSpPr>
        <p:spPr>
          <a:xfrm>
            <a:off x="7400972" y="3029606"/>
            <a:ext cx="928694" cy="642942"/>
          </a:xfrm>
          <a:prstGeom prst="arc">
            <a:avLst>
              <a:gd name="adj1" fmla="val 10846651"/>
              <a:gd name="adj2" fmla="val 90429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قوس 44"/>
          <p:cNvSpPr/>
          <p:nvPr/>
        </p:nvSpPr>
        <p:spPr>
          <a:xfrm>
            <a:off x="6686592" y="3029606"/>
            <a:ext cx="1571636" cy="714380"/>
          </a:xfrm>
          <a:prstGeom prst="arc">
            <a:avLst>
              <a:gd name="adj1" fmla="val 10526425"/>
              <a:gd name="adj2" fmla="val 90429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قوس 45"/>
          <p:cNvSpPr/>
          <p:nvPr/>
        </p:nvSpPr>
        <p:spPr>
          <a:xfrm>
            <a:off x="6071786" y="2974432"/>
            <a:ext cx="2071702" cy="714380"/>
          </a:xfrm>
          <a:prstGeom prst="arc">
            <a:avLst>
              <a:gd name="adj1" fmla="val 10526425"/>
              <a:gd name="adj2" fmla="val 90429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ربع نص 46"/>
          <p:cNvSpPr txBox="1"/>
          <p:nvPr/>
        </p:nvSpPr>
        <p:spPr>
          <a:xfrm>
            <a:off x="7329534" y="4641187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١٨ د</a:t>
            </a:r>
            <a:r>
              <a:rPr lang="ar-SA" sz="3200" b="1" baseline="30000" dirty="0"/>
              <a:t>٧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6400840" y="4629378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١٢ د</a:t>
            </a:r>
            <a:r>
              <a:rPr lang="ar-SA" sz="3200" b="1" baseline="30000" dirty="0"/>
              <a:t>٦</a:t>
            </a:r>
          </a:p>
        </p:txBody>
      </p:sp>
      <p:sp>
        <p:nvSpPr>
          <p:cNvPr id="49" name="مربع نص 48"/>
          <p:cNvSpPr txBox="1"/>
          <p:nvPr/>
        </p:nvSpPr>
        <p:spPr>
          <a:xfrm>
            <a:off x="5615022" y="4629378"/>
            <a:ext cx="100013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٦ د</a:t>
            </a:r>
            <a:r>
              <a:rPr lang="ar-SA" sz="3200" b="1" baseline="30000" dirty="0"/>
              <a:t>٤</a:t>
            </a:r>
          </a:p>
        </p:txBody>
      </p:sp>
      <p:sp>
        <p:nvSpPr>
          <p:cNvPr id="50" name="مربع نص 49"/>
          <p:cNvSpPr txBox="1"/>
          <p:nvPr/>
        </p:nvSpPr>
        <p:spPr>
          <a:xfrm>
            <a:off x="1000100" y="2786058"/>
            <a:ext cx="300039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 ٣ د</a:t>
            </a:r>
            <a:r>
              <a:rPr lang="ar-SA" sz="3200" b="1" baseline="30000" dirty="0">
                <a:solidFill>
                  <a:schemeClr val="tx1"/>
                </a:solidFill>
              </a:rPr>
              <a:t>٤</a:t>
            </a:r>
            <a:r>
              <a:rPr lang="ar-SA" sz="2400" b="1" dirty="0">
                <a:solidFill>
                  <a:schemeClr val="tx1"/>
                </a:solidFill>
              </a:rPr>
              <a:t> ــ ٢ د</a:t>
            </a:r>
            <a:r>
              <a:rPr lang="ar-SA" sz="3600" b="1" spc="-100" baseline="30000" dirty="0">
                <a:solidFill>
                  <a:schemeClr val="tx1"/>
                </a:solidFill>
              </a:rPr>
              <a:t>٣</a:t>
            </a:r>
            <a:r>
              <a:rPr lang="ar-SA" sz="2400" b="1" dirty="0">
                <a:solidFill>
                  <a:schemeClr val="tx1"/>
                </a:solidFill>
              </a:rPr>
              <a:t>  ــ  د  +  ٩</a:t>
            </a:r>
            <a:endParaRPr lang="ar-SA" sz="2200" b="1" dirty="0"/>
          </a:p>
        </p:txBody>
      </p:sp>
      <p:sp>
        <p:nvSpPr>
          <p:cNvPr id="51" name="مربع نص 50"/>
          <p:cNvSpPr txBox="1"/>
          <p:nvPr/>
        </p:nvSpPr>
        <p:spPr>
          <a:xfrm>
            <a:off x="2857488" y="3641055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tx1"/>
                </a:solidFill>
              </a:rPr>
              <a:t>ــ ٦ د</a:t>
            </a:r>
            <a:r>
              <a:rPr lang="ar-SA" sz="3200" b="1" baseline="30000" dirty="0">
                <a:solidFill>
                  <a:schemeClr val="tx1"/>
                </a:solidFill>
              </a:rPr>
              <a:t>٣</a:t>
            </a:r>
            <a:endParaRPr lang="ar-SA" sz="3200" b="1" baseline="30000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3929058" y="3269797"/>
            <a:ext cx="42862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cxnSp>
        <p:nvCxnSpPr>
          <p:cNvPr id="53" name="رابط مستقيم 52"/>
          <p:cNvCxnSpPr/>
          <p:nvPr/>
        </p:nvCxnSpPr>
        <p:spPr>
          <a:xfrm rot="10800000">
            <a:off x="579934" y="4356105"/>
            <a:ext cx="3492000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15286" y="422100"/>
            <a:ext cx="11334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قوس 57"/>
          <p:cNvSpPr/>
          <p:nvPr/>
        </p:nvSpPr>
        <p:spPr>
          <a:xfrm>
            <a:off x="5400708" y="3000372"/>
            <a:ext cx="2643206" cy="714380"/>
          </a:xfrm>
          <a:prstGeom prst="arc">
            <a:avLst>
              <a:gd name="adj1" fmla="val 10526425"/>
              <a:gd name="adj2" fmla="val 90429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مربع نص 58"/>
          <p:cNvSpPr txBox="1"/>
          <p:nvPr/>
        </p:nvSpPr>
        <p:spPr>
          <a:xfrm>
            <a:off x="4757766" y="4629378"/>
            <a:ext cx="107157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٥٤ د</a:t>
            </a:r>
            <a:r>
              <a:rPr lang="ar-SA" sz="3200" b="1" baseline="30000" dirty="0"/>
              <a:t>٣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2972228" y="4641187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١٨ د</a:t>
            </a:r>
            <a:r>
              <a:rPr lang="ar-SA" sz="3200" b="1" baseline="30000" dirty="0"/>
              <a:t>٧</a:t>
            </a:r>
          </a:p>
        </p:txBody>
      </p:sp>
      <p:sp>
        <p:nvSpPr>
          <p:cNvPr id="61" name="مربع نص 60"/>
          <p:cNvSpPr txBox="1"/>
          <p:nvPr/>
        </p:nvSpPr>
        <p:spPr>
          <a:xfrm>
            <a:off x="2043534" y="4629378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١٢ د</a:t>
            </a:r>
            <a:r>
              <a:rPr lang="ar-SA" sz="3200" b="1" baseline="30000" dirty="0"/>
              <a:t>٦</a:t>
            </a:r>
          </a:p>
        </p:txBody>
      </p:sp>
      <p:sp>
        <p:nvSpPr>
          <p:cNvPr id="62" name="مربع نص 61"/>
          <p:cNvSpPr txBox="1"/>
          <p:nvPr/>
        </p:nvSpPr>
        <p:spPr>
          <a:xfrm>
            <a:off x="1257716" y="4629378"/>
            <a:ext cx="100013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٦ د</a:t>
            </a:r>
            <a:r>
              <a:rPr lang="ar-SA" sz="3200" b="1" baseline="30000" dirty="0"/>
              <a:t>٤</a:t>
            </a:r>
          </a:p>
        </p:txBody>
      </p:sp>
      <p:sp>
        <p:nvSpPr>
          <p:cNvPr id="63" name="مربع نص 62"/>
          <p:cNvSpPr txBox="1"/>
          <p:nvPr/>
        </p:nvSpPr>
        <p:spPr>
          <a:xfrm>
            <a:off x="400460" y="4629378"/>
            <a:ext cx="107157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٥٤ د</a:t>
            </a:r>
            <a:r>
              <a:rPr lang="ar-SA" sz="3200" b="1" baseline="30000" dirty="0"/>
              <a:t>٣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EBD55AF-529C-9142-8536-5BBB77CA498A}"/>
              </a:ext>
            </a:extLst>
          </p:cNvPr>
          <p:cNvSpPr txBox="1"/>
          <p:nvPr/>
        </p:nvSpPr>
        <p:spPr>
          <a:xfrm>
            <a:off x="7367966" y="903316"/>
            <a:ext cx="11083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صـ ١/٣٥ب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81F7C21-CEA3-DC33-F822-48438691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219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34" grpId="0" animBg="1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8" grpId="0"/>
      <p:bldP spid="49" grpId="0"/>
      <p:bldP spid="50" grpId="0"/>
      <p:bldP spid="51" grpId="0"/>
      <p:bldP spid="52" grpId="0"/>
      <p:bldP spid="58" grpId="0" animBg="1"/>
      <p:bldP spid="58" grpId="1" animBg="1"/>
      <p:bldP spid="59" grpId="0"/>
      <p:bldP spid="60" grpId="0"/>
      <p:bldP spid="61" grpId="0"/>
      <p:bldP spid="62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>
            <a:extLst>
              <a:ext uri="{FF2B5EF4-FFF2-40B4-BE49-F238E27FC236}">
                <a16:creationId xmlns:a16="http://schemas.microsoft.com/office/drawing/2014/main" id="{9732A97F-D325-744A-9C85-BD46CFEDC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028" y="555598"/>
            <a:ext cx="3967343" cy="5822394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25" name="شكل حر: شكل 53">
            <a:extLst>
              <a:ext uri="{FF2B5EF4-FFF2-40B4-BE49-F238E27FC236}">
                <a16:creationId xmlns:a16="http://schemas.microsoft.com/office/drawing/2014/main" id="{62EB9E08-7A67-FE4D-8971-B8B76B73C352}"/>
              </a:ext>
            </a:extLst>
          </p:cNvPr>
          <p:cNvSpPr/>
          <p:nvPr/>
        </p:nvSpPr>
        <p:spPr>
          <a:xfrm>
            <a:off x="4490548" y="594882"/>
            <a:ext cx="3906712" cy="527790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 dirty="0"/>
          </a:p>
        </p:txBody>
      </p:sp>
      <p:sp>
        <p:nvSpPr>
          <p:cNvPr id="26" name="شكل حر: شكل 6">
            <a:extLst>
              <a:ext uri="{FF2B5EF4-FFF2-40B4-BE49-F238E27FC236}">
                <a16:creationId xmlns:a16="http://schemas.microsoft.com/office/drawing/2014/main" id="{390313DB-BE60-0B47-9B82-202C4B287048}"/>
              </a:ext>
            </a:extLst>
          </p:cNvPr>
          <p:cNvSpPr/>
          <p:nvPr/>
        </p:nvSpPr>
        <p:spPr>
          <a:xfrm>
            <a:off x="471486" y="315335"/>
            <a:ext cx="8420994" cy="6062657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28" name="شكل حر: شكل 8">
            <a:extLst>
              <a:ext uri="{FF2B5EF4-FFF2-40B4-BE49-F238E27FC236}">
                <a16:creationId xmlns:a16="http://schemas.microsoft.com/office/drawing/2014/main" id="{B21D6ABB-98ED-5147-8215-EBC38EFE5647}"/>
              </a:ext>
            </a:extLst>
          </p:cNvPr>
          <p:cNvSpPr/>
          <p:nvPr/>
        </p:nvSpPr>
        <p:spPr>
          <a:xfrm>
            <a:off x="821324" y="697902"/>
            <a:ext cx="3906564" cy="5277842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30" name="شكل حر: شكل 10">
            <a:extLst>
              <a:ext uri="{FF2B5EF4-FFF2-40B4-BE49-F238E27FC236}">
                <a16:creationId xmlns:a16="http://schemas.microsoft.com/office/drawing/2014/main" id="{68B1FA24-66D1-9348-994B-6DB52E27C1EA}"/>
              </a:ext>
            </a:extLst>
          </p:cNvPr>
          <p:cNvSpPr/>
          <p:nvPr/>
        </p:nvSpPr>
        <p:spPr>
          <a:xfrm>
            <a:off x="4501685" y="697902"/>
            <a:ext cx="3906712" cy="5277842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3" name="شكل حر: شكل 12">
            <a:extLst>
              <a:ext uri="{FF2B5EF4-FFF2-40B4-BE49-F238E27FC236}">
                <a16:creationId xmlns:a16="http://schemas.microsoft.com/office/drawing/2014/main" id="{8804DF27-A908-0147-A196-B745675F4A99}"/>
              </a:ext>
            </a:extLst>
          </p:cNvPr>
          <p:cNvSpPr/>
          <p:nvPr/>
        </p:nvSpPr>
        <p:spPr>
          <a:xfrm>
            <a:off x="753160" y="646366"/>
            <a:ext cx="3977773" cy="527790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48" name="شكل حر: شكل 14">
            <a:extLst>
              <a:ext uri="{FF2B5EF4-FFF2-40B4-BE49-F238E27FC236}">
                <a16:creationId xmlns:a16="http://schemas.microsoft.com/office/drawing/2014/main" id="{A831CDB4-88F7-2E4E-B8F3-8F1BF4BF94A0}"/>
              </a:ext>
            </a:extLst>
          </p:cNvPr>
          <p:cNvSpPr/>
          <p:nvPr/>
        </p:nvSpPr>
        <p:spPr>
          <a:xfrm>
            <a:off x="4597535" y="577994"/>
            <a:ext cx="3989664" cy="527790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/>
            <a:endParaRPr lang="ar-EG" sz="1350"/>
          </a:p>
        </p:txBody>
      </p:sp>
      <p:sp>
        <p:nvSpPr>
          <p:cNvPr id="50" name="شكل حر: شكل 26">
            <a:extLst>
              <a:ext uri="{FF2B5EF4-FFF2-40B4-BE49-F238E27FC236}">
                <a16:creationId xmlns:a16="http://schemas.microsoft.com/office/drawing/2014/main" id="{9B634305-D435-B740-B60A-AAF8CA156360}"/>
              </a:ext>
            </a:extLst>
          </p:cNvPr>
          <p:cNvSpPr/>
          <p:nvPr/>
        </p:nvSpPr>
        <p:spPr>
          <a:xfrm>
            <a:off x="823529" y="594882"/>
            <a:ext cx="3906712" cy="527790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1" name="شكل حر: شكل 27">
            <a:extLst>
              <a:ext uri="{FF2B5EF4-FFF2-40B4-BE49-F238E27FC236}">
                <a16:creationId xmlns:a16="http://schemas.microsoft.com/office/drawing/2014/main" id="{06F52E63-121B-2643-A507-E244F6291ED6}"/>
              </a:ext>
            </a:extLst>
          </p:cNvPr>
          <p:cNvSpPr/>
          <p:nvPr/>
        </p:nvSpPr>
        <p:spPr>
          <a:xfrm>
            <a:off x="1098611" y="1807691"/>
            <a:ext cx="3423515" cy="50291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2" name="شكل حر: شكل 28">
            <a:extLst>
              <a:ext uri="{FF2B5EF4-FFF2-40B4-BE49-F238E27FC236}">
                <a16:creationId xmlns:a16="http://schemas.microsoft.com/office/drawing/2014/main" id="{35DED990-631E-5B4D-A9DB-0AFC65BEE705}"/>
              </a:ext>
            </a:extLst>
          </p:cNvPr>
          <p:cNvSpPr/>
          <p:nvPr/>
        </p:nvSpPr>
        <p:spPr>
          <a:xfrm>
            <a:off x="1098894" y="2131727"/>
            <a:ext cx="3409916" cy="5029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3" name="شكل حر: شكل 29">
            <a:extLst>
              <a:ext uri="{FF2B5EF4-FFF2-40B4-BE49-F238E27FC236}">
                <a16:creationId xmlns:a16="http://schemas.microsoft.com/office/drawing/2014/main" id="{B110E1E8-7DC7-B147-9A52-D3A49959E0B4}"/>
              </a:ext>
            </a:extLst>
          </p:cNvPr>
          <p:cNvSpPr/>
          <p:nvPr/>
        </p:nvSpPr>
        <p:spPr>
          <a:xfrm>
            <a:off x="1098894" y="2351432"/>
            <a:ext cx="3409916" cy="5029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4" name="شكل حر: شكل 30">
            <a:extLst>
              <a:ext uri="{FF2B5EF4-FFF2-40B4-BE49-F238E27FC236}">
                <a16:creationId xmlns:a16="http://schemas.microsoft.com/office/drawing/2014/main" id="{6E2345BC-1334-B044-A5E2-124A694CDC35}"/>
              </a:ext>
            </a:extLst>
          </p:cNvPr>
          <p:cNvSpPr/>
          <p:nvPr/>
        </p:nvSpPr>
        <p:spPr>
          <a:xfrm>
            <a:off x="1098894" y="2571137"/>
            <a:ext cx="3409916" cy="5029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5" name="شكل حر: شكل 31">
            <a:extLst>
              <a:ext uri="{FF2B5EF4-FFF2-40B4-BE49-F238E27FC236}">
                <a16:creationId xmlns:a16="http://schemas.microsoft.com/office/drawing/2014/main" id="{6E0E9DA2-DCFA-B245-B803-80304263C28B}"/>
              </a:ext>
            </a:extLst>
          </p:cNvPr>
          <p:cNvSpPr/>
          <p:nvPr/>
        </p:nvSpPr>
        <p:spPr>
          <a:xfrm>
            <a:off x="1098894" y="2801842"/>
            <a:ext cx="3409916" cy="5029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6" name="شكل حر: شكل 32">
            <a:extLst>
              <a:ext uri="{FF2B5EF4-FFF2-40B4-BE49-F238E27FC236}">
                <a16:creationId xmlns:a16="http://schemas.microsoft.com/office/drawing/2014/main" id="{E8E5906A-6429-A84B-82C0-A46EED2094E7}"/>
              </a:ext>
            </a:extLst>
          </p:cNvPr>
          <p:cNvSpPr/>
          <p:nvPr/>
        </p:nvSpPr>
        <p:spPr>
          <a:xfrm>
            <a:off x="1098894" y="3021548"/>
            <a:ext cx="3409916" cy="5029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7" name="شكل حر: شكل 33">
            <a:extLst>
              <a:ext uri="{FF2B5EF4-FFF2-40B4-BE49-F238E27FC236}">
                <a16:creationId xmlns:a16="http://schemas.microsoft.com/office/drawing/2014/main" id="{ED9DC381-76DD-6442-BE81-09C4322E9E3D}"/>
              </a:ext>
            </a:extLst>
          </p:cNvPr>
          <p:cNvSpPr/>
          <p:nvPr/>
        </p:nvSpPr>
        <p:spPr>
          <a:xfrm>
            <a:off x="1098894" y="3241253"/>
            <a:ext cx="3409916" cy="5029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8" name="شكل حر: شكل 34">
            <a:extLst>
              <a:ext uri="{FF2B5EF4-FFF2-40B4-BE49-F238E27FC236}">
                <a16:creationId xmlns:a16="http://schemas.microsoft.com/office/drawing/2014/main" id="{D9B8483D-C724-6840-9090-EC671AF70CCD}"/>
              </a:ext>
            </a:extLst>
          </p:cNvPr>
          <p:cNvSpPr/>
          <p:nvPr/>
        </p:nvSpPr>
        <p:spPr>
          <a:xfrm>
            <a:off x="1098894" y="3460958"/>
            <a:ext cx="3409916" cy="5029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59" name="شكل حر: شكل 35">
            <a:extLst>
              <a:ext uri="{FF2B5EF4-FFF2-40B4-BE49-F238E27FC236}">
                <a16:creationId xmlns:a16="http://schemas.microsoft.com/office/drawing/2014/main" id="{F3619F37-83AD-C24D-A6CD-F8197A76667A}"/>
              </a:ext>
            </a:extLst>
          </p:cNvPr>
          <p:cNvSpPr/>
          <p:nvPr/>
        </p:nvSpPr>
        <p:spPr>
          <a:xfrm>
            <a:off x="1098894" y="3691617"/>
            <a:ext cx="3409916" cy="5029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0" name="شكل حر: شكل 36">
            <a:extLst>
              <a:ext uri="{FF2B5EF4-FFF2-40B4-BE49-F238E27FC236}">
                <a16:creationId xmlns:a16="http://schemas.microsoft.com/office/drawing/2014/main" id="{812750B6-AD10-FF42-9202-D394596E4378}"/>
              </a:ext>
            </a:extLst>
          </p:cNvPr>
          <p:cNvSpPr/>
          <p:nvPr/>
        </p:nvSpPr>
        <p:spPr>
          <a:xfrm>
            <a:off x="1098894" y="3911323"/>
            <a:ext cx="3409916" cy="5029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1" name="شكل حر: شكل 37">
            <a:extLst>
              <a:ext uri="{FF2B5EF4-FFF2-40B4-BE49-F238E27FC236}">
                <a16:creationId xmlns:a16="http://schemas.microsoft.com/office/drawing/2014/main" id="{163AD0A2-06E3-C04B-AA1C-B71D9C8F5459}"/>
              </a:ext>
            </a:extLst>
          </p:cNvPr>
          <p:cNvSpPr/>
          <p:nvPr/>
        </p:nvSpPr>
        <p:spPr>
          <a:xfrm>
            <a:off x="1098894" y="4131029"/>
            <a:ext cx="3409916" cy="5029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2" name="شكل حر: شكل 38">
            <a:extLst>
              <a:ext uri="{FF2B5EF4-FFF2-40B4-BE49-F238E27FC236}">
                <a16:creationId xmlns:a16="http://schemas.microsoft.com/office/drawing/2014/main" id="{DB4F5B04-E28A-C84A-B3D8-63B02271E3F9}"/>
              </a:ext>
            </a:extLst>
          </p:cNvPr>
          <p:cNvSpPr/>
          <p:nvPr/>
        </p:nvSpPr>
        <p:spPr>
          <a:xfrm>
            <a:off x="1098894" y="4350734"/>
            <a:ext cx="3409916" cy="5029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3" name="شكل حر: شكل 39">
            <a:extLst>
              <a:ext uri="{FF2B5EF4-FFF2-40B4-BE49-F238E27FC236}">
                <a16:creationId xmlns:a16="http://schemas.microsoft.com/office/drawing/2014/main" id="{24398A61-8979-9843-AB38-4FBD60F6493C}"/>
              </a:ext>
            </a:extLst>
          </p:cNvPr>
          <p:cNvSpPr/>
          <p:nvPr/>
        </p:nvSpPr>
        <p:spPr>
          <a:xfrm>
            <a:off x="1098894" y="4581438"/>
            <a:ext cx="3409916" cy="5029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4" name="شكل حر: شكل 40">
            <a:extLst>
              <a:ext uri="{FF2B5EF4-FFF2-40B4-BE49-F238E27FC236}">
                <a16:creationId xmlns:a16="http://schemas.microsoft.com/office/drawing/2014/main" id="{0F300496-C7F4-6347-9708-797535AE8C7A}"/>
              </a:ext>
            </a:extLst>
          </p:cNvPr>
          <p:cNvSpPr/>
          <p:nvPr/>
        </p:nvSpPr>
        <p:spPr>
          <a:xfrm>
            <a:off x="1098894" y="4801144"/>
            <a:ext cx="3409916" cy="5029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5" name="شكل حر: شكل 41">
            <a:extLst>
              <a:ext uri="{FF2B5EF4-FFF2-40B4-BE49-F238E27FC236}">
                <a16:creationId xmlns:a16="http://schemas.microsoft.com/office/drawing/2014/main" id="{10E71F85-1707-724E-B7B8-C42A05892EA7}"/>
              </a:ext>
            </a:extLst>
          </p:cNvPr>
          <p:cNvSpPr/>
          <p:nvPr/>
        </p:nvSpPr>
        <p:spPr>
          <a:xfrm>
            <a:off x="1098611" y="5069637"/>
            <a:ext cx="3423515" cy="50291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6" name="شكل حر: شكل 54">
            <a:extLst>
              <a:ext uri="{FF2B5EF4-FFF2-40B4-BE49-F238E27FC236}">
                <a16:creationId xmlns:a16="http://schemas.microsoft.com/office/drawing/2014/main" id="{30A99933-58D6-C345-A6E5-7103F7522CDD}"/>
              </a:ext>
            </a:extLst>
          </p:cNvPr>
          <p:cNvSpPr/>
          <p:nvPr/>
        </p:nvSpPr>
        <p:spPr>
          <a:xfrm>
            <a:off x="4777103" y="1807691"/>
            <a:ext cx="3423515" cy="50291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7" name="شكل حر: شكل 55">
            <a:extLst>
              <a:ext uri="{FF2B5EF4-FFF2-40B4-BE49-F238E27FC236}">
                <a16:creationId xmlns:a16="http://schemas.microsoft.com/office/drawing/2014/main" id="{DC1FB9C7-8F56-D949-A72B-B60429C6F010}"/>
              </a:ext>
            </a:extLst>
          </p:cNvPr>
          <p:cNvSpPr/>
          <p:nvPr/>
        </p:nvSpPr>
        <p:spPr>
          <a:xfrm>
            <a:off x="4777103" y="5069637"/>
            <a:ext cx="3423515" cy="50291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8" name="شكل حر: شكل 56">
            <a:extLst>
              <a:ext uri="{FF2B5EF4-FFF2-40B4-BE49-F238E27FC236}">
                <a16:creationId xmlns:a16="http://schemas.microsoft.com/office/drawing/2014/main" id="{6FD7AE46-3317-8442-A7BC-3BC9564C1BD7}"/>
              </a:ext>
            </a:extLst>
          </p:cNvPr>
          <p:cNvSpPr/>
          <p:nvPr/>
        </p:nvSpPr>
        <p:spPr>
          <a:xfrm>
            <a:off x="4777386" y="2131727"/>
            <a:ext cx="3409916" cy="5029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69" name="شكل حر: شكل 57">
            <a:extLst>
              <a:ext uri="{FF2B5EF4-FFF2-40B4-BE49-F238E27FC236}">
                <a16:creationId xmlns:a16="http://schemas.microsoft.com/office/drawing/2014/main" id="{FD94EB9F-899A-A24F-BF3B-DD2662793BF3}"/>
              </a:ext>
            </a:extLst>
          </p:cNvPr>
          <p:cNvSpPr/>
          <p:nvPr/>
        </p:nvSpPr>
        <p:spPr>
          <a:xfrm>
            <a:off x="4777386" y="2351432"/>
            <a:ext cx="3409916" cy="5029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0" name="شكل حر: شكل 58">
            <a:extLst>
              <a:ext uri="{FF2B5EF4-FFF2-40B4-BE49-F238E27FC236}">
                <a16:creationId xmlns:a16="http://schemas.microsoft.com/office/drawing/2014/main" id="{771FD574-9744-0543-A276-6F1B88E3A0E9}"/>
              </a:ext>
            </a:extLst>
          </p:cNvPr>
          <p:cNvSpPr/>
          <p:nvPr/>
        </p:nvSpPr>
        <p:spPr>
          <a:xfrm>
            <a:off x="4777386" y="2571137"/>
            <a:ext cx="3409916" cy="5029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1" name="شكل حر: شكل 59">
            <a:extLst>
              <a:ext uri="{FF2B5EF4-FFF2-40B4-BE49-F238E27FC236}">
                <a16:creationId xmlns:a16="http://schemas.microsoft.com/office/drawing/2014/main" id="{7A36EE01-E349-6D49-BA33-6DB2907B7BF8}"/>
              </a:ext>
            </a:extLst>
          </p:cNvPr>
          <p:cNvSpPr/>
          <p:nvPr/>
        </p:nvSpPr>
        <p:spPr>
          <a:xfrm>
            <a:off x="4777386" y="2801842"/>
            <a:ext cx="3409916" cy="5029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2" name="شكل حر: شكل 60">
            <a:extLst>
              <a:ext uri="{FF2B5EF4-FFF2-40B4-BE49-F238E27FC236}">
                <a16:creationId xmlns:a16="http://schemas.microsoft.com/office/drawing/2014/main" id="{8AB7459B-164B-8244-86CF-3D2F25DCA38E}"/>
              </a:ext>
            </a:extLst>
          </p:cNvPr>
          <p:cNvSpPr/>
          <p:nvPr/>
        </p:nvSpPr>
        <p:spPr>
          <a:xfrm>
            <a:off x="4777386" y="3021548"/>
            <a:ext cx="3409916" cy="5029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3" name="شكل حر: شكل 61">
            <a:extLst>
              <a:ext uri="{FF2B5EF4-FFF2-40B4-BE49-F238E27FC236}">
                <a16:creationId xmlns:a16="http://schemas.microsoft.com/office/drawing/2014/main" id="{BD499886-9B18-3647-A334-1D727270D928}"/>
              </a:ext>
            </a:extLst>
          </p:cNvPr>
          <p:cNvSpPr/>
          <p:nvPr/>
        </p:nvSpPr>
        <p:spPr>
          <a:xfrm>
            <a:off x="4777386" y="3241253"/>
            <a:ext cx="3409916" cy="5029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4" name="شكل حر: شكل 62">
            <a:extLst>
              <a:ext uri="{FF2B5EF4-FFF2-40B4-BE49-F238E27FC236}">
                <a16:creationId xmlns:a16="http://schemas.microsoft.com/office/drawing/2014/main" id="{547C53EB-CE03-6A45-B59F-9997C8985D3F}"/>
              </a:ext>
            </a:extLst>
          </p:cNvPr>
          <p:cNvSpPr/>
          <p:nvPr/>
        </p:nvSpPr>
        <p:spPr>
          <a:xfrm>
            <a:off x="4777386" y="3460958"/>
            <a:ext cx="3409916" cy="5029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5" name="شكل حر: شكل 63">
            <a:extLst>
              <a:ext uri="{FF2B5EF4-FFF2-40B4-BE49-F238E27FC236}">
                <a16:creationId xmlns:a16="http://schemas.microsoft.com/office/drawing/2014/main" id="{CF1C4F7A-99CE-B844-B31C-6C534CA18E19}"/>
              </a:ext>
            </a:extLst>
          </p:cNvPr>
          <p:cNvSpPr/>
          <p:nvPr/>
        </p:nvSpPr>
        <p:spPr>
          <a:xfrm>
            <a:off x="4777386" y="3691617"/>
            <a:ext cx="3409916" cy="5029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6" name="شكل حر: شكل 64">
            <a:extLst>
              <a:ext uri="{FF2B5EF4-FFF2-40B4-BE49-F238E27FC236}">
                <a16:creationId xmlns:a16="http://schemas.microsoft.com/office/drawing/2014/main" id="{8683AA8D-2382-A249-998D-71445EFAD3E4}"/>
              </a:ext>
            </a:extLst>
          </p:cNvPr>
          <p:cNvSpPr/>
          <p:nvPr/>
        </p:nvSpPr>
        <p:spPr>
          <a:xfrm>
            <a:off x="4777386" y="3911323"/>
            <a:ext cx="3409916" cy="5029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7" name="شكل حر: شكل 65">
            <a:extLst>
              <a:ext uri="{FF2B5EF4-FFF2-40B4-BE49-F238E27FC236}">
                <a16:creationId xmlns:a16="http://schemas.microsoft.com/office/drawing/2014/main" id="{0469EEB8-03A2-D149-BEEA-365B487F633F}"/>
              </a:ext>
            </a:extLst>
          </p:cNvPr>
          <p:cNvSpPr/>
          <p:nvPr/>
        </p:nvSpPr>
        <p:spPr>
          <a:xfrm>
            <a:off x="4777386" y="4131029"/>
            <a:ext cx="3409916" cy="5029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8" name="شكل حر: شكل 66">
            <a:extLst>
              <a:ext uri="{FF2B5EF4-FFF2-40B4-BE49-F238E27FC236}">
                <a16:creationId xmlns:a16="http://schemas.microsoft.com/office/drawing/2014/main" id="{54C791E0-657B-4149-97C2-2BF2E2E27B13}"/>
              </a:ext>
            </a:extLst>
          </p:cNvPr>
          <p:cNvSpPr/>
          <p:nvPr/>
        </p:nvSpPr>
        <p:spPr>
          <a:xfrm>
            <a:off x="4777386" y="4350734"/>
            <a:ext cx="3409916" cy="5029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79" name="شكل حر: شكل 67">
            <a:extLst>
              <a:ext uri="{FF2B5EF4-FFF2-40B4-BE49-F238E27FC236}">
                <a16:creationId xmlns:a16="http://schemas.microsoft.com/office/drawing/2014/main" id="{A5D365F6-83E6-CA46-8784-D3F82E7556E3}"/>
              </a:ext>
            </a:extLst>
          </p:cNvPr>
          <p:cNvSpPr/>
          <p:nvPr/>
        </p:nvSpPr>
        <p:spPr>
          <a:xfrm>
            <a:off x="4777386" y="4581438"/>
            <a:ext cx="3409916" cy="5029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0" name="شكل حر: شكل 68">
            <a:extLst>
              <a:ext uri="{FF2B5EF4-FFF2-40B4-BE49-F238E27FC236}">
                <a16:creationId xmlns:a16="http://schemas.microsoft.com/office/drawing/2014/main" id="{9380AB24-9174-804C-9419-9AE3831CC897}"/>
              </a:ext>
            </a:extLst>
          </p:cNvPr>
          <p:cNvSpPr/>
          <p:nvPr/>
        </p:nvSpPr>
        <p:spPr>
          <a:xfrm>
            <a:off x="4777386" y="4801144"/>
            <a:ext cx="3409916" cy="50291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endParaRPr lang="ar-EG" sz="1350"/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819E994D-8F37-6144-A56A-7EFDA999B615}"/>
              </a:ext>
            </a:extLst>
          </p:cNvPr>
          <p:cNvSpPr txBox="1"/>
          <p:nvPr/>
        </p:nvSpPr>
        <p:spPr>
          <a:xfrm>
            <a:off x="7239778" y="5136579"/>
            <a:ext cx="78472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1</a:t>
            </a: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2FCD3435-1E80-0D45-BD65-99C93AEDD036}"/>
              </a:ext>
            </a:extLst>
          </p:cNvPr>
          <p:cNvSpPr txBox="1"/>
          <p:nvPr/>
        </p:nvSpPr>
        <p:spPr>
          <a:xfrm>
            <a:off x="3522153" y="5138477"/>
            <a:ext cx="78472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1200" dirty="0">
                <a:solidFill>
                  <a:srgbClr val="E3A06B"/>
                </a:solidFill>
                <a:cs typeface="AdvertisingLight" pitchFamily="2" charset="-78"/>
              </a:rPr>
              <a:t>2</a:t>
            </a:r>
          </a:p>
        </p:txBody>
      </p:sp>
      <p:pic>
        <p:nvPicPr>
          <p:cNvPr id="84" name="صورة 83">
            <a:hlinkClick r:id="rId3" action="ppaction://hlinksldjump"/>
            <a:extLst>
              <a:ext uri="{FF2B5EF4-FFF2-40B4-BE49-F238E27FC236}">
                <a16:creationId xmlns:a16="http://schemas.microsoft.com/office/drawing/2014/main" id="{30914741-0D80-BE45-B59B-03AA65071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7068" y="824174"/>
            <a:ext cx="433308" cy="583474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6" y="214290"/>
            <a:ext cx="173831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عنوان 1"/>
          <p:cNvSpPr txBox="1">
            <a:spLocks/>
          </p:cNvSpPr>
          <p:nvPr/>
        </p:nvSpPr>
        <p:spPr>
          <a:xfrm>
            <a:off x="4835881" y="1857364"/>
            <a:ext cx="3572516" cy="57150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الطريقة الأفقية</a:t>
            </a:r>
          </a:p>
        </p:txBody>
      </p:sp>
      <p:sp>
        <p:nvSpPr>
          <p:cNvPr id="14" name="عنوان 1"/>
          <p:cNvSpPr txBox="1">
            <a:spLocks/>
          </p:cNvSpPr>
          <p:nvPr/>
        </p:nvSpPr>
        <p:spPr>
          <a:xfrm>
            <a:off x="831056" y="1803813"/>
            <a:ext cx="3544109" cy="57150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الطريقة الرأسية</a:t>
            </a:r>
          </a:p>
        </p:txBody>
      </p:sp>
      <p:sp>
        <p:nvSpPr>
          <p:cNvPr id="15" name="عنوان 1"/>
          <p:cNvSpPr txBox="1">
            <a:spLocks/>
          </p:cNvSpPr>
          <p:nvPr/>
        </p:nvSpPr>
        <p:spPr>
          <a:xfrm>
            <a:off x="4825695" y="2459183"/>
            <a:ext cx="3565771" cy="30339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عنوان 1"/>
          <p:cNvSpPr txBox="1">
            <a:spLocks/>
          </p:cNvSpPr>
          <p:nvPr/>
        </p:nvSpPr>
        <p:spPr>
          <a:xfrm>
            <a:off x="845251" y="2320580"/>
            <a:ext cx="3541436" cy="30929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893829" y="791302"/>
            <a:ext cx="6715172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أوجد ناتج :  ٥ ن</a:t>
            </a:r>
            <a:r>
              <a:rPr lang="ar-SA" sz="3200" b="1" baseline="30000" dirty="0">
                <a:solidFill>
                  <a:schemeClr val="tx1"/>
                </a:solidFill>
              </a:rPr>
              <a:t> </a:t>
            </a:r>
            <a:r>
              <a:rPr lang="ar-SA" sz="2400" b="1" dirty="0">
                <a:solidFill>
                  <a:schemeClr val="tx1"/>
                </a:solidFill>
              </a:rPr>
              <a:t> ( ــ ٣ ن</a:t>
            </a:r>
            <a:r>
              <a:rPr lang="ar-SA" sz="3200" b="1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+ ٢ ن  ــ  ٤ )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4929190" y="3355303"/>
            <a:ext cx="3500462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٥ ن ( ــ ٣ ن</a:t>
            </a:r>
            <a:r>
              <a:rPr lang="ar-SA" sz="3200" b="1" baseline="30000" dirty="0"/>
              <a:t>٢</a:t>
            </a:r>
            <a:r>
              <a:rPr lang="ar-SA" sz="2200" b="1" dirty="0"/>
              <a:t> + ٢ ن  ــ  ٤ )</a:t>
            </a:r>
          </a:p>
        </p:txBody>
      </p:sp>
      <p:sp>
        <p:nvSpPr>
          <p:cNvPr id="19" name="قوس 18"/>
          <p:cNvSpPr/>
          <p:nvPr/>
        </p:nvSpPr>
        <p:spPr>
          <a:xfrm>
            <a:off x="7286644" y="3029606"/>
            <a:ext cx="928694" cy="642942"/>
          </a:xfrm>
          <a:prstGeom prst="arc">
            <a:avLst>
              <a:gd name="adj1" fmla="val 10846651"/>
              <a:gd name="adj2" fmla="val 90429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قوس 20"/>
          <p:cNvSpPr/>
          <p:nvPr/>
        </p:nvSpPr>
        <p:spPr>
          <a:xfrm>
            <a:off x="6215074" y="3029606"/>
            <a:ext cx="1928826" cy="714380"/>
          </a:xfrm>
          <a:prstGeom prst="arc">
            <a:avLst>
              <a:gd name="adj1" fmla="val 10526425"/>
              <a:gd name="adj2" fmla="val 90429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قوس 21"/>
          <p:cNvSpPr/>
          <p:nvPr/>
        </p:nvSpPr>
        <p:spPr>
          <a:xfrm>
            <a:off x="5643570" y="2974432"/>
            <a:ext cx="2385590" cy="714380"/>
          </a:xfrm>
          <a:prstGeom prst="arc">
            <a:avLst>
              <a:gd name="adj1" fmla="val 10526425"/>
              <a:gd name="adj2" fmla="val 90429"/>
            </a:avLst>
          </a:prstGeom>
          <a:ln w="50800"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/>
          <p:cNvSpPr txBox="1"/>
          <p:nvPr/>
        </p:nvSpPr>
        <p:spPr>
          <a:xfrm>
            <a:off x="7215206" y="4641187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١٥ ن</a:t>
            </a:r>
            <a:r>
              <a:rPr lang="ar-SA" sz="3200" b="1" baseline="30000" dirty="0"/>
              <a:t>٣</a:t>
            </a:r>
          </a:p>
        </p:txBody>
      </p:sp>
      <p:sp>
        <p:nvSpPr>
          <p:cNvPr id="34" name="مربع نص 33"/>
          <p:cNvSpPr txBox="1"/>
          <p:nvPr/>
        </p:nvSpPr>
        <p:spPr>
          <a:xfrm>
            <a:off x="6286512" y="4629378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١٠ ن</a:t>
            </a:r>
            <a:r>
              <a:rPr lang="ar-SA" sz="3200" b="1" baseline="30000" dirty="0"/>
              <a:t>٢</a:t>
            </a:r>
          </a:p>
        </p:txBody>
      </p:sp>
      <p:sp>
        <p:nvSpPr>
          <p:cNvPr id="35" name="مربع نص 34"/>
          <p:cNvSpPr txBox="1"/>
          <p:nvPr/>
        </p:nvSpPr>
        <p:spPr>
          <a:xfrm>
            <a:off x="5286380" y="4629378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٢٠ ن</a:t>
            </a:r>
            <a:endParaRPr lang="ar-SA" sz="3200" b="1" baseline="30000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1428728" y="2786058"/>
            <a:ext cx="264320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٣ ن</a:t>
            </a:r>
            <a:r>
              <a:rPr lang="ar-SA" sz="3200" b="1" baseline="30000" dirty="0"/>
              <a:t>٢</a:t>
            </a:r>
            <a:r>
              <a:rPr lang="ar-SA" sz="2200" b="1" dirty="0"/>
              <a:t> +  ٢ ن   ــ  ٤</a:t>
            </a:r>
          </a:p>
        </p:txBody>
      </p:sp>
      <p:sp>
        <p:nvSpPr>
          <p:cNvPr id="37" name="مربع نص 36"/>
          <p:cNvSpPr txBox="1"/>
          <p:nvPr/>
        </p:nvSpPr>
        <p:spPr>
          <a:xfrm>
            <a:off x="2786050" y="3641055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 ٥ ن</a:t>
            </a:r>
            <a:endParaRPr lang="ar-SA" sz="3200" b="1" baseline="30000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4000496" y="3228754"/>
            <a:ext cx="42862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×</a:t>
            </a:r>
          </a:p>
        </p:txBody>
      </p:sp>
      <p:cxnSp>
        <p:nvCxnSpPr>
          <p:cNvPr id="39" name="رابط مستقيم 38"/>
          <p:cNvCxnSpPr/>
          <p:nvPr/>
        </p:nvCxnSpPr>
        <p:spPr>
          <a:xfrm rot="10800000">
            <a:off x="1071538" y="4356105"/>
            <a:ext cx="3071834" cy="1588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مربع نص 43"/>
          <p:cNvSpPr txBox="1"/>
          <p:nvPr/>
        </p:nvSpPr>
        <p:spPr>
          <a:xfrm>
            <a:off x="2957062" y="4641187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١٥ ن</a:t>
            </a:r>
            <a:r>
              <a:rPr lang="ar-SA" sz="3200" b="1" baseline="30000" dirty="0"/>
              <a:t>٣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2028368" y="4629378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+ ١٠ ن</a:t>
            </a:r>
            <a:r>
              <a:rPr lang="ar-SA" sz="3200" b="1" baseline="30000" dirty="0"/>
              <a:t>٢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1028236" y="4629378"/>
            <a:ext cx="121444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dirty="0"/>
              <a:t>ــ  ٢٠ ن</a:t>
            </a:r>
            <a:endParaRPr lang="ar-SA" sz="3200" b="1" baseline="30000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F434E4D-9E28-5A4D-94A2-AF965620F60E}"/>
              </a:ext>
            </a:extLst>
          </p:cNvPr>
          <p:cNvSpPr txBox="1"/>
          <p:nvPr/>
        </p:nvSpPr>
        <p:spPr>
          <a:xfrm>
            <a:off x="6149388" y="286100"/>
            <a:ext cx="10041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١/ صـ ٣٧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2D8B21E2-D4F7-7AD5-8D1F-6D111747D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220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/>
      <p:bldP spid="34" grpId="0"/>
      <p:bldP spid="35" grpId="0"/>
      <p:bldP spid="36" grpId="0"/>
      <p:bldP spid="37" grpId="0"/>
      <p:bldP spid="38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سمة Office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1577</Words>
  <Application>Microsoft Macintosh PowerPoint</Application>
  <PresentationFormat>عرض على الشاشة (4:3)</PresentationFormat>
  <Paragraphs>499</Paragraphs>
  <Slides>23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Comic Sans MS</vt:lpstr>
      <vt:lpstr>سمة Office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free-tech</dc:creator>
  <cp:lastModifiedBy>بتول فاضل</cp:lastModifiedBy>
  <cp:revision>246</cp:revision>
  <dcterms:created xsi:type="dcterms:W3CDTF">2012-10-01T13:49:55Z</dcterms:created>
  <dcterms:modified xsi:type="dcterms:W3CDTF">2022-05-18T20:55:48Z</dcterms:modified>
</cp:coreProperties>
</file>