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35" rtl="1" saveSubsetFonts="1">
  <p:sldMasterIdLst>
    <p:sldMasterId id="2147483648" r:id="rId1"/>
  </p:sldMasterIdLst>
  <p:notesMasterIdLst>
    <p:notesMasterId r:id="rId28"/>
  </p:notesMasterIdLst>
  <p:sldIdLst>
    <p:sldId id="273" r:id="rId2"/>
    <p:sldId id="483" r:id="rId3"/>
    <p:sldId id="484" r:id="rId4"/>
    <p:sldId id="350" r:id="rId5"/>
    <p:sldId id="300" r:id="rId6"/>
    <p:sldId id="278" r:id="rId7"/>
    <p:sldId id="256" r:id="rId8"/>
    <p:sldId id="257" r:id="rId9"/>
    <p:sldId id="258" r:id="rId10"/>
    <p:sldId id="279" r:id="rId11"/>
    <p:sldId id="259" r:id="rId12"/>
    <p:sldId id="260" r:id="rId13"/>
    <p:sldId id="262" r:id="rId14"/>
    <p:sldId id="264" r:id="rId15"/>
    <p:sldId id="263" r:id="rId16"/>
    <p:sldId id="265" r:id="rId17"/>
    <p:sldId id="266" r:id="rId18"/>
    <p:sldId id="267" r:id="rId19"/>
    <p:sldId id="268" r:id="rId20"/>
    <p:sldId id="269" r:id="rId21"/>
    <p:sldId id="280" r:id="rId22"/>
    <p:sldId id="281" r:id="rId23"/>
    <p:sldId id="282" r:id="rId24"/>
    <p:sldId id="283" r:id="rId25"/>
    <p:sldId id="284" r:id="rId26"/>
    <p:sldId id="318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381615FE-D15E-0641-92B6-475828827A13}">
          <p14:sldIdLst>
            <p14:sldId id="273"/>
          </p14:sldIdLst>
        </p14:section>
        <p14:section name="سبوره" id="{AEB88E4B-49D3-064A-ACA2-87C53B2C4A64}">
          <p14:sldIdLst>
            <p14:sldId id="483"/>
          </p14:sldIdLst>
        </p14:section>
        <p14:section name="ضرب" id="{51DFE1E4-7CAA-CF45-887C-6192B93ED05A}">
          <p14:sldIdLst>
            <p14:sldId id="484"/>
          </p14:sldIdLst>
        </p14:section>
        <p14:section name="تعزيز" id="{DC3A3650-E537-EE4B-AB91-A91EDD7792F4}">
          <p14:sldIdLst>
            <p14:sldId id="350"/>
            <p14:sldId id="300"/>
            <p14:sldId id="278"/>
            <p14:sldId id="256"/>
            <p14:sldId id="257"/>
            <p14:sldId id="258"/>
            <p14:sldId id="279"/>
            <p14:sldId id="259"/>
            <p14:sldId id="260"/>
            <p14:sldId id="262"/>
            <p14:sldId id="264"/>
            <p14:sldId id="263"/>
            <p14:sldId id="265"/>
            <p14:sldId id="266"/>
            <p14:sldId id="267"/>
            <p14:sldId id="268"/>
            <p14:sldId id="269"/>
            <p14:sldId id="280"/>
            <p14:sldId id="281"/>
            <p14:sldId id="282"/>
            <p14:sldId id="283"/>
            <p14:sldId id="284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48"/>
  </p:normalViewPr>
  <p:slideViewPr>
    <p:cSldViewPr>
      <p:cViewPr varScale="1">
        <p:scale>
          <a:sx n="117" d="100"/>
          <a:sy n="117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499E0C-AD21-8044-94F2-9CA7173553FA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3F8DC7-395A-7944-81BC-05C35A15A5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8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8DC7-395A-7944-81BC-05C35A15A5C2}" type="slidenum">
              <a:rPr lang="ar-SA" smtClean="0"/>
              <a:t>236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58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237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87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791B-018D-874B-81FB-9358F4BB3B79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D520-DAD1-9947-BE15-C258954F4505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FCF5-3E0F-E040-8A80-B045718C715D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2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1818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AA35-61AE-4D47-91A7-DEAED7BB328F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D98A-EE72-6B4B-8617-F1F6E6A7FAE0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C1B5-7A09-4341-881E-924A8ADD9E1C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AEC6-7CA4-334E-BC25-83EB31A0DA60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4DD8-99AF-D24E-887F-99F495C359B5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9DF6-98D2-3E43-8079-21AC371C0EDC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0C65-50DB-EC43-93AD-3C7A8F73DFB7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2E0-23F1-014D-A704-4670FF6BF5AE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B489-A074-D24F-BF64-3DE5C5EBBE2A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slide" Target="slide2.xm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slide" Target="slide3.xml"/><Relationship Id="rId35" Type="http://schemas.openxmlformats.org/officeDocument/2006/relationships/image" Target="../media/image25.png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869" y="-140503"/>
            <a:ext cx="9144000" cy="69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5020500" y="-64539"/>
            <a:ext cx="4013726" cy="20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7682842" y="1030850"/>
            <a:ext cx="910829" cy="852488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8118613" y="1111813"/>
            <a:ext cx="50006" cy="757238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8075749" y="1190394"/>
            <a:ext cx="47625" cy="59055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8101773" y="1445186"/>
            <a:ext cx="73571" cy="80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EG" sz="760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7573305" y="1904770"/>
            <a:ext cx="1101329" cy="1159669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5763">
              <a:defRPr/>
            </a:pPr>
            <a:endParaRPr lang="ar-SA" sz="760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8165046" y="2384591"/>
            <a:ext cx="213122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7617360" y="2471508"/>
            <a:ext cx="38338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850" y="1866669"/>
            <a:ext cx="5845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6" y="1867861"/>
            <a:ext cx="584597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7109273" y="3363559"/>
            <a:ext cx="1716376" cy="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898" y="3149763"/>
            <a:ext cx="482320" cy="544116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829" y="3288497"/>
            <a:ext cx="366653" cy="34156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3303990" y="3573686"/>
            <a:ext cx="1553522" cy="1314413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5244364" y="1362182"/>
            <a:ext cx="1393280" cy="118687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269066" y="5645188"/>
            <a:ext cx="5693222" cy="89361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10" y="5241263"/>
            <a:ext cx="1417461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430621" y="5131074"/>
            <a:ext cx="2511812" cy="1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2619139" y="5147229"/>
            <a:ext cx="479822" cy="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2750580" y="5381129"/>
            <a:ext cx="35361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81779" y="4156771"/>
            <a:ext cx="1406351" cy="206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5587766" y="4866028"/>
            <a:ext cx="3241421" cy="15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50" y="4542650"/>
            <a:ext cx="11527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7820210" y="4424331"/>
            <a:ext cx="1020258" cy="9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7" y="5083581"/>
            <a:ext cx="339445" cy="2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152959" y="710404"/>
            <a:ext cx="4970906" cy="3191737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5116158" y="2514761"/>
            <a:ext cx="1716376" cy="6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237513-A9F9-D89A-075A-642A95BD22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8776" y="6389856"/>
            <a:ext cx="5487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235</a:t>
            </a:fld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صورة المقطع 4">
                <a:extLst>
                  <a:ext uri="{FF2B5EF4-FFF2-40B4-BE49-F238E27FC236}">
                    <a16:creationId xmlns:a16="http://schemas.microsoft.com/office/drawing/2014/main" id="{E7B15B3E-7F83-E107-EF04-28FB7D9657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4867639"/>
                  </p:ext>
                </p:extLst>
              </p:nvPr>
            </p:nvGraphicFramePr>
            <p:xfrm>
              <a:off x="5032253" y="1179935"/>
              <a:ext cx="1770423" cy="1578392"/>
            </p:xfrm>
            <a:graphic>
              <a:graphicData uri="http://schemas.microsoft.com/office/powerpoint/2016/sectionzoom">
                <psez:sectionZm>
                  <psez:sectionZmObj sectionId="{51DFE1E4-7CAA-CF45-887C-6192B93ED05A}">
                    <psez:zmPr id="{476DD7B8-E941-6C43-91E5-A12348DB68E5}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0423" cy="157839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صورة المقطع 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E7B15B3E-7F83-E107-EF04-28FB7D965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32253" y="1179935"/>
                <a:ext cx="1770423" cy="157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EA8C24FA-C09C-52B8-FBBF-0B231F88D4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09572"/>
                  </p:ext>
                </p:extLst>
              </p:nvPr>
            </p:nvGraphicFramePr>
            <p:xfrm>
              <a:off x="3412031" y="4038864"/>
              <a:ext cx="1337440" cy="714184"/>
            </p:xfrm>
            <a:graphic>
              <a:graphicData uri="http://schemas.microsoft.com/office/powerpoint/2016/sectionzoom">
                <psez:sectionZm>
                  <psez:sectionZmObj sectionId="{DC3A3650-E537-EE4B-AB91-A91EDD7792F4}">
                    <psez:zmPr id="{044966C9-8283-E34E-8AEC-A74F5F326F6C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7440" cy="7141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EA8C24FA-C09C-52B8-FBBF-0B231F88D4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12031" y="4038864"/>
                <a:ext cx="1337440" cy="7141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صورة المقطع 10">
                <a:extLst>
                  <a:ext uri="{FF2B5EF4-FFF2-40B4-BE49-F238E27FC236}">
                    <a16:creationId xmlns:a16="http://schemas.microsoft.com/office/drawing/2014/main" id="{F3CF94D0-AA28-A29C-7EEB-B7D18C2E89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1940734"/>
                  </p:ext>
                </p:extLst>
              </p:nvPr>
            </p:nvGraphicFramePr>
            <p:xfrm>
              <a:off x="341307" y="743873"/>
              <a:ext cx="4702537" cy="2975792"/>
            </p:xfrm>
            <a:graphic>
              <a:graphicData uri="http://schemas.microsoft.com/office/powerpoint/2016/sectionzoom">
                <psez:sectionZm>
                  <psez:sectionZmObj sectionId="{AEB88E4B-49D3-064A-ACA2-87C53B2C4A64}">
                    <psez:zmPr id="{4C610AFD-850D-1F49-8D8B-D6BA426AADD2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02537" cy="297579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صورة المقطع 1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F3CF94D0-AA28-A29C-7EEB-B7D18C2E89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1307" y="743873"/>
                <a:ext cx="4702537" cy="29757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شكل حر: شكل 6">
            <a:extLst>
              <a:ext uri="{FF2B5EF4-FFF2-40B4-BE49-F238E27FC236}">
                <a16:creationId xmlns:a16="http://schemas.microsoft.com/office/drawing/2014/main" id="{A995014D-5F9E-CD49-95E4-8A7E581C5D95}"/>
              </a:ext>
            </a:extLst>
          </p:cNvPr>
          <p:cNvSpPr/>
          <p:nvPr/>
        </p:nvSpPr>
        <p:spPr>
          <a:xfrm>
            <a:off x="1089025" y="1538288"/>
            <a:ext cx="7227391" cy="491504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0" name="شكل حر: شكل 27">
            <a:extLst>
              <a:ext uri="{FF2B5EF4-FFF2-40B4-BE49-F238E27FC236}">
                <a16:creationId xmlns:a16="http://schemas.microsoft.com/office/drawing/2014/main" id="{79EAC031-0619-3C40-BFBD-1D6995EAC649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28">
            <a:extLst>
              <a:ext uri="{FF2B5EF4-FFF2-40B4-BE49-F238E27FC236}">
                <a16:creationId xmlns:a16="http://schemas.microsoft.com/office/drawing/2014/main" id="{B844F235-537A-0F48-BF3C-A5F820F9A2DE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29">
            <a:extLst>
              <a:ext uri="{FF2B5EF4-FFF2-40B4-BE49-F238E27FC236}">
                <a16:creationId xmlns:a16="http://schemas.microsoft.com/office/drawing/2014/main" id="{7F705F0C-59B8-3949-BDC6-7DA4BDE7CA14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0">
            <a:extLst>
              <a:ext uri="{FF2B5EF4-FFF2-40B4-BE49-F238E27FC236}">
                <a16:creationId xmlns:a16="http://schemas.microsoft.com/office/drawing/2014/main" id="{4528E61A-3664-9342-81B4-188ADECD689C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1">
            <a:extLst>
              <a:ext uri="{FF2B5EF4-FFF2-40B4-BE49-F238E27FC236}">
                <a16:creationId xmlns:a16="http://schemas.microsoft.com/office/drawing/2014/main" id="{3B4262A8-81E8-3344-8DA3-EF65617F2C14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2">
            <a:extLst>
              <a:ext uri="{FF2B5EF4-FFF2-40B4-BE49-F238E27FC236}">
                <a16:creationId xmlns:a16="http://schemas.microsoft.com/office/drawing/2014/main" id="{8D46C3AE-3E2B-E74F-B869-270A045ECE1E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3">
            <a:extLst>
              <a:ext uri="{FF2B5EF4-FFF2-40B4-BE49-F238E27FC236}">
                <a16:creationId xmlns:a16="http://schemas.microsoft.com/office/drawing/2014/main" id="{A3D829A8-BB5A-1549-B58A-F2CD3EAD5151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4">
            <a:extLst>
              <a:ext uri="{FF2B5EF4-FFF2-40B4-BE49-F238E27FC236}">
                <a16:creationId xmlns:a16="http://schemas.microsoft.com/office/drawing/2014/main" id="{53B5A5C5-0D59-1444-8DBB-FD4FB11CF85A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5">
            <a:extLst>
              <a:ext uri="{FF2B5EF4-FFF2-40B4-BE49-F238E27FC236}">
                <a16:creationId xmlns:a16="http://schemas.microsoft.com/office/drawing/2014/main" id="{9515AEF6-BF9B-154F-BFB1-47163A3ACC66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6">
            <a:extLst>
              <a:ext uri="{FF2B5EF4-FFF2-40B4-BE49-F238E27FC236}">
                <a16:creationId xmlns:a16="http://schemas.microsoft.com/office/drawing/2014/main" id="{D8D11E6F-4DF2-F240-BAD0-A4F27AB1F1CF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7">
            <a:extLst>
              <a:ext uri="{FF2B5EF4-FFF2-40B4-BE49-F238E27FC236}">
                <a16:creationId xmlns:a16="http://schemas.microsoft.com/office/drawing/2014/main" id="{7011120F-B932-AC43-A14B-6E83E6732C28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8">
            <a:extLst>
              <a:ext uri="{FF2B5EF4-FFF2-40B4-BE49-F238E27FC236}">
                <a16:creationId xmlns:a16="http://schemas.microsoft.com/office/drawing/2014/main" id="{8F458B2A-4BB6-F94B-B937-313114648C1C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9">
            <a:extLst>
              <a:ext uri="{FF2B5EF4-FFF2-40B4-BE49-F238E27FC236}">
                <a16:creationId xmlns:a16="http://schemas.microsoft.com/office/drawing/2014/main" id="{555A7F7E-D639-9A4E-9F04-56CD198BB002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40">
            <a:extLst>
              <a:ext uri="{FF2B5EF4-FFF2-40B4-BE49-F238E27FC236}">
                <a16:creationId xmlns:a16="http://schemas.microsoft.com/office/drawing/2014/main" id="{214C7F6E-B3BD-AE48-A739-050C0147F261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41">
            <a:extLst>
              <a:ext uri="{FF2B5EF4-FFF2-40B4-BE49-F238E27FC236}">
                <a16:creationId xmlns:a16="http://schemas.microsoft.com/office/drawing/2014/main" id="{386B5E94-D52A-7D48-B86F-1F1DB1499EC1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4">
            <a:extLst>
              <a:ext uri="{FF2B5EF4-FFF2-40B4-BE49-F238E27FC236}">
                <a16:creationId xmlns:a16="http://schemas.microsoft.com/office/drawing/2014/main" id="{A7CECB97-F91E-7646-A9BB-87B1FA42171A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55">
            <a:extLst>
              <a:ext uri="{FF2B5EF4-FFF2-40B4-BE49-F238E27FC236}">
                <a16:creationId xmlns:a16="http://schemas.microsoft.com/office/drawing/2014/main" id="{D4D3B0EE-AC2A-A34A-937E-0585B49C8789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6">
            <a:extLst>
              <a:ext uri="{FF2B5EF4-FFF2-40B4-BE49-F238E27FC236}">
                <a16:creationId xmlns:a16="http://schemas.microsoft.com/office/drawing/2014/main" id="{3EAEA2B6-896E-BC46-BD46-5DEFE1F9B144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7">
            <a:extLst>
              <a:ext uri="{FF2B5EF4-FFF2-40B4-BE49-F238E27FC236}">
                <a16:creationId xmlns:a16="http://schemas.microsoft.com/office/drawing/2014/main" id="{282D41FA-9FEB-B149-83E2-7443C02FFCD7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8">
            <a:extLst>
              <a:ext uri="{FF2B5EF4-FFF2-40B4-BE49-F238E27FC236}">
                <a16:creationId xmlns:a16="http://schemas.microsoft.com/office/drawing/2014/main" id="{788B0D0D-B12D-504A-87B1-EEEDCB8BA875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9">
            <a:extLst>
              <a:ext uri="{FF2B5EF4-FFF2-40B4-BE49-F238E27FC236}">
                <a16:creationId xmlns:a16="http://schemas.microsoft.com/office/drawing/2014/main" id="{E80C0EE7-089A-AF46-9EDE-278DE37BB884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0">
            <a:extLst>
              <a:ext uri="{FF2B5EF4-FFF2-40B4-BE49-F238E27FC236}">
                <a16:creationId xmlns:a16="http://schemas.microsoft.com/office/drawing/2014/main" id="{A8B3889C-2AA4-FE45-97FD-97A3B8550D49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1">
            <a:extLst>
              <a:ext uri="{FF2B5EF4-FFF2-40B4-BE49-F238E27FC236}">
                <a16:creationId xmlns:a16="http://schemas.microsoft.com/office/drawing/2014/main" id="{30ED2A96-E6C5-CF4C-AEF9-407DABFA9645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2">
            <a:extLst>
              <a:ext uri="{FF2B5EF4-FFF2-40B4-BE49-F238E27FC236}">
                <a16:creationId xmlns:a16="http://schemas.microsoft.com/office/drawing/2014/main" id="{CF40234C-C0A1-E647-AA1C-A1646C2AB302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3">
            <a:extLst>
              <a:ext uri="{FF2B5EF4-FFF2-40B4-BE49-F238E27FC236}">
                <a16:creationId xmlns:a16="http://schemas.microsoft.com/office/drawing/2014/main" id="{F7597A0F-0CF9-7D40-9902-27858B0DA0D3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4">
            <a:extLst>
              <a:ext uri="{FF2B5EF4-FFF2-40B4-BE49-F238E27FC236}">
                <a16:creationId xmlns:a16="http://schemas.microsoft.com/office/drawing/2014/main" id="{9DDDBBDA-BBEB-854D-8132-ED3D635EBC7E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5">
            <a:extLst>
              <a:ext uri="{FF2B5EF4-FFF2-40B4-BE49-F238E27FC236}">
                <a16:creationId xmlns:a16="http://schemas.microsoft.com/office/drawing/2014/main" id="{3E63C1BB-BD12-0343-AE71-71527E4D2F70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6">
            <a:extLst>
              <a:ext uri="{FF2B5EF4-FFF2-40B4-BE49-F238E27FC236}">
                <a16:creationId xmlns:a16="http://schemas.microsoft.com/office/drawing/2014/main" id="{5B661313-6272-8740-A4C2-0178EDCA8D59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7">
            <a:extLst>
              <a:ext uri="{FF2B5EF4-FFF2-40B4-BE49-F238E27FC236}">
                <a16:creationId xmlns:a16="http://schemas.microsoft.com/office/drawing/2014/main" id="{8FD4EE56-E926-6D48-B969-776D638B8A95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8">
            <a:extLst>
              <a:ext uri="{FF2B5EF4-FFF2-40B4-BE49-F238E27FC236}">
                <a16:creationId xmlns:a16="http://schemas.microsoft.com/office/drawing/2014/main" id="{2C704BEE-8259-F547-8D2E-5A0831B11A57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مربع نص 105">
            <a:extLst>
              <a:ext uri="{FF2B5EF4-FFF2-40B4-BE49-F238E27FC236}">
                <a16:creationId xmlns:a16="http://schemas.microsoft.com/office/drawing/2014/main" id="{5A455B93-4A5F-0241-A23B-D12BC4D0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2" name="مربع نص 106">
            <a:extLst>
              <a:ext uri="{FF2B5EF4-FFF2-40B4-BE49-F238E27FC236}">
                <a16:creationId xmlns:a16="http://schemas.microsoft.com/office/drawing/2014/main" id="{E4DC3D56-6249-6042-B3C4-947B2C40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785918" y="1714488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1785918" y="2285992"/>
            <a:ext cx="5529274" cy="3951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571868" y="3027347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٢ ص  –  ٧  ) (  ٣ ص  +  ٥  )</a:t>
            </a:r>
            <a:endParaRPr lang="ar-SA" sz="2200" b="1" dirty="0"/>
          </a:p>
        </p:txBody>
      </p:sp>
      <p:sp>
        <p:nvSpPr>
          <p:cNvPr id="21" name="قوس 20"/>
          <p:cNvSpPr/>
          <p:nvPr/>
        </p:nvSpPr>
        <p:spPr>
          <a:xfrm>
            <a:off x="5214942" y="2714620"/>
            <a:ext cx="1428760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6215074" y="4155189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٦ ص</a:t>
            </a:r>
            <a:r>
              <a:rPr lang="ar-SA" sz="3200" b="1" baseline="30000" dirty="0"/>
              <a:t>٢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5143504" y="4143380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ص</a:t>
            </a:r>
            <a:endParaRPr lang="ar-SA" sz="32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3929058" y="4143380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٢١ ص</a:t>
            </a:r>
            <a:endParaRPr lang="ar-SA" sz="3200" b="1" baseline="30000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1210694" y="785794"/>
            <a:ext cx="621882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٢ ص – ٧ ) ( ٣ ص + ٥ ) </a:t>
            </a:r>
          </a:p>
        </p:txBody>
      </p:sp>
      <p:sp>
        <p:nvSpPr>
          <p:cNvPr id="25" name="قوس 24"/>
          <p:cNvSpPr/>
          <p:nvPr/>
        </p:nvSpPr>
        <p:spPr>
          <a:xfrm>
            <a:off x="4328452" y="2643182"/>
            <a:ext cx="235745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قوس 25"/>
          <p:cNvSpPr/>
          <p:nvPr/>
        </p:nvSpPr>
        <p:spPr>
          <a:xfrm flipV="1">
            <a:off x="4357686" y="2886730"/>
            <a:ext cx="1643074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قوس 29"/>
          <p:cNvSpPr/>
          <p:nvPr/>
        </p:nvSpPr>
        <p:spPr>
          <a:xfrm flipV="1">
            <a:off x="5072066" y="2886730"/>
            <a:ext cx="928694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2714612" y="4143380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٣٥</a:t>
            </a:r>
            <a:endParaRPr lang="ar-SA" sz="3200" b="1" baseline="300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3500430" y="5284129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٦ ص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١١ ص  ــ  ٢٥ </a:t>
            </a:r>
            <a:endParaRPr lang="ar-SA" sz="3200" b="1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39302"/>
            <a:ext cx="18383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مجموعة 32"/>
          <p:cNvGrpSpPr/>
          <p:nvPr/>
        </p:nvGrpSpPr>
        <p:grpSpPr>
          <a:xfrm>
            <a:off x="7639081" y="857232"/>
            <a:ext cx="1037375" cy="681056"/>
            <a:chOff x="7572396" y="285728"/>
            <a:chExt cx="1362075" cy="571504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72396" y="285728"/>
              <a:ext cx="136207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5625" y="357166"/>
              <a:ext cx="391585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988" y="114716"/>
            <a:ext cx="5878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C62680E1-01B4-FE4F-B19C-6AE80BF38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" y="5659409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FDB46D-C46F-943D-0480-11BBE850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  <p:bldP spid="21" grpId="0" animBg="1"/>
      <p:bldP spid="21" grpId="1" animBg="1"/>
      <p:bldP spid="23" grpId="0"/>
      <p:bldP spid="34" grpId="0"/>
      <p:bldP spid="35" grpId="0"/>
      <p:bldP spid="24" grpId="0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3318738C-2BE8-5B47-A48C-C328E5ECE833}"/>
              </a:ext>
            </a:extLst>
          </p:cNvPr>
          <p:cNvSpPr/>
          <p:nvPr/>
        </p:nvSpPr>
        <p:spPr>
          <a:xfrm>
            <a:off x="899593" y="1336697"/>
            <a:ext cx="6912768" cy="516307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714348" y="357166"/>
            <a:ext cx="671517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٤ ب  ــ  ٥ ) ( ٣ ب  +  ٢ )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58" y="862678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A640A4E-0B88-2F4C-896E-A068EDAB561B}"/>
              </a:ext>
            </a:extLst>
          </p:cNvPr>
          <p:cNvSpPr txBox="1"/>
          <p:nvPr/>
        </p:nvSpPr>
        <p:spPr>
          <a:xfrm>
            <a:off x="658018" y="455612"/>
            <a:ext cx="1033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٢أ صـ ٤٤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31EA0D26-7727-6941-9BC5-C75FBB662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724" y="4985032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22143E3F-0F60-304B-9017-C15ECF1618EB}"/>
              </a:ext>
            </a:extLst>
          </p:cNvPr>
          <p:cNvSpPr txBox="1">
            <a:spLocks/>
          </p:cNvSpPr>
          <p:nvPr/>
        </p:nvSpPr>
        <p:spPr>
          <a:xfrm>
            <a:off x="1660104" y="1489344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FEDBD453-47C5-4E4D-AABE-471EE2D092E6}"/>
              </a:ext>
            </a:extLst>
          </p:cNvPr>
          <p:cNvSpPr txBox="1">
            <a:spLocks/>
          </p:cNvSpPr>
          <p:nvPr/>
        </p:nvSpPr>
        <p:spPr>
          <a:xfrm>
            <a:off x="1660104" y="2060848"/>
            <a:ext cx="552927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33BC3F01-3C3E-864B-B40B-F4FB643AB8D7}"/>
              </a:ext>
            </a:extLst>
          </p:cNvPr>
          <p:cNvSpPr txBox="1"/>
          <p:nvPr/>
        </p:nvSpPr>
        <p:spPr>
          <a:xfrm>
            <a:off x="3446054" y="2802203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٤ ب   ــ   ٥ ) ( ٣ ب   +   ٢ )</a:t>
            </a:r>
          </a:p>
        </p:txBody>
      </p:sp>
      <p:sp>
        <p:nvSpPr>
          <p:cNvPr id="85" name="قوس 84">
            <a:extLst>
              <a:ext uri="{FF2B5EF4-FFF2-40B4-BE49-F238E27FC236}">
                <a16:creationId xmlns:a16="http://schemas.microsoft.com/office/drawing/2014/main" id="{C796A4AA-42CC-7749-93D1-9C5F4D72816B}"/>
              </a:ext>
            </a:extLst>
          </p:cNvPr>
          <p:cNvSpPr/>
          <p:nvPr/>
        </p:nvSpPr>
        <p:spPr>
          <a:xfrm>
            <a:off x="5089128" y="2489476"/>
            <a:ext cx="1428760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EF7E606-7389-0E43-8E50-F4605E8421A7}"/>
              </a:ext>
            </a:extLst>
          </p:cNvPr>
          <p:cNvSpPr txBox="1"/>
          <p:nvPr/>
        </p:nvSpPr>
        <p:spPr>
          <a:xfrm>
            <a:off x="6089260" y="3930045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١٢ب</a:t>
            </a:r>
            <a:r>
              <a:rPr lang="ar-SA" sz="3200" b="1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59980238-1013-D04E-8868-AEF8F8BA7C6C}"/>
              </a:ext>
            </a:extLst>
          </p:cNvPr>
          <p:cNvSpPr txBox="1"/>
          <p:nvPr/>
        </p:nvSpPr>
        <p:spPr>
          <a:xfrm>
            <a:off x="4989554" y="391823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٨  ب</a:t>
            </a:r>
            <a:endParaRPr lang="ar-SA" sz="32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9CCFF283-35FE-3F43-81A5-4B7F0D2431CA}"/>
              </a:ext>
            </a:extLst>
          </p:cNvPr>
          <p:cNvSpPr txBox="1"/>
          <p:nvPr/>
        </p:nvSpPr>
        <p:spPr>
          <a:xfrm>
            <a:off x="3803244" y="391823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١٥ ب</a:t>
            </a:r>
            <a:endParaRPr lang="ar-SA" sz="3200" b="1" baseline="30000" dirty="0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578D4E1C-502C-AA45-9F93-D200FCB60C5F}"/>
              </a:ext>
            </a:extLst>
          </p:cNvPr>
          <p:cNvSpPr/>
          <p:nvPr/>
        </p:nvSpPr>
        <p:spPr>
          <a:xfrm>
            <a:off x="4303310" y="2418038"/>
            <a:ext cx="2256782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531EDB63-A28C-7D48-8B70-431BE38AC514}"/>
              </a:ext>
            </a:extLst>
          </p:cNvPr>
          <p:cNvSpPr/>
          <p:nvPr/>
        </p:nvSpPr>
        <p:spPr>
          <a:xfrm flipV="1">
            <a:off x="4303310" y="2661586"/>
            <a:ext cx="1571636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B8130642-33DD-8C45-A825-71D194229222}"/>
              </a:ext>
            </a:extLst>
          </p:cNvPr>
          <p:cNvSpPr/>
          <p:nvPr/>
        </p:nvSpPr>
        <p:spPr>
          <a:xfrm flipV="1">
            <a:off x="5089128" y="2661586"/>
            <a:ext cx="785818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9026744-5941-1242-8F35-11202789C2DC}"/>
              </a:ext>
            </a:extLst>
          </p:cNvPr>
          <p:cNvSpPr txBox="1"/>
          <p:nvPr/>
        </p:nvSpPr>
        <p:spPr>
          <a:xfrm>
            <a:off x="2588798" y="391823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١٠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F339F7B7-3D48-3D4B-84A4-AE2F6DD96465}"/>
              </a:ext>
            </a:extLst>
          </p:cNvPr>
          <p:cNvSpPr txBox="1"/>
          <p:nvPr/>
        </p:nvSpPr>
        <p:spPr>
          <a:xfrm>
            <a:off x="3374616" y="5058985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١٢ 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٧ ب   ــ  ١٠</a:t>
            </a:r>
            <a:endParaRPr lang="ar-SA" sz="3200" b="1" baseline="3000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A512FFC6-03F7-3140-B321-C1CD2700D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E5D82D7-97B1-3F39-8D9B-F9C1E0F0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442810EC-74CF-0648-B604-9B362EE0A5F4}"/>
              </a:ext>
            </a:extLst>
          </p:cNvPr>
          <p:cNvSpPr/>
          <p:nvPr/>
        </p:nvSpPr>
        <p:spPr>
          <a:xfrm>
            <a:off x="714348" y="1119614"/>
            <a:ext cx="7867002" cy="526171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14348" y="357166"/>
            <a:ext cx="671517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٢ ص  ــ  ٥ ) ( ص  ــ  ٦ )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57166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5912AC-9B05-5C4A-83EF-D23E7C4EDEEA}"/>
              </a:ext>
            </a:extLst>
          </p:cNvPr>
          <p:cNvSpPr txBox="1"/>
          <p:nvPr/>
        </p:nvSpPr>
        <p:spPr>
          <a:xfrm>
            <a:off x="562650" y="476672"/>
            <a:ext cx="12232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٢ب صـ ٤٤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34D15DE8-F9A0-4E4C-AEAE-1A06DC29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66" y="512904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6ED6EE76-09DD-DB40-9989-4A643F5E69C1}"/>
              </a:ext>
            </a:extLst>
          </p:cNvPr>
          <p:cNvSpPr txBox="1">
            <a:spLocks/>
          </p:cNvSpPr>
          <p:nvPr/>
        </p:nvSpPr>
        <p:spPr>
          <a:xfrm>
            <a:off x="1900246" y="163336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1840AC28-D89E-7243-B807-4C5C0F15B851}"/>
              </a:ext>
            </a:extLst>
          </p:cNvPr>
          <p:cNvSpPr txBox="1">
            <a:spLocks/>
          </p:cNvSpPr>
          <p:nvPr/>
        </p:nvSpPr>
        <p:spPr>
          <a:xfrm>
            <a:off x="1900246" y="2204864"/>
            <a:ext cx="5529274" cy="38067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B6966FA2-3C14-1847-81AE-400A1B7B55BC}"/>
              </a:ext>
            </a:extLst>
          </p:cNvPr>
          <p:cNvSpPr txBox="1"/>
          <p:nvPr/>
        </p:nvSpPr>
        <p:spPr>
          <a:xfrm>
            <a:off x="3686196" y="294621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٢ ص   ــ   ٥ ) ( ص   ــ   ٦  )</a:t>
            </a:r>
          </a:p>
        </p:txBody>
      </p:sp>
      <p:sp>
        <p:nvSpPr>
          <p:cNvPr id="85" name="قوس 84">
            <a:extLst>
              <a:ext uri="{FF2B5EF4-FFF2-40B4-BE49-F238E27FC236}">
                <a16:creationId xmlns:a16="http://schemas.microsoft.com/office/drawing/2014/main" id="{743061BC-3772-504D-A5CA-51972B813897}"/>
              </a:ext>
            </a:extLst>
          </p:cNvPr>
          <p:cNvSpPr/>
          <p:nvPr/>
        </p:nvSpPr>
        <p:spPr>
          <a:xfrm>
            <a:off x="5329270" y="2633492"/>
            <a:ext cx="1428760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95CE8794-A417-614C-8348-5210EAC17A38}"/>
              </a:ext>
            </a:extLst>
          </p:cNvPr>
          <p:cNvSpPr txBox="1"/>
          <p:nvPr/>
        </p:nvSpPr>
        <p:spPr>
          <a:xfrm>
            <a:off x="6329402" y="407406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 ص</a:t>
            </a:r>
            <a:r>
              <a:rPr lang="ar-SA" sz="3200" b="1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D6D70DA0-BC07-884E-8389-0C895FB26210}"/>
              </a:ext>
            </a:extLst>
          </p:cNvPr>
          <p:cNvSpPr txBox="1"/>
          <p:nvPr/>
        </p:nvSpPr>
        <p:spPr>
          <a:xfrm>
            <a:off x="5114956" y="406225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١٢  ص</a:t>
            </a:r>
            <a:endParaRPr lang="ar-SA" sz="32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275D3149-D6C0-E142-BDAB-D97981663A49}"/>
              </a:ext>
            </a:extLst>
          </p:cNvPr>
          <p:cNvSpPr txBox="1"/>
          <p:nvPr/>
        </p:nvSpPr>
        <p:spPr>
          <a:xfrm>
            <a:off x="3971948" y="406225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٥ ص</a:t>
            </a:r>
            <a:endParaRPr lang="ar-SA" sz="3200" b="1" baseline="30000" dirty="0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724F9CED-F37E-D04B-8E14-6737FB2614EC}"/>
              </a:ext>
            </a:extLst>
          </p:cNvPr>
          <p:cNvSpPr/>
          <p:nvPr/>
        </p:nvSpPr>
        <p:spPr>
          <a:xfrm>
            <a:off x="4543452" y="2562054"/>
            <a:ext cx="2256782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0EE69E3E-E57B-624D-A1E0-DEDDA108FC61}"/>
              </a:ext>
            </a:extLst>
          </p:cNvPr>
          <p:cNvSpPr/>
          <p:nvPr/>
        </p:nvSpPr>
        <p:spPr>
          <a:xfrm flipV="1">
            <a:off x="4543452" y="280560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531A98C9-99A7-BC4A-8E6D-23350B5859EA}"/>
              </a:ext>
            </a:extLst>
          </p:cNvPr>
          <p:cNvSpPr/>
          <p:nvPr/>
        </p:nvSpPr>
        <p:spPr>
          <a:xfrm flipV="1">
            <a:off x="5285968" y="2805602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FAC3A0D-4325-8A44-B759-B69DE15414A7}"/>
              </a:ext>
            </a:extLst>
          </p:cNvPr>
          <p:cNvSpPr txBox="1"/>
          <p:nvPr/>
        </p:nvSpPr>
        <p:spPr>
          <a:xfrm>
            <a:off x="2828940" y="406225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٣٠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1C7775E6-A13C-484D-923E-9CED8A430CC0}"/>
              </a:ext>
            </a:extLst>
          </p:cNvPr>
          <p:cNvSpPr txBox="1"/>
          <p:nvPr/>
        </p:nvSpPr>
        <p:spPr>
          <a:xfrm>
            <a:off x="3614758" y="520300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 ص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١٧ ص   +  ٣٠</a:t>
            </a:r>
            <a:endParaRPr lang="ar-SA" sz="3200" b="1" baseline="30000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9901941-83A7-1F41-8A1E-DDE7E85C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F175AA3-5FBA-05D4-DE35-18A634CD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6">
            <a:extLst>
              <a:ext uri="{FF2B5EF4-FFF2-40B4-BE49-F238E27FC236}">
                <a16:creationId xmlns:a16="http://schemas.microsoft.com/office/drawing/2014/main" id="{C5824B7C-80AB-824D-8766-0D3C7CFEF55D}"/>
              </a:ext>
            </a:extLst>
          </p:cNvPr>
          <p:cNvSpPr/>
          <p:nvPr/>
        </p:nvSpPr>
        <p:spPr>
          <a:xfrm>
            <a:off x="899591" y="1071546"/>
            <a:ext cx="7704857" cy="542928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مستطيل مستدير الزوايا 44"/>
          <p:cNvSpPr/>
          <p:nvPr/>
        </p:nvSpPr>
        <p:spPr>
          <a:xfrm>
            <a:off x="1571604" y="357166"/>
            <a:ext cx="571504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س  +  ٥ ) ( س  +  ٢ )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CD04D72F-033E-8F4A-A198-DEF9D947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5F3CF334-2FB4-CA4C-8C14-8EC3C18C529F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B0FAADE2-B38A-BE48-BFB7-469E89B3918C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3878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C1DDF0C-3B6D-DB43-A7B4-0315B9C7F1B1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س   +   ٥ ) ( س   +   ٢ )</a:t>
            </a:r>
          </a:p>
        </p:txBody>
      </p:sp>
      <p:sp>
        <p:nvSpPr>
          <p:cNvPr id="85" name="قوس 84">
            <a:extLst>
              <a:ext uri="{FF2B5EF4-FFF2-40B4-BE49-F238E27FC236}">
                <a16:creationId xmlns:a16="http://schemas.microsoft.com/office/drawing/2014/main" id="{51F29F3A-3F03-7D48-96C7-6CF10B0F0753}"/>
              </a:ext>
            </a:extLst>
          </p:cNvPr>
          <p:cNvSpPr/>
          <p:nvPr/>
        </p:nvSpPr>
        <p:spPr>
          <a:xfrm>
            <a:off x="5429256" y="2643182"/>
            <a:ext cx="1214446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3A11683-1401-A54F-90A0-F313A246BEF7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س</a:t>
            </a:r>
            <a:r>
              <a:rPr lang="ar-SA" sz="3200" b="1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0F8F79CB-AE93-B14C-95EC-DEE9EABA3CB1}"/>
              </a:ext>
            </a:extLst>
          </p:cNvPr>
          <p:cNvSpPr txBox="1"/>
          <p:nvPr/>
        </p:nvSpPr>
        <p:spPr>
          <a:xfrm>
            <a:off x="500062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  س</a:t>
            </a:r>
            <a:endParaRPr lang="ar-SA" sz="32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2ED7AC23-4344-794E-BD3F-94E2AAFE5F2F}"/>
              </a:ext>
            </a:extLst>
          </p:cNvPr>
          <p:cNvSpPr txBox="1"/>
          <p:nvPr/>
        </p:nvSpPr>
        <p:spPr>
          <a:xfrm>
            <a:off x="385762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٥  س</a:t>
            </a:r>
            <a:endParaRPr lang="ar-SA" sz="3200" b="1" baseline="30000" dirty="0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C96FE4EB-A3DC-1C41-BC6E-0F7743822991}"/>
              </a:ext>
            </a:extLst>
          </p:cNvPr>
          <p:cNvSpPr/>
          <p:nvPr/>
        </p:nvSpPr>
        <p:spPr>
          <a:xfrm>
            <a:off x="4643438" y="2571744"/>
            <a:ext cx="2042468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58A168C0-597F-9B45-BE70-7EB86770D1BA}"/>
              </a:ext>
            </a:extLst>
          </p:cNvPr>
          <p:cNvSpPr/>
          <p:nvPr/>
        </p:nvSpPr>
        <p:spPr>
          <a:xfrm flipV="1">
            <a:off x="4643438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A659648B-5E97-B949-B44B-2C66EF68FF7A}"/>
              </a:ext>
            </a:extLst>
          </p:cNvPr>
          <p:cNvSpPr/>
          <p:nvPr/>
        </p:nvSpPr>
        <p:spPr>
          <a:xfrm flipV="1">
            <a:off x="5357818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D080041-749E-8247-81E5-ADE6D78187AB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١٠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EEC8A0B-A7E1-1443-9125-DFD6BBAA6975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٧ س   +  ١٠</a:t>
            </a:r>
            <a:endParaRPr lang="ar-SA" sz="3200" b="1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0464820-CBF9-F948-88D6-48FEE6E5D5B4}"/>
              </a:ext>
            </a:extLst>
          </p:cNvPr>
          <p:cNvSpPr txBox="1"/>
          <p:nvPr/>
        </p:nvSpPr>
        <p:spPr>
          <a:xfrm>
            <a:off x="1331640" y="1214422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١صـ ٤٦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C2F036E-19A3-604F-9D21-F7A69B40A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2861A7-00BF-1C66-1693-31C4A5F0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6">
            <a:extLst>
              <a:ext uri="{FF2B5EF4-FFF2-40B4-BE49-F238E27FC236}">
                <a16:creationId xmlns:a16="http://schemas.microsoft.com/office/drawing/2014/main" id="{159258D9-0392-FF47-8FBC-8EFBD3D7403E}"/>
              </a:ext>
            </a:extLst>
          </p:cNvPr>
          <p:cNvSpPr/>
          <p:nvPr/>
        </p:nvSpPr>
        <p:spPr>
          <a:xfrm>
            <a:off x="1152525" y="1214422"/>
            <a:ext cx="7091883" cy="509489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/>
          <p:cNvSpPr/>
          <p:nvPr/>
        </p:nvSpPr>
        <p:spPr>
          <a:xfrm>
            <a:off x="1571604" y="357166"/>
            <a:ext cx="571504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ص  ــ  ٢ ) ( ص  +  ٤ )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3C148170-DA3B-984F-AD9E-AC2427C66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2FABBCF1-10B5-DE4A-8470-B07CAAE63EDA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444911EB-8908-984B-9FE5-D2204A068B70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3751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A9250D90-E960-5145-B74B-A83309795EB7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ص   ــ   ٢ ) ( ص   +   ٤  )</a:t>
            </a:r>
          </a:p>
        </p:txBody>
      </p:sp>
      <p:sp>
        <p:nvSpPr>
          <p:cNvPr id="85" name="قوس 84">
            <a:extLst>
              <a:ext uri="{FF2B5EF4-FFF2-40B4-BE49-F238E27FC236}">
                <a16:creationId xmlns:a16="http://schemas.microsoft.com/office/drawing/2014/main" id="{1B675558-0840-D945-B66C-EF90EE2541AD}"/>
              </a:ext>
            </a:extLst>
          </p:cNvPr>
          <p:cNvSpPr/>
          <p:nvPr/>
        </p:nvSpPr>
        <p:spPr>
          <a:xfrm>
            <a:off x="5429256" y="2643182"/>
            <a:ext cx="1214446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A2A2903-6BEE-F341-A1CC-0170C203CE27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ص</a:t>
            </a:r>
            <a:r>
              <a:rPr lang="ar-SA" sz="3200" b="1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542B4BCA-F663-9A44-9000-6B425DF15E5B}"/>
              </a:ext>
            </a:extLst>
          </p:cNvPr>
          <p:cNvSpPr txBox="1"/>
          <p:nvPr/>
        </p:nvSpPr>
        <p:spPr>
          <a:xfrm>
            <a:off x="500062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٤  ص</a:t>
            </a:r>
            <a:endParaRPr lang="ar-SA" sz="32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C9846481-A64F-7C47-AA6A-44D2F386CC90}"/>
              </a:ext>
            </a:extLst>
          </p:cNvPr>
          <p:cNvSpPr txBox="1"/>
          <p:nvPr/>
        </p:nvSpPr>
        <p:spPr>
          <a:xfrm>
            <a:off x="385762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  ص</a:t>
            </a:r>
            <a:endParaRPr lang="ar-SA" sz="3200" b="1" baseline="30000" dirty="0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6D9199EB-E0F4-4C40-A68E-50EA93CE35F2}"/>
              </a:ext>
            </a:extLst>
          </p:cNvPr>
          <p:cNvSpPr/>
          <p:nvPr/>
        </p:nvSpPr>
        <p:spPr>
          <a:xfrm>
            <a:off x="4643438" y="2571744"/>
            <a:ext cx="2042468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CDC03F96-C566-C74A-8B0E-C685DACDE7FA}"/>
              </a:ext>
            </a:extLst>
          </p:cNvPr>
          <p:cNvSpPr/>
          <p:nvPr/>
        </p:nvSpPr>
        <p:spPr>
          <a:xfrm flipV="1">
            <a:off x="4643438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B4F4CD38-ACB1-5645-8D73-9403C2D16AF3}"/>
              </a:ext>
            </a:extLst>
          </p:cNvPr>
          <p:cNvSpPr/>
          <p:nvPr/>
        </p:nvSpPr>
        <p:spPr>
          <a:xfrm flipV="1">
            <a:off x="5357818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9F3687D-0C26-694F-8F7F-D3C061700A8D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٨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628A70D-CC13-7941-8065-3D09D777E95D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ص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٢  ص   ــ   ٨</a:t>
            </a:r>
            <a:endParaRPr lang="ar-SA" sz="3200" b="1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8B3C9774-5A67-2841-B0DC-2DB812C8F695}"/>
              </a:ext>
            </a:extLst>
          </p:cNvPr>
          <p:cNvSpPr txBox="1"/>
          <p:nvPr/>
        </p:nvSpPr>
        <p:spPr>
          <a:xfrm>
            <a:off x="7884368" y="785421"/>
            <a:ext cx="9191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 صـ٤٦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916FF40-75B4-D443-B7BA-3CBD9183A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9818BB-E54C-3B08-2173-09C50F6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6F6889A6-8DCB-004B-BD9A-D9BC00B38FB7}"/>
              </a:ext>
            </a:extLst>
          </p:cNvPr>
          <p:cNvSpPr/>
          <p:nvPr/>
        </p:nvSpPr>
        <p:spPr>
          <a:xfrm>
            <a:off x="899591" y="1071545"/>
            <a:ext cx="7488833" cy="550072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مستطيل مستدير الزوايا 44"/>
          <p:cNvSpPr/>
          <p:nvPr/>
        </p:nvSpPr>
        <p:spPr>
          <a:xfrm>
            <a:off x="1571604" y="357166"/>
            <a:ext cx="5715040" cy="64294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ب  ــ  ٧  ) ( ب  +  ٣ )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406EC57D-F878-CF45-9B4A-2E8FB8E6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53BB8A8C-8C41-3D46-AFEC-BE43A79C1F76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4248788B-8F46-7047-9D74-331238B4C054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7EB89A28-3FC3-1B43-B88A-F5A15AC7A714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ب   ــ   ٧  ) (  ب   +   ٣  )</a:t>
            </a:r>
          </a:p>
        </p:txBody>
      </p:sp>
      <p:sp>
        <p:nvSpPr>
          <p:cNvPr id="85" name="قوس 84">
            <a:extLst>
              <a:ext uri="{FF2B5EF4-FFF2-40B4-BE49-F238E27FC236}">
                <a16:creationId xmlns:a16="http://schemas.microsoft.com/office/drawing/2014/main" id="{0B603B0C-07B5-D04F-BD3E-F0E8D2B35175}"/>
              </a:ext>
            </a:extLst>
          </p:cNvPr>
          <p:cNvSpPr/>
          <p:nvPr/>
        </p:nvSpPr>
        <p:spPr>
          <a:xfrm>
            <a:off x="5429256" y="2643182"/>
            <a:ext cx="1214446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3E63E28E-94A6-0C40-AF1F-663AF4C0CD50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baseline="30000" dirty="0"/>
              <a:t>٢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1917261B-F5EC-8145-BA34-6CF981CACE50}"/>
              </a:ext>
            </a:extLst>
          </p:cNvPr>
          <p:cNvSpPr txBox="1"/>
          <p:nvPr/>
        </p:nvSpPr>
        <p:spPr>
          <a:xfrm>
            <a:off x="500062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  ب</a:t>
            </a:r>
            <a:endParaRPr lang="ar-SA" sz="3200" b="1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AF6E13EC-EC75-B945-86AC-CD4E94C08AFC}"/>
              </a:ext>
            </a:extLst>
          </p:cNvPr>
          <p:cNvSpPr txBox="1"/>
          <p:nvPr/>
        </p:nvSpPr>
        <p:spPr>
          <a:xfrm>
            <a:off x="385762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٧  ب</a:t>
            </a:r>
            <a:endParaRPr lang="ar-SA" sz="3200" b="1" baseline="30000" dirty="0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09B47A74-6022-1848-9421-497BBB68922C}"/>
              </a:ext>
            </a:extLst>
          </p:cNvPr>
          <p:cNvSpPr/>
          <p:nvPr/>
        </p:nvSpPr>
        <p:spPr>
          <a:xfrm>
            <a:off x="4643438" y="2571744"/>
            <a:ext cx="2042468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03C491C5-5A7A-8045-AB01-010B60ABD591}"/>
              </a:ext>
            </a:extLst>
          </p:cNvPr>
          <p:cNvSpPr/>
          <p:nvPr/>
        </p:nvSpPr>
        <p:spPr>
          <a:xfrm flipV="1">
            <a:off x="4685642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قوس 90">
            <a:extLst>
              <a:ext uri="{FF2B5EF4-FFF2-40B4-BE49-F238E27FC236}">
                <a16:creationId xmlns:a16="http://schemas.microsoft.com/office/drawing/2014/main" id="{FEBA89A8-EF62-8C40-BE72-40D91B990897}"/>
              </a:ext>
            </a:extLst>
          </p:cNvPr>
          <p:cNvSpPr/>
          <p:nvPr/>
        </p:nvSpPr>
        <p:spPr>
          <a:xfrm flipV="1">
            <a:off x="5400022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23ADA4B-2EAC-004B-8FF5-3F47AB9574CB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٢١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31E09B5-3DD0-CC42-A7EC-F7C5C892E476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ب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٤  ب   ــ   ٢١</a:t>
            </a:r>
            <a:endParaRPr lang="ar-SA" sz="3200" b="1" baseline="30000" dirty="0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88CB421A-DB00-F246-A8FD-3FED6A0CFF35}"/>
              </a:ext>
            </a:extLst>
          </p:cNvPr>
          <p:cNvSpPr txBox="1"/>
          <p:nvPr/>
        </p:nvSpPr>
        <p:spPr>
          <a:xfrm>
            <a:off x="6804248" y="1124744"/>
            <a:ext cx="11872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٣صـ٤٦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860E151-646F-E749-A43D-7B02E6F3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4637CE-8CF4-BB5B-A4C5-A385B424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6">
            <a:extLst>
              <a:ext uri="{FF2B5EF4-FFF2-40B4-BE49-F238E27FC236}">
                <a16:creationId xmlns:a16="http://schemas.microsoft.com/office/drawing/2014/main" id="{55D9F506-48B7-DF40-95F5-6676AC1F49BD}"/>
              </a:ext>
            </a:extLst>
          </p:cNvPr>
          <p:cNvSpPr/>
          <p:nvPr/>
        </p:nvSpPr>
        <p:spPr>
          <a:xfrm>
            <a:off x="683567" y="328609"/>
            <a:ext cx="7704857" cy="624366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/>
          <p:cNvSpPr/>
          <p:nvPr/>
        </p:nvSpPr>
        <p:spPr>
          <a:xfrm>
            <a:off x="1571604" y="357166"/>
            <a:ext cx="571504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٤ ن   +  ٣  ) ( ن  +  ٩  )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C5A6F5B0-85BF-BC44-B180-4379EA19FFBD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78B89721-653C-8645-8A1D-38941BC84E96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F631BA4-D666-684F-B579-F2E089D62DD7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٤ ن    +   ٣  ) ( ن   +   ٩  )</a:t>
            </a:r>
          </a:p>
        </p:txBody>
      </p:sp>
      <p:sp>
        <p:nvSpPr>
          <p:cNvPr id="82" name="قوس 81">
            <a:extLst>
              <a:ext uri="{FF2B5EF4-FFF2-40B4-BE49-F238E27FC236}">
                <a16:creationId xmlns:a16="http://schemas.microsoft.com/office/drawing/2014/main" id="{4CCD7911-7279-2C46-A304-B45254530AB9}"/>
              </a:ext>
            </a:extLst>
          </p:cNvPr>
          <p:cNvSpPr/>
          <p:nvPr/>
        </p:nvSpPr>
        <p:spPr>
          <a:xfrm>
            <a:off x="5214942" y="2643182"/>
            <a:ext cx="1428760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665B3C2F-4AC3-9A4B-9B2B-40A1F97603E8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٤ ن</a:t>
            </a:r>
            <a:r>
              <a:rPr lang="ar-SA" sz="3200" b="1" baseline="30000" dirty="0"/>
              <a:t>٢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B2AD39A-88DC-384B-B663-CD6111611B0F}"/>
              </a:ext>
            </a:extLst>
          </p:cNvPr>
          <p:cNvSpPr txBox="1"/>
          <p:nvPr/>
        </p:nvSpPr>
        <p:spPr>
          <a:xfrm>
            <a:off x="500062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٣٦  ن</a:t>
            </a:r>
            <a:endParaRPr lang="ar-SA" sz="3200" b="1" baseline="30000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604ADA5-752D-2745-9022-39B5DC047907}"/>
              </a:ext>
            </a:extLst>
          </p:cNvPr>
          <p:cNvSpPr txBox="1"/>
          <p:nvPr/>
        </p:nvSpPr>
        <p:spPr>
          <a:xfrm>
            <a:off x="385762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  ن</a:t>
            </a:r>
            <a:endParaRPr lang="ar-SA" sz="3200" b="1" baseline="30000" dirty="0"/>
          </a:p>
        </p:txBody>
      </p:sp>
      <p:sp>
        <p:nvSpPr>
          <p:cNvPr id="86" name="قوس 85">
            <a:extLst>
              <a:ext uri="{FF2B5EF4-FFF2-40B4-BE49-F238E27FC236}">
                <a16:creationId xmlns:a16="http://schemas.microsoft.com/office/drawing/2014/main" id="{C6E251A6-91C7-474E-9459-D2BC7D3DA544}"/>
              </a:ext>
            </a:extLst>
          </p:cNvPr>
          <p:cNvSpPr/>
          <p:nvPr/>
        </p:nvSpPr>
        <p:spPr>
          <a:xfrm>
            <a:off x="4500562" y="2571744"/>
            <a:ext cx="218534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قوس 86">
            <a:extLst>
              <a:ext uri="{FF2B5EF4-FFF2-40B4-BE49-F238E27FC236}">
                <a16:creationId xmlns:a16="http://schemas.microsoft.com/office/drawing/2014/main" id="{5223E69E-8893-1646-A805-3E850945D39B}"/>
              </a:ext>
            </a:extLst>
          </p:cNvPr>
          <p:cNvSpPr/>
          <p:nvPr/>
        </p:nvSpPr>
        <p:spPr>
          <a:xfrm flipV="1">
            <a:off x="4486494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قوس 87">
            <a:extLst>
              <a:ext uri="{FF2B5EF4-FFF2-40B4-BE49-F238E27FC236}">
                <a16:creationId xmlns:a16="http://schemas.microsoft.com/office/drawing/2014/main" id="{29C63080-B741-E546-9C4C-64AB33A341CB}"/>
              </a:ext>
            </a:extLst>
          </p:cNvPr>
          <p:cNvSpPr/>
          <p:nvPr/>
        </p:nvSpPr>
        <p:spPr>
          <a:xfrm flipV="1">
            <a:off x="5186806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08B25AC-9824-FB49-90A7-912C3DBFFBEC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٢٧</a:t>
            </a:r>
            <a:endParaRPr lang="ar-SA" sz="3200" b="1" baseline="30000" dirty="0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26862DA-3F70-014B-9677-F3A64CE4ACEE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٤ 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٣٩ ن   +  ٢٧</a:t>
            </a:r>
            <a:endParaRPr lang="ar-SA" sz="3200" b="1" baseline="30000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FD6B9F71-B4EC-F74C-BC6B-9934ADE05EA5}"/>
              </a:ext>
            </a:extLst>
          </p:cNvPr>
          <p:cNvSpPr txBox="1"/>
          <p:nvPr/>
        </p:nvSpPr>
        <p:spPr>
          <a:xfrm>
            <a:off x="6685906" y="1265202"/>
            <a:ext cx="13055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٤صـ٤٦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86D6D10-2E7A-8D40-8981-EC076000B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F50504A-A388-3FB0-7087-644C47F6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 animBg="1"/>
      <p:bldP spid="80" grpId="0" animBg="1"/>
      <p:bldP spid="81" grpId="0"/>
      <p:bldP spid="82" grpId="0" animBg="1"/>
      <p:bldP spid="82" grpId="1" animBg="1"/>
      <p:bldP spid="83" grpId="0"/>
      <p:bldP spid="84" grpId="0"/>
      <p:bldP spid="85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07877583-549F-E64C-915D-D69D0B2126BF}"/>
              </a:ext>
            </a:extLst>
          </p:cNvPr>
          <p:cNvSpPr/>
          <p:nvPr/>
        </p:nvSpPr>
        <p:spPr>
          <a:xfrm>
            <a:off x="539551" y="328609"/>
            <a:ext cx="7992889" cy="624366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/>
          <p:cNvSpPr/>
          <p:nvPr/>
        </p:nvSpPr>
        <p:spPr>
          <a:xfrm>
            <a:off x="1571608" y="618317"/>
            <a:ext cx="571504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٨ هـ  ــ  ١ ) ( ٢ هـ  ــ  ٣ )</a:t>
            </a:r>
          </a:p>
        </p:txBody>
      </p:sp>
      <p:sp>
        <p:nvSpPr>
          <p:cNvPr id="81" name="عنوان 1">
            <a:extLst>
              <a:ext uri="{FF2B5EF4-FFF2-40B4-BE49-F238E27FC236}">
                <a16:creationId xmlns:a16="http://schemas.microsoft.com/office/drawing/2014/main" id="{5DF3AEBF-CB73-FD45-BB62-7C79966FE356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E66A3914-3E6D-124E-8FF3-9AF8B13438C3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7A99F0F-0673-1A49-8BB2-762E6EDB0051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٨ هـ   ــ   ١ ) ( ٢ هـ   ــ   ٣ )</a:t>
            </a:r>
          </a:p>
        </p:txBody>
      </p:sp>
      <p:sp>
        <p:nvSpPr>
          <p:cNvPr id="84" name="قوس 83">
            <a:extLst>
              <a:ext uri="{FF2B5EF4-FFF2-40B4-BE49-F238E27FC236}">
                <a16:creationId xmlns:a16="http://schemas.microsoft.com/office/drawing/2014/main" id="{733D46E8-8FA6-5E49-9C52-114526A18E2B}"/>
              </a:ext>
            </a:extLst>
          </p:cNvPr>
          <p:cNvSpPr/>
          <p:nvPr/>
        </p:nvSpPr>
        <p:spPr>
          <a:xfrm>
            <a:off x="5214942" y="2643182"/>
            <a:ext cx="1428760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BA96161-6873-594A-9089-F1E94750DF9E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١٦ هـ</a:t>
            </a:r>
            <a:r>
              <a:rPr lang="ar-SA" sz="3200" b="1" baseline="30000" dirty="0"/>
              <a:t>٢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9BCCE0E-DFC0-D943-9E77-0A966A52B031}"/>
              </a:ext>
            </a:extLst>
          </p:cNvPr>
          <p:cNvSpPr txBox="1"/>
          <p:nvPr/>
        </p:nvSpPr>
        <p:spPr>
          <a:xfrm>
            <a:off x="4786314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٢٤ هـ</a:t>
            </a:r>
            <a:endParaRPr lang="ar-SA" sz="3200" b="1" baseline="30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8327A7AA-7AF2-A944-A65A-DEDBA685E6F5}"/>
              </a:ext>
            </a:extLst>
          </p:cNvPr>
          <p:cNvSpPr txBox="1"/>
          <p:nvPr/>
        </p:nvSpPr>
        <p:spPr>
          <a:xfrm>
            <a:off x="378618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  هـ</a:t>
            </a:r>
            <a:endParaRPr lang="ar-SA" sz="3200" b="1" baseline="30000" dirty="0"/>
          </a:p>
        </p:txBody>
      </p:sp>
      <p:sp>
        <p:nvSpPr>
          <p:cNvPr id="88" name="قوس 87">
            <a:extLst>
              <a:ext uri="{FF2B5EF4-FFF2-40B4-BE49-F238E27FC236}">
                <a16:creationId xmlns:a16="http://schemas.microsoft.com/office/drawing/2014/main" id="{B50164FD-E140-DE40-ACB2-ED66D8037B17}"/>
              </a:ext>
            </a:extLst>
          </p:cNvPr>
          <p:cNvSpPr/>
          <p:nvPr/>
        </p:nvSpPr>
        <p:spPr>
          <a:xfrm>
            <a:off x="4500562" y="2571744"/>
            <a:ext cx="218534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6CA33BFE-D3FC-474B-A977-76416E8B670C}"/>
              </a:ext>
            </a:extLst>
          </p:cNvPr>
          <p:cNvSpPr/>
          <p:nvPr/>
        </p:nvSpPr>
        <p:spPr>
          <a:xfrm flipV="1">
            <a:off x="4486494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قوس 89">
            <a:extLst>
              <a:ext uri="{FF2B5EF4-FFF2-40B4-BE49-F238E27FC236}">
                <a16:creationId xmlns:a16="http://schemas.microsoft.com/office/drawing/2014/main" id="{AE0E637E-78A5-4543-9908-E20C53946572}"/>
              </a:ext>
            </a:extLst>
          </p:cNvPr>
          <p:cNvSpPr/>
          <p:nvPr/>
        </p:nvSpPr>
        <p:spPr>
          <a:xfrm flipV="1">
            <a:off x="5186806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5CA5D725-0AED-0040-9E43-0992965C5F66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</a:t>
            </a:r>
            <a:endParaRPr lang="ar-SA" sz="32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2BBF0809-CB72-1E46-9166-879937068CAB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١٦ هـ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ــ  ٢٦ هـ   +  ٣</a:t>
            </a:r>
            <a:endParaRPr lang="ar-SA" sz="3200" b="1" baseline="30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96558875-4D8B-FC42-8A80-30F14E629AB3}"/>
              </a:ext>
            </a:extLst>
          </p:cNvPr>
          <p:cNvSpPr txBox="1"/>
          <p:nvPr/>
        </p:nvSpPr>
        <p:spPr>
          <a:xfrm>
            <a:off x="7072330" y="1403348"/>
            <a:ext cx="9826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٥صـ٤٦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B281C4A-A139-AD4A-BC36-9850237E9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AC60AD-EBA0-4E4E-5DFC-E5197904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1" grpId="0" animBg="1"/>
      <p:bldP spid="82" grpId="0" animBg="1"/>
      <p:bldP spid="83" grpId="0"/>
      <p:bldP spid="84" grpId="0" animBg="1"/>
      <p:bldP spid="84" grpId="1" animBg="1"/>
      <p:bldP spid="85" grpId="0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6">
            <a:extLst>
              <a:ext uri="{FF2B5EF4-FFF2-40B4-BE49-F238E27FC236}">
                <a16:creationId xmlns:a16="http://schemas.microsoft.com/office/drawing/2014/main" id="{D99E2D39-272B-7F4E-A9C2-ADDA05D091AF}"/>
              </a:ext>
            </a:extLst>
          </p:cNvPr>
          <p:cNvSpPr/>
          <p:nvPr/>
        </p:nvSpPr>
        <p:spPr>
          <a:xfrm>
            <a:off x="899592" y="1071546"/>
            <a:ext cx="7488832" cy="550072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مستطيل مستدير الزوايا 26"/>
          <p:cNvSpPr/>
          <p:nvPr/>
        </p:nvSpPr>
        <p:spPr>
          <a:xfrm>
            <a:off x="1571604" y="357166"/>
            <a:ext cx="571504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٢ </a:t>
            </a:r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+  ٩ ) ( ٥ </a:t>
            </a:r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ــ  ٦ )</a:t>
            </a:r>
          </a:p>
        </p:txBody>
      </p:sp>
      <p:sp>
        <p:nvSpPr>
          <p:cNvPr id="79" name="مربع نص 106">
            <a:extLst>
              <a:ext uri="{FF2B5EF4-FFF2-40B4-BE49-F238E27FC236}">
                <a16:creationId xmlns:a16="http://schemas.microsoft.com/office/drawing/2014/main" id="{031797AC-FE4C-234E-9036-33FEB938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714EC42B-E43B-424C-8D5D-383D200EB1EE}"/>
              </a:ext>
            </a:extLst>
          </p:cNvPr>
          <p:cNvSpPr txBox="1">
            <a:spLocks/>
          </p:cNvSpPr>
          <p:nvPr/>
        </p:nvSpPr>
        <p:spPr>
          <a:xfrm>
            <a:off x="1785918" y="1643050"/>
            <a:ext cx="55292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طريقة التوزيع بالترتيب</a:t>
            </a:r>
          </a:p>
        </p:txBody>
      </p:sp>
      <p:sp>
        <p:nvSpPr>
          <p:cNvPr id="81" name="عنوان 1">
            <a:extLst>
              <a:ext uri="{FF2B5EF4-FFF2-40B4-BE49-F238E27FC236}">
                <a16:creationId xmlns:a16="http://schemas.microsoft.com/office/drawing/2014/main" id="{C16819C8-8963-E244-B16D-57AAB810DED5}"/>
              </a:ext>
            </a:extLst>
          </p:cNvPr>
          <p:cNvSpPr txBox="1">
            <a:spLocks/>
          </p:cNvSpPr>
          <p:nvPr/>
        </p:nvSpPr>
        <p:spPr>
          <a:xfrm>
            <a:off x="1785918" y="2214554"/>
            <a:ext cx="552927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E1F8D86-5A60-AA4B-9EE4-74392DA57196}"/>
              </a:ext>
            </a:extLst>
          </p:cNvPr>
          <p:cNvSpPr txBox="1"/>
          <p:nvPr/>
        </p:nvSpPr>
        <p:spPr>
          <a:xfrm>
            <a:off x="3571868" y="2955909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٢ </a:t>
            </a:r>
            <a:r>
              <a:rPr lang="ar-SA" sz="2000" b="1" dirty="0" err="1">
                <a:solidFill>
                  <a:schemeClr val="tx1"/>
                </a:solidFill>
              </a:rPr>
              <a:t>أ</a:t>
            </a:r>
            <a:r>
              <a:rPr lang="ar-SA" sz="2000" b="1" dirty="0">
                <a:solidFill>
                  <a:schemeClr val="tx1"/>
                </a:solidFill>
              </a:rPr>
              <a:t>   +   ٩ ) ( ٥ </a:t>
            </a:r>
            <a:r>
              <a:rPr lang="ar-SA" sz="2000" b="1" dirty="0" err="1">
                <a:solidFill>
                  <a:schemeClr val="tx1"/>
                </a:solidFill>
              </a:rPr>
              <a:t>أ</a:t>
            </a:r>
            <a:r>
              <a:rPr lang="ar-SA" sz="2000" b="1" dirty="0">
                <a:solidFill>
                  <a:schemeClr val="tx1"/>
                </a:solidFill>
              </a:rPr>
              <a:t>   ــ   ٦ )</a:t>
            </a:r>
          </a:p>
        </p:txBody>
      </p:sp>
      <p:sp>
        <p:nvSpPr>
          <p:cNvPr id="83" name="قوس 82">
            <a:extLst>
              <a:ext uri="{FF2B5EF4-FFF2-40B4-BE49-F238E27FC236}">
                <a16:creationId xmlns:a16="http://schemas.microsoft.com/office/drawing/2014/main" id="{2DE52FAE-22DC-B142-ACAD-9267C263A01E}"/>
              </a:ext>
            </a:extLst>
          </p:cNvPr>
          <p:cNvSpPr/>
          <p:nvPr/>
        </p:nvSpPr>
        <p:spPr>
          <a:xfrm>
            <a:off x="5429256" y="2643182"/>
            <a:ext cx="1214446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CB177DE-4CF0-3545-AB9B-24EFC2CE2C2D}"/>
              </a:ext>
            </a:extLst>
          </p:cNvPr>
          <p:cNvSpPr txBox="1"/>
          <p:nvPr/>
        </p:nvSpPr>
        <p:spPr>
          <a:xfrm>
            <a:off x="600076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١٠ أ</a:t>
            </a:r>
            <a:r>
              <a:rPr lang="ar-SA" sz="3200" b="1" baseline="30000" dirty="0"/>
              <a:t>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6855DE3-5D89-BD41-BCEE-6296540CAE6C}"/>
              </a:ext>
            </a:extLst>
          </p:cNvPr>
          <p:cNvSpPr txBox="1"/>
          <p:nvPr/>
        </p:nvSpPr>
        <p:spPr>
          <a:xfrm>
            <a:off x="4786314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١٢ </a:t>
            </a:r>
            <a:r>
              <a:rPr lang="ar-SA" sz="2200" b="1" dirty="0" err="1"/>
              <a:t>أ</a:t>
            </a:r>
            <a:endParaRPr lang="ar-SA" sz="3200" b="1" baseline="30000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9A6AD9F-11C8-8F49-92D2-83F578584636}"/>
              </a:ext>
            </a:extLst>
          </p:cNvPr>
          <p:cNvSpPr txBox="1"/>
          <p:nvPr/>
        </p:nvSpPr>
        <p:spPr>
          <a:xfrm>
            <a:off x="378618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٤٥ </a:t>
            </a:r>
            <a:r>
              <a:rPr lang="ar-SA" sz="2200" b="1" dirty="0" err="1"/>
              <a:t>أ</a:t>
            </a:r>
            <a:endParaRPr lang="ar-SA" sz="3200" b="1" baseline="30000" dirty="0"/>
          </a:p>
        </p:txBody>
      </p:sp>
      <p:sp>
        <p:nvSpPr>
          <p:cNvPr id="87" name="قوس 86">
            <a:extLst>
              <a:ext uri="{FF2B5EF4-FFF2-40B4-BE49-F238E27FC236}">
                <a16:creationId xmlns:a16="http://schemas.microsoft.com/office/drawing/2014/main" id="{727E3511-BE27-7A40-9C11-57FE58644F0E}"/>
              </a:ext>
            </a:extLst>
          </p:cNvPr>
          <p:cNvSpPr/>
          <p:nvPr/>
        </p:nvSpPr>
        <p:spPr>
          <a:xfrm>
            <a:off x="4643438" y="2571744"/>
            <a:ext cx="2042468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قوس 87">
            <a:extLst>
              <a:ext uri="{FF2B5EF4-FFF2-40B4-BE49-F238E27FC236}">
                <a16:creationId xmlns:a16="http://schemas.microsoft.com/office/drawing/2014/main" id="{90FE533F-F8A4-3240-A69E-F6D1DA8B095A}"/>
              </a:ext>
            </a:extLst>
          </p:cNvPr>
          <p:cNvSpPr/>
          <p:nvPr/>
        </p:nvSpPr>
        <p:spPr>
          <a:xfrm flipV="1">
            <a:off x="4643438" y="2815292"/>
            <a:ext cx="142876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قوس 88">
            <a:extLst>
              <a:ext uri="{FF2B5EF4-FFF2-40B4-BE49-F238E27FC236}">
                <a16:creationId xmlns:a16="http://schemas.microsoft.com/office/drawing/2014/main" id="{31D50B4F-AC8E-9E4D-8B31-8C718F9638BC}"/>
              </a:ext>
            </a:extLst>
          </p:cNvPr>
          <p:cNvSpPr/>
          <p:nvPr/>
        </p:nvSpPr>
        <p:spPr>
          <a:xfrm flipV="1">
            <a:off x="5357818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6B4862CC-C21C-7F43-A583-CA7BD886B4DC}"/>
              </a:ext>
            </a:extLst>
          </p:cNvPr>
          <p:cNvSpPr txBox="1"/>
          <p:nvPr/>
        </p:nvSpPr>
        <p:spPr>
          <a:xfrm>
            <a:off x="271461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٥٤</a:t>
            </a:r>
            <a:endParaRPr lang="ar-SA" sz="3200" b="1" baseline="30000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AFEF99F-BA72-9B43-932D-387829976466}"/>
              </a:ext>
            </a:extLst>
          </p:cNvPr>
          <p:cNvSpPr txBox="1"/>
          <p:nvPr/>
        </p:nvSpPr>
        <p:spPr>
          <a:xfrm>
            <a:off x="3286116" y="5212691"/>
            <a:ext cx="371477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١٠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٣٣ </a:t>
            </a:r>
            <a:r>
              <a:rPr lang="ar-SA" sz="2200" b="1" dirty="0" err="1"/>
              <a:t>أ</a:t>
            </a:r>
            <a:r>
              <a:rPr lang="ar-SA" sz="2200" b="1" dirty="0"/>
              <a:t>   ــ  ٥٤</a:t>
            </a:r>
            <a:endParaRPr lang="ar-SA" sz="3200" b="1" baseline="300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AA395A2D-5A20-3A47-9C17-489A7747DC01}"/>
              </a:ext>
            </a:extLst>
          </p:cNvPr>
          <p:cNvSpPr txBox="1"/>
          <p:nvPr/>
        </p:nvSpPr>
        <p:spPr>
          <a:xfrm>
            <a:off x="6685906" y="1196752"/>
            <a:ext cx="105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٦صـ٤٦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B949E36-BCE5-0B45-B7FC-7597A4684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8FB2CB7-6AF5-DAB4-BB70-837A3E7F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0" grpId="0" animBg="1"/>
      <p:bldP spid="81" grpId="0" animBg="1"/>
      <p:bldP spid="82" grpId="0"/>
      <p:bldP spid="83" grpId="0" animBg="1"/>
      <p:bldP spid="83" grpId="1" animBg="1"/>
      <p:bldP spid="84" grpId="0"/>
      <p:bldP spid="85" grpId="0"/>
      <p:bldP spid="86" grpId="0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شكل حر: شكل 6">
            <a:extLst>
              <a:ext uri="{FF2B5EF4-FFF2-40B4-BE49-F238E27FC236}">
                <a16:creationId xmlns:a16="http://schemas.microsoft.com/office/drawing/2014/main" id="{81000C7F-6E8B-9D4E-B0EB-D07C9E9F4C29}"/>
              </a:ext>
            </a:extLst>
          </p:cNvPr>
          <p:cNvSpPr/>
          <p:nvPr/>
        </p:nvSpPr>
        <p:spPr>
          <a:xfrm>
            <a:off x="611560" y="1071546"/>
            <a:ext cx="7992888" cy="542928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28662" y="357166"/>
            <a:ext cx="657229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٦ س  +  ٥ ) ( 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٣ س  ــ  ٥ )</a:t>
            </a:r>
          </a:p>
        </p:txBody>
      </p:sp>
      <p:grpSp>
        <p:nvGrpSpPr>
          <p:cNvPr id="46" name="مجموعة 45"/>
          <p:cNvGrpSpPr/>
          <p:nvPr/>
        </p:nvGrpSpPr>
        <p:grpSpPr>
          <a:xfrm>
            <a:off x="7639081" y="428604"/>
            <a:ext cx="1362075" cy="571504"/>
            <a:chOff x="7572396" y="285728"/>
            <a:chExt cx="1362075" cy="571504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72396" y="285728"/>
              <a:ext cx="136207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5625" y="357166"/>
              <a:ext cx="391585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9" name="شكل حر: شكل 54">
            <a:extLst>
              <a:ext uri="{FF2B5EF4-FFF2-40B4-BE49-F238E27FC236}">
                <a16:creationId xmlns:a16="http://schemas.microsoft.com/office/drawing/2014/main" id="{9030FA63-00F4-BA47-B9C8-8266CC0A904E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55">
            <a:extLst>
              <a:ext uri="{FF2B5EF4-FFF2-40B4-BE49-F238E27FC236}">
                <a16:creationId xmlns:a16="http://schemas.microsoft.com/office/drawing/2014/main" id="{2856F7ED-0EA1-E34E-BC8A-0B87D5248869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56">
            <a:extLst>
              <a:ext uri="{FF2B5EF4-FFF2-40B4-BE49-F238E27FC236}">
                <a16:creationId xmlns:a16="http://schemas.microsoft.com/office/drawing/2014/main" id="{E295DDC9-9A27-B542-AE34-801F30857571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7">
            <a:extLst>
              <a:ext uri="{FF2B5EF4-FFF2-40B4-BE49-F238E27FC236}">
                <a16:creationId xmlns:a16="http://schemas.microsoft.com/office/drawing/2014/main" id="{898E41F4-CE8A-B34B-9671-68254041EF8B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8">
            <a:extLst>
              <a:ext uri="{FF2B5EF4-FFF2-40B4-BE49-F238E27FC236}">
                <a16:creationId xmlns:a16="http://schemas.microsoft.com/office/drawing/2014/main" id="{43204D06-A45B-1945-BA95-3020AAEE3169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9">
            <a:extLst>
              <a:ext uri="{FF2B5EF4-FFF2-40B4-BE49-F238E27FC236}">
                <a16:creationId xmlns:a16="http://schemas.microsoft.com/office/drawing/2014/main" id="{23F7CD7C-EC6A-D04D-8323-278649477572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0">
            <a:extLst>
              <a:ext uri="{FF2B5EF4-FFF2-40B4-BE49-F238E27FC236}">
                <a16:creationId xmlns:a16="http://schemas.microsoft.com/office/drawing/2014/main" id="{701F9402-C8A0-9341-A016-32CF52D22DF9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1">
            <a:extLst>
              <a:ext uri="{FF2B5EF4-FFF2-40B4-BE49-F238E27FC236}">
                <a16:creationId xmlns:a16="http://schemas.microsoft.com/office/drawing/2014/main" id="{3B0978D9-2CAC-7340-AD2B-A4D679130CF6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2">
            <a:extLst>
              <a:ext uri="{FF2B5EF4-FFF2-40B4-BE49-F238E27FC236}">
                <a16:creationId xmlns:a16="http://schemas.microsoft.com/office/drawing/2014/main" id="{4FF91E36-4B0C-F34F-8540-F6F46EB54127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3">
            <a:extLst>
              <a:ext uri="{FF2B5EF4-FFF2-40B4-BE49-F238E27FC236}">
                <a16:creationId xmlns:a16="http://schemas.microsoft.com/office/drawing/2014/main" id="{02A611EC-E91D-4C46-8256-0A1CBA4CF500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4">
            <a:extLst>
              <a:ext uri="{FF2B5EF4-FFF2-40B4-BE49-F238E27FC236}">
                <a16:creationId xmlns:a16="http://schemas.microsoft.com/office/drawing/2014/main" id="{462B048D-56B4-D746-B53A-5449EA833C13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5">
            <a:extLst>
              <a:ext uri="{FF2B5EF4-FFF2-40B4-BE49-F238E27FC236}">
                <a16:creationId xmlns:a16="http://schemas.microsoft.com/office/drawing/2014/main" id="{930F9D32-C5E5-8648-B69C-9F6D02188EA4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6">
            <a:extLst>
              <a:ext uri="{FF2B5EF4-FFF2-40B4-BE49-F238E27FC236}">
                <a16:creationId xmlns:a16="http://schemas.microsoft.com/office/drawing/2014/main" id="{1E67F7DC-6E95-FE41-9ECB-7C9035AA6A8E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7">
            <a:extLst>
              <a:ext uri="{FF2B5EF4-FFF2-40B4-BE49-F238E27FC236}">
                <a16:creationId xmlns:a16="http://schemas.microsoft.com/office/drawing/2014/main" id="{35D87CF0-DBA3-7A41-A875-633DBEE20BDD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8">
            <a:extLst>
              <a:ext uri="{FF2B5EF4-FFF2-40B4-BE49-F238E27FC236}">
                <a16:creationId xmlns:a16="http://schemas.microsoft.com/office/drawing/2014/main" id="{FFDD54E2-D1AC-7C43-95AF-34BA77F62CC8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مربع نص 105">
            <a:extLst>
              <a:ext uri="{FF2B5EF4-FFF2-40B4-BE49-F238E27FC236}">
                <a16:creationId xmlns:a16="http://schemas.microsoft.com/office/drawing/2014/main" id="{15F73013-5D82-0842-8D1A-69D154DD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5" name="مربع نص 106">
            <a:extLst>
              <a:ext uri="{FF2B5EF4-FFF2-40B4-BE49-F238E27FC236}">
                <a16:creationId xmlns:a16="http://schemas.microsoft.com/office/drawing/2014/main" id="{37EDDC18-9D4A-AB4E-8830-A3D86146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3597E04B-FA42-4A4B-9A7E-737A8364208D}"/>
              </a:ext>
            </a:extLst>
          </p:cNvPr>
          <p:cNvSpPr txBox="1">
            <a:spLocks/>
          </p:cNvSpPr>
          <p:nvPr/>
        </p:nvSpPr>
        <p:spPr>
          <a:xfrm>
            <a:off x="1000100" y="1643050"/>
            <a:ext cx="714380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خاصية التوزيع</a:t>
            </a:r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3FA62EEB-0396-A343-903F-9BE91817D905}"/>
              </a:ext>
            </a:extLst>
          </p:cNvPr>
          <p:cNvSpPr txBox="1">
            <a:spLocks/>
          </p:cNvSpPr>
          <p:nvPr/>
        </p:nvSpPr>
        <p:spPr>
          <a:xfrm>
            <a:off x="1000100" y="2214554"/>
            <a:ext cx="7143800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B189D6A5-2BB3-3649-9503-E49AA3E4E07F}"/>
              </a:ext>
            </a:extLst>
          </p:cNvPr>
          <p:cNvSpPr txBox="1"/>
          <p:nvPr/>
        </p:nvSpPr>
        <p:spPr>
          <a:xfrm>
            <a:off x="3643306" y="2955909"/>
            <a:ext cx="4357718" cy="420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٦س  +  ٥ ) ( 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ــ  ٣ س  ــ  ٥ )</a:t>
            </a:r>
          </a:p>
        </p:txBody>
      </p:sp>
      <p:sp>
        <p:nvSpPr>
          <p:cNvPr id="119" name="قوس 118">
            <a:extLst>
              <a:ext uri="{FF2B5EF4-FFF2-40B4-BE49-F238E27FC236}">
                <a16:creationId xmlns:a16="http://schemas.microsoft.com/office/drawing/2014/main" id="{38FB0F92-4AE4-2C45-92AF-9BC49A21AB22}"/>
              </a:ext>
            </a:extLst>
          </p:cNvPr>
          <p:cNvSpPr/>
          <p:nvPr/>
        </p:nvSpPr>
        <p:spPr>
          <a:xfrm>
            <a:off x="6215074" y="2643182"/>
            <a:ext cx="1357322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88EF7168-7E40-9A40-8EFF-A80A90E82FA4}"/>
              </a:ext>
            </a:extLst>
          </p:cNvPr>
          <p:cNvSpPr txBox="1"/>
          <p:nvPr/>
        </p:nvSpPr>
        <p:spPr>
          <a:xfrm>
            <a:off x="6929454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١٢ س</a:t>
            </a:r>
            <a:r>
              <a:rPr lang="ar-SA" sz="3200" b="1" baseline="30000" dirty="0"/>
              <a:t>٣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9B47FE2-A363-6B48-971F-070921C5BC71}"/>
              </a:ext>
            </a:extLst>
          </p:cNvPr>
          <p:cNvSpPr txBox="1"/>
          <p:nvPr/>
        </p:nvSpPr>
        <p:spPr>
          <a:xfrm>
            <a:off x="571500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١٨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D7954935-8DD6-C646-92DB-EB0B21EA5DD9}"/>
              </a:ext>
            </a:extLst>
          </p:cNvPr>
          <p:cNvSpPr txBox="1"/>
          <p:nvPr/>
        </p:nvSpPr>
        <p:spPr>
          <a:xfrm>
            <a:off x="457200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٣٠ س</a:t>
            </a:r>
            <a:endParaRPr lang="ar-SA" sz="3200" b="1" baseline="30000" dirty="0"/>
          </a:p>
        </p:txBody>
      </p:sp>
      <p:sp>
        <p:nvSpPr>
          <p:cNvPr id="123" name="قوس 122">
            <a:extLst>
              <a:ext uri="{FF2B5EF4-FFF2-40B4-BE49-F238E27FC236}">
                <a16:creationId xmlns:a16="http://schemas.microsoft.com/office/drawing/2014/main" id="{8144EB19-8DCF-6F4D-8987-34628103D190}"/>
              </a:ext>
            </a:extLst>
          </p:cNvPr>
          <p:cNvSpPr/>
          <p:nvPr/>
        </p:nvSpPr>
        <p:spPr>
          <a:xfrm>
            <a:off x="5357818" y="2571744"/>
            <a:ext cx="2256782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قوس 123">
            <a:extLst>
              <a:ext uri="{FF2B5EF4-FFF2-40B4-BE49-F238E27FC236}">
                <a16:creationId xmlns:a16="http://schemas.microsoft.com/office/drawing/2014/main" id="{D115E214-1756-414B-9086-33C685028580}"/>
              </a:ext>
            </a:extLst>
          </p:cNvPr>
          <p:cNvSpPr/>
          <p:nvPr/>
        </p:nvSpPr>
        <p:spPr>
          <a:xfrm flipV="1">
            <a:off x="5286380" y="2815292"/>
            <a:ext cx="1714512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قوس 124">
            <a:extLst>
              <a:ext uri="{FF2B5EF4-FFF2-40B4-BE49-F238E27FC236}">
                <a16:creationId xmlns:a16="http://schemas.microsoft.com/office/drawing/2014/main" id="{72376679-CA0C-9A49-BE78-40594649AF52}"/>
              </a:ext>
            </a:extLst>
          </p:cNvPr>
          <p:cNvSpPr/>
          <p:nvPr/>
        </p:nvSpPr>
        <p:spPr>
          <a:xfrm flipV="1">
            <a:off x="6286512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CC372B16-1392-EB4E-84A3-4238265C9A25}"/>
              </a:ext>
            </a:extLst>
          </p:cNvPr>
          <p:cNvSpPr txBox="1"/>
          <p:nvPr/>
        </p:nvSpPr>
        <p:spPr>
          <a:xfrm>
            <a:off x="3286116" y="4071942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١٠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0EC6DA3B-8988-F04D-85DB-1B026D75C9D8}"/>
              </a:ext>
            </a:extLst>
          </p:cNvPr>
          <p:cNvSpPr txBox="1"/>
          <p:nvPr/>
        </p:nvSpPr>
        <p:spPr>
          <a:xfrm>
            <a:off x="6858016" y="5212691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١٢ س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128" name="قوس 127">
            <a:extLst>
              <a:ext uri="{FF2B5EF4-FFF2-40B4-BE49-F238E27FC236}">
                <a16:creationId xmlns:a16="http://schemas.microsoft.com/office/drawing/2014/main" id="{72DDB0CF-DC5C-614D-AA79-101F418BB80D}"/>
              </a:ext>
            </a:extLst>
          </p:cNvPr>
          <p:cNvSpPr/>
          <p:nvPr/>
        </p:nvSpPr>
        <p:spPr>
          <a:xfrm>
            <a:off x="4500562" y="2571744"/>
            <a:ext cx="307183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قوس 128">
            <a:extLst>
              <a:ext uri="{FF2B5EF4-FFF2-40B4-BE49-F238E27FC236}">
                <a16:creationId xmlns:a16="http://schemas.microsoft.com/office/drawing/2014/main" id="{A280BBB7-77E4-F949-932A-02DCE76358F3}"/>
              </a:ext>
            </a:extLst>
          </p:cNvPr>
          <p:cNvSpPr/>
          <p:nvPr/>
        </p:nvSpPr>
        <p:spPr>
          <a:xfrm flipV="1">
            <a:off x="4500562" y="2815292"/>
            <a:ext cx="250033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B0DD0335-4CA6-3449-8E24-A256271B3A16}"/>
              </a:ext>
            </a:extLst>
          </p:cNvPr>
          <p:cNvSpPr txBox="1"/>
          <p:nvPr/>
        </p:nvSpPr>
        <p:spPr>
          <a:xfrm>
            <a:off x="221454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١٥ س</a:t>
            </a:r>
            <a:endParaRPr lang="ar-SA" sz="3200" b="1" baseline="30000" dirty="0"/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F45A4F85-9777-5942-BA45-B72D299FCB55}"/>
              </a:ext>
            </a:extLst>
          </p:cNvPr>
          <p:cNvSpPr txBox="1"/>
          <p:nvPr/>
        </p:nvSpPr>
        <p:spPr>
          <a:xfrm>
            <a:off x="114297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٢٥</a:t>
            </a:r>
            <a:endParaRPr lang="ar-SA" sz="3200" b="1" baseline="30000" dirty="0"/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2178C49C-3A05-2C4E-8BEF-17D066E0E7BD}"/>
              </a:ext>
            </a:extLst>
          </p:cNvPr>
          <p:cNvSpPr txBox="1"/>
          <p:nvPr/>
        </p:nvSpPr>
        <p:spPr>
          <a:xfrm>
            <a:off x="5643570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٨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C56FDA9A-369B-C648-8CC0-AFBF3FCE1225}"/>
              </a:ext>
            </a:extLst>
          </p:cNvPr>
          <p:cNvSpPr txBox="1"/>
          <p:nvPr/>
        </p:nvSpPr>
        <p:spPr>
          <a:xfrm>
            <a:off x="4500562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٤٥ س</a:t>
            </a:r>
            <a:endParaRPr lang="ar-SA" sz="3200" b="1" baseline="30000" dirty="0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3459AAA1-8D90-4143-BD73-DB97DE776A85}"/>
              </a:ext>
            </a:extLst>
          </p:cNvPr>
          <p:cNvSpPr txBox="1"/>
          <p:nvPr/>
        </p:nvSpPr>
        <p:spPr>
          <a:xfrm>
            <a:off x="3357554" y="5212691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٢٥</a:t>
            </a:r>
            <a:endParaRPr lang="ar-SA" sz="3200" b="1" baseline="30000" dirty="0"/>
          </a:p>
        </p:txBody>
      </p:sp>
      <p:sp>
        <p:nvSpPr>
          <p:cNvPr id="135" name="مستطيل مستدير الزوايا 134">
            <a:extLst>
              <a:ext uri="{FF2B5EF4-FFF2-40B4-BE49-F238E27FC236}">
                <a16:creationId xmlns:a16="http://schemas.microsoft.com/office/drawing/2014/main" id="{F44D2C4A-5811-5741-8C53-B19A6408C647}"/>
              </a:ext>
            </a:extLst>
          </p:cNvPr>
          <p:cNvSpPr/>
          <p:nvPr/>
        </p:nvSpPr>
        <p:spPr>
          <a:xfrm>
            <a:off x="5904084" y="3929066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مستطيل مستدير الزوايا 135">
            <a:extLst>
              <a:ext uri="{FF2B5EF4-FFF2-40B4-BE49-F238E27FC236}">
                <a16:creationId xmlns:a16="http://schemas.microsoft.com/office/drawing/2014/main" id="{923A224A-1F8D-484D-B0B0-CFACC393D7B8}"/>
              </a:ext>
            </a:extLst>
          </p:cNvPr>
          <p:cNvSpPr/>
          <p:nvPr/>
        </p:nvSpPr>
        <p:spPr>
          <a:xfrm>
            <a:off x="3582564" y="3903180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مستطيل مستدير الزوايا 136">
            <a:extLst>
              <a:ext uri="{FF2B5EF4-FFF2-40B4-BE49-F238E27FC236}">
                <a16:creationId xmlns:a16="http://schemas.microsoft.com/office/drawing/2014/main" id="{375F0D1C-9CB7-E046-B653-F4132CAC6933}"/>
              </a:ext>
            </a:extLst>
          </p:cNvPr>
          <p:cNvSpPr/>
          <p:nvPr/>
        </p:nvSpPr>
        <p:spPr>
          <a:xfrm>
            <a:off x="4739684" y="3900015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مستطيل مستدير الزوايا 137">
            <a:extLst>
              <a:ext uri="{FF2B5EF4-FFF2-40B4-BE49-F238E27FC236}">
                <a16:creationId xmlns:a16="http://schemas.microsoft.com/office/drawing/2014/main" id="{B92F0A7A-4D5C-3547-B034-E346BF098508}"/>
              </a:ext>
            </a:extLst>
          </p:cNvPr>
          <p:cNvSpPr/>
          <p:nvPr/>
        </p:nvSpPr>
        <p:spPr>
          <a:xfrm>
            <a:off x="2442395" y="3941953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098A569B-5BCA-4A45-B127-62A901E51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9" y="5596271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542925-62FF-058E-EEA3-D103F7BD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6" grpId="0" animBg="1"/>
      <p:bldP spid="117" grpId="0" animBg="1"/>
      <p:bldP spid="118" grpId="0"/>
      <p:bldP spid="119" grpId="0" animBg="1"/>
      <p:bldP spid="119" grpId="1" animBg="1"/>
      <p:bldP spid="120" grpId="0"/>
      <p:bldP spid="121" grpId="0"/>
      <p:bldP spid="122" grpId="0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/>
      <p:bldP spid="127" grpId="0"/>
      <p:bldP spid="128" grpId="0" animBg="1"/>
      <p:bldP spid="128" grpId="1" animBg="1"/>
      <p:bldP spid="129" grpId="0" animBg="1"/>
      <p:bldP spid="129" grpId="1" animBg="1"/>
      <p:bldP spid="130" grpId="0"/>
      <p:bldP spid="131" grpId="0"/>
      <p:bldP spid="132" grpId="0"/>
      <p:bldP spid="133" grpId="0"/>
      <p:bldP spid="134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صورة 4">
            <a:extLst>
              <a:ext uri="{FF2B5EF4-FFF2-40B4-BE49-F238E27FC236}">
                <a16:creationId xmlns:a16="http://schemas.microsoft.com/office/drawing/2014/main" id="{CC222E46-4438-4F41-BD36-775D76A9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063625"/>
            <a:ext cx="2282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مربع نص 5">
            <a:extLst>
              <a:ext uri="{FF2B5EF4-FFF2-40B4-BE49-F238E27FC236}">
                <a16:creationId xmlns:a16="http://schemas.microsoft.com/office/drawing/2014/main" id="{F63945A8-DB33-E440-8BCA-44A3F606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357610"/>
            <a:ext cx="3557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التاريخ :</a:t>
            </a:r>
            <a:r>
              <a:rPr lang="ar-SA" altLang="ar-SA" sz="1800" dirty="0"/>
              <a:t> </a:t>
            </a:r>
            <a:r>
              <a:rPr lang="ar-SA" altLang="ar-SA" sz="1800" dirty="0">
                <a:solidFill>
                  <a:srgbClr val="0070C0"/>
                </a:solidFill>
              </a:rPr>
              <a:t>/  / ١٤٤هـ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المادة : </a:t>
            </a:r>
            <a:r>
              <a:rPr lang="ar-SA" altLang="ar-SA" sz="1800" dirty="0">
                <a:solidFill>
                  <a:srgbClr val="0070C0"/>
                </a:solidFill>
                <a:ea typeface="AGA Aladdin Regular"/>
                <a:cs typeface="AGA Aladdin Regular"/>
              </a:rPr>
              <a:t>رياضيات</a:t>
            </a:r>
            <a:r>
              <a:rPr lang="ar-SA" altLang="ar-SA" sz="1800" dirty="0">
                <a:solidFill>
                  <a:srgbClr val="0070C0"/>
                </a:solidFill>
              </a:rPr>
              <a:t> 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رقم الصفحة :٤١</a:t>
            </a:r>
            <a:endParaRPr lang="ar-SA" altLang="ar-SA" sz="1800" dirty="0">
              <a:solidFill>
                <a:srgbClr val="0070C0"/>
              </a:solidFill>
              <a:ea typeface="AGA Aladdin Regular"/>
              <a:cs typeface="AGA Aladdin Regular"/>
            </a:endParaRP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EB572D-DD8B-9247-A499-78A0E6235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6899"/>
            <a:ext cx="2142762" cy="348420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B5B3EB6-45C9-F447-8D54-1020F519BBCA}"/>
              </a:ext>
            </a:extLst>
          </p:cNvPr>
          <p:cNvSpPr/>
          <p:nvPr/>
        </p:nvSpPr>
        <p:spPr>
          <a:xfrm>
            <a:off x="2729418" y="3284984"/>
            <a:ext cx="5697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4800" dirty="0">
                <a:solidFill>
                  <a:srgbClr val="FF0000"/>
                </a:solidFill>
                <a:latin typeface="Baghdad" pitchFamily="2" charset="-78"/>
                <a:cs typeface="Baghdad" pitchFamily="2" charset="-78"/>
              </a:rPr>
              <a:t>الموضوع</a:t>
            </a:r>
            <a:r>
              <a:rPr lang="ar-SA" altLang="ar-SA" sz="4800" dirty="0">
                <a:solidFill>
                  <a:srgbClr val="FF0000"/>
                </a:solidFill>
              </a:rPr>
              <a:t> : </a:t>
            </a:r>
            <a:r>
              <a:rPr lang="ar-SA" altLang="ar-SA" sz="4800" dirty="0">
                <a:solidFill>
                  <a:srgbClr val="0070C0"/>
                </a:solidFill>
                <a:latin typeface="Baghdad" pitchFamily="2" charset="-78"/>
                <a:ea typeface="AGA Aladdin Regular"/>
                <a:cs typeface="Baghdad" pitchFamily="2" charset="-78"/>
              </a:rPr>
              <a:t>ضرب كثيرات الحدود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1AA4DF4-50C0-B340-AD6B-69DB871BD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84998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516C0BF-36F9-DDF4-B926-E6D14C39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236</a:t>
            </a:fld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CAD5542-DAAA-7151-54CE-A64F9455CA8A}"/>
              </a:ext>
            </a:extLst>
          </p:cNvPr>
          <p:cNvSpPr/>
          <p:nvPr/>
        </p:nvSpPr>
        <p:spPr>
          <a:xfrm>
            <a:off x="4247896" y="2355980"/>
            <a:ext cx="2832805" cy="9459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3375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٦-٦</a:t>
            </a:r>
            <a:endParaRPr lang="ar-SA" sz="3375" dirty="0">
              <a:solidFill>
                <a:srgbClr val="0070C0"/>
              </a:solidFill>
              <a:latin typeface="18 Khebrat Musamim" pitchFamily="2" charset="0"/>
              <a:cs typeface="KufiStandardG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3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3550C448-DD13-3840-9FAF-78F4BA2F5A7F}"/>
              </a:ext>
            </a:extLst>
          </p:cNvPr>
          <p:cNvSpPr/>
          <p:nvPr/>
        </p:nvSpPr>
        <p:spPr>
          <a:xfrm>
            <a:off x="827583" y="571835"/>
            <a:ext cx="7776865" cy="602551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1156255" y="607126"/>
            <a:ext cx="657229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٣ س  ــ  ٥ ) ( 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٧ س  ــ  ٨ )</a:t>
            </a:r>
          </a:p>
        </p:txBody>
      </p:sp>
      <p:sp>
        <p:nvSpPr>
          <p:cNvPr id="103" name="شكل حر: شكل 54">
            <a:extLst>
              <a:ext uri="{FF2B5EF4-FFF2-40B4-BE49-F238E27FC236}">
                <a16:creationId xmlns:a16="http://schemas.microsoft.com/office/drawing/2014/main" id="{6540CED9-FD07-6D4C-AFE9-78915E2FB134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5">
            <a:extLst>
              <a:ext uri="{FF2B5EF4-FFF2-40B4-BE49-F238E27FC236}">
                <a16:creationId xmlns:a16="http://schemas.microsoft.com/office/drawing/2014/main" id="{6C8E07C7-CC7A-A94A-B4BB-CF0D9F406FD2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6">
            <a:extLst>
              <a:ext uri="{FF2B5EF4-FFF2-40B4-BE49-F238E27FC236}">
                <a16:creationId xmlns:a16="http://schemas.microsoft.com/office/drawing/2014/main" id="{85AF0AC5-F257-6446-BC67-A216F1A88A98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7">
            <a:extLst>
              <a:ext uri="{FF2B5EF4-FFF2-40B4-BE49-F238E27FC236}">
                <a16:creationId xmlns:a16="http://schemas.microsoft.com/office/drawing/2014/main" id="{00119636-D8EC-8249-9182-B8F790C0FABC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8">
            <a:extLst>
              <a:ext uri="{FF2B5EF4-FFF2-40B4-BE49-F238E27FC236}">
                <a16:creationId xmlns:a16="http://schemas.microsoft.com/office/drawing/2014/main" id="{FE96D65D-A06E-EB4D-B63A-C6A7AC4C87AB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59">
            <a:extLst>
              <a:ext uri="{FF2B5EF4-FFF2-40B4-BE49-F238E27FC236}">
                <a16:creationId xmlns:a16="http://schemas.microsoft.com/office/drawing/2014/main" id="{CC7D7202-9526-014B-8812-58F79FE4A02C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0">
            <a:extLst>
              <a:ext uri="{FF2B5EF4-FFF2-40B4-BE49-F238E27FC236}">
                <a16:creationId xmlns:a16="http://schemas.microsoft.com/office/drawing/2014/main" id="{AA7C9D54-AB3D-FB4B-85B2-AC8824B812C7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1">
            <a:extLst>
              <a:ext uri="{FF2B5EF4-FFF2-40B4-BE49-F238E27FC236}">
                <a16:creationId xmlns:a16="http://schemas.microsoft.com/office/drawing/2014/main" id="{1B8C21AC-72B2-4C4E-BF32-1841B7749CCD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2">
            <a:extLst>
              <a:ext uri="{FF2B5EF4-FFF2-40B4-BE49-F238E27FC236}">
                <a16:creationId xmlns:a16="http://schemas.microsoft.com/office/drawing/2014/main" id="{A9A4B12E-E0A3-DC4F-93FE-23804887BA5C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3">
            <a:extLst>
              <a:ext uri="{FF2B5EF4-FFF2-40B4-BE49-F238E27FC236}">
                <a16:creationId xmlns:a16="http://schemas.microsoft.com/office/drawing/2014/main" id="{8B21075B-DA6C-9443-8DFB-5E313AF808E1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4">
            <a:extLst>
              <a:ext uri="{FF2B5EF4-FFF2-40B4-BE49-F238E27FC236}">
                <a16:creationId xmlns:a16="http://schemas.microsoft.com/office/drawing/2014/main" id="{9DFF9418-0F62-494F-8114-88C74B6EFDC4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5">
            <a:extLst>
              <a:ext uri="{FF2B5EF4-FFF2-40B4-BE49-F238E27FC236}">
                <a16:creationId xmlns:a16="http://schemas.microsoft.com/office/drawing/2014/main" id="{1EC77792-3DAF-F944-8E5D-054DBAFD9059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6">
            <a:extLst>
              <a:ext uri="{FF2B5EF4-FFF2-40B4-BE49-F238E27FC236}">
                <a16:creationId xmlns:a16="http://schemas.microsoft.com/office/drawing/2014/main" id="{DB08D695-88EF-ED4C-BA8D-A35621CBC9B5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7">
            <a:extLst>
              <a:ext uri="{FF2B5EF4-FFF2-40B4-BE49-F238E27FC236}">
                <a16:creationId xmlns:a16="http://schemas.microsoft.com/office/drawing/2014/main" id="{730BD271-805A-F74B-9004-D60966B96ABD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7" name="شكل حر: شكل 68">
            <a:extLst>
              <a:ext uri="{FF2B5EF4-FFF2-40B4-BE49-F238E27FC236}">
                <a16:creationId xmlns:a16="http://schemas.microsoft.com/office/drawing/2014/main" id="{3BB0A526-440E-B241-B6E5-B84FD8E7502F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مربع نص 105">
            <a:extLst>
              <a:ext uri="{FF2B5EF4-FFF2-40B4-BE49-F238E27FC236}">
                <a16:creationId xmlns:a16="http://schemas.microsoft.com/office/drawing/2014/main" id="{B48E1BAF-09B5-E842-AE87-0A77AA9C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9" name="مربع نص 106">
            <a:extLst>
              <a:ext uri="{FF2B5EF4-FFF2-40B4-BE49-F238E27FC236}">
                <a16:creationId xmlns:a16="http://schemas.microsoft.com/office/drawing/2014/main" id="{8DCD6E5F-1636-634F-900A-5E75CA58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DBC5DB86-FA71-C44B-ADEA-27D5E3F67655}"/>
              </a:ext>
            </a:extLst>
          </p:cNvPr>
          <p:cNvSpPr txBox="1">
            <a:spLocks/>
          </p:cNvSpPr>
          <p:nvPr/>
        </p:nvSpPr>
        <p:spPr>
          <a:xfrm>
            <a:off x="1000100" y="1643050"/>
            <a:ext cx="714380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خاصية التوزيع</a:t>
            </a:r>
          </a:p>
        </p:txBody>
      </p:sp>
      <p:sp>
        <p:nvSpPr>
          <p:cNvPr id="121" name="عنوان 1">
            <a:extLst>
              <a:ext uri="{FF2B5EF4-FFF2-40B4-BE49-F238E27FC236}">
                <a16:creationId xmlns:a16="http://schemas.microsoft.com/office/drawing/2014/main" id="{B7B932EA-A8BC-2640-AA5F-C75C3EF5D879}"/>
              </a:ext>
            </a:extLst>
          </p:cNvPr>
          <p:cNvSpPr txBox="1">
            <a:spLocks/>
          </p:cNvSpPr>
          <p:nvPr/>
        </p:nvSpPr>
        <p:spPr>
          <a:xfrm>
            <a:off x="1000100" y="2214554"/>
            <a:ext cx="7143800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E959F13B-00C0-9A4E-8DAC-BAA1A4C31CF4}"/>
              </a:ext>
            </a:extLst>
          </p:cNvPr>
          <p:cNvSpPr txBox="1"/>
          <p:nvPr/>
        </p:nvSpPr>
        <p:spPr>
          <a:xfrm>
            <a:off x="3643306" y="2955909"/>
            <a:ext cx="435771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٣ س  ــ  ٥ ) ( ٢ س</a:t>
            </a:r>
            <a:r>
              <a:rPr lang="ar-SA" sz="28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+  ٧ س  ــ  ٨ )</a:t>
            </a:r>
          </a:p>
        </p:txBody>
      </p:sp>
      <p:sp>
        <p:nvSpPr>
          <p:cNvPr id="123" name="قوس 122">
            <a:extLst>
              <a:ext uri="{FF2B5EF4-FFF2-40B4-BE49-F238E27FC236}">
                <a16:creationId xmlns:a16="http://schemas.microsoft.com/office/drawing/2014/main" id="{EFC10084-5909-C047-AF64-3A946573C497}"/>
              </a:ext>
            </a:extLst>
          </p:cNvPr>
          <p:cNvSpPr/>
          <p:nvPr/>
        </p:nvSpPr>
        <p:spPr>
          <a:xfrm>
            <a:off x="6215074" y="2643182"/>
            <a:ext cx="1357322" cy="815052"/>
          </a:xfrm>
          <a:prstGeom prst="arc">
            <a:avLst>
              <a:gd name="adj1" fmla="val 1142168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22839A5B-5D55-5B4F-B63D-C8681706F2C7}"/>
              </a:ext>
            </a:extLst>
          </p:cNvPr>
          <p:cNvSpPr txBox="1"/>
          <p:nvPr/>
        </p:nvSpPr>
        <p:spPr>
          <a:xfrm>
            <a:off x="6929454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٦ س</a:t>
            </a:r>
            <a:r>
              <a:rPr lang="ar-SA" sz="3200" b="1" baseline="30000" dirty="0"/>
              <a:t>٣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781825FB-69C9-3340-B6BD-99B9237A3A81}"/>
              </a:ext>
            </a:extLst>
          </p:cNvPr>
          <p:cNvSpPr txBox="1"/>
          <p:nvPr/>
        </p:nvSpPr>
        <p:spPr>
          <a:xfrm>
            <a:off x="5715008" y="4071942"/>
            <a:ext cx="132918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٢١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17CFCD21-F125-AA40-BB42-22C3D9C3D5D4}"/>
              </a:ext>
            </a:extLst>
          </p:cNvPr>
          <p:cNvSpPr txBox="1"/>
          <p:nvPr/>
        </p:nvSpPr>
        <p:spPr>
          <a:xfrm>
            <a:off x="457200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٢٤ س</a:t>
            </a:r>
            <a:endParaRPr lang="ar-SA" sz="3200" b="1" baseline="30000" dirty="0"/>
          </a:p>
        </p:txBody>
      </p:sp>
      <p:sp>
        <p:nvSpPr>
          <p:cNvPr id="127" name="قوس 126">
            <a:extLst>
              <a:ext uri="{FF2B5EF4-FFF2-40B4-BE49-F238E27FC236}">
                <a16:creationId xmlns:a16="http://schemas.microsoft.com/office/drawing/2014/main" id="{5E4EECC3-A15A-574E-9EBC-14D3D8424DDA}"/>
              </a:ext>
            </a:extLst>
          </p:cNvPr>
          <p:cNvSpPr/>
          <p:nvPr/>
        </p:nvSpPr>
        <p:spPr>
          <a:xfrm>
            <a:off x="5357818" y="2571744"/>
            <a:ext cx="2256782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8" name="قوس 127">
            <a:extLst>
              <a:ext uri="{FF2B5EF4-FFF2-40B4-BE49-F238E27FC236}">
                <a16:creationId xmlns:a16="http://schemas.microsoft.com/office/drawing/2014/main" id="{302DA439-7B2A-5045-BCBC-F8631CB611E2}"/>
              </a:ext>
            </a:extLst>
          </p:cNvPr>
          <p:cNvSpPr/>
          <p:nvPr/>
        </p:nvSpPr>
        <p:spPr>
          <a:xfrm flipV="1">
            <a:off x="5286380" y="2815292"/>
            <a:ext cx="1714512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قوس 128">
            <a:extLst>
              <a:ext uri="{FF2B5EF4-FFF2-40B4-BE49-F238E27FC236}">
                <a16:creationId xmlns:a16="http://schemas.microsoft.com/office/drawing/2014/main" id="{5966D5D6-EDE7-6540-A402-F3BD92A74C87}"/>
              </a:ext>
            </a:extLst>
          </p:cNvPr>
          <p:cNvSpPr/>
          <p:nvPr/>
        </p:nvSpPr>
        <p:spPr>
          <a:xfrm flipV="1">
            <a:off x="6286512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0EA8F1BF-7350-2E40-BE29-52C5982094C6}"/>
              </a:ext>
            </a:extLst>
          </p:cNvPr>
          <p:cNvSpPr txBox="1"/>
          <p:nvPr/>
        </p:nvSpPr>
        <p:spPr>
          <a:xfrm>
            <a:off x="3286116" y="4071942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١٠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DF433978-CA88-B64A-B9DF-801DAE953C32}"/>
              </a:ext>
            </a:extLst>
          </p:cNvPr>
          <p:cNvSpPr txBox="1"/>
          <p:nvPr/>
        </p:nvSpPr>
        <p:spPr>
          <a:xfrm>
            <a:off x="6858016" y="5212691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٦ س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132" name="قوس 131">
            <a:extLst>
              <a:ext uri="{FF2B5EF4-FFF2-40B4-BE49-F238E27FC236}">
                <a16:creationId xmlns:a16="http://schemas.microsoft.com/office/drawing/2014/main" id="{C206B177-5AB2-4A49-8DA3-63D469BE5377}"/>
              </a:ext>
            </a:extLst>
          </p:cNvPr>
          <p:cNvSpPr/>
          <p:nvPr/>
        </p:nvSpPr>
        <p:spPr>
          <a:xfrm>
            <a:off x="4500562" y="2571744"/>
            <a:ext cx="307183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قوس 132">
            <a:extLst>
              <a:ext uri="{FF2B5EF4-FFF2-40B4-BE49-F238E27FC236}">
                <a16:creationId xmlns:a16="http://schemas.microsoft.com/office/drawing/2014/main" id="{214CB575-A667-CE43-A3AB-1BDDED3B575D}"/>
              </a:ext>
            </a:extLst>
          </p:cNvPr>
          <p:cNvSpPr/>
          <p:nvPr/>
        </p:nvSpPr>
        <p:spPr>
          <a:xfrm flipV="1">
            <a:off x="4500562" y="2815292"/>
            <a:ext cx="250033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2F87FF52-5AC1-514B-BFC3-969402B86699}"/>
              </a:ext>
            </a:extLst>
          </p:cNvPr>
          <p:cNvSpPr txBox="1"/>
          <p:nvPr/>
        </p:nvSpPr>
        <p:spPr>
          <a:xfrm>
            <a:off x="221454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٣٥ س</a:t>
            </a:r>
            <a:endParaRPr lang="ar-SA" sz="3200" b="1" baseline="30000" dirty="0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03AC4B00-D0A0-3D47-A584-FAFB383655AE}"/>
              </a:ext>
            </a:extLst>
          </p:cNvPr>
          <p:cNvSpPr txBox="1"/>
          <p:nvPr/>
        </p:nvSpPr>
        <p:spPr>
          <a:xfrm>
            <a:off x="114297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٤٠</a:t>
            </a:r>
            <a:endParaRPr lang="ar-SA" sz="3200" b="1" baseline="30000" dirty="0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A3E3BBAD-5A1E-DE45-B9D5-2C99F27381E1}"/>
              </a:ext>
            </a:extLst>
          </p:cNvPr>
          <p:cNvSpPr txBox="1"/>
          <p:nvPr/>
        </p:nvSpPr>
        <p:spPr>
          <a:xfrm>
            <a:off x="5572132" y="5214950"/>
            <a:ext cx="13573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١١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AAC070AF-39E7-EC4E-B692-C0627D892C3F}"/>
              </a:ext>
            </a:extLst>
          </p:cNvPr>
          <p:cNvSpPr txBox="1"/>
          <p:nvPr/>
        </p:nvSpPr>
        <p:spPr>
          <a:xfrm>
            <a:off x="4500562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٥٩ س</a:t>
            </a:r>
            <a:endParaRPr lang="ar-SA" sz="3200" b="1" baseline="30000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991C267B-8E5B-9443-A455-B25B32666832}"/>
              </a:ext>
            </a:extLst>
          </p:cNvPr>
          <p:cNvSpPr txBox="1"/>
          <p:nvPr/>
        </p:nvSpPr>
        <p:spPr>
          <a:xfrm>
            <a:off x="3357554" y="5212691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٤٠</a:t>
            </a:r>
            <a:endParaRPr lang="ar-SA" sz="3200" b="1" baseline="30000" dirty="0"/>
          </a:p>
        </p:txBody>
      </p:sp>
      <p:sp>
        <p:nvSpPr>
          <p:cNvPr id="139" name="مستطيل مستدير الزوايا 138">
            <a:extLst>
              <a:ext uri="{FF2B5EF4-FFF2-40B4-BE49-F238E27FC236}">
                <a16:creationId xmlns:a16="http://schemas.microsoft.com/office/drawing/2014/main" id="{3855FA29-0E8E-8541-8E4E-4D35942BEEB6}"/>
              </a:ext>
            </a:extLst>
          </p:cNvPr>
          <p:cNvSpPr/>
          <p:nvPr/>
        </p:nvSpPr>
        <p:spPr>
          <a:xfrm>
            <a:off x="5760952" y="3844575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ستطيل مستدير الزوايا 139">
            <a:extLst>
              <a:ext uri="{FF2B5EF4-FFF2-40B4-BE49-F238E27FC236}">
                <a16:creationId xmlns:a16="http://schemas.microsoft.com/office/drawing/2014/main" id="{5CF969D4-5682-0240-8942-580004F58343}"/>
              </a:ext>
            </a:extLst>
          </p:cNvPr>
          <p:cNvSpPr/>
          <p:nvPr/>
        </p:nvSpPr>
        <p:spPr>
          <a:xfrm>
            <a:off x="3458936" y="3844658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ستطيل مستدير الزوايا 140">
            <a:extLst>
              <a:ext uri="{FF2B5EF4-FFF2-40B4-BE49-F238E27FC236}">
                <a16:creationId xmlns:a16="http://schemas.microsoft.com/office/drawing/2014/main" id="{665B04B0-A075-2043-B5E7-1123959A5D21}"/>
              </a:ext>
            </a:extLst>
          </p:cNvPr>
          <p:cNvSpPr/>
          <p:nvPr/>
        </p:nvSpPr>
        <p:spPr>
          <a:xfrm>
            <a:off x="4607719" y="3829113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2" name="مستطيل مستدير الزوايا 141">
            <a:extLst>
              <a:ext uri="{FF2B5EF4-FFF2-40B4-BE49-F238E27FC236}">
                <a16:creationId xmlns:a16="http://schemas.microsoft.com/office/drawing/2014/main" id="{2919FFD0-58FB-0641-AE0A-5A5BC276C5B2}"/>
              </a:ext>
            </a:extLst>
          </p:cNvPr>
          <p:cNvSpPr/>
          <p:nvPr/>
        </p:nvSpPr>
        <p:spPr>
          <a:xfrm>
            <a:off x="2335771" y="3855369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3" name="Picture 4">
            <a:extLst>
              <a:ext uri="{FF2B5EF4-FFF2-40B4-BE49-F238E27FC236}">
                <a16:creationId xmlns:a16="http://schemas.microsoft.com/office/drawing/2014/main" id="{C3B19C23-A22D-E044-BA43-6ED650E8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8551" y="160602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5C572E71-016F-B947-A297-E1CF9F081A62}"/>
              </a:ext>
            </a:extLst>
          </p:cNvPr>
          <p:cNvSpPr txBox="1"/>
          <p:nvPr/>
        </p:nvSpPr>
        <p:spPr>
          <a:xfrm>
            <a:off x="7513819" y="128536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٤أ صـ ٤٥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F597E641-23A5-7D41-9470-AE6DCCE62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" y="5583057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C989A9-99E7-E1A8-4E4E-773453CF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20" grpId="0" animBg="1"/>
      <p:bldP spid="121" grpId="0" animBg="1"/>
      <p:bldP spid="122" grpId="0"/>
      <p:bldP spid="123" grpId="0" animBg="1"/>
      <p:bldP spid="123" grpId="1" animBg="1"/>
      <p:bldP spid="124" grpId="0"/>
      <p:bldP spid="125" grpId="0"/>
      <p:bldP spid="126" grpId="0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/>
      <p:bldP spid="131" grpId="0"/>
      <p:bldP spid="132" grpId="0" animBg="1"/>
      <p:bldP spid="132" grpId="1" animBg="1"/>
      <p:bldP spid="133" grpId="0" animBg="1"/>
      <p:bldP spid="133" grpId="1" animBg="1"/>
      <p:bldP spid="134" grpId="0"/>
      <p:bldP spid="135" grpId="0"/>
      <p:bldP spid="136" grpId="0"/>
      <p:bldP spid="137" grpId="0"/>
      <p:bldP spid="138" grpId="0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شكل حر: شكل 6">
            <a:extLst>
              <a:ext uri="{FF2B5EF4-FFF2-40B4-BE49-F238E27FC236}">
                <a16:creationId xmlns:a16="http://schemas.microsoft.com/office/drawing/2014/main" id="{FF6D8038-D0F9-2A47-ABA2-AD52B54B1801}"/>
              </a:ext>
            </a:extLst>
          </p:cNvPr>
          <p:cNvSpPr/>
          <p:nvPr/>
        </p:nvSpPr>
        <p:spPr>
          <a:xfrm>
            <a:off x="214281" y="188640"/>
            <a:ext cx="8831747" cy="656050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0" name="شكل حر: شكل 27">
            <a:extLst>
              <a:ext uri="{FF2B5EF4-FFF2-40B4-BE49-F238E27FC236}">
                <a16:creationId xmlns:a16="http://schemas.microsoft.com/office/drawing/2014/main" id="{4E56AB5A-E1EA-0D42-9C80-5864771A99F4}"/>
              </a:ext>
            </a:extLst>
          </p:cNvPr>
          <p:cNvSpPr/>
          <p:nvPr/>
        </p:nvSpPr>
        <p:spPr>
          <a:xfrm>
            <a:off x="1169987" y="1808163"/>
            <a:ext cx="3548389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28">
            <a:extLst>
              <a:ext uri="{FF2B5EF4-FFF2-40B4-BE49-F238E27FC236}">
                <a16:creationId xmlns:a16="http://schemas.microsoft.com/office/drawing/2014/main" id="{60E1C776-3D9D-9047-AD5C-D626FA06CD6E}"/>
              </a:ext>
            </a:extLst>
          </p:cNvPr>
          <p:cNvSpPr/>
          <p:nvPr/>
        </p:nvSpPr>
        <p:spPr>
          <a:xfrm>
            <a:off x="1169987" y="2132013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29">
            <a:extLst>
              <a:ext uri="{FF2B5EF4-FFF2-40B4-BE49-F238E27FC236}">
                <a16:creationId xmlns:a16="http://schemas.microsoft.com/office/drawing/2014/main" id="{4AB4D122-9864-904E-9CFB-BF4661357130}"/>
              </a:ext>
            </a:extLst>
          </p:cNvPr>
          <p:cNvSpPr/>
          <p:nvPr/>
        </p:nvSpPr>
        <p:spPr>
          <a:xfrm>
            <a:off x="1169987" y="2351088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0">
            <a:extLst>
              <a:ext uri="{FF2B5EF4-FFF2-40B4-BE49-F238E27FC236}">
                <a16:creationId xmlns:a16="http://schemas.microsoft.com/office/drawing/2014/main" id="{5226FAB6-C5D6-654A-9074-7CDB4BCFC198}"/>
              </a:ext>
            </a:extLst>
          </p:cNvPr>
          <p:cNvSpPr/>
          <p:nvPr/>
        </p:nvSpPr>
        <p:spPr>
          <a:xfrm>
            <a:off x="1169987" y="2571750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1">
            <a:extLst>
              <a:ext uri="{FF2B5EF4-FFF2-40B4-BE49-F238E27FC236}">
                <a16:creationId xmlns:a16="http://schemas.microsoft.com/office/drawing/2014/main" id="{36CB0C23-8D05-504F-9133-0CE309FA15E8}"/>
              </a:ext>
            </a:extLst>
          </p:cNvPr>
          <p:cNvSpPr/>
          <p:nvPr/>
        </p:nvSpPr>
        <p:spPr>
          <a:xfrm>
            <a:off x="1169987" y="2801938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2">
            <a:extLst>
              <a:ext uri="{FF2B5EF4-FFF2-40B4-BE49-F238E27FC236}">
                <a16:creationId xmlns:a16="http://schemas.microsoft.com/office/drawing/2014/main" id="{51C24E1C-AD1E-D645-8B1D-3EFF11F6F5BB}"/>
              </a:ext>
            </a:extLst>
          </p:cNvPr>
          <p:cNvSpPr/>
          <p:nvPr/>
        </p:nvSpPr>
        <p:spPr>
          <a:xfrm>
            <a:off x="1169987" y="3021013"/>
            <a:ext cx="3534329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3">
            <a:extLst>
              <a:ext uri="{FF2B5EF4-FFF2-40B4-BE49-F238E27FC236}">
                <a16:creationId xmlns:a16="http://schemas.microsoft.com/office/drawing/2014/main" id="{976D7795-2AEE-3547-8782-4A804AA3C69B}"/>
              </a:ext>
            </a:extLst>
          </p:cNvPr>
          <p:cNvSpPr/>
          <p:nvPr/>
        </p:nvSpPr>
        <p:spPr>
          <a:xfrm>
            <a:off x="1169987" y="3241675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4">
            <a:extLst>
              <a:ext uri="{FF2B5EF4-FFF2-40B4-BE49-F238E27FC236}">
                <a16:creationId xmlns:a16="http://schemas.microsoft.com/office/drawing/2014/main" id="{043E6EF9-BB79-0547-A2FD-2B13C67AB498}"/>
              </a:ext>
            </a:extLst>
          </p:cNvPr>
          <p:cNvSpPr/>
          <p:nvPr/>
        </p:nvSpPr>
        <p:spPr>
          <a:xfrm>
            <a:off x="1169987" y="3460750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5">
            <a:extLst>
              <a:ext uri="{FF2B5EF4-FFF2-40B4-BE49-F238E27FC236}">
                <a16:creationId xmlns:a16="http://schemas.microsoft.com/office/drawing/2014/main" id="{71571BD5-439D-8C43-B73D-940F2473D288}"/>
              </a:ext>
            </a:extLst>
          </p:cNvPr>
          <p:cNvSpPr/>
          <p:nvPr/>
        </p:nvSpPr>
        <p:spPr>
          <a:xfrm>
            <a:off x="1169987" y="3690938"/>
            <a:ext cx="3534329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6">
            <a:extLst>
              <a:ext uri="{FF2B5EF4-FFF2-40B4-BE49-F238E27FC236}">
                <a16:creationId xmlns:a16="http://schemas.microsoft.com/office/drawing/2014/main" id="{D7309B71-D6A8-3841-BD1F-6F413B1928BA}"/>
              </a:ext>
            </a:extLst>
          </p:cNvPr>
          <p:cNvSpPr/>
          <p:nvPr/>
        </p:nvSpPr>
        <p:spPr>
          <a:xfrm>
            <a:off x="1169987" y="3911600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7">
            <a:extLst>
              <a:ext uri="{FF2B5EF4-FFF2-40B4-BE49-F238E27FC236}">
                <a16:creationId xmlns:a16="http://schemas.microsoft.com/office/drawing/2014/main" id="{D1B34CF4-6C00-5747-BFEE-BAE1F3266CEE}"/>
              </a:ext>
            </a:extLst>
          </p:cNvPr>
          <p:cNvSpPr/>
          <p:nvPr/>
        </p:nvSpPr>
        <p:spPr>
          <a:xfrm>
            <a:off x="1169987" y="4130675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8">
            <a:extLst>
              <a:ext uri="{FF2B5EF4-FFF2-40B4-BE49-F238E27FC236}">
                <a16:creationId xmlns:a16="http://schemas.microsoft.com/office/drawing/2014/main" id="{4D2B186F-A01C-A149-B57C-2D86B1F27E2D}"/>
              </a:ext>
            </a:extLst>
          </p:cNvPr>
          <p:cNvSpPr/>
          <p:nvPr/>
        </p:nvSpPr>
        <p:spPr>
          <a:xfrm>
            <a:off x="1169987" y="4351338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9">
            <a:extLst>
              <a:ext uri="{FF2B5EF4-FFF2-40B4-BE49-F238E27FC236}">
                <a16:creationId xmlns:a16="http://schemas.microsoft.com/office/drawing/2014/main" id="{CC982359-861A-0442-BC55-C0EB8E4F3AF9}"/>
              </a:ext>
            </a:extLst>
          </p:cNvPr>
          <p:cNvSpPr/>
          <p:nvPr/>
        </p:nvSpPr>
        <p:spPr>
          <a:xfrm>
            <a:off x="1169987" y="4581525"/>
            <a:ext cx="3534329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40">
            <a:extLst>
              <a:ext uri="{FF2B5EF4-FFF2-40B4-BE49-F238E27FC236}">
                <a16:creationId xmlns:a16="http://schemas.microsoft.com/office/drawing/2014/main" id="{2D2D41CF-882B-E744-8976-601483841DE4}"/>
              </a:ext>
            </a:extLst>
          </p:cNvPr>
          <p:cNvSpPr/>
          <p:nvPr/>
        </p:nvSpPr>
        <p:spPr>
          <a:xfrm>
            <a:off x="1169987" y="4800600"/>
            <a:ext cx="3534329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41">
            <a:extLst>
              <a:ext uri="{FF2B5EF4-FFF2-40B4-BE49-F238E27FC236}">
                <a16:creationId xmlns:a16="http://schemas.microsoft.com/office/drawing/2014/main" id="{6E6D76DF-B35A-D842-8F02-44DB3C9FCB20}"/>
              </a:ext>
            </a:extLst>
          </p:cNvPr>
          <p:cNvSpPr/>
          <p:nvPr/>
        </p:nvSpPr>
        <p:spPr>
          <a:xfrm>
            <a:off x="1169987" y="5068888"/>
            <a:ext cx="3548389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54">
            <a:extLst>
              <a:ext uri="{FF2B5EF4-FFF2-40B4-BE49-F238E27FC236}">
                <a16:creationId xmlns:a16="http://schemas.microsoft.com/office/drawing/2014/main" id="{4AA871C4-7F66-A44F-9EAB-C0424FA97D78}"/>
              </a:ext>
            </a:extLst>
          </p:cNvPr>
          <p:cNvSpPr/>
          <p:nvPr/>
        </p:nvSpPr>
        <p:spPr>
          <a:xfrm>
            <a:off x="4848224" y="1808163"/>
            <a:ext cx="3550147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55">
            <a:extLst>
              <a:ext uri="{FF2B5EF4-FFF2-40B4-BE49-F238E27FC236}">
                <a16:creationId xmlns:a16="http://schemas.microsoft.com/office/drawing/2014/main" id="{D9333970-25CF-6B45-8A7C-16A96C60AFEF}"/>
              </a:ext>
            </a:extLst>
          </p:cNvPr>
          <p:cNvSpPr/>
          <p:nvPr/>
        </p:nvSpPr>
        <p:spPr>
          <a:xfrm>
            <a:off x="4848224" y="5068888"/>
            <a:ext cx="3550147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56">
            <a:extLst>
              <a:ext uri="{FF2B5EF4-FFF2-40B4-BE49-F238E27FC236}">
                <a16:creationId xmlns:a16="http://schemas.microsoft.com/office/drawing/2014/main" id="{ACA98EF1-6668-264D-9A9F-52B1464B9A5A}"/>
              </a:ext>
            </a:extLst>
          </p:cNvPr>
          <p:cNvSpPr/>
          <p:nvPr/>
        </p:nvSpPr>
        <p:spPr>
          <a:xfrm>
            <a:off x="4848224" y="2132013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57">
            <a:extLst>
              <a:ext uri="{FF2B5EF4-FFF2-40B4-BE49-F238E27FC236}">
                <a16:creationId xmlns:a16="http://schemas.microsoft.com/office/drawing/2014/main" id="{5C4ECD63-CCB7-F746-BF88-E51B06DB5854}"/>
              </a:ext>
            </a:extLst>
          </p:cNvPr>
          <p:cNvSpPr/>
          <p:nvPr/>
        </p:nvSpPr>
        <p:spPr>
          <a:xfrm>
            <a:off x="4848224" y="2351088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8">
            <a:extLst>
              <a:ext uri="{FF2B5EF4-FFF2-40B4-BE49-F238E27FC236}">
                <a16:creationId xmlns:a16="http://schemas.microsoft.com/office/drawing/2014/main" id="{B2935123-19C2-3A44-95AB-C76B38F91575}"/>
              </a:ext>
            </a:extLst>
          </p:cNvPr>
          <p:cNvSpPr/>
          <p:nvPr/>
        </p:nvSpPr>
        <p:spPr>
          <a:xfrm>
            <a:off x="4848224" y="2571750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9">
            <a:extLst>
              <a:ext uri="{FF2B5EF4-FFF2-40B4-BE49-F238E27FC236}">
                <a16:creationId xmlns:a16="http://schemas.microsoft.com/office/drawing/2014/main" id="{EB9F650E-08DE-C742-8E68-87F29229D317}"/>
              </a:ext>
            </a:extLst>
          </p:cNvPr>
          <p:cNvSpPr/>
          <p:nvPr/>
        </p:nvSpPr>
        <p:spPr>
          <a:xfrm>
            <a:off x="4848224" y="2801938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0">
            <a:extLst>
              <a:ext uri="{FF2B5EF4-FFF2-40B4-BE49-F238E27FC236}">
                <a16:creationId xmlns:a16="http://schemas.microsoft.com/office/drawing/2014/main" id="{A876C499-A115-DD4C-8BA4-498404C4073F}"/>
              </a:ext>
            </a:extLst>
          </p:cNvPr>
          <p:cNvSpPr/>
          <p:nvPr/>
        </p:nvSpPr>
        <p:spPr>
          <a:xfrm>
            <a:off x="4848224" y="3021013"/>
            <a:ext cx="35360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1">
            <a:extLst>
              <a:ext uri="{FF2B5EF4-FFF2-40B4-BE49-F238E27FC236}">
                <a16:creationId xmlns:a16="http://schemas.microsoft.com/office/drawing/2014/main" id="{DA1E4697-F59F-7449-B751-BBE05171521D}"/>
              </a:ext>
            </a:extLst>
          </p:cNvPr>
          <p:cNvSpPr/>
          <p:nvPr/>
        </p:nvSpPr>
        <p:spPr>
          <a:xfrm>
            <a:off x="4848224" y="3241675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2">
            <a:extLst>
              <a:ext uri="{FF2B5EF4-FFF2-40B4-BE49-F238E27FC236}">
                <a16:creationId xmlns:a16="http://schemas.microsoft.com/office/drawing/2014/main" id="{CE661D60-5354-6144-AFAC-781A16894375}"/>
              </a:ext>
            </a:extLst>
          </p:cNvPr>
          <p:cNvSpPr/>
          <p:nvPr/>
        </p:nvSpPr>
        <p:spPr>
          <a:xfrm>
            <a:off x="4848224" y="3460750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3">
            <a:extLst>
              <a:ext uri="{FF2B5EF4-FFF2-40B4-BE49-F238E27FC236}">
                <a16:creationId xmlns:a16="http://schemas.microsoft.com/office/drawing/2014/main" id="{C4B31ED6-005D-3E43-A01A-C71D51AB01D9}"/>
              </a:ext>
            </a:extLst>
          </p:cNvPr>
          <p:cNvSpPr/>
          <p:nvPr/>
        </p:nvSpPr>
        <p:spPr>
          <a:xfrm>
            <a:off x="4848224" y="3690938"/>
            <a:ext cx="35360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4">
            <a:extLst>
              <a:ext uri="{FF2B5EF4-FFF2-40B4-BE49-F238E27FC236}">
                <a16:creationId xmlns:a16="http://schemas.microsoft.com/office/drawing/2014/main" id="{1AF8736A-D27B-BB48-A7AC-A76EE9BDD7F7}"/>
              </a:ext>
            </a:extLst>
          </p:cNvPr>
          <p:cNvSpPr/>
          <p:nvPr/>
        </p:nvSpPr>
        <p:spPr>
          <a:xfrm>
            <a:off x="4848224" y="3911600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5">
            <a:extLst>
              <a:ext uri="{FF2B5EF4-FFF2-40B4-BE49-F238E27FC236}">
                <a16:creationId xmlns:a16="http://schemas.microsoft.com/office/drawing/2014/main" id="{425D6E01-7A59-8249-8695-330D634ADCAB}"/>
              </a:ext>
            </a:extLst>
          </p:cNvPr>
          <p:cNvSpPr/>
          <p:nvPr/>
        </p:nvSpPr>
        <p:spPr>
          <a:xfrm>
            <a:off x="4848224" y="4130675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6">
            <a:extLst>
              <a:ext uri="{FF2B5EF4-FFF2-40B4-BE49-F238E27FC236}">
                <a16:creationId xmlns:a16="http://schemas.microsoft.com/office/drawing/2014/main" id="{EF046191-A549-4E4C-8B54-107A03B7A715}"/>
              </a:ext>
            </a:extLst>
          </p:cNvPr>
          <p:cNvSpPr/>
          <p:nvPr/>
        </p:nvSpPr>
        <p:spPr>
          <a:xfrm>
            <a:off x="4848224" y="4351338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7">
            <a:extLst>
              <a:ext uri="{FF2B5EF4-FFF2-40B4-BE49-F238E27FC236}">
                <a16:creationId xmlns:a16="http://schemas.microsoft.com/office/drawing/2014/main" id="{258D3333-8C18-284D-94AA-5E620353626A}"/>
              </a:ext>
            </a:extLst>
          </p:cNvPr>
          <p:cNvSpPr/>
          <p:nvPr/>
        </p:nvSpPr>
        <p:spPr>
          <a:xfrm>
            <a:off x="4848224" y="4581525"/>
            <a:ext cx="3536087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8">
            <a:extLst>
              <a:ext uri="{FF2B5EF4-FFF2-40B4-BE49-F238E27FC236}">
                <a16:creationId xmlns:a16="http://schemas.microsoft.com/office/drawing/2014/main" id="{2E92F54A-8DE2-6041-BC0A-7E71C585D053}"/>
              </a:ext>
            </a:extLst>
          </p:cNvPr>
          <p:cNvSpPr/>
          <p:nvPr/>
        </p:nvSpPr>
        <p:spPr>
          <a:xfrm>
            <a:off x="4848224" y="4800600"/>
            <a:ext cx="35360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مربع نص 105">
            <a:extLst>
              <a:ext uri="{FF2B5EF4-FFF2-40B4-BE49-F238E27FC236}">
                <a16:creationId xmlns:a16="http://schemas.microsoft.com/office/drawing/2014/main" id="{72270C19-9C5A-DC4D-84F2-C7CDCB5EB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2" y="5137150"/>
            <a:ext cx="8137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5" name="مربع نص 106">
            <a:extLst>
              <a:ext uri="{FF2B5EF4-FFF2-40B4-BE49-F238E27FC236}">
                <a16:creationId xmlns:a16="http://schemas.microsoft.com/office/drawing/2014/main" id="{5BB8E76B-546E-F34E-B5FE-F3DC5682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5138738"/>
            <a:ext cx="81372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571472" y="1643050"/>
            <a:ext cx="835824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خاصية التوزيع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571472" y="2214554"/>
            <a:ext cx="8277275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286248" y="2955909"/>
            <a:ext cx="4572032" cy="420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م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+  ٢ م   ــ   ٣ ) ( ٤ م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ــ  ٧ م   +   ٥  )</a:t>
            </a:r>
          </a:p>
        </p:txBody>
      </p:sp>
      <p:sp>
        <p:nvSpPr>
          <p:cNvPr id="34" name="قوس 33"/>
          <p:cNvSpPr/>
          <p:nvPr/>
        </p:nvSpPr>
        <p:spPr>
          <a:xfrm>
            <a:off x="6429388" y="2643182"/>
            <a:ext cx="714380" cy="785818"/>
          </a:xfrm>
          <a:prstGeom prst="arc">
            <a:avLst>
              <a:gd name="adj1" fmla="val 1052410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/>
          <p:cNvSpPr txBox="1"/>
          <p:nvPr/>
        </p:nvSpPr>
        <p:spPr>
          <a:xfrm>
            <a:off x="778671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٤ م</a:t>
            </a:r>
            <a:r>
              <a:rPr lang="ar-SA" sz="3200" b="1" baseline="30000" dirty="0"/>
              <a:t>٤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7143768" y="4071942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٧ م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592932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٥ م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836038" y="357166"/>
            <a:ext cx="680779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م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٢ م  ــ  ٣ ) ( ٤ م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٧ م  +  ٥ )</a:t>
            </a:r>
          </a:p>
        </p:txBody>
      </p:sp>
      <p:sp>
        <p:nvSpPr>
          <p:cNvPr id="39" name="قوس 38"/>
          <p:cNvSpPr/>
          <p:nvPr/>
        </p:nvSpPr>
        <p:spPr>
          <a:xfrm>
            <a:off x="5672804" y="2428868"/>
            <a:ext cx="289972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قوس 39"/>
          <p:cNvSpPr/>
          <p:nvPr/>
        </p:nvSpPr>
        <p:spPr>
          <a:xfrm flipV="1">
            <a:off x="5572132" y="2815292"/>
            <a:ext cx="2286016" cy="970898"/>
          </a:xfrm>
          <a:prstGeom prst="arc">
            <a:avLst>
              <a:gd name="adj1" fmla="val 10850173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قوس 40"/>
          <p:cNvSpPr/>
          <p:nvPr/>
        </p:nvSpPr>
        <p:spPr>
          <a:xfrm flipV="1">
            <a:off x="6429388" y="2886730"/>
            <a:ext cx="1428760" cy="899460"/>
          </a:xfrm>
          <a:prstGeom prst="arc">
            <a:avLst>
              <a:gd name="adj1" fmla="val 10961196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492919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٨ م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8001024" y="5212691"/>
            <a:ext cx="78581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٤ م</a:t>
            </a:r>
            <a:r>
              <a:rPr lang="ar-SA" sz="3200" b="1" spc="-100" baseline="30000" dirty="0"/>
              <a:t>٤</a:t>
            </a:r>
          </a:p>
        </p:txBody>
      </p:sp>
      <p:sp>
        <p:nvSpPr>
          <p:cNvPr id="67" name="قوس 66"/>
          <p:cNvSpPr/>
          <p:nvPr/>
        </p:nvSpPr>
        <p:spPr>
          <a:xfrm>
            <a:off x="6500826" y="2399634"/>
            <a:ext cx="2071702" cy="1100804"/>
          </a:xfrm>
          <a:prstGeom prst="arc">
            <a:avLst>
              <a:gd name="adj1" fmla="val 10974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قوس 67"/>
          <p:cNvSpPr/>
          <p:nvPr/>
        </p:nvSpPr>
        <p:spPr>
          <a:xfrm flipV="1">
            <a:off x="4857752" y="2815292"/>
            <a:ext cx="3000396" cy="970898"/>
          </a:xfrm>
          <a:prstGeom prst="arc">
            <a:avLst>
              <a:gd name="adj1" fmla="val 10753754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/>
          <p:cNvSpPr txBox="1"/>
          <p:nvPr/>
        </p:nvSpPr>
        <p:spPr>
          <a:xfrm>
            <a:off x="3929058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١٤ م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2857488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١٠ م</a:t>
            </a:r>
            <a:endParaRPr lang="ar-SA" sz="3200" b="1" baseline="30000" dirty="0"/>
          </a:p>
        </p:txBody>
      </p:sp>
      <p:sp>
        <p:nvSpPr>
          <p:cNvPr id="71" name="مربع نص 70"/>
          <p:cNvSpPr txBox="1"/>
          <p:nvPr/>
        </p:nvSpPr>
        <p:spPr>
          <a:xfrm>
            <a:off x="7215206" y="5214950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م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6000760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٢١ م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4786314" y="5212691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٣١ م</a:t>
            </a:r>
            <a:endParaRPr lang="ar-SA" sz="3200" b="1" baseline="30000" dirty="0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5969670" y="3855369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1915854" y="3814326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3960148" y="3832040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2935396" y="3814326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00468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قوس 78"/>
          <p:cNvSpPr/>
          <p:nvPr/>
        </p:nvSpPr>
        <p:spPr>
          <a:xfrm>
            <a:off x="4857752" y="2586910"/>
            <a:ext cx="2314152" cy="785818"/>
          </a:xfrm>
          <a:prstGeom prst="arc">
            <a:avLst>
              <a:gd name="adj1" fmla="val 10736691"/>
              <a:gd name="adj2" fmla="val 21484601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قوس 79"/>
          <p:cNvSpPr/>
          <p:nvPr/>
        </p:nvSpPr>
        <p:spPr>
          <a:xfrm>
            <a:off x="5715008" y="2471072"/>
            <a:ext cx="1428760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قوس 80"/>
          <p:cNvSpPr/>
          <p:nvPr/>
        </p:nvSpPr>
        <p:spPr>
          <a:xfrm>
            <a:off x="4857752" y="2327098"/>
            <a:ext cx="3657406" cy="1100804"/>
          </a:xfrm>
          <a:prstGeom prst="arc">
            <a:avLst>
              <a:gd name="adj1" fmla="val 10684396"/>
              <a:gd name="adj2" fmla="val 46461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1785918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١٢ م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83" name="مربع نص 82"/>
          <p:cNvSpPr txBox="1"/>
          <p:nvPr/>
        </p:nvSpPr>
        <p:spPr>
          <a:xfrm>
            <a:off x="1000100" y="4071942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٢١ م</a:t>
            </a:r>
            <a:endParaRPr lang="ar-SA" sz="3200" b="1" baseline="300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436606" y="4126379"/>
            <a:ext cx="8009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١٥</a:t>
            </a:r>
            <a:endParaRPr lang="ar-SA" sz="3200" b="1" baseline="30000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3643306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١٥</a:t>
            </a:r>
            <a:endParaRPr lang="ar-SA" sz="3200" b="1" baseline="30000" dirty="0"/>
          </a:p>
        </p:txBody>
      </p:sp>
      <p:sp>
        <p:nvSpPr>
          <p:cNvPr id="86" name="مستطيل مستدير الزوايا 85"/>
          <p:cNvSpPr/>
          <p:nvPr/>
        </p:nvSpPr>
        <p:spPr>
          <a:xfrm>
            <a:off x="6979060" y="3869437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مستدير الزوايا 86"/>
          <p:cNvSpPr/>
          <p:nvPr/>
        </p:nvSpPr>
        <p:spPr>
          <a:xfrm>
            <a:off x="4960280" y="3841258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ستطيل مستدير الزوايا 87"/>
          <p:cNvSpPr/>
          <p:nvPr/>
        </p:nvSpPr>
        <p:spPr>
          <a:xfrm>
            <a:off x="946812" y="3820472"/>
            <a:ext cx="930016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C772BFD-829E-E342-A6C0-8824922EDA3A}"/>
              </a:ext>
            </a:extLst>
          </p:cNvPr>
          <p:cNvSpPr txBox="1"/>
          <p:nvPr/>
        </p:nvSpPr>
        <p:spPr>
          <a:xfrm>
            <a:off x="6814478" y="117450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٤ب صـ ٤٥</a:t>
            </a:r>
          </a:p>
        </p:txBody>
      </p:sp>
      <p:pic>
        <p:nvPicPr>
          <p:cNvPr id="116" name="صورة 115">
            <a:extLst>
              <a:ext uri="{FF2B5EF4-FFF2-40B4-BE49-F238E27FC236}">
                <a16:creationId xmlns:a16="http://schemas.microsoft.com/office/drawing/2014/main" id="{21EE4078-778F-5C40-9EDD-D23DAEA2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28" y="5749710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FF45A08-4D78-3BEC-8E01-843D4AC6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66" grpId="0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شكل حر: شكل 6">
            <a:extLst>
              <a:ext uri="{FF2B5EF4-FFF2-40B4-BE49-F238E27FC236}">
                <a16:creationId xmlns:a16="http://schemas.microsoft.com/office/drawing/2014/main" id="{7392C76A-21F5-3740-B2BE-DB61E3D7CBDC}"/>
              </a:ext>
            </a:extLst>
          </p:cNvPr>
          <p:cNvSpPr/>
          <p:nvPr/>
        </p:nvSpPr>
        <p:spPr>
          <a:xfrm>
            <a:off x="323527" y="698500"/>
            <a:ext cx="8280921" cy="575483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8" name="شكل حر: شكل 27">
            <a:extLst>
              <a:ext uri="{FF2B5EF4-FFF2-40B4-BE49-F238E27FC236}">
                <a16:creationId xmlns:a16="http://schemas.microsoft.com/office/drawing/2014/main" id="{BE352C45-788C-8D4D-817B-A0BFB491EC4B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28">
            <a:extLst>
              <a:ext uri="{FF2B5EF4-FFF2-40B4-BE49-F238E27FC236}">
                <a16:creationId xmlns:a16="http://schemas.microsoft.com/office/drawing/2014/main" id="{CDFDB19F-5CF9-7048-A1B9-0ADF1DF8A6A6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29">
            <a:extLst>
              <a:ext uri="{FF2B5EF4-FFF2-40B4-BE49-F238E27FC236}">
                <a16:creationId xmlns:a16="http://schemas.microsoft.com/office/drawing/2014/main" id="{388B7218-DE4E-4242-92A3-A1EE5F830950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0">
            <a:extLst>
              <a:ext uri="{FF2B5EF4-FFF2-40B4-BE49-F238E27FC236}">
                <a16:creationId xmlns:a16="http://schemas.microsoft.com/office/drawing/2014/main" id="{8CC12C46-5430-E548-AE63-58ECD69C8D0A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1">
            <a:extLst>
              <a:ext uri="{FF2B5EF4-FFF2-40B4-BE49-F238E27FC236}">
                <a16:creationId xmlns:a16="http://schemas.microsoft.com/office/drawing/2014/main" id="{D2886A3A-DAE2-874C-8F42-C1D89C2D1B81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2">
            <a:extLst>
              <a:ext uri="{FF2B5EF4-FFF2-40B4-BE49-F238E27FC236}">
                <a16:creationId xmlns:a16="http://schemas.microsoft.com/office/drawing/2014/main" id="{71EC813A-3442-0F4F-9A91-ABB8E9BFB433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3">
            <a:extLst>
              <a:ext uri="{FF2B5EF4-FFF2-40B4-BE49-F238E27FC236}">
                <a16:creationId xmlns:a16="http://schemas.microsoft.com/office/drawing/2014/main" id="{C5D8CF9D-441B-964C-B2B2-C0FDAEF0D09C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4">
            <a:extLst>
              <a:ext uri="{FF2B5EF4-FFF2-40B4-BE49-F238E27FC236}">
                <a16:creationId xmlns:a16="http://schemas.microsoft.com/office/drawing/2014/main" id="{3207689B-1182-3E42-8C0D-DE8F2060AC60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5">
            <a:extLst>
              <a:ext uri="{FF2B5EF4-FFF2-40B4-BE49-F238E27FC236}">
                <a16:creationId xmlns:a16="http://schemas.microsoft.com/office/drawing/2014/main" id="{04F79D33-9E09-2F4A-A6D6-2036FCA18553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6">
            <a:extLst>
              <a:ext uri="{FF2B5EF4-FFF2-40B4-BE49-F238E27FC236}">
                <a16:creationId xmlns:a16="http://schemas.microsoft.com/office/drawing/2014/main" id="{DDAC021F-6573-3345-8487-35F54638595A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7">
            <a:extLst>
              <a:ext uri="{FF2B5EF4-FFF2-40B4-BE49-F238E27FC236}">
                <a16:creationId xmlns:a16="http://schemas.microsoft.com/office/drawing/2014/main" id="{EA035AA8-2421-D64E-92B8-1231F6D98B1F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8">
            <a:extLst>
              <a:ext uri="{FF2B5EF4-FFF2-40B4-BE49-F238E27FC236}">
                <a16:creationId xmlns:a16="http://schemas.microsoft.com/office/drawing/2014/main" id="{3F7F4F38-800D-1642-B584-6EA4CF040C93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9">
            <a:extLst>
              <a:ext uri="{FF2B5EF4-FFF2-40B4-BE49-F238E27FC236}">
                <a16:creationId xmlns:a16="http://schemas.microsoft.com/office/drawing/2014/main" id="{5AE9A1D0-B554-4C4C-B228-CFE156AB649C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40">
            <a:extLst>
              <a:ext uri="{FF2B5EF4-FFF2-40B4-BE49-F238E27FC236}">
                <a16:creationId xmlns:a16="http://schemas.microsoft.com/office/drawing/2014/main" id="{CE112ECA-8BAB-2847-BEEC-603EC9013930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41">
            <a:extLst>
              <a:ext uri="{FF2B5EF4-FFF2-40B4-BE49-F238E27FC236}">
                <a16:creationId xmlns:a16="http://schemas.microsoft.com/office/drawing/2014/main" id="{594B5725-3A1B-404E-BB4C-F719874C14A2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4">
            <a:extLst>
              <a:ext uri="{FF2B5EF4-FFF2-40B4-BE49-F238E27FC236}">
                <a16:creationId xmlns:a16="http://schemas.microsoft.com/office/drawing/2014/main" id="{72E20ED3-E631-9440-8EA0-ACEB6050E0EC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5">
            <a:extLst>
              <a:ext uri="{FF2B5EF4-FFF2-40B4-BE49-F238E27FC236}">
                <a16:creationId xmlns:a16="http://schemas.microsoft.com/office/drawing/2014/main" id="{25348F04-C213-084C-B794-7580AADDDCF2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56">
            <a:extLst>
              <a:ext uri="{FF2B5EF4-FFF2-40B4-BE49-F238E27FC236}">
                <a16:creationId xmlns:a16="http://schemas.microsoft.com/office/drawing/2014/main" id="{56D312AF-7D27-D54D-8153-CE20C21BE1B3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57">
            <a:extLst>
              <a:ext uri="{FF2B5EF4-FFF2-40B4-BE49-F238E27FC236}">
                <a16:creationId xmlns:a16="http://schemas.microsoft.com/office/drawing/2014/main" id="{378F36A3-2AE5-2948-AA2C-348B15CEE494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58">
            <a:extLst>
              <a:ext uri="{FF2B5EF4-FFF2-40B4-BE49-F238E27FC236}">
                <a16:creationId xmlns:a16="http://schemas.microsoft.com/office/drawing/2014/main" id="{91FB79B6-54E8-2C45-A193-A27698F43A39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59">
            <a:extLst>
              <a:ext uri="{FF2B5EF4-FFF2-40B4-BE49-F238E27FC236}">
                <a16:creationId xmlns:a16="http://schemas.microsoft.com/office/drawing/2014/main" id="{DEE39449-C17F-A94D-A2F6-9A9AA6790E2E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0">
            <a:extLst>
              <a:ext uri="{FF2B5EF4-FFF2-40B4-BE49-F238E27FC236}">
                <a16:creationId xmlns:a16="http://schemas.microsoft.com/office/drawing/2014/main" id="{2D676AE0-93C9-0C4C-82A1-AE5B77F6EA7E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1">
            <a:extLst>
              <a:ext uri="{FF2B5EF4-FFF2-40B4-BE49-F238E27FC236}">
                <a16:creationId xmlns:a16="http://schemas.microsoft.com/office/drawing/2014/main" id="{5255D8C1-0242-324C-AA71-58427DABA2AB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2">
            <a:extLst>
              <a:ext uri="{FF2B5EF4-FFF2-40B4-BE49-F238E27FC236}">
                <a16:creationId xmlns:a16="http://schemas.microsoft.com/office/drawing/2014/main" id="{E0A02375-9144-0048-B706-4B5A793F1502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3">
            <a:extLst>
              <a:ext uri="{FF2B5EF4-FFF2-40B4-BE49-F238E27FC236}">
                <a16:creationId xmlns:a16="http://schemas.microsoft.com/office/drawing/2014/main" id="{42D62721-18C2-E449-9BE4-AB0D45298D7B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4">
            <a:extLst>
              <a:ext uri="{FF2B5EF4-FFF2-40B4-BE49-F238E27FC236}">
                <a16:creationId xmlns:a16="http://schemas.microsoft.com/office/drawing/2014/main" id="{A34D7D0A-7065-464B-925F-5A949B9FBE5F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65">
            <a:extLst>
              <a:ext uri="{FF2B5EF4-FFF2-40B4-BE49-F238E27FC236}">
                <a16:creationId xmlns:a16="http://schemas.microsoft.com/office/drawing/2014/main" id="{0C691578-89E6-3A4C-9915-701E4216AFDE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66">
            <a:extLst>
              <a:ext uri="{FF2B5EF4-FFF2-40B4-BE49-F238E27FC236}">
                <a16:creationId xmlns:a16="http://schemas.microsoft.com/office/drawing/2014/main" id="{271267E7-E4F6-244C-92D9-FDF59DCC8C50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7">
            <a:extLst>
              <a:ext uri="{FF2B5EF4-FFF2-40B4-BE49-F238E27FC236}">
                <a16:creationId xmlns:a16="http://schemas.microsoft.com/office/drawing/2014/main" id="{95C939E5-983A-3449-941B-6BCE119E6E5B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8">
            <a:extLst>
              <a:ext uri="{FF2B5EF4-FFF2-40B4-BE49-F238E27FC236}">
                <a16:creationId xmlns:a16="http://schemas.microsoft.com/office/drawing/2014/main" id="{82B8762F-7F12-A243-B172-A55A4846D378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مربع نص 105">
            <a:extLst>
              <a:ext uri="{FF2B5EF4-FFF2-40B4-BE49-F238E27FC236}">
                <a16:creationId xmlns:a16="http://schemas.microsoft.com/office/drawing/2014/main" id="{99A6B24A-E7FC-3044-AF8B-8B131BF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0" name="مربع نص 106">
            <a:extLst>
              <a:ext uri="{FF2B5EF4-FFF2-40B4-BE49-F238E27FC236}">
                <a16:creationId xmlns:a16="http://schemas.microsoft.com/office/drawing/2014/main" id="{EF1A72F1-B587-4D48-951E-509AC323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1000100" y="1643050"/>
            <a:ext cx="714380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خاصية التوزيع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1000100" y="2214554"/>
            <a:ext cx="7143800" cy="3944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643306" y="2955909"/>
            <a:ext cx="4357718" cy="420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٤ ص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ــ  ٣ ) ( ٤ ص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+  ٧ ص  + ٢ )</a:t>
            </a:r>
          </a:p>
        </p:txBody>
      </p:sp>
      <p:sp>
        <p:nvSpPr>
          <p:cNvPr id="40" name="قوس 39"/>
          <p:cNvSpPr/>
          <p:nvPr/>
        </p:nvSpPr>
        <p:spPr>
          <a:xfrm>
            <a:off x="6072198" y="2643182"/>
            <a:ext cx="1500198" cy="815052"/>
          </a:xfrm>
          <a:prstGeom prst="arc">
            <a:avLst>
              <a:gd name="adj1" fmla="val 10878143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/>
          <p:cNvSpPr txBox="1"/>
          <p:nvPr/>
        </p:nvSpPr>
        <p:spPr>
          <a:xfrm>
            <a:off x="6929454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١٦ص</a:t>
            </a:r>
            <a:r>
              <a:rPr lang="ar-SA" sz="3200" b="1" baseline="30000" dirty="0"/>
              <a:t>٤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5643570" y="4071942"/>
            <a:ext cx="140062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٢٨ ص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457200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٨ ص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1058119" y="661465"/>
            <a:ext cx="678661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٤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٣ ) ( ٤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٧ ص  + ٢ )</a:t>
            </a:r>
          </a:p>
        </p:txBody>
      </p:sp>
      <p:sp>
        <p:nvSpPr>
          <p:cNvPr id="60" name="قوس 59"/>
          <p:cNvSpPr/>
          <p:nvPr/>
        </p:nvSpPr>
        <p:spPr>
          <a:xfrm>
            <a:off x="5000628" y="2571744"/>
            <a:ext cx="2613972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قوس 60"/>
          <p:cNvSpPr/>
          <p:nvPr/>
        </p:nvSpPr>
        <p:spPr>
          <a:xfrm flipV="1">
            <a:off x="5072066" y="2815292"/>
            <a:ext cx="1714512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قوس 61"/>
          <p:cNvSpPr/>
          <p:nvPr/>
        </p:nvSpPr>
        <p:spPr>
          <a:xfrm flipV="1">
            <a:off x="6072198" y="2886730"/>
            <a:ext cx="714380" cy="899460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/>
          <p:cNvSpPr txBox="1"/>
          <p:nvPr/>
        </p:nvSpPr>
        <p:spPr>
          <a:xfrm>
            <a:off x="3286116" y="4071942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١٢ ص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6858016" y="5212691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١٦ ص</a:t>
            </a:r>
            <a:r>
              <a:rPr lang="ar-SA" sz="3200" b="1" spc="-100" baseline="30000" dirty="0"/>
              <a:t>٤</a:t>
            </a:r>
          </a:p>
        </p:txBody>
      </p:sp>
      <p:sp>
        <p:nvSpPr>
          <p:cNvPr id="65" name="قوس 64"/>
          <p:cNvSpPr/>
          <p:nvPr/>
        </p:nvSpPr>
        <p:spPr>
          <a:xfrm>
            <a:off x="4242946" y="2571744"/>
            <a:ext cx="3357586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قوس 65"/>
          <p:cNvSpPr/>
          <p:nvPr/>
        </p:nvSpPr>
        <p:spPr>
          <a:xfrm flipV="1">
            <a:off x="4343618" y="2815292"/>
            <a:ext cx="2500330" cy="970898"/>
          </a:xfrm>
          <a:prstGeom prst="arc">
            <a:avLst>
              <a:gd name="adj1" fmla="val 10883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21454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٢١ ص</a:t>
            </a:r>
            <a:endParaRPr lang="ar-SA" sz="3200" b="1" baseline="300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1142976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٦</a:t>
            </a:r>
            <a:endParaRPr lang="ar-SA" sz="3200" b="1" baseline="30000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5572132" y="5214950"/>
            <a:ext cx="13573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٢٨ ص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4357686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٤ ص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71" name="مربع نص 70"/>
          <p:cNvSpPr txBox="1"/>
          <p:nvPr/>
        </p:nvSpPr>
        <p:spPr>
          <a:xfrm>
            <a:off x="3214678" y="5212691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٢١ ص</a:t>
            </a:r>
            <a:endParaRPr lang="ar-SA" sz="3200" b="1" baseline="30000" dirty="0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4681896" y="3989887"/>
            <a:ext cx="1104550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3500430" y="3962362"/>
            <a:ext cx="114300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مربع نص 76"/>
          <p:cNvSpPr txBox="1"/>
          <p:nvPr/>
        </p:nvSpPr>
        <p:spPr>
          <a:xfrm>
            <a:off x="2071670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٦</a:t>
            </a:r>
            <a:endParaRPr lang="ar-SA" sz="3200" b="1" baseline="300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43242E2-F981-C44C-8AFB-EBC1F84CC57C}"/>
              </a:ext>
            </a:extLst>
          </p:cNvPr>
          <p:cNvSpPr txBox="1"/>
          <p:nvPr/>
        </p:nvSpPr>
        <p:spPr>
          <a:xfrm>
            <a:off x="7164288" y="126876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٨صـ ٤٦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6A904437-2F29-B349-BF10-3421770C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" y="5718858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6764E6C-DF32-976B-3E9D-2122E151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40" grpId="0" animBg="1"/>
      <p:bldP spid="40" grpId="1" animBg="1"/>
      <p:bldP spid="54" grpId="0"/>
      <p:bldP spid="57" grpId="0"/>
      <p:bldP spid="58" grpId="0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  <p:bldP spid="64" grpId="0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  <p:bldP spid="70" grpId="0"/>
      <p:bldP spid="71" grpId="0"/>
      <p:bldP spid="73" grpId="0" animBg="1"/>
      <p:bldP spid="73" grpId="1" animBg="1"/>
      <p:bldP spid="75" grpId="0" animBg="1"/>
      <p:bldP spid="75" grpId="1" animBg="1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شكل حر: شكل 6">
            <a:extLst>
              <a:ext uri="{FF2B5EF4-FFF2-40B4-BE49-F238E27FC236}">
                <a16:creationId xmlns:a16="http://schemas.microsoft.com/office/drawing/2014/main" id="{7CF84696-13AB-F642-9F8B-7F5271BB2F46}"/>
              </a:ext>
            </a:extLst>
          </p:cNvPr>
          <p:cNvSpPr/>
          <p:nvPr/>
        </p:nvSpPr>
        <p:spPr>
          <a:xfrm>
            <a:off x="285719" y="328609"/>
            <a:ext cx="8760309" cy="634075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77" name="شكل حر: شكل 27">
            <a:extLst>
              <a:ext uri="{FF2B5EF4-FFF2-40B4-BE49-F238E27FC236}">
                <a16:creationId xmlns:a16="http://schemas.microsoft.com/office/drawing/2014/main" id="{819E20CE-6171-794D-B67D-C96C0740B273}"/>
              </a:ext>
            </a:extLst>
          </p:cNvPr>
          <p:cNvSpPr/>
          <p:nvPr/>
        </p:nvSpPr>
        <p:spPr>
          <a:xfrm>
            <a:off x="1169987" y="1808163"/>
            <a:ext cx="3863877" cy="5346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28">
            <a:extLst>
              <a:ext uri="{FF2B5EF4-FFF2-40B4-BE49-F238E27FC236}">
                <a16:creationId xmlns:a16="http://schemas.microsoft.com/office/drawing/2014/main" id="{540560A1-E090-F94F-9277-8B88C6364573}"/>
              </a:ext>
            </a:extLst>
          </p:cNvPr>
          <p:cNvSpPr/>
          <p:nvPr/>
        </p:nvSpPr>
        <p:spPr>
          <a:xfrm>
            <a:off x="1169987" y="2132013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29">
            <a:extLst>
              <a:ext uri="{FF2B5EF4-FFF2-40B4-BE49-F238E27FC236}">
                <a16:creationId xmlns:a16="http://schemas.microsoft.com/office/drawing/2014/main" id="{4488B5CE-3C82-A945-878E-70CD883A5400}"/>
              </a:ext>
            </a:extLst>
          </p:cNvPr>
          <p:cNvSpPr/>
          <p:nvPr/>
        </p:nvSpPr>
        <p:spPr>
          <a:xfrm>
            <a:off x="1169987" y="2351088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0">
            <a:extLst>
              <a:ext uri="{FF2B5EF4-FFF2-40B4-BE49-F238E27FC236}">
                <a16:creationId xmlns:a16="http://schemas.microsoft.com/office/drawing/2014/main" id="{E705646A-EC7E-9448-87BB-F4A29C1D7797}"/>
              </a:ext>
            </a:extLst>
          </p:cNvPr>
          <p:cNvSpPr/>
          <p:nvPr/>
        </p:nvSpPr>
        <p:spPr>
          <a:xfrm>
            <a:off x="1169987" y="2571750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1">
            <a:extLst>
              <a:ext uri="{FF2B5EF4-FFF2-40B4-BE49-F238E27FC236}">
                <a16:creationId xmlns:a16="http://schemas.microsoft.com/office/drawing/2014/main" id="{D0C2FBF2-113F-1245-ACAF-30DE9AC9132B}"/>
              </a:ext>
            </a:extLst>
          </p:cNvPr>
          <p:cNvSpPr/>
          <p:nvPr/>
        </p:nvSpPr>
        <p:spPr>
          <a:xfrm>
            <a:off x="1169987" y="2801938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2">
            <a:extLst>
              <a:ext uri="{FF2B5EF4-FFF2-40B4-BE49-F238E27FC236}">
                <a16:creationId xmlns:a16="http://schemas.microsoft.com/office/drawing/2014/main" id="{95B8B2B8-2961-0F43-B6DC-5EBC1D6ACC09}"/>
              </a:ext>
            </a:extLst>
          </p:cNvPr>
          <p:cNvSpPr/>
          <p:nvPr/>
        </p:nvSpPr>
        <p:spPr>
          <a:xfrm>
            <a:off x="1169987" y="3021013"/>
            <a:ext cx="3848567" cy="55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3">
            <a:extLst>
              <a:ext uri="{FF2B5EF4-FFF2-40B4-BE49-F238E27FC236}">
                <a16:creationId xmlns:a16="http://schemas.microsoft.com/office/drawing/2014/main" id="{A2325BC2-8192-9B4B-A4E4-69DD908912AD}"/>
              </a:ext>
            </a:extLst>
          </p:cNvPr>
          <p:cNvSpPr/>
          <p:nvPr/>
        </p:nvSpPr>
        <p:spPr>
          <a:xfrm>
            <a:off x="1169987" y="3241675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4">
            <a:extLst>
              <a:ext uri="{FF2B5EF4-FFF2-40B4-BE49-F238E27FC236}">
                <a16:creationId xmlns:a16="http://schemas.microsoft.com/office/drawing/2014/main" id="{C2A8AF75-61EB-5745-961B-BE7CE711437C}"/>
              </a:ext>
            </a:extLst>
          </p:cNvPr>
          <p:cNvSpPr/>
          <p:nvPr/>
        </p:nvSpPr>
        <p:spPr>
          <a:xfrm>
            <a:off x="1169987" y="3460750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5">
            <a:extLst>
              <a:ext uri="{FF2B5EF4-FFF2-40B4-BE49-F238E27FC236}">
                <a16:creationId xmlns:a16="http://schemas.microsoft.com/office/drawing/2014/main" id="{B8045DA8-61AD-7140-B90C-96F15F9AC759}"/>
              </a:ext>
            </a:extLst>
          </p:cNvPr>
          <p:cNvSpPr/>
          <p:nvPr/>
        </p:nvSpPr>
        <p:spPr>
          <a:xfrm>
            <a:off x="1169987" y="3690938"/>
            <a:ext cx="3848567" cy="55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6">
            <a:extLst>
              <a:ext uri="{FF2B5EF4-FFF2-40B4-BE49-F238E27FC236}">
                <a16:creationId xmlns:a16="http://schemas.microsoft.com/office/drawing/2014/main" id="{3933DF38-59F0-1346-B47D-862E1F355A9F}"/>
              </a:ext>
            </a:extLst>
          </p:cNvPr>
          <p:cNvSpPr/>
          <p:nvPr/>
        </p:nvSpPr>
        <p:spPr>
          <a:xfrm>
            <a:off x="1169987" y="3911600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7">
            <a:extLst>
              <a:ext uri="{FF2B5EF4-FFF2-40B4-BE49-F238E27FC236}">
                <a16:creationId xmlns:a16="http://schemas.microsoft.com/office/drawing/2014/main" id="{030A4A31-9893-9C4B-8636-7586C284AB51}"/>
              </a:ext>
            </a:extLst>
          </p:cNvPr>
          <p:cNvSpPr/>
          <p:nvPr/>
        </p:nvSpPr>
        <p:spPr>
          <a:xfrm>
            <a:off x="1169987" y="4130675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8">
            <a:extLst>
              <a:ext uri="{FF2B5EF4-FFF2-40B4-BE49-F238E27FC236}">
                <a16:creationId xmlns:a16="http://schemas.microsoft.com/office/drawing/2014/main" id="{054A7995-E712-BC40-9316-19F2FFF99BCA}"/>
              </a:ext>
            </a:extLst>
          </p:cNvPr>
          <p:cNvSpPr/>
          <p:nvPr/>
        </p:nvSpPr>
        <p:spPr>
          <a:xfrm>
            <a:off x="1169987" y="4351338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9">
            <a:extLst>
              <a:ext uri="{FF2B5EF4-FFF2-40B4-BE49-F238E27FC236}">
                <a16:creationId xmlns:a16="http://schemas.microsoft.com/office/drawing/2014/main" id="{CE5FE824-BF5A-6A4F-9608-52DA3FB32DF7}"/>
              </a:ext>
            </a:extLst>
          </p:cNvPr>
          <p:cNvSpPr/>
          <p:nvPr/>
        </p:nvSpPr>
        <p:spPr>
          <a:xfrm>
            <a:off x="1169987" y="4581525"/>
            <a:ext cx="3848567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40">
            <a:extLst>
              <a:ext uri="{FF2B5EF4-FFF2-40B4-BE49-F238E27FC236}">
                <a16:creationId xmlns:a16="http://schemas.microsoft.com/office/drawing/2014/main" id="{DF7BA4E2-96C2-704A-A0EF-7F00815A244E}"/>
              </a:ext>
            </a:extLst>
          </p:cNvPr>
          <p:cNvSpPr/>
          <p:nvPr/>
        </p:nvSpPr>
        <p:spPr>
          <a:xfrm>
            <a:off x="1169987" y="4800601"/>
            <a:ext cx="3848567" cy="55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41">
            <a:extLst>
              <a:ext uri="{FF2B5EF4-FFF2-40B4-BE49-F238E27FC236}">
                <a16:creationId xmlns:a16="http://schemas.microsoft.com/office/drawing/2014/main" id="{E729FE2D-272F-E44A-A856-C148675FA0D2}"/>
              </a:ext>
            </a:extLst>
          </p:cNvPr>
          <p:cNvSpPr/>
          <p:nvPr/>
        </p:nvSpPr>
        <p:spPr>
          <a:xfrm>
            <a:off x="1169987" y="5068888"/>
            <a:ext cx="3863877" cy="55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4">
            <a:extLst>
              <a:ext uri="{FF2B5EF4-FFF2-40B4-BE49-F238E27FC236}">
                <a16:creationId xmlns:a16="http://schemas.microsoft.com/office/drawing/2014/main" id="{58774195-EAE6-9845-8940-AE11337D06B8}"/>
              </a:ext>
            </a:extLst>
          </p:cNvPr>
          <p:cNvSpPr/>
          <p:nvPr/>
        </p:nvSpPr>
        <p:spPr>
          <a:xfrm>
            <a:off x="4848225" y="1808163"/>
            <a:ext cx="3865792" cy="5346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5">
            <a:extLst>
              <a:ext uri="{FF2B5EF4-FFF2-40B4-BE49-F238E27FC236}">
                <a16:creationId xmlns:a16="http://schemas.microsoft.com/office/drawing/2014/main" id="{70182117-9455-A545-8013-4C3204C5DA20}"/>
              </a:ext>
            </a:extLst>
          </p:cNvPr>
          <p:cNvSpPr/>
          <p:nvPr/>
        </p:nvSpPr>
        <p:spPr>
          <a:xfrm>
            <a:off x="4848225" y="5068888"/>
            <a:ext cx="3865792" cy="55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6">
            <a:extLst>
              <a:ext uri="{FF2B5EF4-FFF2-40B4-BE49-F238E27FC236}">
                <a16:creationId xmlns:a16="http://schemas.microsoft.com/office/drawing/2014/main" id="{0E39D042-F346-024D-BC95-9D14B79BB0B5}"/>
              </a:ext>
            </a:extLst>
          </p:cNvPr>
          <p:cNvSpPr/>
          <p:nvPr/>
        </p:nvSpPr>
        <p:spPr>
          <a:xfrm>
            <a:off x="4848224" y="2132013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7">
            <a:extLst>
              <a:ext uri="{FF2B5EF4-FFF2-40B4-BE49-F238E27FC236}">
                <a16:creationId xmlns:a16="http://schemas.microsoft.com/office/drawing/2014/main" id="{8189F4A0-EA12-1249-8536-59F34A82D165}"/>
              </a:ext>
            </a:extLst>
          </p:cNvPr>
          <p:cNvSpPr/>
          <p:nvPr/>
        </p:nvSpPr>
        <p:spPr>
          <a:xfrm>
            <a:off x="4848224" y="2351088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58">
            <a:extLst>
              <a:ext uri="{FF2B5EF4-FFF2-40B4-BE49-F238E27FC236}">
                <a16:creationId xmlns:a16="http://schemas.microsoft.com/office/drawing/2014/main" id="{1DB8753B-D2ED-3E4F-B8E7-1D7DB2A916FA}"/>
              </a:ext>
            </a:extLst>
          </p:cNvPr>
          <p:cNvSpPr/>
          <p:nvPr/>
        </p:nvSpPr>
        <p:spPr>
          <a:xfrm>
            <a:off x="4848224" y="2571750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59">
            <a:extLst>
              <a:ext uri="{FF2B5EF4-FFF2-40B4-BE49-F238E27FC236}">
                <a16:creationId xmlns:a16="http://schemas.microsoft.com/office/drawing/2014/main" id="{C58266AE-A43B-7D4A-811C-600484D97130}"/>
              </a:ext>
            </a:extLst>
          </p:cNvPr>
          <p:cNvSpPr/>
          <p:nvPr/>
        </p:nvSpPr>
        <p:spPr>
          <a:xfrm>
            <a:off x="4848224" y="2801938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0">
            <a:extLst>
              <a:ext uri="{FF2B5EF4-FFF2-40B4-BE49-F238E27FC236}">
                <a16:creationId xmlns:a16="http://schemas.microsoft.com/office/drawing/2014/main" id="{3D79FD17-21F9-5240-BBA9-0C4D810CF7AF}"/>
              </a:ext>
            </a:extLst>
          </p:cNvPr>
          <p:cNvSpPr/>
          <p:nvPr/>
        </p:nvSpPr>
        <p:spPr>
          <a:xfrm>
            <a:off x="4848224" y="3021013"/>
            <a:ext cx="3850481" cy="55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1">
            <a:extLst>
              <a:ext uri="{FF2B5EF4-FFF2-40B4-BE49-F238E27FC236}">
                <a16:creationId xmlns:a16="http://schemas.microsoft.com/office/drawing/2014/main" id="{A8E88811-8BA0-9A4F-9738-0B0E599290EB}"/>
              </a:ext>
            </a:extLst>
          </p:cNvPr>
          <p:cNvSpPr/>
          <p:nvPr/>
        </p:nvSpPr>
        <p:spPr>
          <a:xfrm>
            <a:off x="4848224" y="3241675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2">
            <a:extLst>
              <a:ext uri="{FF2B5EF4-FFF2-40B4-BE49-F238E27FC236}">
                <a16:creationId xmlns:a16="http://schemas.microsoft.com/office/drawing/2014/main" id="{03014120-877C-8540-81D2-9C4C5BFF2078}"/>
              </a:ext>
            </a:extLst>
          </p:cNvPr>
          <p:cNvSpPr/>
          <p:nvPr/>
        </p:nvSpPr>
        <p:spPr>
          <a:xfrm>
            <a:off x="4848224" y="3460750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3">
            <a:extLst>
              <a:ext uri="{FF2B5EF4-FFF2-40B4-BE49-F238E27FC236}">
                <a16:creationId xmlns:a16="http://schemas.microsoft.com/office/drawing/2014/main" id="{A08C9713-14F2-B547-8127-394043505C46}"/>
              </a:ext>
            </a:extLst>
          </p:cNvPr>
          <p:cNvSpPr/>
          <p:nvPr/>
        </p:nvSpPr>
        <p:spPr>
          <a:xfrm>
            <a:off x="4848224" y="3690938"/>
            <a:ext cx="3850481" cy="55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4">
            <a:extLst>
              <a:ext uri="{FF2B5EF4-FFF2-40B4-BE49-F238E27FC236}">
                <a16:creationId xmlns:a16="http://schemas.microsoft.com/office/drawing/2014/main" id="{B348E102-65BF-0341-A0F2-00E2A655DC0F}"/>
              </a:ext>
            </a:extLst>
          </p:cNvPr>
          <p:cNvSpPr/>
          <p:nvPr/>
        </p:nvSpPr>
        <p:spPr>
          <a:xfrm>
            <a:off x="4848224" y="3911600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5">
            <a:extLst>
              <a:ext uri="{FF2B5EF4-FFF2-40B4-BE49-F238E27FC236}">
                <a16:creationId xmlns:a16="http://schemas.microsoft.com/office/drawing/2014/main" id="{75B06EE3-C5D8-AD41-AA8E-8E3157FC232E}"/>
              </a:ext>
            </a:extLst>
          </p:cNvPr>
          <p:cNvSpPr/>
          <p:nvPr/>
        </p:nvSpPr>
        <p:spPr>
          <a:xfrm>
            <a:off x="4848224" y="4130675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6">
            <a:extLst>
              <a:ext uri="{FF2B5EF4-FFF2-40B4-BE49-F238E27FC236}">
                <a16:creationId xmlns:a16="http://schemas.microsoft.com/office/drawing/2014/main" id="{2742F7A9-E586-234E-984E-66B4258069C9}"/>
              </a:ext>
            </a:extLst>
          </p:cNvPr>
          <p:cNvSpPr/>
          <p:nvPr/>
        </p:nvSpPr>
        <p:spPr>
          <a:xfrm>
            <a:off x="4848224" y="4351338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7">
            <a:extLst>
              <a:ext uri="{FF2B5EF4-FFF2-40B4-BE49-F238E27FC236}">
                <a16:creationId xmlns:a16="http://schemas.microsoft.com/office/drawing/2014/main" id="{72FAC0A0-4B10-8E47-A104-A159B8FC7DAC}"/>
              </a:ext>
            </a:extLst>
          </p:cNvPr>
          <p:cNvSpPr/>
          <p:nvPr/>
        </p:nvSpPr>
        <p:spPr>
          <a:xfrm>
            <a:off x="4848224" y="4581525"/>
            <a:ext cx="3850481" cy="5346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8">
            <a:extLst>
              <a:ext uri="{FF2B5EF4-FFF2-40B4-BE49-F238E27FC236}">
                <a16:creationId xmlns:a16="http://schemas.microsoft.com/office/drawing/2014/main" id="{B3F14D4A-CD2E-D246-B4DA-B44C1533B240}"/>
              </a:ext>
            </a:extLst>
          </p:cNvPr>
          <p:cNvSpPr/>
          <p:nvPr/>
        </p:nvSpPr>
        <p:spPr>
          <a:xfrm>
            <a:off x="4848224" y="4800601"/>
            <a:ext cx="3850481" cy="55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مربع نص 105">
            <a:extLst>
              <a:ext uri="{FF2B5EF4-FFF2-40B4-BE49-F238E27FC236}">
                <a16:creationId xmlns:a16="http://schemas.microsoft.com/office/drawing/2014/main" id="{FE77809B-D1EF-B748-8305-09B0B04A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2" y="5137151"/>
            <a:ext cx="8860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9" name="مربع نص 106">
            <a:extLst>
              <a:ext uri="{FF2B5EF4-FFF2-40B4-BE49-F238E27FC236}">
                <a16:creationId xmlns:a16="http://schemas.microsoft.com/office/drawing/2014/main" id="{A129D71B-9BA3-CB44-8156-728B78F0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5138739"/>
            <a:ext cx="8860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357158" y="1643050"/>
            <a:ext cx="842968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خاصية التوزيع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357158" y="2214554"/>
            <a:ext cx="8501122" cy="38914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86248" y="2955909"/>
            <a:ext cx="4572032" cy="420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 ٤ س  + ٥ ) ( ٥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 ٣ س  ــ  ٤ )</a:t>
            </a:r>
          </a:p>
        </p:txBody>
      </p:sp>
      <p:sp>
        <p:nvSpPr>
          <p:cNvPr id="22" name="قوس 21"/>
          <p:cNvSpPr/>
          <p:nvPr/>
        </p:nvSpPr>
        <p:spPr>
          <a:xfrm>
            <a:off x="6429388" y="2643182"/>
            <a:ext cx="714380" cy="785818"/>
          </a:xfrm>
          <a:prstGeom prst="arc">
            <a:avLst>
              <a:gd name="adj1" fmla="val 10524100"/>
              <a:gd name="adj2" fmla="val 21074027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7786710" y="4083751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٥ س</a:t>
            </a:r>
            <a:r>
              <a:rPr lang="ar-SA" sz="3200" b="1" baseline="30000" dirty="0"/>
              <a:t>٤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7072330" y="4071942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٣ س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5929322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٤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27" name="قوس 26"/>
          <p:cNvSpPr/>
          <p:nvPr/>
        </p:nvSpPr>
        <p:spPr>
          <a:xfrm>
            <a:off x="5672804" y="2428868"/>
            <a:ext cx="2899724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27"/>
          <p:cNvSpPr/>
          <p:nvPr/>
        </p:nvSpPr>
        <p:spPr>
          <a:xfrm flipV="1">
            <a:off x="5572132" y="2815292"/>
            <a:ext cx="2286016" cy="970898"/>
          </a:xfrm>
          <a:prstGeom prst="arc">
            <a:avLst>
              <a:gd name="adj1" fmla="val 10850173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قوس 28"/>
          <p:cNvSpPr/>
          <p:nvPr/>
        </p:nvSpPr>
        <p:spPr>
          <a:xfrm flipV="1">
            <a:off x="6429388" y="2886730"/>
            <a:ext cx="1428760" cy="899460"/>
          </a:xfrm>
          <a:prstGeom prst="arc">
            <a:avLst>
              <a:gd name="adj1" fmla="val 10961196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/>
          <p:cNvSpPr txBox="1"/>
          <p:nvPr/>
        </p:nvSpPr>
        <p:spPr>
          <a:xfrm>
            <a:off x="4929190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٢٠ س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7858148" y="5212691"/>
            <a:ext cx="92869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٥ س</a:t>
            </a:r>
            <a:r>
              <a:rPr lang="ar-SA" sz="3200" b="1" spc="-100" baseline="30000" dirty="0"/>
              <a:t>٤</a:t>
            </a:r>
          </a:p>
        </p:txBody>
      </p:sp>
      <p:sp>
        <p:nvSpPr>
          <p:cNvPr id="39" name="قوس 38"/>
          <p:cNvSpPr/>
          <p:nvPr/>
        </p:nvSpPr>
        <p:spPr>
          <a:xfrm>
            <a:off x="6500826" y="2399634"/>
            <a:ext cx="2071702" cy="1100804"/>
          </a:xfrm>
          <a:prstGeom prst="arc">
            <a:avLst>
              <a:gd name="adj1" fmla="val 1097480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قوس 39"/>
          <p:cNvSpPr/>
          <p:nvPr/>
        </p:nvSpPr>
        <p:spPr>
          <a:xfrm flipV="1">
            <a:off x="4857752" y="2815292"/>
            <a:ext cx="3000396" cy="970898"/>
          </a:xfrm>
          <a:prstGeom prst="arc">
            <a:avLst>
              <a:gd name="adj1" fmla="val 10753754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3929058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١٢س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2857488" y="4071942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١٦ س</a:t>
            </a:r>
            <a:endParaRPr lang="ar-SA" sz="3200" b="1" baseline="300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6643702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١٧س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٩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4429124" y="5212691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٣١ س</a:t>
            </a:r>
            <a:endParaRPr lang="ar-SA" sz="3200" b="1" baseline="30000" dirty="0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6160991" y="3933615"/>
            <a:ext cx="94276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4007530" y="3954943"/>
            <a:ext cx="986064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2974417" y="3944473"/>
            <a:ext cx="100013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55"/>
          <p:cNvSpPr/>
          <p:nvPr/>
        </p:nvSpPr>
        <p:spPr>
          <a:xfrm>
            <a:off x="4857752" y="2586910"/>
            <a:ext cx="2314152" cy="785818"/>
          </a:xfrm>
          <a:prstGeom prst="arc">
            <a:avLst>
              <a:gd name="adj1" fmla="val 10736691"/>
              <a:gd name="adj2" fmla="val 21484601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قوس 59"/>
          <p:cNvSpPr/>
          <p:nvPr/>
        </p:nvSpPr>
        <p:spPr>
          <a:xfrm>
            <a:off x="5715008" y="2471072"/>
            <a:ext cx="1428760" cy="1100804"/>
          </a:xfrm>
          <a:prstGeom prst="arc">
            <a:avLst>
              <a:gd name="adj1" fmla="val 11121291"/>
              <a:gd name="adj2" fmla="val 21367208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61"/>
          <p:cNvSpPr txBox="1"/>
          <p:nvPr/>
        </p:nvSpPr>
        <p:spPr>
          <a:xfrm>
            <a:off x="1714480" y="4069683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٢٥ س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61" name="قوس 60"/>
          <p:cNvSpPr/>
          <p:nvPr/>
        </p:nvSpPr>
        <p:spPr>
          <a:xfrm>
            <a:off x="4857752" y="2327098"/>
            <a:ext cx="3657406" cy="1100804"/>
          </a:xfrm>
          <a:prstGeom prst="arc">
            <a:avLst>
              <a:gd name="adj1" fmla="val 10684396"/>
              <a:gd name="adj2" fmla="val 46461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/>
          <p:cNvSpPr txBox="1"/>
          <p:nvPr/>
        </p:nvSpPr>
        <p:spPr>
          <a:xfrm>
            <a:off x="928662" y="4071942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١٥س</a:t>
            </a:r>
            <a:endParaRPr lang="ar-SA" sz="32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214282" y="4071942"/>
            <a:ext cx="8009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٢٠</a:t>
            </a:r>
            <a:endParaRPr lang="ar-SA" sz="3200" b="1" baseline="30000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3286116" y="5214950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٢٠</a:t>
            </a:r>
            <a:endParaRPr lang="ar-SA" sz="3200" b="1" baseline="30000" dirty="0"/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7128564" y="3934386"/>
            <a:ext cx="942762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 مستدير الزوايا 66"/>
          <p:cNvSpPr/>
          <p:nvPr/>
        </p:nvSpPr>
        <p:spPr>
          <a:xfrm>
            <a:off x="5055030" y="3999406"/>
            <a:ext cx="1027170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ستطيل مستدير الزوايا 67"/>
          <p:cNvSpPr/>
          <p:nvPr/>
        </p:nvSpPr>
        <p:spPr>
          <a:xfrm>
            <a:off x="949764" y="3942004"/>
            <a:ext cx="871324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84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/>
          <p:cNvSpPr/>
          <p:nvPr/>
        </p:nvSpPr>
        <p:spPr>
          <a:xfrm>
            <a:off x="595236" y="357166"/>
            <a:ext cx="685708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: (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٤ س + ٥ ) ( ٥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٣ س ــ ٤ )</a:t>
            </a:r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1857629" y="3921609"/>
            <a:ext cx="1085638" cy="71438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21C2301-92DC-9B4D-9589-B39F452B84D2}"/>
              </a:ext>
            </a:extLst>
          </p:cNvPr>
          <p:cNvSpPr txBox="1"/>
          <p:nvPr/>
        </p:nvSpPr>
        <p:spPr>
          <a:xfrm>
            <a:off x="7452320" y="1212163"/>
            <a:ext cx="10439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٩صـ ٤٦</a:t>
            </a:r>
          </a:p>
        </p:txBody>
      </p:sp>
      <p:pic>
        <p:nvPicPr>
          <p:cNvPr id="107" name="صورة 106">
            <a:extLst>
              <a:ext uri="{FF2B5EF4-FFF2-40B4-BE49-F238E27FC236}">
                <a16:creationId xmlns:a16="http://schemas.microsoft.com/office/drawing/2014/main" id="{3FFB2837-535F-4E4D-BEAB-AF103411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6" y="5841806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A81A7B1-62A4-5048-8D61-7299D2ED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2" grpId="1" animBg="1"/>
      <p:bldP spid="23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8" grpId="0"/>
      <p:bldP spid="39" grpId="0" animBg="1"/>
      <p:bldP spid="39" grpId="1" animBg="1"/>
      <p:bldP spid="40" grpId="0" animBg="1"/>
      <p:bldP spid="40" grpId="1" animBg="1"/>
      <p:bldP spid="41" grpId="0"/>
      <p:bldP spid="43" grpId="0"/>
      <p:bldP spid="44" grpId="0"/>
      <p:bldP spid="45" grpId="0"/>
      <p:bldP spid="47" grpId="0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60" grpId="0" animBg="1"/>
      <p:bldP spid="60" grpId="1" animBg="1"/>
      <p:bldP spid="62" grpId="0"/>
      <p:bldP spid="61" grpId="0" animBg="1"/>
      <p:bldP spid="61" grpId="1" animBg="1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26" grpId="0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شكل حر: شكل 6">
            <a:extLst>
              <a:ext uri="{FF2B5EF4-FFF2-40B4-BE49-F238E27FC236}">
                <a16:creationId xmlns:a16="http://schemas.microsoft.com/office/drawing/2014/main" id="{DCA3418E-9FF8-B445-A77F-275EB19DA60B}"/>
              </a:ext>
            </a:extLst>
          </p:cNvPr>
          <p:cNvSpPr/>
          <p:nvPr/>
        </p:nvSpPr>
        <p:spPr>
          <a:xfrm>
            <a:off x="71439" y="328609"/>
            <a:ext cx="8974590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80" name="مربع نص 105">
            <a:extLst>
              <a:ext uri="{FF2B5EF4-FFF2-40B4-BE49-F238E27FC236}">
                <a16:creationId xmlns:a16="http://schemas.microsoft.com/office/drawing/2014/main" id="{2220FAD4-D976-A246-9CAA-4649560C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312" y="5633182"/>
            <a:ext cx="879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81" name="مربع نص 106">
            <a:extLst>
              <a:ext uri="{FF2B5EF4-FFF2-40B4-BE49-F238E27FC236}">
                <a16:creationId xmlns:a16="http://schemas.microsoft.com/office/drawing/2014/main" id="{1EFC602C-AA47-484D-AA36-F0E5FEE9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5138738"/>
            <a:ext cx="879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260572" y="1746763"/>
            <a:ext cx="256957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طول الممر والبركة معا = 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827990" y="681970"/>
            <a:ext cx="691651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يحيط ممر منتظم بركة سباحة مستطيلة الشكل . فإذا كان عرض الممر هو س متر . فاكتب عبارة لمساحة البركة والممر معا .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943258" y="2212295"/>
            <a:ext cx="176110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٢ س  +  ٩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6217765" y="4420735"/>
            <a:ext cx="278608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مساحة البركة والممر معا  =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2243780" y="5141253"/>
            <a:ext cx="425704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٤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١٤ س  +  ١٨ س  +  ٦٣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286248" y="1714488"/>
            <a:ext cx="204576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س  +  ٩  +  س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347471" y="2902374"/>
            <a:ext cx="271244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عرض الممر والبركة معا =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943258" y="3357562"/>
            <a:ext cx="175781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٢ س  +  ٧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286248" y="2859755"/>
            <a:ext cx="214314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س  +  ٧ +  س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857488" y="4429132"/>
            <a:ext cx="335758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( ٢ س  +  ٩ ) ( ٢ س  +  ٧ )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456996" y="5855633"/>
            <a:ext cx="405570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٤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٣٢ س  +  ٦٣</a:t>
            </a:r>
          </a:p>
        </p:txBody>
      </p:sp>
      <p:grpSp>
        <p:nvGrpSpPr>
          <p:cNvPr id="27" name="مجموعة 26"/>
          <p:cNvGrpSpPr/>
          <p:nvPr/>
        </p:nvGrpSpPr>
        <p:grpSpPr>
          <a:xfrm>
            <a:off x="1136613" y="1477254"/>
            <a:ext cx="2928958" cy="2000264"/>
            <a:chOff x="428596" y="1857364"/>
            <a:chExt cx="2928958" cy="2000264"/>
          </a:xfrm>
        </p:grpSpPr>
        <p:grpSp>
          <p:nvGrpSpPr>
            <p:cNvPr id="24" name="مجموعة 23"/>
            <p:cNvGrpSpPr/>
            <p:nvPr/>
          </p:nvGrpSpPr>
          <p:grpSpPr>
            <a:xfrm>
              <a:off x="428596" y="1857364"/>
              <a:ext cx="2928958" cy="2000264"/>
              <a:chOff x="428596" y="1857364"/>
              <a:chExt cx="2928958" cy="2000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8596" y="1857364"/>
                <a:ext cx="2928958" cy="2000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14480" y="3329426"/>
                <a:ext cx="49530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85786" y="2784960"/>
                <a:ext cx="314327" cy="35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5" name="مربع نص 24"/>
            <p:cNvSpPr txBox="1"/>
            <p:nvPr/>
          </p:nvSpPr>
          <p:spPr>
            <a:xfrm>
              <a:off x="1643042" y="3143248"/>
              <a:ext cx="48383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٩م</a:t>
              </a: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672144" y="2714620"/>
              <a:ext cx="48383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٧م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00042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32" y="2800126"/>
            <a:ext cx="3000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7914" y="1528310"/>
            <a:ext cx="316008" cy="2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2D21279-5195-A44E-A7F2-FB5BEC109024}"/>
              </a:ext>
            </a:extLst>
          </p:cNvPr>
          <p:cNvSpPr txBox="1"/>
          <p:nvPr/>
        </p:nvSpPr>
        <p:spPr>
          <a:xfrm>
            <a:off x="8007387" y="1439429"/>
            <a:ext cx="822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صـ٤٦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0F92289-6CE7-8B43-99DC-B63A3CEE9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10" y="5700287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0D9CA26-4DA0-8083-1FB6-67290A50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3" grpId="0"/>
      <p:bldP spid="35" grpId="0"/>
      <p:bldP spid="36" grpId="0" animBg="1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شكل حر: شكل 6">
            <a:extLst>
              <a:ext uri="{FF2B5EF4-FFF2-40B4-BE49-F238E27FC236}">
                <a16:creationId xmlns:a16="http://schemas.microsoft.com/office/drawing/2014/main" id="{2D830B10-F7B9-E644-9DF3-FBA7F29E5899}"/>
              </a:ext>
            </a:extLst>
          </p:cNvPr>
          <p:cNvSpPr/>
          <p:nvPr/>
        </p:nvSpPr>
        <p:spPr>
          <a:xfrm>
            <a:off x="71439" y="328609"/>
            <a:ext cx="8974590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1" name="شكل حر: شكل 27">
            <a:extLst>
              <a:ext uri="{FF2B5EF4-FFF2-40B4-BE49-F238E27FC236}">
                <a16:creationId xmlns:a16="http://schemas.microsoft.com/office/drawing/2014/main" id="{0EAF53EA-CF18-D649-B9AF-3C91349E1225}"/>
              </a:ext>
            </a:extLst>
          </p:cNvPr>
          <p:cNvSpPr/>
          <p:nvPr/>
        </p:nvSpPr>
        <p:spPr>
          <a:xfrm>
            <a:off x="1169987" y="1808163"/>
            <a:ext cx="3591305" cy="567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28">
            <a:extLst>
              <a:ext uri="{FF2B5EF4-FFF2-40B4-BE49-F238E27FC236}">
                <a16:creationId xmlns:a16="http://schemas.microsoft.com/office/drawing/2014/main" id="{39DC8654-C970-5E44-8675-BA9341AE8435}"/>
              </a:ext>
            </a:extLst>
          </p:cNvPr>
          <p:cNvSpPr/>
          <p:nvPr/>
        </p:nvSpPr>
        <p:spPr>
          <a:xfrm>
            <a:off x="1169987" y="2132013"/>
            <a:ext cx="3577075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29">
            <a:extLst>
              <a:ext uri="{FF2B5EF4-FFF2-40B4-BE49-F238E27FC236}">
                <a16:creationId xmlns:a16="http://schemas.microsoft.com/office/drawing/2014/main" id="{A58290E7-5253-1A4C-8169-9C9E76B590D4}"/>
              </a:ext>
            </a:extLst>
          </p:cNvPr>
          <p:cNvSpPr/>
          <p:nvPr/>
        </p:nvSpPr>
        <p:spPr>
          <a:xfrm>
            <a:off x="1169987" y="2351088"/>
            <a:ext cx="3577075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30">
            <a:extLst>
              <a:ext uri="{FF2B5EF4-FFF2-40B4-BE49-F238E27FC236}">
                <a16:creationId xmlns:a16="http://schemas.microsoft.com/office/drawing/2014/main" id="{BC7BA238-B647-9F4E-A91A-F0E81586C146}"/>
              </a:ext>
            </a:extLst>
          </p:cNvPr>
          <p:cNvSpPr/>
          <p:nvPr/>
        </p:nvSpPr>
        <p:spPr>
          <a:xfrm>
            <a:off x="1169987" y="2571750"/>
            <a:ext cx="3577075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31">
            <a:extLst>
              <a:ext uri="{FF2B5EF4-FFF2-40B4-BE49-F238E27FC236}">
                <a16:creationId xmlns:a16="http://schemas.microsoft.com/office/drawing/2014/main" id="{24F6D645-6BCF-DB46-A533-A5C345F5CBFD}"/>
              </a:ext>
            </a:extLst>
          </p:cNvPr>
          <p:cNvSpPr/>
          <p:nvPr/>
        </p:nvSpPr>
        <p:spPr>
          <a:xfrm>
            <a:off x="1169987" y="2801938"/>
            <a:ext cx="3577075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32">
            <a:extLst>
              <a:ext uri="{FF2B5EF4-FFF2-40B4-BE49-F238E27FC236}">
                <a16:creationId xmlns:a16="http://schemas.microsoft.com/office/drawing/2014/main" id="{5F75256B-4F7E-C74B-982C-D036DBEC8CC6}"/>
              </a:ext>
            </a:extLst>
          </p:cNvPr>
          <p:cNvSpPr/>
          <p:nvPr/>
        </p:nvSpPr>
        <p:spPr>
          <a:xfrm>
            <a:off x="1169987" y="3021013"/>
            <a:ext cx="3577075" cy="5839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3">
            <a:extLst>
              <a:ext uri="{FF2B5EF4-FFF2-40B4-BE49-F238E27FC236}">
                <a16:creationId xmlns:a16="http://schemas.microsoft.com/office/drawing/2014/main" id="{B418EFAE-D09D-D143-9C53-655A895F1D76}"/>
              </a:ext>
            </a:extLst>
          </p:cNvPr>
          <p:cNvSpPr/>
          <p:nvPr/>
        </p:nvSpPr>
        <p:spPr>
          <a:xfrm>
            <a:off x="1169987" y="3241675"/>
            <a:ext cx="3577075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54">
            <a:extLst>
              <a:ext uri="{FF2B5EF4-FFF2-40B4-BE49-F238E27FC236}">
                <a16:creationId xmlns:a16="http://schemas.microsoft.com/office/drawing/2014/main" id="{4F41783E-083B-634A-A271-1AC7CAB0239C}"/>
              </a:ext>
            </a:extLst>
          </p:cNvPr>
          <p:cNvSpPr/>
          <p:nvPr/>
        </p:nvSpPr>
        <p:spPr>
          <a:xfrm>
            <a:off x="4848225" y="1808163"/>
            <a:ext cx="3593084" cy="567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56">
            <a:extLst>
              <a:ext uri="{FF2B5EF4-FFF2-40B4-BE49-F238E27FC236}">
                <a16:creationId xmlns:a16="http://schemas.microsoft.com/office/drawing/2014/main" id="{5E093A6E-5FCB-1247-B533-E76F63C0FCDA}"/>
              </a:ext>
            </a:extLst>
          </p:cNvPr>
          <p:cNvSpPr/>
          <p:nvPr/>
        </p:nvSpPr>
        <p:spPr>
          <a:xfrm>
            <a:off x="4848225" y="2132013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7">
            <a:extLst>
              <a:ext uri="{FF2B5EF4-FFF2-40B4-BE49-F238E27FC236}">
                <a16:creationId xmlns:a16="http://schemas.microsoft.com/office/drawing/2014/main" id="{005EAD21-1A97-BE45-AA0F-61AAB1BAD379}"/>
              </a:ext>
            </a:extLst>
          </p:cNvPr>
          <p:cNvSpPr/>
          <p:nvPr/>
        </p:nvSpPr>
        <p:spPr>
          <a:xfrm>
            <a:off x="4848225" y="2351088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8">
            <a:extLst>
              <a:ext uri="{FF2B5EF4-FFF2-40B4-BE49-F238E27FC236}">
                <a16:creationId xmlns:a16="http://schemas.microsoft.com/office/drawing/2014/main" id="{2B7AF55B-1B2E-C34C-B673-891589C51805}"/>
              </a:ext>
            </a:extLst>
          </p:cNvPr>
          <p:cNvSpPr/>
          <p:nvPr/>
        </p:nvSpPr>
        <p:spPr>
          <a:xfrm>
            <a:off x="4848225" y="2571750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9">
            <a:extLst>
              <a:ext uri="{FF2B5EF4-FFF2-40B4-BE49-F238E27FC236}">
                <a16:creationId xmlns:a16="http://schemas.microsoft.com/office/drawing/2014/main" id="{30BAA6FA-78A7-074B-A3C0-475BF7ED966A}"/>
              </a:ext>
            </a:extLst>
          </p:cNvPr>
          <p:cNvSpPr/>
          <p:nvPr/>
        </p:nvSpPr>
        <p:spPr>
          <a:xfrm>
            <a:off x="4848225" y="2801938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60">
            <a:extLst>
              <a:ext uri="{FF2B5EF4-FFF2-40B4-BE49-F238E27FC236}">
                <a16:creationId xmlns:a16="http://schemas.microsoft.com/office/drawing/2014/main" id="{37EFC649-A014-1941-A7FB-023D994A0FF9}"/>
              </a:ext>
            </a:extLst>
          </p:cNvPr>
          <p:cNvSpPr/>
          <p:nvPr/>
        </p:nvSpPr>
        <p:spPr>
          <a:xfrm>
            <a:off x="4848225" y="3021013"/>
            <a:ext cx="3578854" cy="5839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61">
            <a:extLst>
              <a:ext uri="{FF2B5EF4-FFF2-40B4-BE49-F238E27FC236}">
                <a16:creationId xmlns:a16="http://schemas.microsoft.com/office/drawing/2014/main" id="{9861EC1A-817E-7142-B56D-989372943E9A}"/>
              </a:ext>
            </a:extLst>
          </p:cNvPr>
          <p:cNvSpPr/>
          <p:nvPr/>
        </p:nvSpPr>
        <p:spPr>
          <a:xfrm>
            <a:off x="4848225" y="3241675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62">
            <a:extLst>
              <a:ext uri="{FF2B5EF4-FFF2-40B4-BE49-F238E27FC236}">
                <a16:creationId xmlns:a16="http://schemas.microsoft.com/office/drawing/2014/main" id="{A1BBCAE7-AD91-2A41-B9B4-DFDF6DEBB786}"/>
              </a:ext>
            </a:extLst>
          </p:cNvPr>
          <p:cNvSpPr/>
          <p:nvPr/>
        </p:nvSpPr>
        <p:spPr>
          <a:xfrm>
            <a:off x="4848225" y="3460750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3">
            <a:extLst>
              <a:ext uri="{FF2B5EF4-FFF2-40B4-BE49-F238E27FC236}">
                <a16:creationId xmlns:a16="http://schemas.microsoft.com/office/drawing/2014/main" id="{68FADDC5-700E-7B42-A8BB-DE4595DE8B6D}"/>
              </a:ext>
            </a:extLst>
          </p:cNvPr>
          <p:cNvSpPr/>
          <p:nvPr/>
        </p:nvSpPr>
        <p:spPr>
          <a:xfrm>
            <a:off x="4848225" y="3690938"/>
            <a:ext cx="3578854" cy="5839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4">
            <a:extLst>
              <a:ext uri="{FF2B5EF4-FFF2-40B4-BE49-F238E27FC236}">
                <a16:creationId xmlns:a16="http://schemas.microsoft.com/office/drawing/2014/main" id="{9C6AB0C9-D68B-CE41-B3DA-7AB3B72E5CE7}"/>
              </a:ext>
            </a:extLst>
          </p:cNvPr>
          <p:cNvSpPr/>
          <p:nvPr/>
        </p:nvSpPr>
        <p:spPr>
          <a:xfrm>
            <a:off x="4848225" y="3911600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5">
            <a:extLst>
              <a:ext uri="{FF2B5EF4-FFF2-40B4-BE49-F238E27FC236}">
                <a16:creationId xmlns:a16="http://schemas.microsoft.com/office/drawing/2014/main" id="{2C5D0B57-33DE-1A4E-832B-66D5C029DB05}"/>
              </a:ext>
            </a:extLst>
          </p:cNvPr>
          <p:cNvSpPr/>
          <p:nvPr/>
        </p:nvSpPr>
        <p:spPr>
          <a:xfrm>
            <a:off x="4848225" y="4130675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6">
            <a:extLst>
              <a:ext uri="{FF2B5EF4-FFF2-40B4-BE49-F238E27FC236}">
                <a16:creationId xmlns:a16="http://schemas.microsoft.com/office/drawing/2014/main" id="{96DA77D5-1B1E-6F49-994A-927D8C9FE4C2}"/>
              </a:ext>
            </a:extLst>
          </p:cNvPr>
          <p:cNvSpPr/>
          <p:nvPr/>
        </p:nvSpPr>
        <p:spPr>
          <a:xfrm>
            <a:off x="4848225" y="4351338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7">
            <a:extLst>
              <a:ext uri="{FF2B5EF4-FFF2-40B4-BE49-F238E27FC236}">
                <a16:creationId xmlns:a16="http://schemas.microsoft.com/office/drawing/2014/main" id="{AC6DE49A-244A-2248-B7C7-FEF1F2AF9FC8}"/>
              </a:ext>
            </a:extLst>
          </p:cNvPr>
          <p:cNvSpPr/>
          <p:nvPr/>
        </p:nvSpPr>
        <p:spPr>
          <a:xfrm>
            <a:off x="4848225" y="4581525"/>
            <a:ext cx="3578854" cy="567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8">
            <a:extLst>
              <a:ext uri="{FF2B5EF4-FFF2-40B4-BE49-F238E27FC236}">
                <a16:creationId xmlns:a16="http://schemas.microsoft.com/office/drawing/2014/main" id="{23621031-8816-C04D-B9B7-4D5ADD867D0C}"/>
              </a:ext>
            </a:extLst>
          </p:cNvPr>
          <p:cNvSpPr/>
          <p:nvPr/>
        </p:nvSpPr>
        <p:spPr>
          <a:xfrm>
            <a:off x="4848225" y="4800600"/>
            <a:ext cx="3578854" cy="583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مربع نص 105">
            <a:extLst>
              <a:ext uri="{FF2B5EF4-FFF2-40B4-BE49-F238E27FC236}">
                <a16:creationId xmlns:a16="http://schemas.microsoft.com/office/drawing/2014/main" id="{D206696B-4630-FE4F-BC17-3105158A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2" y="5137150"/>
            <a:ext cx="823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73" name="مربع نص 106">
            <a:extLst>
              <a:ext uri="{FF2B5EF4-FFF2-40B4-BE49-F238E27FC236}">
                <a16:creationId xmlns:a16="http://schemas.microsoft.com/office/drawing/2014/main" id="{C2A9EE7E-66D0-D344-A1C6-4A780A2F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5138738"/>
            <a:ext cx="823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915254" y="1712229"/>
            <a:ext cx="29008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طول الصورة والإطار معا  =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95908" y="726206"/>
            <a:ext cx="786345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صمم خالد إطارا لصورة كما في الشكل المجاور . فإذا كان الإطار منتظما من جميع جهاته ، فاكتب عبارة تمثل المساحة الكلية للصورة والإطار معا .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657506" y="2212295"/>
            <a:ext cx="176110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٢ س  +  ٥٠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786446" y="4426873"/>
            <a:ext cx="314327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مساحة الصورة والإطار معا  =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1671178" y="5141253"/>
            <a:ext cx="464347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٤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٨٠ س  +  ١٠٠ س  +  ٢٠٠٠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986428" y="1714488"/>
            <a:ext cx="204576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س  +  ٥٠ +  س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929322" y="2857496"/>
            <a:ext cx="307183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عرض الصورة والإطار معا  =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657506" y="3357562"/>
            <a:ext cx="175781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٢ س  +  ٤٠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929058" y="2859755"/>
            <a:ext cx="214314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س  +  ٤٠ +  س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500298" y="4429132"/>
            <a:ext cx="350046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( ٢ س  +  ٥٠ ) ( ٢ س  +  ٤٠ )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258946" y="5855633"/>
            <a:ext cx="405570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٤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١٨٠ س  +  ٢٠٠٠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8" y="285728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~1\FREE-T~1\LOCALS~1\Temp\SNAGHTML121565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654" y="1615633"/>
            <a:ext cx="3143272" cy="2571768"/>
          </a:xfrm>
          <a:prstGeom prst="rect">
            <a:avLst/>
          </a:prstGeom>
          <a:noFill/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EF38C2B-8E34-664E-B9FF-21971F012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6" y="5677115"/>
            <a:ext cx="1228323" cy="123078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7C95F9A-D94D-65A8-238C-7C3E5B9F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259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3" grpId="0" animBg="1"/>
      <p:bldP spid="35" grpId="0"/>
      <p:bldP spid="36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6867" y="1464563"/>
            <a:ext cx="4167852" cy="4178299"/>
          </a:xfrm>
          <a:prstGeom prst="rect">
            <a:avLst/>
          </a:prstGeom>
          <a:ln>
            <a:noFill/>
          </a:ln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361A64D-3E29-56AB-D6FC-4B5877F9CE0D}"/>
              </a:ext>
            </a:extLst>
          </p:cNvPr>
          <p:cNvGrpSpPr/>
          <p:nvPr/>
        </p:nvGrpSpPr>
        <p:grpSpPr>
          <a:xfrm>
            <a:off x="3638463" y="317293"/>
            <a:ext cx="5263375" cy="6192687"/>
            <a:chOff x="4572001" y="1157845"/>
            <a:chExt cx="3792953" cy="4777322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2B40D712-CA82-8442-94A3-66355A96ACA2}"/>
                </a:ext>
              </a:extLst>
            </p:cNvPr>
            <p:cNvGrpSpPr/>
            <p:nvPr/>
          </p:nvGrpSpPr>
          <p:grpSpPr>
            <a:xfrm>
              <a:off x="4668315" y="1157845"/>
              <a:ext cx="3627359" cy="4777322"/>
              <a:chOff x="6221387" y="232577"/>
              <a:chExt cx="4836478" cy="6369763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AF96BE59-88ED-B04A-96D7-AA4E7F5EA38F}"/>
                  </a:ext>
                </a:extLst>
              </p:cNvPr>
              <p:cNvSpPr/>
              <p:nvPr/>
            </p:nvSpPr>
            <p:spPr>
              <a:xfrm>
                <a:off x="6221387" y="498726"/>
                <a:ext cx="4836478" cy="6103614"/>
              </a:xfrm>
              <a:prstGeom prst="rect">
                <a:avLst/>
              </a:prstGeom>
              <a:gradFill flip="none" rotWithShape="0">
                <a:gsLst>
                  <a:gs pos="3000">
                    <a:srgbClr val="D2FFC9"/>
                  </a:gs>
                  <a:gs pos="76000">
                    <a:srgbClr val="DFC5DF"/>
                  </a:gs>
                  <a:gs pos="18000">
                    <a:srgbClr val="FFF6DE"/>
                  </a:gs>
                  <a:gs pos="60000">
                    <a:srgbClr val="9489DB"/>
                  </a:gs>
                  <a:gs pos="29000">
                    <a:srgbClr val="DEF7FF">
                      <a:lumMod val="78000"/>
                      <a:lumOff val="22000"/>
                    </a:srgb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  <a:round/>
              </a:ln>
              <a:scene3d>
                <a:camera prst="orthographicFront"/>
                <a:lightRig rig="threePt" dir="t"/>
              </a:scene3d>
              <a:sp3d prstMaterial="matte"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514350">
                  <a:defRPr/>
                </a:pPr>
                <a:endParaRPr lang="ar-SA" sz="1013" dirty="0"/>
              </a:p>
            </p:txBody>
          </p:sp>
          <p:pic>
            <p:nvPicPr>
              <p:cNvPr id="46" name="صورة 45">
                <a:extLst>
                  <a:ext uri="{FF2B5EF4-FFF2-40B4-BE49-F238E27FC236}">
                    <a16:creationId xmlns:a16="http://schemas.microsoft.com/office/drawing/2014/main" id="{DDF4F3EA-DEAE-3749-8C93-123919CAB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5000"/>
              </a:blip>
              <a:stretch>
                <a:fillRect/>
              </a:stretch>
            </p:blipFill>
            <p:spPr>
              <a:xfrm>
                <a:off x="6628833" y="232577"/>
                <a:ext cx="2115120" cy="212042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 flipH="1">
              <a:off x="4763793" y="374297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 flipH="1">
              <a:off x="4763793" y="4146471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 flipH="1">
              <a:off x="4763793" y="4501535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 flipH="1">
              <a:off x="4763793" y="4852789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 flipH="1">
              <a:off x="4763793" y="5201897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 flipH="1">
              <a:off x="4752633" y="5567312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39303" y="3814612"/>
              <a:ext cx="410765" cy="453629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24150" y="4544058"/>
              <a:ext cx="410766" cy="453629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599147" y="5246527"/>
              <a:ext cx="410765" cy="453629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 flipH="1">
              <a:off x="4786653" y="141125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 flipH="1">
              <a:off x="4786653" y="1814751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 flipH="1">
              <a:off x="4786653" y="2521069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 flipH="1">
              <a:off x="4786654" y="2960917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 flipH="1">
              <a:off x="4786654" y="333932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572001" y="1471769"/>
              <a:ext cx="410765" cy="453629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41622" y="3006803"/>
              <a:ext cx="410765" cy="453629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 flipH="1">
              <a:off x="4773348" y="217346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32485" y="2216474"/>
              <a:ext cx="410766" cy="453629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657553" flipH="1">
              <a:off x="4707210" y="3841435"/>
              <a:ext cx="2212474" cy="1802534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7145631" y="1297832"/>
              <a:ext cx="1219323" cy="993400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 flipH="1">
              <a:off x="6547378" y="4325277"/>
              <a:ext cx="1643966" cy="1483728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5338867" y="2055394"/>
              <a:ext cx="2763176" cy="2251199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AB1D879-49E5-75CD-D8F2-3C5B7CE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260</a:t>
            </a:fld>
            <a:endParaRPr lang="ar-SA"/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EDCC8EA-5AC2-E315-99FE-CF26B777188A}"/>
              </a:ext>
            </a:extLst>
          </p:cNvPr>
          <p:cNvGrpSpPr/>
          <p:nvPr/>
        </p:nvGrpSpPr>
        <p:grpSpPr>
          <a:xfrm>
            <a:off x="3791815" y="332656"/>
            <a:ext cx="5033585" cy="6192687"/>
            <a:chOff x="6221387" y="232577"/>
            <a:chExt cx="4836478" cy="6369763"/>
          </a:xfrm>
        </p:grpSpPr>
        <p:sp>
          <p:nvSpPr>
            <p:cNvPr id="101" name="مستطيل 100">
              <a:extLst>
                <a:ext uri="{FF2B5EF4-FFF2-40B4-BE49-F238E27FC236}">
                  <a16:creationId xmlns:a16="http://schemas.microsoft.com/office/drawing/2014/main" id="{D4AA9D14-E689-9055-9F81-ECC05830A938}"/>
                </a:ext>
              </a:extLst>
            </p:cNvPr>
            <p:cNvSpPr/>
            <p:nvPr/>
          </p:nvSpPr>
          <p:spPr>
            <a:xfrm>
              <a:off x="6221387" y="498726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2FFC9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9489DB"/>
                </a:gs>
                <a:gs pos="29000">
                  <a:srgbClr val="DEF7FF">
                    <a:lumMod val="78000"/>
                    <a:lumOff val="22000"/>
                  </a:srgb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14350">
                <a:defRPr/>
              </a:pPr>
              <a:endParaRPr lang="ar-SA" sz="1013" dirty="0"/>
            </a:p>
          </p:txBody>
        </p:sp>
        <p:pic>
          <p:nvPicPr>
            <p:cNvPr id="102" name="صورة 101">
              <a:extLst>
                <a:ext uri="{FF2B5EF4-FFF2-40B4-BE49-F238E27FC236}">
                  <a16:creationId xmlns:a16="http://schemas.microsoft.com/office/drawing/2014/main" id="{7DA72DF2-466E-6351-49F9-57AC9A53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6628833" y="232577"/>
              <a:ext cx="2115120" cy="212042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CFB57C1E-AA0A-CD1E-AF79-ED4FE4A1F105}"/>
              </a:ext>
            </a:extLst>
          </p:cNvPr>
          <p:cNvSpPr/>
          <p:nvPr/>
        </p:nvSpPr>
        <p:spPr>
          <a:xfrm flipH="1">
            <a:off x="3924307" y="368366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0" name="مستطيل مستدير الزوايا 49">
            <a:extLst>
              <a:ext uri="{FF2B5EF4-FFF2-40B4-BE49-F238E27FC236}">
                <a16:creationId xmlns:a16="http://schemas.microsoft.com/office/drawing/2014/main" id="{DA40DADE-5AA8-92D0-F1E3-C5696AF1FE1C}"/>
              </a:ext>
            </a:extLst>
          </p:cNvPr>
          <p:cNvSpPr/>
          <p:nvPr/>
        </p:nvSpPr>
        <p:spPr>
          <a:xfrm flipH="1">
            <a:off x="3924307" y="420671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1" name="مستطيل مستدير الزوايا 50">
            <a:extLst>
              <a:ext uri="{FF2B5EF4-FFF2-40B4-BE49-F238E27FC236}">
                <a16:creationId xmlns:a16="http://schemas.microsoft.com/office/drawing/2014/main" id="{0D13D0A3-19A9-F367-F7D3-03B907C52FE6}"/>
              </a:ext>
            </a:extLst>
          </p:cNvPr>
          <p:cNvSpPr/>
          <p:nvPr/>
        </p:nvSpPr>
        <p:spPr>
          <a:xfrm flipH="1">
            <a:off x="3924307" y="4666973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2" name="مستطيل مستدير الزوايا 51">
            <a:extLst>
              <a:ext uri="{FF2B5EF4-FFF2-40B4-BE49-F238E27FC236}">
                <a16:creationId xmlns:a16="http://schemas.microsoft.com/office/drawing/2014/main" id="{61654343-6E28-B760-69D7-BE096EC2B95E}"/>
              </a:ext>
            </a:extLst>
          </p:cNvPr>
          <p:cNvSpPr/>
          <p:nvPr/>
        </p:nvSpPr>
        <p:spPr>
          <a:xfrm flipH="1">
            <a:off x="3924307" y="5122292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3" name="مستطيل مستدير الزوايا 52">
            <a:extLst>
              <a:ext uri="{FF2B5EF4-FFF2-40B4-BE49-F238E27FC236}">
                <a16:creationId xmlns:a16="http://schemas.microsoft.com/office/drawing/2014/main" id="{81E95681-F074-B60A-FE27-249CB67BAD2F}"/>
              </a:ext>
            </a:extLst>
          </p:cNvPr>
          <p:cNvSpPr/>
          <p:nvPr/>
        </p:nvSpPr>
        <p:spPr>
          <a:xfrm flipH="1">
            <a:off x="3924307" y="557482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4" name="مستطيل مستدير الزوايا 53">
            <a:extLst>
              <a:ext uri="{FF2B5EF4-FFF2-40B4-BE49-F238E27FC236}">
                <a16:creationId xmlns:a16="http://schemas.microsoft.com/office/drawing/2014/main" id="{E4D1D18C-CEFF-BE5B-91FF-E3187537A7D8}"/>
              </a:ext>
            </a:extLst>
          </p:cNvPr>
          <p:cNvSpPr/>
          <p:nvPr/>
        </p:nvSpPr>
        <p:spPr>
          <a:xfrm flipH="1">
            <a:off x="3908821" y="604850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55" name="Google Shape;150;p5">
            <a:extLst>
              <a:ext uri="{FF2B5EF4-FFF2-40B4-BE49-F238E27FC236}">
                <a16:creationId xmlns:a16="http://schemas.microsoft.com/office/drawing/2014/main" id="{BBE60E40-F2DD-D6B0-B664-B4822498DA0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51556" y="3776537"/>
            <a:ext cx="570007" cy="588025"/>
            <a:chOff x="1283516" y="896752"/>
            <a:chExt cx="509409" cy="351872"/>
          </a:xfrm>
        </p:grpSpPr>
        <p:sp>
          <p:nvSpPr>
            <p:cNvPr id="99" name="Google Shape;152;p5">
              <a:extLst>
                <a:ext uri="{FF2B5EF4-FFF2-40B4-BE49-F238E27FC236}">
                  <a16:creationId xmlns:a16="http://schemas.microsoft.com/office/drawing/2014/main" id="{679568D8-9170-FA88-5225-1F4F8DE19E7B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53;p5">
              <a:extLst>
                <a:ext uri="{FF2B5EF4-FFF2-40B4-BE49-F238E27FC236}">
                  <a16:creationId xmlns:a16="http://schemas.microsoft.com/office/drawing/2014/main" id="{7940FC38-01B8-43AA-3047-5D76351CEAA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150;p5">
            <a:extLst>
              <a:ext uri="{FF2B5EF4-FFF2-40B4-BE49-F238E27FC236}">
                <a16:creationId xmlns:a16="http://schemas.microsoft.com/office/drawing/2014/main" id="{11DFF813-9E59-FCD4-596F-52B70B496ABC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30529" y="4722094"/>
            <a:ext cx="570009" cy="588025"/>
            <a:chOff x="1283516" y="896752"/>
            <a:chExt cx="509409" cy="351872"/>
          </a:xfrm>
        </p:grpSpPr>
        <p:sp>
          <p:nvSpPr>
            <p:cNvPr id="97" name="Google Shape;152;p5">
              <a:extLst>
                <a:ext uri="{FF2B5EF4-FFF2-40B4-BE49-F238E27FC236}">
                  <a16:creationId xmlns:a16="http://schemas.microsoft.com/office/drawing/2014/main" id="{A270332C-4A86-E5DA-E455-01CD73E4E9DE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53;p5">
              <a:extLst>
                <a:ext uri="{FF2B5EF4-FFF2-40B4-BE49-F238E27FC236}">
                  <a16:creationId xmlns:a16="http://schemas.microsoft.com/office/drawing/2014/main" id="{4733CAAD-1423-5DEB-0934-47F64278CE7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50;p5">
            <a:extLst>
              <a:ext uri="{FF2B5EF4-FFF2-40B4-BE49-F238E27FC236}">
                <a16:creationId xmlns:a16="http://schemas.microsoft.com/office/drawing/2014/main" id="{778360BA-33BC-DE8D-AA21-A6160B24A4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695833" y="5632681"/>
            <a:ext cx="570007" cy="588025"/>
            <a:chOff x="1283516" y="896752"/>
            <a:chExt cx="509409" cy="351872"/>
          </a:xfrm>
        </p:grpSpPr>
        <p:sp>
          <p:nvSpPr>
            <p:cNvPr id="95" name="Google Shape;152;p5">
              <a:extLst>
                <a:ext uri="{FF2B5EF4-FFF2-40B4-BE49-F238E27FC236}">
                  <a16:creationId xmlns:a16="http://schemas.microsoft.com/office/drawing/2014/main" id="{893A558E-CC81-3AF4-F9F1-205F2B47948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53;p5">
              <a:extLst>
                <a:ext uri="{FF2B5EF4-FFF2-40B4-BE49-F238E27FC236}">
                  <a16:creationId xmlns:a16="http://schemas.microsoft.com/office/drawing/2014/main" id="{C6E316AA-1645-A095-12D0-D044BE28EDF1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مستطيل مستدير الزوايا 57">
            <a:extLst>
              <a:ext uri="{FF2B5EF4-FFF2-40B4-BE49-F238E27FC236}">
                <a16:creationId xmlns:a16="http://schemas.microsoft.com/office/drawing/2014/main" id="{0BF9BA24-14D2-8371-5914-43D636887424}"/>
              </a:ext>
            </a:extLst>
          </p:cNvPr>
          <p:cNvSpPr/>
          <p:nvPr/>
        </p:nvSpPr>
        <p:spPr>
          <a:xfrm flipH="1">
            <a:off x="3956030" y="661137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9" name="مستطيل مستدير الزوايا 58">
            <a:extLst>
              <a:ext uri="{FF2B5EF4-FFF2-40B4-BE49-F238E27FC236}">
                <a16:creationId xmlns:a16="http://schemas.microsoft.com/office/drawing/2014/main" id="{BA140BD5-C073-1280-F48F-2E27CDDF1695}"/>
              </a:ext>
            </a:extLst>
          </p:cNvPr>
          <p:cNvSpPr/>
          <p:nvPr/>
        </p:nvSpPr>
        <p:spPr>
          <a:xfrm flipH="1">
            <a:off x="3956030" y="1184182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0" name="مستطيل مستدير الزوايا 59">
            <a:extLst>
              <a:ext uri="{FF2B5EF4-FFF2-40B4-BE49-F238E27FC236}">
                <a16:creationId xmlns:a16="http://schemas.microsoft.com/office/drawing/2014/main" id="{2389DF77-6C0F-C3A7-4352-DF79587D8095}"/>
              </a:ext>
            </a:extLst>
          </p:cNvPr>
          <p:cNvSpPr/>
          <p:nvPr/>
        </p:nvSpPr>
        <p:spPr>
          <a:xfrm flipH="1">
            <a:off x="3956030" y="209975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1" name="مستطيل مستدير الزوايا 60">
            <a:extLst>
              <a:ext uri="{FF2B5EF4-FFF2-40B4-BE49-F238E27FC236}">
                <a16:creationId xmlns:a16="http://schemas.microsoft.com/office/drawing/2014/main" id="{F6D25F2D-BB43-EEE6-617A-F0BAF08CA732}"/>
              </a:ext>
            </a:extLst>
          </p:cNvPr>
          <p:cNvSpPr/>
          <p:nvPr/>
        </p:nvSpPr>
        <p:spPr>
          <a:xfrm flipH="1">
            <a:off x="3956031" y="2669920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2" name="مستطيل مستدير الزوايا 61">
            <a:extLst>
              <a:ext uri="{FF2B5EF4-FFF2-40B4-BE49-F238E27FC236}">
                <a16:creationId xmlns:a16="http://schemas.microsoft.com/office/drawing/2014/main" id="{FAE8D53F-BBCB-4CDE-2DDC-DEBE835D1605}"/>
              </a:ext>
            </a:extLst>
          </p:cNvPr>
          <p:cNvSpPr/>
          <p:nvPr/>
        </p:nvSpPr>
        <p:spPr>
          <a:xfrm flipH="1">
            <a:off x="3956031" y="3160431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63" name="Google Shape;150;p5">
            <a:extLst>
              <a:ext uri="{FF2B5EF4-FFF2-40B4-BE49-F238E27FC236}">
                <a16:creationId xmlns:a16="http://schemas.microsoft.com/office/drawing/2014/main" id="{5B1804C0-6E86-811A-9C79-57F2790A94B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658163" y="739585"/>
            <a:ext cx="570007" cy="588025"/>
            <a:chOff x="1283516" y="896752"/>
            <a:chExt cx="509409" cy="351872"/>
          </a:xfrm>
        </p:grpSpPr>
        <p:sp>
          <p:nvSpPr>
            <p:cNvPr id="93" name="Google Shape;152;p5">
              <a:extLst>
                <a:ext uri="{FF2B5EF4-FFF2-40B4-BE49-F238E27FC236}">
                  <a16:creationId xmlns:a16="http://schemas.microsoft.com/office/drawing/2014/main" id="{B47EA9F3-58CC-0A70-E9F7-A7EB88481A00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53;p5">
              <a:extLst>
                <a:ext uri="{FF2B5EF4-FFF2-40B4-BE49-F238E27FC236}">
                  <a16:creationId xmlns:a16="http://schemas.microsoft.com/office/drawing/2014/main" id="{8FEAD9D3-363B-34B6-27AE-61E77EC521E7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150;p5">
            <a:extLst>
              <a:ext uri="{FF2B5EF4-FFF2-40B4-BE49-F238E27FC236}">
                <a16:creationId xmlns:a16="http://schemas.microsoft.com/office/drawing/2014/main" id="{CF72A350-32C7-404B-8041-5B3F9E0BB454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54774" y="2729400"/>
            <a:ext cx="570007" cy="588025"/>
            <a:chOff x="1283516" y="896752"/>
            <a:chExt cx="509409" cy="351872"/>
          </a:xfrm>
        </p:grpSpPr>
        <p:sp>
          <p:nvSpPr>
            <p:cNvPr id="91" name="Google Shape;152;p5">
              <a:extLst>
                <a:ext uri="{FF2B5EF4-FFF2-40B4-BE49-F238E27FC236}">
                  <a16:creationId xmlns:a16="http://schemas.microsoft.com/office/drawing/2014/main" id="{32E94E6D-CB31-4047-A27D-34F7E894D22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3;p5">
              <a:extLst>
                <a:ext uri="{FF2B5EF4-FFF2-40B4-BE49-F238E27FC236}">
                  <a16:creationId xmlns:a16="http://schemas.microsoft.com/office/drawing/2014/main" id="{BF7C8A31-D818-AEE4-78E8-9465EE5F19A2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مستطيل مستدير الزوايا 64">
            <a:extLst>
              <a:ext uri="{FF2B5EF4-FFF2-40B4-BE49-F238E27FC236}">
                <a16:creationId xmlns:a16="http://schemas.microsoft.com/office/drawing/2014/main" id="{FF40048C-81D6-09D2-19E0-B0AE1DF3F926}"/>
              </a:ext>
            </a:extLst>
          </p:cNvPr>
          <p:cNvSpPr/>
          <p:nvPr/>
        </p:nvSpPr>
        <p:spPr>
          <a:xfrm flipH="1">
            <a:off x="3937567" y="164916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66" name="Google Shape;150;p5">
            <a:extLst>
              <a:ext uri="{FF2B5EF4-FFF2-40B4-BE49-F238E27FC236}">
                <a16:creationId xmlns:a16="http://schemas.microsoft.com/office/drawing/2014/main" id="{F5B240A2-B07E-E11F-413E-3BC36C99AF8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42095" y="1704922"/>
            <a:ext cx="570009" cy="588025"/>
            <a:chOff x="1283516" y="896752"/>
            <a:chExt cx="509409" cy="351872"/>
          </a:xfrm>
        </p:grpSpPr>
        <p:sp>
          <p:nvSpPr>
            <p:cNvPr id="89" name="Google Shape;152;p5">
              <a:extLst>
                <a:ext uri="{FF2B5EF4-FFF2-40B4-BE49-F238E27FC236}">
                  <a16:creationId xmlns:a16="http://schemas.microsoft.com/office/drawing/2014/main" id="{50B500FD-028F-8DBA-BA8F-4F8B7FCB670E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3;p5">
              <a:extLst>
                <a:ext uri="{FF2B5EF4-FFF2-40B4-BE49-F238E27FC236}">
                  <a16:creationId xmlns:a16="http://schemas.microsoft.com/office/drawing/2014/main" id="{7359035E-61E6-65D2-AD57-6C4CAFBD911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" name="صورة 66">
            <a:extLst>
              <a:ext uri="{FF2B5EF4-FFF2-40B4-BE49-F238E27FC236}">
                <a16:creationId xmlns:a16="http://schemas.microsoft.com/office/drawing/2014/main" id="{B9CD6ECB-DCA1-510C-B5A8-B3A384010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3946904" y="3728926"/>
            <a:ext cx="2867958" cy="2501326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D2EDA165-0DE8-3B44-7CCA-D3B871D37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229518" y="514117"/>
            <a:ext cx="1692020" cy="1287712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E785A840-7BE5-1421-29EB-356FC7CC76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6399339" y="4438495"/>
            <a:ext cx="2281286" cy="1923308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CCD8C538-0F03-4EB2-6478-F24EA61BF9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4722322" y="1496120"/>
            <a:ext cx="3834382" cy="29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127521"/>
            <a:ext cx="1143000" cy="47994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z="1350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20377"/>
            <a:ext cx="6858000" cy="470892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350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028700"/>
            <a:ext cx="5143500" cy="85725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514593" y="1885950"/>
          <a:ext cx="5133982" cy="3829056"/>
        </p:xfrm>
        <a:graphic>
          <a:graphicData uri="http://schemas.openxmlformats.org/drawingml/2006/table">
            <a:tbl>
              <a:tblPr rtl="1"/>
              <a:tblGrid>
                <a:gridCol w="366713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0086" y="1219400"/>
            <a:ext cx="910829" cy="1010841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7301" y="2343151"/>
            <a:ext cx="897731" cy="3394472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EFE693-D6B5-C6C5-9D17-A9344A64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237</a:t>
            </a:fld>
            <a:endParaRPr lang="en-US" altLang="ar-SA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7383967" y="233810"/>
            <a:ext cx="425497" cy="18465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562402" y="857250"/>
            <a:ext cx="783292" cy="8286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1867475" y="1214263"/>
            <a:ext cx="538859" cy="570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208019" y="1225019"/>
            <a:ext cx="783292" cy="828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0935" y="960729"/>
            <a:ext cx="783292" cy="8286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2850554" y="892405"/>
            <a:ext cx="3789605" cy="570032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7183853" y="1577392"/>
            <a:ext cx="1936887" cy="3035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7199074" y="15942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7447940" y="15942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7696814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7199075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7447941" y="15916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7696815" y="158916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3158480" y="786366"/>
            <a:ext cx="32579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7183852" y="207789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7199073" y="21047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7447939" y="21047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7696813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7199074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7447940" y="21022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7696814" y="20997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7183851" y="258848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7199073" y="26153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7447938" y="261537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7696812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7199073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7447939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7696813" y="261033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7183850" y="309906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7199072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7447938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7696812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7199073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7447938" y="3123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7696812" y="3120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7183850" y="360964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7199071" y="36365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7447937" y="3636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7696811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7199072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7447938" y="3634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7696812" y="3631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7183849" y="412023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7199070" y="41471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7447936" y="4147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7696810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7199071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7447937" y="4144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7696811" y="4142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7183848" y="463742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7199070" y="4664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7447935" y="46643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7696809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7199070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7447936" y="466179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7696810" y="465927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4973956" y="16320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4989177" y="16589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5238043" y="16589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5486917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4989178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5238044" y="16563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5486918" y="16538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4973955" y="21426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4989177" y="21695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5238042" y="21694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5486916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4989177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5238043" y="21669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5486917" y="21644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4973954" y="265319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4989176" y="26800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5238042" y="268008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5486916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4989177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5238042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5486916" y="26750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4973954" y="316377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4989175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5238041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5486915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4989176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5238042" y="31881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5486916" y="31856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4973953" y="367435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4989174" y="37012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5238040" y="370125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5486914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4989175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5238041" y="36987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5486915" y="36962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4973952" y="418494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4989174" y="42118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5238039" y="421183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5486913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4989174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5238040" y="42093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5486914" y="42067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4973951" y="470213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4989173" y="472902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5238039" y="47290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5486913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4989174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5238039" y="47265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5486913" y="47239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2623450" y="188854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2638671" y="1915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2887537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3136411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2638672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2887538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3136412" y="19103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2623449" y="239912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2638671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2887536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3136410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2638671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2887537" y="2423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3136411" y="242098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2623448" y="290971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2638670" y="29366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2887536" y="2936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3136410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2638671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2887536" y="2934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3136410" y="29315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2623448" y="342029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2638669" y="3447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2887535" y="34471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3136409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2638670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2887536" y="34446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3136410" y="344214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2623447" y="393088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2638668" y="395777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2887534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3136408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2638669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2887535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3136409" y="395273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2623446" y="444146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2638668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2887533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3136407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2638668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2887534" y="44658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3136408" y="4463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2654618" y="555093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2669839" y="55778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2918705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3167579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2669840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2918706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3167580" y="55727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437684" y="189358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452905" y="19204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701771" y="192047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950645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452906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701772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950646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437683" y="240416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452904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701770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950644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452905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701771" y="24285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950645" y="2426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437682" y="291475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452904" y="29416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701769" y="294164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950643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452904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701770" y="293912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950644" y="2936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437681" y="342533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452903" y="34522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701769" y="345223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950643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452904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701769" y="344970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950643" y="34471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437681" y="39359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452902" y="39628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701768" y="396281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950642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452903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701769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950643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437680" y="44465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452901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701767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950641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452902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701768" y="44708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950642" y="44683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468851" y="555597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484073" y="558287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732939" y="55828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981813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484074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732939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981813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7160531" y="5167298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7175752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7424618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7673492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7175753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7424619" y="5191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7673493" y="518915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7160531" y="558955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7175752" y="56164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7424618" y="561644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7673492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7175753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7424619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7673493" y="561140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4950634" y="511929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4965855" y="514618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5214721" y="51461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5463595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4965856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5214722" y="51436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5463596" y="51411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4950634" y="554154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4965855" y="55684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5214721" y="55684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5463595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4965856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5214722" y="55659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5463596" y="556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2640185" y="502336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2655406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2904272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3153146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2655407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2904273" y="50477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3153147" y="50452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454418" y="502840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469640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718506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967380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469641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718506" y="50527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967380" y="50502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3641F5-8519-E7DA-26D5-08515EB6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669109" y="2439039"/>
            <a:ext cx="3233779" cy="3241885"/>
          </a:xfrm>
          <a:prstGeom prst="rect">
            <a:avLst/>
          </a:prstGeom>
          <a:ln>
            <a:noFill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931390" y="306036"/>
            <a:ext cx="4886991" cy="6185060"/>
          </a:xfrm>
          <a:prstGeom prst="rect">
            <a:avLst/>
          </a:prstGeom>
          <a:gradFill flip="none" rotWithShape="0">
            <a:gsLst>
              <a:gs pos="3000">
                <a:srgbClr val="D2FFC9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E97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AFFE2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514350" rtl="0" eaLnBrk="1" latinLnBrk="0" hangingPunct="1">
              <a:defRPr/>
            </a:pPr>
            <a:endParaRPr lang="ar-SA" sz="1013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199903" y="3699625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199903" y="4244805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199903" y="4724541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199903" y="5199128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199903" y="5670817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214938" y="616453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00997" y="3796421"/>
            <a:ext cx="553407" cy="612910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21409" y="4781994"/>
            <a:ext cx="553408" cy="612910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55098" y="5731117"/>
            <a:ext cx="553407" cy="612910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1932883" y="1236032"/>
            <a:ext cx="2832805" cy="9459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3375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٦-٦</a:t>
            </a:r>
            <a:endParaRPr lang="ar-SA" sz="3375" dirty="0">
              <a:solidFill>
                <a:srgbClr val="0070C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169104" y="54917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endParaRPr lang="ar-SA" sz="1013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169104" y="1094360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169104" y="204868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169103" y="264297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169103" y="315424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91670" y="630948"/>
            <a:ext cx="553407" cy="612910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297873" y="2704971"/>
            <a:ext cx="553407" cy="612910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187030" y="157901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10181" y="1637138"/>
            <a:ext cx="553408" cy="612910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262936" y="3385562"/>
            <a:ext cx="3520861" cy="2860287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3800365" y="688002"/>
            <a:ext cx="1642744" cy="134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67186" y="4592650"/>
            <a:ext cx="2214848" cy="200470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241111" y="2278813"/>
            <a:ext cx="3722713" cy="3041652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558431" y="2802288"/>
            <a:ext cx="3546287" cy="9475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30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ضرب كثيرات الحدود</a:t>
            </a:r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41485" y="260648"/>
            <a:ext cx="1405842" cy="141270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3E118A-CC53-9AC4-90BA-E24A90B4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كل حر: شكل 6">
            <a:extLst>
              <a:ext uri="{FF2B5EF4-FFF2-40B4-BE49-F238E27FC236}">
                <a16:creationId xmlns:a16="http://schemas.microsoft.com/office/drawing/2014/main" id="{0551ACE6-272C-274F-ADC8-775BBF006C53}"/>
              </a:ext>
            </a:extLst>
          </p:cNvPr>
          <p:cNvSpPr/>
          <p:nvPr/>
        </p:nvSpPr>
        <p:spPr>
          <a:xfrm>
            <a:off x="395535" y="328609"/>
            <a:ext cx="8650493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5" name="مربع نص 24"/>
          <p:cNvSpPr txBox="1"/>
          <p:nvPr/>
        </p:nvSpPr>
        <p:spPr>
          <a:xfrm>
            <a:off x="4429124" y="3998245"/>
            <a:ext cx="4500594" cy="769441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ما العبارة التي ستحصل عليها إذا ضربت أول </a:t>
            </a:r>
          </a:p>
          <a:p>
            <a:r>
              <a:rPr lang="ar-SA" sz="2200" b="1" dirty="0"/>
              <a:t>حد من العبارة الأولى في حدي العبارة الثانية ؟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1500166" y="4012313"/>
            <a:ext cx="285752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2200" b="1" dirty="0"/>
          </a:p>
          <a:p>
            <a:endParaRPr lang="ar-SA" sz="2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52"/>
            <a:ext cx="2381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61971"/>
            <a:ext cx="4953012" cy="322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مجموعة 41"/>
          <p:cNvGrpSpPr/>
          <p:nvPr/>
        </p:nvGrpSpPr>
        <p:grpSpPr>
          <a:xfrm>
            <a:off x="2271916" y="4042708"/>
            <a:ext cx="2014332" cy="757682"/>
            <a:chOff x="5057998" y="4357694"/>
            <a:chExt cx="2014332" cy="757682"/>
          </a:xfrm>
        </p:grpSpPr>
        <p:sp>
          <p:nvSpPr>
            <p:cNvPr id="23" name="مربع نص 22"/>
            <p:cNvSpPr txBox="1"/>
            <p:nvPr/>
          </p:nvSpPr>
          <p:spPr>
            <a:xfrm>
              <a:off x="5057998" y="4457268"/>
              <a:ext cx="158570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rgbClr val="FF0000"/>
                  </a:solidFill>
                </a:rPr>
                <a:t>ع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٢</a:t>
              </a:r>
              <a:r>
                <a:rPr lang="ar-SA" sz="2200" b="1" dirty="0">
                  <a:solidFill>
                    <a:srgbClr val="FF0000"/>
                  </a:solidFill>
                </a:rPr>
                <a:t> + ٢٧ ع</a:t>
              </a:r>
            </a:p>
          </p:txBody>
        </p:sp>
        <p:grpSp>
          <p:nvGrpSpPr>
            <p:cNvPr id="24" name="مجموعة 55"/>
            <p:cNvGrpSpPr/>
            <p:nvPr/>
          </p:nvGrpSpPr>
          <p:grpSpPr>
            <a:xfrm>
              <a:off x="6643702" y="4357694"/>
              <a:ext cx="428628" cy="757682"/>
              <a:chOff x="7000892" y="3714752"/>
              <a:chExt cx="428628" cy="757682"/>
            </a:xfrm>
          </p:grpSpPr>
          <p:sp>
            <p:nvSpPr>
              <p:cNvPr id="27" name="مربع نص 26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٥</a:t>
                </a:r>
              </a:p>
            </p:txBody>
          </p:sp>
          <p:sp>
            <p:nvSpPr>
              <p:cNvPr id="40" name="مربع نص 39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٢</a:t>
                </a:r>
              </a:p>
            </p:txBody>
          </p:sp>
          <p:cxnSp>
            <p:nvCxnSpPr>
              <p:cNvPr id="41" name="رابط مستقيم 40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مربع نص 50"/>
          <p:cNvSpPr txBox="1"/>
          <p:nvPr/>
        </p:nvSpPr>
        <p:spPr>
          <a:xfrm>
            <a:off x="4429124" y="4911773"/>
            <a:ext cx="4500594" cy="769441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ما العبارة التي ستحصل عليها إذا ضربت ثاني</a:t>
            </a:r>
          </a:p>
          <a:p>
            <a:r>
              <a:rPr lang="ar-SA" sz="2200" b="1" dirty="0"/>
              <a:t>حد من العبارة الأولى في حدي العبارة الثانية ؟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500166" y="4925841"/>
            <a:ext cx="285752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2200" b="1" dirty="0"/>
          </a:p>
          <a:p>
            <a:endParaRPr lang="ar-SA" sz="2200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2271916" y="5056908"/>
            <a:ext cx="200026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٩٠ ع  + ٤٨٦٠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429124" y="5840467"/>
            <a:ext cx="4500594" cy="769441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ما العبارة التي ستحصل عليها عند جمع الناتجين السابقين ؟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1500166" y="5854535"/>
            <a:ext cx="285752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2200" b="1" dirty="0"/>
          </a:p>
          <a:p>
            <a:endParaRPr lang="ar-SA" sz="2200" b="1" dirty="0"/>
          </a:p>
        </p:txBody>
      </p:sp>
      <p:grpSp>
        <p:nvGrpSpPr>
          <p:cNvPr id="61" name="مجموعة 60"/>
          <p:cNvGrpSpPr/>
          <p:nvPr/>
        </p:nvGrpSpPr>
        <p:grpSpPr>
          <a:xfrm>
            <a:off x="1343222" y="5886028"/>
            <a:ext cx="2943026" cy="757682"/>
            <a:chOff x="4129304" y="4357694"/>
            <a:chExt cx="2943026" cy="757682"/>
          </a:xfrm>
        </p:grpSpPr>
        <p:sp>
          <p:nvSpPr>
            <p:cNvPr id="62" name="مربع نص 61"/>
            <p:cNvSpPr txBox="1"/>
            <p:nvPr/>
          </p:nvSpPr>
          <p:spPr>
            <a:xfrm>
              <a:off x="4129304" y="4457268"/>
              <a:ext cx="251439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rgbClr val="FF0000"/>
                  </a:solidFill>
                </a:rPr>
                <a:t>ع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٢</a:t>
              </a:r>
              <a:r>
                <a:rPr lang="ar-SA" sz="2200" b="1" dirty="0">
                  <a:solidFill>
                    <a:srgbClr val="FF0000"/>
                  </a:solidFill>
                </a:rPr>
                <a:t> + ١١٧ع + ٤٨٦٠</a:t>
              </a:r>
            </a:p>
          </p:txBody>
        </p:sp>
        <p:grpSp>
          <p:nvGrpSpPr>
            <p:cNvPr id="63" name="مجموعة 55"/>
            <p:cNvGrpSpPr/>
            <p:nvPr/>
          </p:nvGrpSpPr>
          <p:grpSpPr>
            <a:xfrm>
              <a:off x="6643702" y="4357694"/>
              <a:ext cx="428628" cy="757682"/>
              <a:chOff x="7000892" y="3714752"/>
              <a:chExt cx="428628" cy="757682"/>
            </a:xfrm>
          </p:grpSpPr>
          <p:sp>
            <p:nvSpPr>
              <p:cNvPr id="64" name="مربع نص 63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٥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٢</a:t>
                </a:r>
              </a:p>
            </p:txBody>
          </p:sp>
          <p:cxnSp>
            <p:nvCxnSpPr>
              <p:cNvPr id="66" name="رابط مستقيم 65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713EFC12-0106-3148-98D5-9CCAA0DB3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27" y="5880288"/>
            <a:ext cx="1228323" cy="1230784"/>
          </a:xfrm>
          <a:prstGeom prst="rect">
            <a:avLst/>
          </a:prstGeom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F8091-4E24-19B1-F0C9-ED98DD89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1" grpId="0" animBg="1"/>
      <p:bldP spid="52" grpId="0" animBg="1"/>
      <p:bldP spid="54" grpId="0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شكل حر: شكل 6">
            <a:extLst>
              <a:ext uri="{FF2B5EF4-FFF2-40B4-BE49-F238E27FC236}">
                <a16:creationId xmlns:a16="http://schemas.microsoft.com/office/drawing/2014/main" id="{75EEE646-E95B-8544-9898-3D3DF6B0EFCF}"/>
              </a:ext>
            </a:extLst>
          </p:cNvPr>
          <p:cNvSpPr/>
          <p:nvPr/>
        </p:nvSpPr>
        <p:spPr>
          <a:xfrm>
            <a:off x="142844" y="514110"/>
            <a:ext cx="8677294" cy="615690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75" name="شكل حر: شكل 27">
            <a:extLst>
              <a:ext uri="{FF2B5EF4-FFF2-40B4-BE49-F238E27FC236}">
                <a16:creationId xmlns:a16="http://schemas.microsoft.com/office/drawing/2014/main" id="{C61B4CB3-7476-EA43-9772-42FDD09CFF9E}"/>
              </a:ext>
            </a:extLst>
          </p:cNvPr>
          <p:cNvSpPr/>
          <p:nvPr/>
        </p:nvSpPr>
        <p:spPr>
          <a:xfrm>
            <a:off x="377045" y="1808163"/>
            <a:ext cx="4593395" cy="5876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28">
            <a:extLst>
              <a:ext uri="{FF2B5EF4-FFF2-40B4-BE49-F238E27FC236}">
                <a16:creationId xmlns:a16="http://schemas.microsoft.com/office/drawing/2014/main" id="{6C01ABA5-C1B9-4B47-B0B0-B87CD4780CEC}"/>
              </a:ext>
            </a:extLst>
          </p:cNvPr>
          <p:cNvSpPr/>
          <p:nvPr/>
        </p:nvSpPr>
        <p:spPr>
          <a:xfrm>
            <a:off x="380187" y="2132013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29">
            <a:extLst>
              <a:ext uri="{FF2B5EF4-FFF2-40B4-BE49-F238E27FC236}">
                <a16:creationId xmlns:a16="http://schemas.microsoft.com/office/drawing/2014/main" id="{AC3CB320-D26A-714D-9DCC-4E607FD67BCA}"/>
              </a:ext>
            </a:extLst>
          </p:cNvPr>
          <p:cNvSpPr/>
          <p:nvPr/>
        </p:nvSpPr>
        <p:spPr>
          <a:xfrm>
            <a:off x="380187" y="2351088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0">
            <a:extLst>
              <a:ext uri="{FF2B5EF4-FFF2-40B4-BE49-F238E27FC236}">
                <a16:creationId xmlns:a16="http://schemas.microsoft.com/office/drawing/2014/main" id="{9F6CC4F2-29B7-A546-A8B0-429E8F862EA7}"/>
              </a:ext>
            </a:extLst>
          </p:cNvPr>
          <p:cNvSpPr/>
          <p:nvPr/>
        </p:nvSpPr>
        <p:spPr>
          <a:xfrm>
            <a:off x="380187" y="2571750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1">
            <a:extLst>
              <a:ext uri="{FF2B5EF4-FFF2-40B4-BE49-F238E27FC236}">
                <a16:creationId xmlns:a16="http://schemas.microsoft.com/office/drawing/2014/main" id="{69E06010-7478-9648-9FFF-35523A3FEA2A}"/>
              </a:ext>
            </a:extLst>
          </p:cNvPr>
          <p:cNvSpPr/>
          <p:nvPr/>
        </p:nvSpPr>
        <p:spPr>
          <a:xfrm>
            <a:off x="380187" y="2801938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80" name="شكل حر: شكل 32">
            <a:extLst>
              <a:ext uri="{FF2B5EF4-FFF2-40B4-BE49-F238E27FC236}">
                <a16:creationId xmlns:a16="http://schemas.microsoft.com/office/drawing/2014/main" id="{BD38A411-3F92-4545-8773-E1B77F15D91C}"/>
              </a:ext>
            </a:extLst>
          </p:cNvPr>
          <p:cNvSpPr/>
          <p:nvPr/>
        </p:nvSpPr>
        <p:spPr>
          <a:xfrm>
            <a:off x="380187" y="3021012"/>
            <a:ext cx="4575194" cy="6048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3">
            <a:extLst>
              <a:ext uri="{FF2B5EF4-FFF2-40B4-BE49-F238E27FC236}">
                <a16:creationId xmlns:a16="http://schemas.microsoft.com/office/drawing/2014/main" id="{B786952C-FC83-214A-ADD8-3942AE941587}"/>
              </a:ext>
            </a:extLst>
          </p:cNvPr>
          <p:cNvSpPr/>
          <p:nvPr/>
        </p:nvSpPr>
        <p:spPr>
          <a:xfrm>
            <a:off x="380187" y="3241675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4">
            <a:extLst>
              <a:ext uri="{FF2B5EF4-FFF2-40B4-BE49-F238E27FC236}">
                <a16:creationId xmlns:a16="http://schemas.microsoft.com/office/drawing/2014/main" id="{09216F13-7F7E-3441-BD21-DB95656DEFCA}"/>
              </a:ext>
            </a:extLst>
          </p:cNvPr>
          <p:cNvSpPr/>
          <p:nvPr/>
        </p:nvSpPr>
        <p:spPr>
          <a:xfrm>
            <a:off x="380187" y="3460750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5">
            <a:extLst>
              <a:ext uri="{FF2B5EF4-FFF2-40B4-BE49-F238E27FC236}">
                <a16:creationId xmlns:a16="http://schemas.microsoft.com/office/drawing/2014/main" id="{7BDE28AC-CBF6-3740-8E62-1EE09CB585C7}"/>
              </a:ext>
            </a:extLst>
          </p:cNvPr>
          <p:cNvSpPr/>
          <p:nvPr/>
        </p:nvSpPr>
        <p:spPr>
          <a:xfrm>
            <a:off x="380187" y="3690937"/>
            <a:ext cx="4575194" cy="6048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6">
            <a:extLst>
              <a:ext uri="{FF2B5EF4-FFF2-40B4-BE49-F238E27FC236}">
                <a16:creationId xmlns:a16="http://schemas.microsoft.com/office/drawing/2014/main" id="{0375F363-73F4-DD48-9FD5-E9BBD040837A}"/>
              </a:ext>
            </a:extLst>
          </p:cNvPr>
          <p:cNvSpPr/>
          <p:nvPr/>
        </p:nvSpPr>
        <p:spPr>
          <a:xfrm>
            <a:off x="380187" y="3911600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7">
            <a:extLst>
              <a:ext uri="{FF2B5EF4-FFF2-40B4-BE49-F238E27FC236}">
                <a16:creationId xmlns:a16="http://schemas.microsoft.com/office/drawing/2014/main" id="{4F907330-1EAB-B74A-A4D3-211E07E790C1}"/>
              </a:ext>
            </a:extLst>
          </p:cNvPr>
          <p:cNvSpPr/>
          <p:nvPr/>
        </p:nvSpPr>
        <p:spPr>
          <a:xfrm>
            <a:off x="380187" y="4130675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8">
            <a:extLst>
              <a:ext uri="{FF2B5EF4-FFF2-40B4-BE49-F238E27FC236}">
                <a16:creationId xmlns:a16="http://schemas.microsoft.com/office/drawing/2014/main" id="{DFEB707C-BF08-5543-8228-918386068772}"/>
              </a:ext>
            </a:extLst>
          </p:cNvPr>
          <p:cNvSpPr/>
          <p:nvPr/>
        </p:nvSpPr>
        <p:spPr>
          <a:xfrm>
            <a:off x="380187" y="4351338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9">
            <a:extLst>
              <a:ext uri="{FF2B5EF4-FFF2-40B4-BE49-F238E27FC236}">
                <a16:creationId xmlns:a16="http://schemas.microsoft.com/office/drawing/2014/main" id="{9A52DC6D-98BD-9D41-BC6C-21CA99FD6148}"/>
              </a:ext>
            </a:extLst>
          </p:cNvPr>
          <p:cNvSpPr/>
          <p:nvPr/>
        </p:nvSpPr>
        <p:spPr>
          <a:xfrm>
            <a:off x="380187" y="4581525"/>
            <a:ext cx="4575194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40">
            <a:extLst>
              <a:ext uri="{FF2B5EF4-FFF2-40B4-BE49-F238E27FC236}">
                <a16:creationId xmlns:a16="http://schemas.microsoft.com/office/drawing/2014/main" id="{423D083A-523F-934E-9940-F6330FF0B17A}"/>
              </a:ext>
            </a:extLst>
          </p:cNvPr>
          <p:cNvSpPr/>
          <p:nvPr/>
        </p:nvSpPr>
        <p:spPr>
          <a:xfrm>
            <a:off x="380187" y="4800600"/>
            <a:ext cx="4575194" cy="6049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41">
            <a:extLst>
              <a:ext uri="{FF2B5EF4-FFF2-40B4-BE49-F238E27FC236}">
                <a16:creationId xmlns:a16="http://schemas.microsoft.com/office/drawing/2014/main" id="{C34BFA30-2541-E340-A02C-16F0EFBFF089}"/>
              </a:ext>
            </a:extLst>
          </p:cNvPr>
          <p:cNvSpPr/>
          <p:nvPr/>
        </p:nvSpPr>
        <p:spPr>
          <a:xfrm>
            <a:off x="377045" y="5068887"/>
            <a:ext cx="4593395" cy="6048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54">
            <a:extLst>
              <a:ext uri="{FF2B5EF4-FFF2-40B4-BE49-F238E27FC236}">
                <a16:creationId xmlns:a16="http://schemas.microsoft.com/office/drawing/2014/main" id="{AE684F15-E235-7543-8DC9-8F00C43684FC}"/>
              </a:ext>
            </a:extLst>
          </p:cNvPr>
          <p:cNvSpPr/>
          <p:nvPr/>
        </p:nvSpPr>
        <p:spPr>
          <a:xfrm>
            <a:off x="4054888" y="1808163"/>
            <a:ext cx="4595671" cy="5876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55">
            <a:extLst>
              <a:ext uri="{FF2B5EF4-FFF2-40B4-BE49-F238E27FC236}">
                <a16:creationId xmlns:a16="http://schemas.microsoft.com/office/drawing/2014/main" id="{01B07B52-7690-014D-87E7-AF0393C9B5E3}"/>
              </a:ext>
            </a:extLst>
          </p:cNvPr>
          <p:cNvSpPr/>
          <p:nvPr/>
        </p:nvSpPr>
        <p:spPr>
          <a:xfrm>
            <a:off x="4054888" y="5068887"/>
            <a:ext cx="4595671" cy="6048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6">
            <a:extLst>
              <a:ext uri="{FF2B5EF4-FFF2-40B4-BE49-F238E27FC236}">
                <a16:creationId xmlns:a16="http://schemas.microsoft.com/office/drawing/2014/main" id="{9DAC3A40-DA91-7645-938F-D0A2CAE4C4DE}"/>
              </a:ext>
            </a:extLst>
          </p:cNvPr>
          <p:cNvSpPr/>
          <p:nvPr/>
        </p:nvSpPr>
        <p:spPr>
          <a:xfrm>
            <a:off x="4058031" y="2132013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7">
            <a:extLst>
              <a:ext uri="{FF2B5EF4-FFF2-40B4-BE49-F238E27FC236}">
                <a16:creationId xmlns:a16="http://schemas.microsoft.com/office/drawing/2014/main" id="{E9D44533-70F6-0B42-BA77-BF5FB11906C8}"/>
              </a:ext>
            </a:extLst>
          </p:cNvPr>
          <p:cNvSpPr/>
          <p:nvPr/>
        </p:nvSpPr>
        <p:spPr>
          <a:xfrm>
            <a:off x="4058031" y="2351088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8">
            <a:extLst>
              <a:ext uri="{FF2B5EF4-FFF2-40B4-BE49-F238E27FC236}">
                <a16:creationId xmlns:a16="http://schemas.microsoft.com/office/drawing/2014/main" id="{A2619E6D-3A46-584A-B053-BBC72FC2BA11}"/>
              </a:ext>
            </a:extLst>
          </p:cNvPr>
          <p:cNvSpPr/>
          <p:nvPr/>
        </p:nvSpPr>
        <p:spPr>
          <a:xfrm>
            <a:off x="4058031" y="2571750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9">
            <a:extLst>
              <a:ext uri="{FF2B5EF4-FFF2-40B4-BE49-F238E27FC236}">
                <a16:creationId xmlns:a16="http://schemas.microsoft.com/office/drawing/2014/main" id="{DA344F63-35F6-1547-9D73-F8A1B1E3B42F}"/>
              </a:ext>
            </a:extLst>
          </p:cNvPr>
          <p:cNvSpPr/>
          <p:nvPr/>
        </p:nvSpPr>
        <p:spPr>
          <a:xfrm>
            <a:off x="4058031" y="2801938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0">
            <a:extLst>
              <a:ext uri="{FF2B5EF4-FFF2-40B4-BE49-F238E27FC236}">
                <a16:creationId xmlns:a16="http://schemas.microsoft.com/office/drawing/2014/main" id="{22804B18-6472-BE43-A3F0-C570C552A21C}"/>
              </a:ext>
            </a:extLst>
          </p:cNvPr>
          <p:cNvSpPr/>
          <p:nvPr/>
        </p:nvSpPr>
        <p:spPr>
          <a:xfrm>
            <a:off x="4058031" y="3021012"/>
            <a:ext cx="4577470" cy="6048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1">
            <a:extLst>
              <a:ext uri="{FF2B5EF4-FFF2-40B4-BE49-F238E27FC236}">
                <a16:creationId xmlns:a16="http://schemas.microsoft.com/office/drawing/2014/main" id="{910D7FD9-38C2-704B-80A7-B72AE8C63376}"/>
              </a:ext>
            </a:extLst>
          </p:cNvPr>
          <p:cNvSpPr/>
          <p:nvPr/>
        </p:nvSpPr>
        <p:spPr>
          <a:xfrm>
            <a:off x="4058031" y="3241675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2">
            <a:extLst>
              <a:ext uri="{FF2B5EF4-FFF2-40B4-BE49-F238E27FC236}">
                <a16:creationId xmlns:a16="http://schemas.microsoft.com/office/drawing/2014/main" id="{5D70A594-C98B-C247-83F2-BDAE0F5593E8}"/>
              </a:ext>
            </a:extLst>
          </p:cNvPr>
          <p:cNvSpPr/>
          <p:nvPr/>
        </p:nvSpPr>
        <p:spPr>
          <a:xfrm>
            <a:off x="4058031" y="3460750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3">
            <a:extLst>
              <a:ext uri="{FF2B5EF4-FFF2-40B4-BE49-F238E27FC236}">
                <a16:creationId xmlns:a16="http://schemas.microsoft.com/office/drawing/2014/main" id="{202DC5DF-E0FF-8B4D-8BBE-7D5C3AD32ECA}"/>
              </a:ext>
            </a:extLst>
          </p:cNvPr>
          <p:cNvSpPr/>
          <p:nvPr/>
        </p:nvSpPr>
        <p:spPr>
          <a:xfrm>
            <a:off x="4058031" y="3690937"/>
            <a:ext cx="4577470" cy="6048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4">
            <a:extLst>
              <a:ext uri="{FF2B5EF4-FFF2-40B4-BE49-F238E27FC236}">
                <a16:creationId xmlns:a16="http://schemas.microsoft.com/office/drawing/2014/main" id="{8CA9B3F4-13FC-5841-87AB-E5BC686CB75F}"/>
              </a:ext>
            </a:extLst>
          </p:cNvPr>
          <p:cNvSpPr/>
          <p:nvPr/>
        </p:nvSpPr>
        <p:spPr>
          <a:xfrm>
            <a:off x="4058031" y="3911600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5">
            <a:extLst>
              <a:ext uri="{FF2B5EF4-FFF2-40B4-BE49-F238E27FC236}">
                <a16:creationId xmlns:a16="http://schemas.microsoft.com/office/drawing/2014/main" id="{7D0D3C7E-D01A-164D-B8EA-D7B074A42A8D}"/>
              </a:ext>
            </a:extLst>
          </p:cNvPr>
          <p:cNvSpPr/>
          <p:nvPr/>
        </p:nvSpPr>
        <p:spPr>
          <a:xfrm>
            <a:off x="4058031" y="4130675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6">
            <a:extLst>
              <a:ext uri="{FF2B5EF4-FFF2-40B4-BE49-F238E27FC236}">
                <a16:creationId xmlns:a16="http://schemas.microsoft.com/office/drawing/2014/main" id="{A6E3C410-AA4E-604A-A9A1-353156448037}"/>
              </a:ext>
            </a:extLst>
          </p:cNvPr>
          <p:cNvSpPr/>
          <p:nvPr/>
        </p:nvSpPr>
        <p:spPr>
          <a:xfrm>
            <a:off x="4058031" y="4351338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7">
            <a:extLst>
              <a:ext uri="{FF2B5EF4-FFF2-40B4-BE49-F238E27FC236}">
                <a16:creationId xmlns:a16="http://schemas.microsoft.com/office/drawing/2014/main" id="{DF5D16B2-C688-BF41-8B18-AA6A3D5FD341}"/>
              </a:ext>
            </a:extLst>
          </p:cNvPr>
          <p:cNvSpPr/>
          <p:nvPr/>
        </p:nvSpPr>
        <p:spPr>
          <a:xfrm>
            <a:off x="4058031" y="4581525"/>
            <a:ext cx="4577470" cy="5876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8">
            <a:extLst>
              <a:ext uri="{FF2B5EF4-FFF2-40B4-BE49-F238E27FC236}">
                <a16:creationId xmlns:a16="http://schemas.microsoft.com/office/drawing/2014/main" id="{E3A1E80D-65C6-4441-984B-6B3E4CC268B3}"/>
              </a:ext>
            </a:extLst>
          </p:cNvPr>
          <p:cNvSpPr/>
          <p:nvPr/>
        </p:nvSpPr>
        <p:spPr>
          <a:xfrm>
            <a:off x="4058031" y="4800600"/>
            <a:ext cx="4577470" cy="6049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24F0729-5BE5-A54F-9C33-7B022DF9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624" y="5137150"/>
            <a:ext cx="105336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84BB1A12-C01E-3E40-9E57-D2551EF5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99" y="5138738"/>
            <a:ext cx="105336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4714876" y="2285992"/>
            <a:ext cx="395763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758736" y="2285992"/>
            <a:ext cx="3627497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4714876" y="2857496"/>
            <a:ext cx="3957638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عنوان 1"/>
          <p:cNvSpPr txBox="1">
            <a:spLocks/>
          </p:cNvSpPr>
          <p:nvPr/>
        </p:nvSpPr>
        <p:spPr>
          <a:xfrm>
            <a:off x="801216" y="2857496"/>
            <a:ext cx="3585429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7473457" y="1262921"/>
            <a:ext cx="1362075" cy="571504"/>
            <a:chOff x="7572396" y="285728"/>
            <a:chExt cx="1362075" cy="57150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72396" y="285728"/>
              <a:ext cx="136207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5625" y="357166"/>
              <a:ext cx="391585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مستطيل مستدير الزوايا 24"/>
          <p:cNvSpPr/>
          <p:nvPr/>
        </p:nvSpPr>
        <p:spPr>
          <a:xfrm>
            <a:off x="714348" y="1500174"/>
            <a:ext cx="671517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ضرب ( ٢ س + ٣ ) ( س + ٥ )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072066" y="3171766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( ٢ س  +  ٣  ) </a:t>
            </a:r>
            <a:r>
              <a:rPr lang="ar-SA" sz="2000" b="1" dirty="0">
                <a:solidFill>
                  <a:srgbClr val="FF0000"/>
                </a:solidFill>
              </a:rPr>
              <a:t>(  س  +  ٥  )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7715272" y="4998377"/>
            <a:ext cx="92869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٢ س</a:t>
            </a:r>
            <a:r>
              <a:rPr lang="ar-SA" sz="3200" b="1" baseline="30000" dirty="0"/>
              <a:t>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572264" y="498656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س</a:t>
            </a:r>
            <a:endParaRPr lang="ar-SA" sz="3200" b="1" baseline="300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5715008" y="4986568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+ ٣ س</a:t>
            </a:r>
            <a:endParaRPr lang="ar-SA" sz="3200" b="1" baseline="300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1785918" y="3214686"/>
            <a:ext cx="22860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 س</a:t>
            </a:r>
            <a:r>
              <a:rPr lang="ar-SA" sz="3200" b="1" baseline="30000" dirty="0"/>
              <a:t> </a:t>
            </a:r>
            <a:r>
              <a:rPr lang="ar-SA" sz="2200" b="1" dirty="0"/>
              <a:t> +   ٣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2857488" y="4000504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س  +  ٥</a:t>
            </a:r>
            <a:endParaRPr lang="ar-SA" sz="32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4000496" y="3585944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52" name="رابط مستقيم 51"/>
          <p:cNvCxnSpPr/>
          <p:nvPr/>
        </p:nvCxnSpPr>
        <p:spPr>
          <a:xfrm rot="10800000">
            <a:off x="1071538" y="4572008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3143240" y="4726693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٢ س</a:t>
            </a:r>
            <a:r>
              <a:rPr lang="ar-SA" sz="3200" b="1" baseline="30000" dirty="0"/>
              <a:t>٢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2214546" y="4714884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٣ س</a:t>
            </a:r>
            <a:endParaRPr lang="ar-SA" sz="3200" b="1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1234"/>
            <a:ext cx="68913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ربع نص 28"/>
          <p:cNvSpPr txBox="1"/>
          <p:nvPr/>
        </p:nvSpPr>
        <p:spPr>
          <a:xfrm>
            <a:off x="6715140" y="4100460"/>
            <a:ext cx="18573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٢ س </a:t>
            </a:r>
            <a:r>
              <a:rPr lang="ar-SA" sz="2000" b="1" dirty="0">
                <a:solidFill>
                  <a:srgbClr val="FF0000"/>
                </a:solidFill>
              </a:rPr>
              <a:t>( س  +  ٥ )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6442358" y="4100078"/>
            <a:ext cx="35719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+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857752" y="4100078"/>
            <a:ext cx="164307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٣ </a:t>
            </a:r>
            <a:r>
              <a:rPr lang="ar-SA" sz="2000" b="1" dirty="0">
                <a:solidFill>
                  <a:srgbClr val="FF0000"/>
                </a:solidFill>
              </a:rPr>
              <a:t>( س  +  ٥ )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5072066" y="4986568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+ ١٥</a:t>
            </a:r>
            <a:endParaRPr lang="ar-SA" sz="32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429256" y="5855633"/>
            <a:ext cx="314327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٢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١٣ س  +  ١٥</a:t>
            </a:r>
            <a:endParaRPr lang="ar-SA" sz="3200" b="1" baseline="30000" dirty="0"/>
          </a:p>
        </p:txBody>
      </p:sp>
      <p:cxnSp>
        <p:nvCxnSpPr>
          <p:cNvPr id="36" name="رابط مستقيم 35"/>
          <p:cNvCxnSpPr/>
          <p:nvPr/>
        </p:nvCxnSpPr>
        <p:spPr>
          <a:xfrm rot="10800000">
            <a:off x="1071538" y="5784865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2143108" y="5222430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س</a:t>
            </a:r>
            <a:endParaRPr lang="ar-SA" sz="32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928662" y="5229018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١٥ </a:t>
            </a:r>
            <a:endParaRPr lang="ar-SA" sz="3200" b="1" baseline="30000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3143240" y="5913003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٢ س</a:t>
            </a:r>
            <a:r>
              <a:rPr lang="ar-SA" sz="3200" b="1" baseline="30000" dirty="0"/>
              <a:t>٢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2143108" y="5947521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١٣ س</a:t>
            </a:r>
            <a:endParaRPr lang="ar-SA" sz="3200" b="1" baseline="30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928662" y="5954109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١٥ </a:t>
            </a:r>
            <a:endParaRPr lang="ar-SA" sz="3200" b="1" baseline="30000" dirty="0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3427232" y="3173302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3614072" y="4028640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3430566" y="3188809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2799294" y="4020954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3600004" y="4028640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2806328" y="4003692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2565464" y="3173302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2565464" y="3186241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072E3D-CDD8-5A48-9B6F-A9AEDF35221A}"/>
              </a:ext>
            </a:extLst>
          </p:cNvPr>
          <p:cNvSpPr txBox="1"/>
          <p:nvPr/>
        </p:nvSpPr>
        <p:spPr>
          <a:xfrm>
            <a:off x="708733" y="55995"/>
            <a:ext cx="8313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ar-SA" dirty="0"/>
              <a:t>صـ٤٣</a:t>
            </a:r>
          </a:p>
        </p:txBody>
      </p: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421EEB4D-5A29-2144-B90F-A9AA51F02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36" y="5719840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1B5D34C-D6CF-0F72-3D0B-355D3B0A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4" grpId="0" animBg="1"/>
      <p:bldP spid="25" grpId="0" animBg="1"/>
      <p:bldP spid="26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29" grpId="0"/>
      <p:bldP spid="31" grpId="0"/>
      <p:bldP spid="32" grpId="0"/>
      <p:bldP spid="33" grpId="0"/>
      <p:bldP spid="35" grpId="0"/>
      <p:bldP spid="37" grpId="0"/>
      <p:bldP spid="38" grpId="0"/>
      <p:bldP spid="39" grpId="0"/>
      <p:bldP spid="40" grpId="0"/>
      <p:bldP spid="41" grpId="0"/>
      <p:bldP spid="51" grpId="0" animBg="1"/>
      <p:bldP spid="51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شكل حر: شكل 6">
            <a:extLst>
              <a:ext uri="{FF2B5EF4-FFF2-40B4-BE49-F238E27FC236}">
                <a16:creationId xmlns:a16="http://schemas.microsoft.com/office/drawing/2014/main" id="{4D6C10EB-9063-6A48-82D2-0C90B74E0C95}"/>
              </a:ext>
            </a:extLst>
          </p:cNvPr>
          <p:cNvSpPr/>
          <p:nvPr/>
        </p:nvSpPr>
        <p:spPr>
          <a:xfrm>
            <a:off x="500033" y="1268760"/>
            <a:ext cx="8348715" cy="523207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87" name="شكل حر: شكل 27">
            <a:extLst>
              <a:ext uri="{FF2B5EF4-FFF2-40B4-BE49-F238E27FC236}">
                <a16:creationId xmlns:a16="http://schemas.microsoft.com/office/drawing/2014/main" id="{C81F63AA-33A0-2041-B6E3-1EBC69F3BCA9}"/>
              </a:ext>
            </a:extLst>
          </p:cNvPr>
          <p:cNvSpPr/>
          <p:nvPr/>
        </p:nvSpPr>
        <p:spPr>
          <a:xfrm>
            <a:off x="1169988" y="1808163"/>
            <a:ext cx="3338962" cy="558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28">
            <a:extLst>
              <a:ext uri="{FF2B5EF4-FFF2-40B4-BE49-F238E27FC236}">
                <a16:creationId xmlns:a16="http://schemas.microsoft.com/office/drawing/2014/main" id="{26183311-8EE5-8648-8CC6-8DD01CB46A6C}"/>
              </a:ext>
            </a:extLst>
          </p:cNvPr>
          <p:cNvSpPr/>
          <p:nvPr/>
        </p:nvSpPr>
        <p:spPr>
          <a:xfrm>
            <a:off x="1169988" y="2132013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29">
            <a:extLst>
              <a:ext uri="{FF2B5EF4-FFF2-40B4-BE49-F238E27FC236}">
                <a16:creationId xmlns:a16="http://schemas.microsoft.com/office/drawing/2014/main" id="{0426AB33-42F5-E446-BE02-AB060D073677}"/>
              </a:ext>
            </a:extLst>
          </p:cNvPr>
          <p:cNvSpPr/>
          <p:nvPr/>
        </p:nvSpPr>
        <p:spPr>
          <a:xfrm>
            <a:off x="1169988" y="2351088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0">
            <a:extLst>
              <a:ext uri="{FF2B5EF4-FFF2-40B4-BE49-F238E27FC236}">
                <a16:creationId xmlns:a16="http://schemas.microsoft.com/office/drawing/2014/main" id="{DF2331AF-A07D-974B-9303-9D7282ECB746}"/>
              </a:ext>
            </a:extLst>
          </p:cNvPr>
          <p:cNvSpPr/>
          <p:nvPr/>
        </p:nvSpPr>
        <p:spPr>
          <a:xfrm>
            <a:off x="1169988" y="2571750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31">
            <a:extLst>
              <a:ext uri="{FF2B5EF4-FFF2-40B4-BE49-F238E27FC236}">
                <a16:creationId xmlns:a16="http://schemas.microsoft.com/office/drawing/2014/main" id="{DEF95908-DA48-BE45-B269-CF3E7D6E4606}"/>
              </a:ext>
            </a:extLst>
          </p:cNvPr>
          <p:cNvSpPr/>
          <p:nvPr/>
        </p:nvSpPr>
        <p:spPr>
          <a:xfrm>
            <a:off x="1169988" y="2801938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32">
            <a:extLst>
              <a:ext uri="{FF2B5EF4-FFF2-40B4-BE49-F238E27FC236}">
                <a16:creationId xmlns:a16="http://schemas.microsoft.com/office/drawing/2014/main" id="{88B3EA0C-F5E3-FD40-8E8F-EA208D3098AB}"/>
              </a:ext>
            </a:extLst>
          </p:cNvPr>
          <p:cNvSpPr/>
          <p:nvPr/>
        </p:nvSpPr>
        <p:spPr>
          <a:xfrm>
            <a:off x="1169988" y="3021013"/>
            <a:ext cx="3325732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33">
            <a:extLst>
              <a:ext uri="{FF2B5EF4-FFF2-40B4-BE49-F238E27FC236}">
                <a16:creationId xmlns:a16="http://schemas.microsoft.com/office/drawing/2014/main" id="{F711C10B-3A0B-5443-9FC2-506815FBC4AF}"/>
              </a:ext>
            </a:extLst>
          </p:cNvPr>
          <p:cNvSpPr/>
          <p:nvPr/>
        </p:nvSpPr>
        <p:spPr>
          <a:xfrm>
            <a:off x="1169988" y="3241675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34">
            <a:extLst>
              <a:ext uri="{FF2B5EF4-FFF2-40B4-BE49-F238E27FC236}">
                <a16:creationId xmlns:a16="http://schemas.microsoft.com/office/drawing/2014/main" id="{8F2F244F-F343-A44F-93B0-84042EFD5433}"/>
              </a:ext>
            </a:extLst>
          </p:cNvPr>
          <p:cNvSpPr/>
          <p:nvPr/>
        </p:nvSpPr>
        <p:spPr>
          <a:xfrm>
            <a:off x="1169988" y="3460750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35">
            <a:extLst>
              <a:ext uri="{FF2B5EF4-FFF2-40B4-BE49-F238E27FC236}">
                <a16:creationId xmlns:a16="http://schemas.microsoft.com/office/drawing/2014/main" id="{8A1238FE-C576-9441-A71E-690DB2661561}"/>
              </a:ext>
            </a:extLst>
          </p:cNvPr>
          <p:cNvSpPr/>
          <p:nvPr/>
        </p:nvSpPr>
        <p:spPr>
          <a:xfrm>
            <a:off x="1169988" y="3690938"/>
            <a:ext cx="3325732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36">
            <a:extLst>
              <a:ext uri="{FF2B5EF4-FFF2-40B4-BE49-F238E27FC236}">
                <a16:creationId xmlns:a16="http://schemas.microsoft.com/office/drawing/2014/main" id="{8E09630A-0C34-9741-B8C1-C35C83571200}"/>
              </a:ext>
            </a:extLst>
          </p:cNvPr>
          <p:cNvSpPr/>
          <p:nvPr/>
        </p:nvSpPr>
        <p:spPr>
          <a:xfrm>
            <a:off x="1169988" y="3911600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37">
            <a:extLst>
              <a:ext uri="{FF2B5EF4-FFF2-40B4-BE49-F238E27FC236}">
                <a16:creationId xmlns:a16="http://schemas.microsoft.com/office/drawing/2014/main" id="{91DFAE95-822F-974D-8ED0-32D884CE4A78}"/>
              </a:ext>
            </a:extLst>
          </p:cNvPr>
          <p:cNvSpPr/>
          <p:nvPr/>
        </p:nvSpPr>
        <p:spPr>
          <a:xfrm>
            <a:off x="1169988" y="4130675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38">
            <a:extLst>
              <a:ext uri="{FF2B5EF4-FFF2-40B4-BE49-F238E27FC236}">
                <a16:creationId xmlns:a16="http://schemas.microsoft.com/office/drawing/2014/main" id="{52E3DBD7-DF02-A743-B2EE-E604456E83B5}"/>
              </a:ext>
            </a:extLst>
          </p:cNvPr>
          <p:cNvSpPr/>
          <p:nvPr/>
        </p:nvSpPr>
        <p:spPr>
          <a:xfrm>
            <a:off x="1169988" y="4351338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39">
            <a:extLst>
              <a:ext uri="{FF2B5EF4-FFF2-40B4-BE49-F238E27FC236}">
                <a16:creationId xmlns:a16="http://schemas.microsoft.com/office/drawing/2014/main" id="{61F91107-A5B0-3640-A242-15B4DA629C9E}"/>
              </a:ext>
            </a:extLst>
          </p:cNvPr>
          <p:cNvSpPr/>
          <p:nvPr/>
        </p:nvSpPr>
        <p:spPr>
          <a:xfrm>
            <a:off x="1169988" y="4581525"/>
            <a:ext cx="3325732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40">
            <a:extLst>
              <a:ext uri="{FF2B5EF4-FFF2-40B4-BE49-F238E27FC236}">
                <a16:creationId xmlns:a16="http://schemas.microsoft.com/office/drawing/2014/main" id="{33F6152A-1EF5-4040-80D1-F8AF3F06154D}"/>
              </a:ext>
            </a:extLst>
          </p:cNvPr>
          <p:cNvSpPr/>
          <p:nvPr/>
        </p:nvSpPr>
        <p:spPr>
          <a:xfrm>
            <a:off x="1169988" y="4800600"/>
            <a:ext cx="3325732" cy="5752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41">
            <a:extLst>
              <a:ext uri="{FF2B5EF4-FFF2-40B4-BE49-F238E27FC236}">
                <a16:creationId xmlns:a16="http://schemas.microsoft.com/office/drawing/2014/main" id="{ACD3A72C-588D-DF45-8465-6B77E4F9E20C}"/>
              </a:ext>
            </a:extLst>
          </p:cNvPr>
          <p:cNvSpPr/>
          <p:nvPr/>
        </p:nvSpPr>
        <p:spPr>
          <a:xfrm>
            <a:off x="1169988" y="5068888"/>
            <a:ext cx="3338962" cy="5752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54">
            <a:extLst>
              <a:ext uri="{FF2B5EF4-FFF2-40B4-BE49-F238E27FC236}">
                <a16:creationId xmlns:a16="http://schemas.microsoft.com/office/drawing/2014/main" id="{5628A846-1F84-0A41-A6AC-49CA49161969}"/>
              </a:ext>
            </a:extLst>
          </p:cNvPr>
          <p:cNvSpPr/>
          <p:nvPr/>
        </p:nvSpPr>
        <p:spPr>
          <a:xfrm>
            <a:off x="4848225" y="1808163"/>
            <a:ext cx="3340616" cy="558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55">
            <a:extLst>
              <a:ext uri="{FF2B5EF4-FFF2-40B4-BE49-F238E27FC236}">
                <a16:creationId xmlns:a16="http://schemas.microsoft.com/office/drawing/2014/main" id="{63895A2C-7F06-724B-9094-FBAC919CD7F2}"/>
              </a:ext>
            </a:extLst>
          </p:cNvPr>
          <p:cNvSpPr/>
          <p:nvPr/>
        </p:nvSpPr>
        <p:spPr>
          <a:xfrm>
            <a:off x="4848225" y="5068888"/>
            <a:ext cx="3340616" cy="5752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56">
            <a:extLst>
              <a:ext uri="{FF2B5EF4-FFF2-40B4-BE49-F238E27FC236}">
                <a16:creationId xmlns:a16="http://schemas.microsoft.com/office/drawing/2014/main" id="{24311B24-6423-D04D-965C-4FB302C029B1}"/>
              </a:ext>
            </a:extLst>
          </p:cNvPr>
          <p:cNvSpPr/>
          <p:nvPr/>
        </p:nvSpPr>
        <p:spPr>
          <a:xfrm>
            <a:off x="4848225" y="2132013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57">
            <a:extLst>
              <a:ext uri="{FF2B5EF4-FFF2-40B4-BE49-F238E27FC236}">
                <a16:creationId xmlns:a16="http://schemas.microsoft.com/office/drawing/2014/main" id="{3EF39378-E388-104A-BDF7-2CD2CB22B4EB}"/>
              </a:ext>
            </a:extLst>
          </p:cNvPr>
          <p:cNvSpPr/>
          <p:nvPr/>
        </p:nvSpPr>
        <p:spPr>
          <a:xfrm>
            <a:off x="4848225" y="2351088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58">
            <a:extLst>
              <a:ext uri="{FF2B5EF4-FFF2-40B4-BE49-F238E27FC236}">
                <a16:creationId xmlns:a16="http://schemas.microsoft.com/office/drawing/2014/main" id="{804FEF96-0345-CA49-9191-62E9A3D7AFC1}"/>
              </a:ext>
            </a:extLst>
          </p:cNvPr>
          <p:cNvSpPr/>
          <p:nvPr/>
        </p:nvSpPr>
        <p:spPr>
          <a:xfrm>
            <a:off x="4848225" y="2571750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59">
            <a:extLst>
              <a:ext uri="{FF2B5EF4-FFF2-40B4-BE49-F238E27FC236}">
                <a16:creationId xmlns:a16="http://schemas.microsoft.com/office/drawing/2014/main" id="{6F435D34-6474-4A4F-8656-248E0952EFB2}"/>
              </a:ext>
            </a:extLst>
          </p:cNvPr>
          <p:cNvSpPr/>
          <p:nvPr/>
        </p:nvSpPr>
        <p:spPr>
          <a:xfrm>
            <a:off x="4848225" y="2801938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8" name="شكل حر: شكل 60">
            <a:extLst>
              <a:ext uri="{FF2B5EF4-FFF2-40B4-BE49-F238E27FC236}">
                <a16:creationId xmlns:a16="http://schemas.microsoft.com/office/drawing/2014/main" id="{6437D090-694A-3844-84DB-5FC48D631FDD}"/>
              </a:ext>
            </a:extLst>
          </p:cNvPr>
          <p:cNvSpPr/>
          <p:nvPr/>
        </p:nvSpPr>
        <p:spPr>
          <a:xfrm>
            <a:off x="4848225" y="3021013"/>
            <a:ext cx="3327386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شكل حر: شكل 61">
            <a:extLst>
              <a:ext uri="{FF2B5EF4-FFF2-40B4-BE49-F238E27FC236}">
                <a16:creationId xmlns:a16="http://schemas.microsoft.com/office/drawing/2014/main" id="{96D88BAF-7F47-5D43-8532-7DCE2872533E}"/>
              </a:ext>
            </a:extLst>
          </p:cNvPr>
          <p:cNvSpPr/>
          <p:nvPr/>
        </p:nvSpPr>
        <p:spPr>
          <a:xfrm>
            <a:off x="4848225" y="3241675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0" name="شكل حر: شكل 62">
            <a:extLst>
              <a:ext uri="{FF2B5EF4-FFF2-40B4-BE49-F238E27FC236}">
                <a16:creationId xmlns:a16="http://schemas.microsoft.com/office/drawing/2014/main" id="{59AC44A0-2394-6546-AE6E-128ABC2A8093}"/>
              </a:ext>
            </a:extLst>
          </p:cNvPr>
          <p:cNvSpPr/>
          <p:nvPr/>
        </p:nvSpPr>
        <p:spPr>
          <a:xfrm>
            <a:off x="4848225" y="3460750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1" name="شكل حر: شكل 63">
            <a:extLst>
              <a:ext uri="{FF2B5EF4-FFF2-40B4-BE49-F238E27FC236}">
                <a16:creationId xmlns:a16="http://schemas.microsoft.com/office/drawing/2014/main" id="{D59C219B-0225-9546-9E46-5AE59BB6453D}"/>
              </a:ext>
            </a:extLst>
          </p:cNvPr>
          <p:cNvSpPr/>
          <p:nvPr/>
        </p:nvSpPr>
        <p:spPr>
          <a:xfrm>
            <a:off x="4848225" y="3690938"/>
            <a:ext cx="3327386" cy="5752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" name="شكل حر: شكل 64">
            <a:extLst>
              <a:ext uri="{FF2B5EF4-FFF2-40B4-BE49-F238E27FC236}">
                <a16:creationId xmlns:a16="http://schemas.microsoft.com/office/drawing/2014/main" id="{A723D1A9-25C0-F347-BC6F-34DB708E59A5}"/>
              </a:ext>
            </a:extLst>
          </p:cNvPr>
          <p:cNvSpPr/>
          <p:nvPr/>
        </p:nvSpPr>
        <p:spPr>
          <a:xfrm>
            <a:off x="4848225" y="3911600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3" name="شكل حر: شكل 65">
            <a:extLst>
              <a:ext uri="{FF2B5EF4-FFF2-40B4-BE49-F238E27FC236}">
                <a16:creationId xmlns:a16="http://schemas.microsoft.com/office/drawing/2014/main" id="{034D5AB8-B8FF-5B40-ABBD-C62F6182725F}"/>
              </a:ext>
            </a:extLst>
          </p:cNvPr>
          <p:cNvSpPr/>
          <p:nvPr/>
        </p:nvSpPr>
        <p:spPr>
          <a:xfrm>
            <a:off x="4848225" y="4130675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4" name="شكل حر: شكل 66">
            <a:extLst>
              <a:ext uri="{FF2B5EF4-FFF2-40B4-BE49-F238E27FC236}">
                <a16:creationId xmlns:a16="http://schemas.microsoft.com/office/drawing/2014/main" id="{76FC498C-99D5-B643-91A6-E99B65D13A80}"/>
              </a:ext>
            </a:extLst>
          </p:cNvPr>
          <p:cNvSpPr/>
          <p:nvPr/>
        </p:nvSpPr>
        <p:spPr>
          <a:xfrm>
            <a:off x="4848225" y="4351338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5" name="شكل حر: شكل 67">
            <a:extLst>
              <a:ext uri="{FF2B5EF4-FFF2-40B4-BE49-F238E27FC236}">
                <a16:creationId xmlns:a16="http://schemas.microsoft.com/office/drawing/2014/main" id="{1C40D23F-B508-B54D-AC4F-710FF1924CE0}"/>
              </a:ext>
            </a:extLst>
          </p:cNvPr>
          <p:cNvSpPr/>
          <p:nvPr/>
        </p:nvSpPr>
        <p:spPr>
          <a:xfrm>
            <a:off x="4848225" y="4581525"/>
            <a:ext cx="3327386" cy="558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6" name="شكل حر: شكل 68">
            <a:extLst>
              <a:ext uri="{FF2B5EF4-FFF2-40B4-BE49-F238E27FC236}">
                <a16:creationId xmlns:a16="http://schemas.microsoft.com/office/drawing/2014/main" id="{B0BAFFC4-5108-E74E-992D-025AB64000C0}"/>
              </a:ext>
            </a:extLst>
          </p:cNvPr>
          <p:cNvSpPr/>
          <p:nvPr/>
        </p:nvSpPr>
        <p:spPr>
          <a:xfrm>
            <a:off x="4848225" y="4800600"/>
            <a:ext cx="3327386" cy="5752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8" name="مربع نص 105">
            <a:extLst>
              <a:ext uri="{FF2B5EF4-FFF2-40B4-BE49-F238E27FC236}">
                <a16:creationId xmlns:a16="http://schemas.microsoft.com/office/drawing/2014/main" id="{C8190BDF-FD12-6845-AC40-9CE3AFD9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2" y="5137150"/>
            <a:ext cx="76569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9" name="مربع نص 106">
            <a:extLst>
              <a:ext uri="{FF2B5EF4-FFF2-40B4-BE49-F238E27FC236}">
                <a16:creationId xmlns:a16="http://schemas.microsoft.com/office/drawing/2014/main" id="{CF68D6CF-99E1-A54D-85AA-D19328C9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7" y="5138738"/>
            <a:ext cx="76569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57166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عنوان 1"/>
          <p:cNvSpPr txBox="1">
            <a:spLocks/>
          </p:cNvSpPr>
          <p:nvPr/>
        </p:nvSpPr>
        <p:spPr>
          <a:xfrm>
            <a:off x="4714876" y="1857364"/>
            <a:ext cx="3827865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858538" y="1857364"/>
            <a:ext cx="352769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4714876" y="2428868"/>
            <a:ext cx="3857652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893506" y="2428868"/>
            <a:ext cx="3493139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714348" y="313864"/>
            <a:ext cx="6715172" cy="64294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العبارة :  ( ٣ </a:t>
            </a:r>
            <a:r>
              <a:rPr lang="ar-SA" sz="2400" b="1" dirty="0" err="1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  +  ٤ )  ( </a:t>
            </a:r>
            <a:r>
              <a:rPr lang="ar-SA" sz="2400" b="1" dirty="0" err="1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  +  ٥ )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072066" y="2743138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( ٣ م  +  ٤ )  </a:t>
            </a:r>
            <a:r>
              <a:rPr lang="ar-SA" sz="2000" b="1" dirty="0">
                <a:solidFill>
                  <a:srgbClr val="FF0000"/>
                </a:solidFill>
              </a:rPr>
              <a:t>( م  +  ٥ )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715272" y="4569749"/>
            <a:ext cx="92869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٣ م</a:t>
            </a:r>
            <a:r>
              <a:rPr lang="ar-SA" sz="3200" b="1" baseline="30000" dirty="0"/>
              <a:t>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572264" y="4557940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١٥ م</a:t>
            </a:r>
            <a:endParaRPr lang="ar-SA" sz="3200" b="1" baseline="300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5715008" y="4557940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+ ٤ م</a:t>
            </a:r>
            <a:endParaRPr lang="ar-SA" sz="3200" b="1" baseline="300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1810487" y="2774622"/>
            <a:ext cx="22860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٣ </a:t>
            </a:r>
            <a:r>
              <a:rPr lang="ar-SA" sz="2200" b="1" dirty="0" err="1"/>
              <a:t>م</a:t>
            </a:r>
            <a:r>
              <a:rPr lang="ar-SA" sz="3200" b="1" baseline="30000" dirty="0"/>
              <a:t> </a:t>
            </a:r>
            <a:r>
              <a:rPr lang="ar-SA" sz="2200" b="1" dirty="0"/>
              <a:t> +   ٤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2857488" y="357187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 +  ٥</a:t>
            </a:r>
            <a:endParaRPr lang="ar-SA" sz="3200" b="1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000496" y="3157316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53" name="رابط مستقيم 52"/>
          <p:cNvCxnSpPr/>
          <p:nvPr/>
        </p:nvCxnSpPr>
        <p:spPr>
          <a:xfrm rot="10800000">
            <a:off x="1071538" y="4143380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3086968" y="4298065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٣ م</a:t>
            </a:r>
            <a:r>
              <a:rPr lang="ar-SA" sz="3200" b="1" baseline="30000" dirty="0"/>
              <a:t>٢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2343354" y="4286256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٤ م</a:t>
            </a:r>
            <a:endParaRPr lang="ar-SA" sz="3200" b="1" baseline="30000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6715140" y="3671832"/>
            <a:ext cx="18573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٣ م  </a:t>
            </a:r>
            <a:r>
              <a:rPr lang="ar-SA" sz="2000" b="1" dirty="0">
                <a:solidFill>
                  <a:srgbClr val="FF0000"/>
                </a:solidFill>
              </a:rPr>
              <a:t>(  م  +  ٥ )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6442358" y="3671450"/>
            <a:ext cx="35719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+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857752" y="3671450"/>
            <a:ext cx="164307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٤ </a:t>
            </a:r>
            <a:r>
              <a:rPr lang="ar-SA" sz="2000" b="1" dirty="0">
                <a:solidFill>
                  <a:srgbClr val="FF0000"/>
                </a:solidFill>
              </a:rPr>
              <a:t>(  م  +  ٥ )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5072066" y="4557940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+ ٢٠</a:t>
            </a:r>
            <a:endParaRPr lang="ar-SA" sz="3200" b="1" baseline="300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5429256" y="5427005"/>
            <a:ext cx="314327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٣ م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١٩ م   +  ٢٠</a:t>
            </a:r>
            <a:endParaRPr lang="ar-SA" sz="3200" b="1" baseline="30000" dirty="0"/>
          </a:p>
        </p:txBody>
      </p:sp>
      <p:cxnSp>
        <p:nvCxnSpPr>
          <p:cNvPr id="61" name="رابط مستقيم 60"/>
          <p:cNvCxnSpPr/>
          <p:nvPr/>
        </p:nvCxnSpPr>
        <p:spPr>
          <a:xfrm rot="10800000">
            <a:off x="1071538" y="5356237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2271916" y="4793802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١٥ م</a:t>
            </a:r>
            <a:endParaRPr lang="ar-SA" sz="3200" b="1" baseline="30000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1186278" y="4800390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٢٠</a:t>
            </a:r>
            <a:endParaRPr lang="ar-SA" sz="3200" b="1" baseline="30000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3143240" y="5484375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٣ م</a:t>
            </a:r>
            <a:r>
              <a:rPr lang="ar-SA" sz="3200" b="1" baseline="30000" dirty="0"/>
              <a:t>٢</a:t>
            </a:r>
          </a:p>
        </p:txBody>
      </p:sp>
      <p:sp>
        <p:nvSpPr>
          <p:cNvPr id="66" name="مربع نص 65"/>
          <p:cNvSpPr txBox="1"/>
          <p:nvPr/>
        </p:nvSpPr>
        <p:spPr>
          <a:xfrm>
            <a:off x="2271916" y="5518893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١٩ م</a:t>
            </a:r>
            <a:endParaRPr lang="ar-SA" sz="3200" b="1" baseline="300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1186278" y="5525481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 ٢٠</a:t>
            </a:r>
            <a:endParaRPr lang="ar-SA" sz="3200" b="1" baseline="30000" dirty="0"/>
          </a:p>
        </p:txBody>
      </p:sp>
      <p:sp>
        <p:nvSpPr>
          <p:cNvPr id="68" name="مستطيل مستدير الزوايا 67"/>
          <p:cNvSpPr/>
          <p:nvPr/>
        </p:nvSpPr>
        <p:spPr>
          <a:xfrm>
            <a:off x="3532745" y="2787448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3714744" y="3601110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3543320" y="2788578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 مستدير الزوايا 70"/>
          <p:cNvSpPr/>
          <p:nvPr/>
        </p:nvSpPr>
        <p:spPr>
          <a:xfrm>
            <a:off x="3032679" y="3607851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3714744" y="357187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3050563" y="3601110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2750331" y="2798535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2746927" y="2787448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186724-B271-0941-BF9F-0CB1904BBEA5}"/>
              </a:ext>
            </a:extLst>
          </p:cNvPr>
          <p:cNvSpPr txBox="1"/>
          <p:nvPr/>
        </p:nvSpPr>
        <p:spPr>
          <a:xfrm>
            <a:off x="1121092" y="357018"/>
            <a:ext cx="11508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صـ٤٤/أ١</a:t>
            </a:r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F6ADFD41-182D-8943-A7E6-0F8309E9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" y="5739351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58D88AF-9090-3262-3E40-D3512FA5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3" grpId="0" animBg="1"/>
      <p:bldP spid="44" grpId="0" animBg="1"/>
      <p:bldP spid="45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شكل حر: شكل 6">
            <a:extLst>
              <a:ext uri="{FF2B5EF4-FFF2-40B4-BE49-F238E27FC236}">
                <a16:creationId xmlns:a16="http://schemas.microsoft.com/office/drawing/2014/main" id="{ADD51C2C-BFC3-5744-902C-02DDD92F54B6}"/>
              </a:ext>
            </a:extLst>
          </p:cNvPr>
          <p:cNvSpPr/>
          <p:nvPr/>
        </p:nvSpPr>
        <p:spPr>
          <a:xfrm>
            <a:off x="467544" y="1442262"/>
            <a:ext cx="8433626" cy="505857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3" name="شكل حر: شكل 27">
            <a:extLst>
              <a:ext uri="{FF2B5EF4-FFF2-40B4-BE49-F238E27FC236}">
                <a16:creationId xmlns:a16="http://schemas.microsoft.com/office/drawing/2014/main" id="{17B8F9AF-331A-EE4E-B3BD-A32E241F791C}"/>
              </a:ext>
            </a:extLst>
          </p:cNvPr>
          <p:cNvSpPr/>
          <p:nvPr/>
        </p:nvSpPr>
        <p:spPr>
          <a:xfrm>
            <a:off x="1026493" y="1808164"/>
            <a:ext cx="3705482" cy="532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28">
            <a:extLst>
              <a:ext uri="{FF2B5EF4-FFF2-40B4-BE49-F238E27FC236}">
                <a16:creationId xmlns:a16="http://schemas.microsoft.com/office/drawing/2014/main" id="{906B814D-9971-ED49-8D7B-C89734CBF53E}"/>
              </a:ext>
            </a:extLst>
          </p:cNvPr>
          <p:cNvSpPr/>
          <p:nvPr/>
        </p:nvSpPr>
        <p:spPr>
          <a:xfrm>
            <a:off x="1027061" y="2132014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29">
            <a:extLst>
              <a:ext uri="{FF2B5EF4-FFF2-40B4-BE49-F238E27FC236}">
                <a16:creationId xmlns:a16="http://schemas.microsoft.com/office/drawing/2014/main" id="{F577904E-B559-A449-B6AD-8E27FD7DA7C6}"/>
              </a:ext>
            </a:extLst>
          </p:cNvPr>
          <p:cNvSpPr/>
          <p:nvPr/>
        </p:nvSpPr>
        <p:spPr>
          <a:xfrm>
            <a:off x="1027061" y="2351089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0">
            <a:extLst>
              <a:ext uri="{FF2B5EF4-FFF2-40B4-BE49-F238E27FC236}">
                <a16:creationId xmlns:a16="http://schemas.microsoft.com/office/drawing/2014/main" id="{D5716ACA-7541-2C41-B1D3-0A969D7410A6}"/>
              </a:ext>
            </a:extLst>
          </p:cNvPr>
          <p:cNvSpPr/>
          <p:nvPr/>
        </p:nvSpPr>
        <p:spPr>
          <a:xfrm>
            <a:off x="1027061" y="2571751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1">
            <a:extLst>
              <a:ext uri="{FF2B5EF4-FFF2-40B4-BE49-F238E27FC236}">
                <a16:creationId xmlns:a16="http://schemas.microsoft.com/office/drawing/2014/main" id="{92240ED3-32DF-C04E-8B51-144A12B54C7F}"/>
              </a:ext>
            </a:extLst>
          </p:cNvPr>
          <p:cNvSpPr/>
          <p:nvPr/>
        </p:nvSpPr>
        <p:spPr>
          <a:xfrm>
            <a:off x="1027061" y="2801939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2">
            <a:extLst>
              <a:ext uri="{FF2B5EF4-FFF2-40B4-BE49-F238E27FC236}">
                <a16:creationId xmlns:a16="http://schemas.microsoft.com/office/drawing/2014/main" id="{37D3232C-0F1F-884F-A055-7D689A5FC3B5}"/>
              </a:ext>
            </a:extLst>
          </p:cNvPr>
          <p:cNvSpPr/>
          <p:nvPr/>
        </p:nvSpPr>
        <p:spPr>
          <a:xfrm>
            <a:off x="1027061" y="3021013"/>
            <a:ext cx="3690801" cy="547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3">
            <a:extLst>
              <a:ext uri="{FF2B5EF4-FFF2-40B4-BE49-F238E27FC236}">
                <a16:creationId xmlns:a16="http://schemas.microsoft.com/office/drawing/2014/main" id="{EE068287-CCE7-D547-804F-A0DF2DC9E476}"/>
              </a:ext>
            </a:extLst>
          </p:cNvPr>
          <p:cNvSpPr/>
          <p:nvPr/>
        </p:nvSpPr>
        <p:spPr>
          <a:xfrm>
            <a:off x="1027061" y="3241676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4">
            <a:extLst>
              <a:ext uri="{FF2B5EF4-FFF2-40B4-BE49-F238E27FC236}">
                <a16:creationId xmlns:a16="http://schemas.microsoft.com/office/drawing/2014/main" id="{1A2ADBC6-C7AB-3C4E-B3E9-DE13FCDC5F5D}"/>
              </a:ext>
            </a:extLst>
          </p:cNvPr>
          <p:cNvSpPr/>
          <p:nvPr/>
        </p:nvSpPr>
        <p:spPr>
          <a:xfrm>
            <a:off x="1027061" y="3460751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5">
            <a:extLst>
              <a:ext uri="{FF2B5EF4-FFF2-40B4-BE49-F238E27FC236}">
                <a16:creationId xmlns:a16="http://schemas.microsoft.com/office/drawing/2014/main" id="{7CA7AA6F-CDE4-9E4C-91F9-0F0A65C26C96}"/>
              </a:ext>
            </a:extLst>
          </p:cNvPr>
          <p:cNvSpPr/>
          <p:nvPr/>
        </p:nvSpPr>
        <p:spPr>
          <a:xfrm>
            <a:off x="1027061" y="3690938"/>
            <a:ext cx="3690801" cy="547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6">
            <a:extLst>
              <a:ext uri="{FF2B5EF4-FFF2-40B4-BE49-F238E27FC236}">
                <a16:creationId xmlns:a16="http://schemas.microsoft.com/office/drawing/2014/main" id="{E056F803-A838-9F47-B3FE-5F01AAAFF782}"/>
              </a:ext>
            </a:extLst>
          </p:cNvPr>
          <p:cNvSpPr/>
          <p:nvPr/>
        </p:nvSpPr>
        <p:spPr>
          <a:xfrm>
            <a:off x="1027061" y="3911601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37">
            <a:extLst>
              <a:ext uri="{FF2B5EF4-FFF2-40B4-BE49-F238E27FC236}">
                <a16:creationId xmlns:a16="http://schemas.microsoft.com/office/drawing/2014/main" id="{429E13E9-AEC6-1542-BA13-69460978D094}"/>
              </a:ext>
            </a:extLst>
          </p:cNvPr>
          <p:cNvSpPr/>
          <p:nvPr/>
        </p:nvSpPr>
        <p:spPr>
          <a:xfrm>
            <a:off x="1027061" y="4130676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38">
            <a:extLst>
              <a:ext uri="{FF2B5EF4-FFF2-40B4-BE49-F238E27FC236}">
                <a16:creationId xmlns:a16="http://schemas.microsoft.com/office/drawing/2014/main" id="{8FF2AE55-97F7-8644-A906-47229228E056}"/>
              </a:ext>
            </a:extLst>
          </p:cNvPr>
          <p:cNvSpPr/>
          <p:nvPr/>
        </p:nvSpPr>
        <p:spPr>
          <a:xfrm>
            <a:off x="1027061" y="4351339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39">
            <a:extLst>
              <a:ext uri="{FF2B5EF4-FFF2-40B4-BE49-F238E27FC236}">
                <a16:creationId xmlns:a16="http://schemas.microsoft.com/office/drawing/2014/main" id="{CF4C8733-211E-BF4A-8A38-B381A3783F65}"/>
              </a:ext>
            </a:extLst>
          </p:cNvPr>
          <p:cNvSpPr/>
          <p:nvPr/>
        </p:nvSpPr>
        <p:spPr>
          <a:xfrm>
            <a:off x="1027061" y="4581526"/>
            <a:ext cx="3690801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40">
            <a:extLst>
              <a:ext uri="{FF2B5EF4-FFF2-40B4-BE49-F238E27FC236}">
                <a16:creationId xmlns:a16="http://schemas.microsoft.com/office/drawing/2014/main" id="{26AC37B9-1B20-8F4F-935E-118C5EAE0689}"/>
              </a:ext>
            </a:extLst>
          </p:cNvPr>
          <p:cNvSpPr/>
          <p:nvPr/>
        </p:nvSpPr>
        <p:spPr>
          <a:xfrm>
            <a:off x="1027061" y="4800601"/>
            <a:ext cx="3690801" cy="5479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41">
            <a:extLst>
              <a:ext uri="{FF2B5EF4-FFF2-40B4-BE49-F238E27FC236}">
                <a16:creationId xmlns:a16="http://schemas.microsoft.com/office/drawing/2014/main" id="{81436A2E-0260-0841-A6D9-B22A052ED423}"/>
              </a:ext>
            </a:extLst>
          </p:cNvPr>
          <p:cNvSpPr/>
          <p:nvPr/>
        </p:nvSpPr>
        <p:spPr>
          <a:xfrm>
            <a:off x="1026493" y="5068888"/>
            <a:ext cx="3705482" cy="547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4">
            <a:extLst>
              <a:ext uri="{FF2B5EF4-FFF2-40B4-BE49-F238E27FC236}">
                <a16:creationId xmlns:a16="http://schemas.microsoft.com/office/drawing/2014/main" id="{A582816F-56BC-B44A-965F-D6AEACA6F064}"/>
              </a:ext>
            </a:extLst>
          </p:cNvPr>
          <p:cNvSpPr/>
          <p:nvPr/>
        </p:nvSpPr>
        <p:spPr>
          <a:xfrm>
            <a:off x="4704659" y="1808164"/>
            <a:ext cx="3707318" cy="5322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5">
            <a:extLst>
              <a:ext uri="{FF2B5EF4-FFF2-40B4-BE49-F238E27FC236}">
                <a16:creationId xmlns:a16="http://schemas.microsoft.com/office/drawing/2014/main" id="{23561B48-9117-0D4E-B9D1-185769DF974D}"/>
              </a:ext>
            </a:extLst>
          </p:cNvPr>
          <p:cNvSpPr/>
          <p:nvPr/>
        </p:nvSpPr>
        <p:spPr>
          <a:xfrm>
            <a:off x="4704659" y="5068888"/>
            <a:ext cx="3707318" cy="547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6">
            <a:extLst>
              <a:ext uri="{FF2B5EF4-FFF2-40B4-BE49-F238E27FC236}">
                <a16:creationId xmlns:a16="http://schemas.microsoft.com/office/drawing/2014/main" id="{09CD2A9F-4E98-DE49-B418-87CD5279D61D}"/>
              </a:ext>
            </a:extLst>
          </p:cNvPr>
          <p:cNvSpPr/>
          <p:nvPr/>
        </p:nvSpPr>
        <p:spPr>
          <a:xfrm>
            <a:off x="4705227" y="2132014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57">
            <a:extLst>
              <a:ext uri="{FF2B5EF4-FFF2-40B4-BE49-F238E27FC236}">
                <a16:creationId xmlns:a16="http://schemas.microsoft.com/office/drawing/2014/main" id="{DC119632-077C-7C41-971E-AECA82A50EA1}"/>
              </a:ext>
            </a:extLst>
          </p:cNvPr>
          <p:cNvSpPr/>
          <p:nvPr/>
        </p:nvSpPr>
        <p:spPr>
          <a:xfrm>
            <a:off x="4705227" y="2351089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58">
            <a:extLst>
              <a:ext uri="{FF2B5EF4-FFF2-40B4-BE49-F238E27FC236}">
                <a16:creationId xmlns:a16="http://schemas.microsoft.com/office/drawing/2014/main" id="{D7668FA1-B402-AC49-9DDF-7A9E8EB13A01}"/>
              </a:ext>
            </a:extLst>
          </p:cNvPr>
          <p:cNvSpPr/>
          <p:nvPr/>
        </p:nvSpPr>
        <p:spPr>
          <a:xfrm>
            <a:off x="4705227" y="2571751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59">
            <a:extLst>
              <a:ext uri="{FF2B5EF4-FFF2-40B4-BE49-F238E27FC236}">
                <a16:creationId xmlns:a16="http://schemas.microsoft.com/office/drawing/2014/main" id="{AD2292C2-8886-2842-9734-5F7F52E74C7F}"/>
              </a:ext>
            </a:extLst>
          </p:cNvPr>
          <p:cNvSpPr/>
          <p:nvPr/>
        </p:nvSpPr>
        <p:spPr>
          <a:xfrm>
            <a:off x="4705227" y="2801939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0">
            <a:extLst>
              <a:ext uri="{FF2B5EF4-FFF2-40B4-BE49-F238E27FC236}">
                <a16:creationId xmlns:a16="http://schemas.microsoft.com/office/drawing/2014/main" id="{C70C5E48-BB83-6842-B862-037551F0A6B0}"/>
              </a:ext>
            </a:extLst>
          </p:cNvPr>
          <p:cNvSpPr/>
          <p:nvPr/>
        </p:nvSpPr>
        <p:spPr>
          <a:xfrm>
            <a:off x="4705227" y="3021013"/>
            <a:ext cx="3692636" cy="547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1">
            <a:extLst>
              <a:ext uri="{FF2B5EF4-FFF2-40B4-BE49-F238E27FC236}">
                <a16:creationId xmlns:a16="http://schemas.microsoft.com/office/drawing/2014/main" id="{46A47FFF-C222-BF45-BDE1-7AD82151BA3B}"/>
              </a:ext>
            </a:extLst>
          </p:cNvPr>
          <p:cNvSpPr/>
          <p:nvPr/>
        </p:nvSpPr>
        <p:spPr>
          <a:xfrm>
            <a:off x="4705227" y="3241676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2">
            <a:extLst>
              <a:ext uri="{FF2B5EF4-FFF2-40B4-BE49-F238E27FC236}">
                <a16:creationId xmlns:a16="http://schemas.microsoft.com/office/drawing/2014/main" id="{4324489A-9A13-B94A-9C36-FBD3BC744754}"/>
              </a:ext>
            </a:extLst>
          </p:cNvPr>
          <p:cNvSpPr/>
          <p:nvPr/>
        </p:nvSpPr>
        <p:spPr>
          <a:xfrm>
            <a:off x="4705227" y="3460751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3">
            <a:extLst>
              <a:ext uri="{FF2B5EF4-FFF2-40B4-BE49-F238E27FC236}">
                <a16:creationId xmlns:a16="http://schemas.microsoft.com/office/drawing/2014/main" id="{6974ACAC-0629-EE43-BE29-B031748400AD}"/>
              </a:ext>
            </a:extLst>
          </p:cNvPr>
          <p:cNvSpPr/>
          <p:nvPr/>
        </p:nvSpPr>
        <p:spPr>
          <a:xfrm>
            <a:off x="4705227" y="3690938"/>
            <a:ext cx="3692636" cy="547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4">
            <a:extLst>
              <a:ext uri="{FF2B5EF4-FFF2-40B4-BE49-F238E27FC236}">
                <a16:creationId xmlns:a16="http://schemas.microsoft.com/office/drawing/2014/main" id="{82C2E92F-F976-704C-BC15-6448F1477B37}"/>
              </a:ext>
            </a:extLst>
          </p:cNvPr>
          <p:cNvSpPr/>
          <p:nvPr/>
        </p:nvSpPr>
        <p:spPr>
          <a:xfrm>
            <a:off x="4705227" y="3911601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5">
            <a:extLst>
              <a:ext uri="{FF2B5EF4-FFF2-40B4-BE49-F238E27FC236}">
                <a16:creationId xmlns:a16="http://schemas.microsoft.com/office/drawing/2014/main" id="{F6F7F554-99BA-9A46-9F7E-9C0A4836AE30}"/>
              </a:ext>
            </a:extLst>
          </p:cNvPr>
          <p:cNvSpPr/>
          <p:nvPr/>
        </p:nvSpPr>
        <p:spPr>
          <a:xfrm>
            <a:off x="4705227" y="4130676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5" name="شكل حر: شكل 66">
            <a:extLst>
              <a:ext uri="{FF2B5EF4-FFF2-40B4-BE49-F238E27FC236}">
                <a16:creationId xmlns:a16="http://schemas.microsoft.com/office/drawing/2014/main" id="{02A78EFB-D071-A449-AB61-C8360E708DE7}"/>
              </a:ext>
            </a:extLst>
          </p:cNvPr>
          <p:cNvSpPr/>
          <p:nvPr/>
        </p:nvSpPr>
        <p:spPr>
          <a:xfrm>
            <a:off x="4705227" y="4351339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6" name="شكل حر: شكل 67">
            <a:extLst>
              <a:ext uri="{FF2B5EF4-FFF2-40B4-BE49-F238E27FC236}">
                <a16:creationId xmlns:a16="http://schemas.microsoft.com/office/drawing/2014/main" id="{EEF4BDA2-5697-184B-AFF4-1FBD7439A8CF}"/>
              </a:ext>
            </a:extLst>
          </p:cNvPr>
          <p:cNvSpPr/>
          <p:nvPr/>
        </p:nvSpPr>
        <p:spPr>
          <a:xfrm>
            <a:off x="4705227" y="4581526"/>
            <a:ext cx="3692636" cy="5322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7" name="شكل حر: شكل 68">
            <a:extLst>
              <a:ext uri="{FF2B5EF4-FFF2-40B4-BE49-F238E27FC236}">
                <a16:creationId xmlns:a16="http://schemas.microsoft.com/office/drawing/2014/main" id="{B7348135-6D0F-8A4D-A8B4-86B126CB6E6C}"/>
              </a:ext>
            </a:extLst>
          </p:cNvPr>
          <p:cNvSpPr/>
          <p:nvPr/>
        </p:nvSpPr>
        <p:spPr>
          <a:xfrm>
            <a:off x="4705227" y="4800601"/>
            <a:ext cx="3692636" cy="5479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9" name="مربع نص 105">
            <a:extLst>
              <a:ext uri="{FF2B5EF4-FFF2-40B4-BE49-F238E27FC236}">
                <a16:creationId xmlns:a16="http://schemas.microsoft.com/office/drawing/2014/main" id="{59B55CBC-3FC3-B94E-BCBB-BF638C8E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556" y="5137150"/>
            <a:ext cx="84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110" name="مربع نص 106">
            <a:extLst>
              <a:ext uri="{FF2B5EF4-FFF2-40B4-BE49-F238E27FC236}">
                <a16:creationId xmlns:a16="http://schemas.microsoft.com/office/drawing/2014/main" id="{1FE08265-EEBD-C540-AD54-AA62D7F3D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631" y="5138738"/>
            <a:ext cx="84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 dirty="0">
                <a:solidFill>
                  <a:srgbClr val="E3A06B"/>
                </a:solidFill>
                <a:ea typeface="AdvertisingLight"/>
                <a:cs typeface="AdvertisingLight"/>
              </a:rPr>
              <a:t>٢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57166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عنوان 1"/>
          <p:cNvSpPr txBox="1">
            <a:spLocks/>
          </p:cNvSpPr>
          <p:nvPr/>
        </p:nvSpPr>
        <p:spPr>
          <a:xfrm>
            <a:off x="4786314" y="1857364"/>
            <a:ext cx="4005381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644754" y="1857364"/>
            <a:ext cx="3741479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4786314" y="2428867"/>
            <a:ext cx="4036751" cy="3808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639550" y="2428868"/>
            <a:ext cx="3747095" cy="3786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714348" y="313864"/>
            <a:ext cx="6715172" cy="64294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العبارة :  ( ٥ ص  ــ  ٢ )  ( ص  +  ٨ )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5400708" y="2743138"/>
            <a:ext cx="350046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( ٥ ص  ــ  ٢ )  </a:t>
            </a:r>
            <a:r>
              <a:rPr lang="ar-SA" sz="2000" b="1" dirty="0">
                <a:solidFill>
                  <a:srgbClr val="FF0000"/>
                </a:solidFill>
              </a:rPr>
              <a:t>( ص  +  ٨ )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7901038" y="4569749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٥ص</a:t>
            </a:r>
            <a:r>
              <a:rPr lang="ar-SA" sz="3200" b="1" baseline="30000" dirty="0"/>
              <a:t>٢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6829468" y="4557940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٤٠ ص</a:t>
            </a:r>
            <a:endParaRPr lang="ar-SA" sz="3200" b="1" baseline="30000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715008" y="4557940"/>
            <a:ext cx="13287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ــ ٢ ص</a:t>
            </a:r>
            <a:endParaRPr lang="ar-SA" sz="32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785918" y="2786058"/>
            <a:ext cx="22860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٥ ص</a:t>
            </a:r>
            <a:r>
              <a:rPr lang="ar-SA" sz="3200" b="1" baseline="30000" dirty="0"/>
              <a:t> </a:t>
            </a:r>
            <a:r>
              <a:rPr lang="ar-SA" sz="2200" b="1" dirty="0"/>
              <a:t> ــ   ٢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2857488" y="357187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ص  +  ٨</a:t>
            </a:r>
            <a:endParaRPr lang="ar-SA" sz="32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4000496" y="3157316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39" name="رابط مستقيم 38"/>
          <p:cNvCxnSpPr/>
          <p:nvPr/>
        </p:nvCxnSpPr>
        <p:spPr>
          <a:xfrm rot="10800000">
            <a:off x="1071538" y="4143380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3086968" y="4298065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ص</a:t>
            </a:r>
            <a:r>
              <a:rPr lang="ar-SA" sz="3200" b="1" baseline="30000" dirty="0"/>
              <a:t>٢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1886590" y="4286256"/>
            <a:ext cx="129995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  ص</a:t>
            </a:r>
            <a:endParaRPr lang="ar-SA" sz="32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6829468" y="3671832"/>
            <a:ext cx="207170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٥ ص  </a:t>
            </a:r>
            <a:r>
              <a:rPr lang="ar-SA" sz="2000" b="1" dirty="0">
                <a:solidFill>
                  <a:srgbClr val="FF0000"/>
                </a:solidFill>
              </a:rPr>
              <a:t>(  ص  +  ٨ )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6543716" y="3671450"/>
            <a:ext cx="35719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ــ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829204" y="3671450"/>
            <a:ext cx="178595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٢ </a:t>
            </a:r>
            <a:r>
              <a:rPr lang="ar-SA" sz="2000" b="1" dirty="0">
                <a:solidFill>
                  <a:srgbClr val="FF0000"/>
                </a:solidFill>
              </a:rPr>
              <a:t>(  ص  +  ٨ )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5000628" y="4557940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ــ  ١٦</a:t>
            </a:r>
            <a:endParaRPr lang="ar-SA" sz="3200" b="1" baseline="30000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5686460" y="5427005"/>
            <a:ext cx="314327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٥ ص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+  ٣٨ ص   ــ  ١٦</a:t>
            </a:r>
            <a:endParaRPr lang="ar-SA" sz="3200" b="1" baseline="30000" dirty="0"/>
          </a:p>
        </p:txBody>
      </p:sp>
      <p:cxnSp>
        <p:nvCxnSpPr>
          <p:cNvPr id="65" name="رابط مستقيم 64"/>
          <p:cNvCxnSpPr/>
          <p:nvPr/>
        </p:nvCxnSpPr>
        <p:spPr>
          <a:xfrm rot="10800000">
            <a:off x="1071538" y="5356237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2000232" y="4793802"/>
            <a:ext cx="122851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٤٠ ص</a:t>
            </a:r>
            <a:endParaRPr lang="ar-SA" sz="3200" b="1" baseline="300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1001198" y="4800390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١٦</a:t>
            </a:r>
            <a:endParaRPr lang="ar-SA" sz="3200" b="1" baseline="300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3099938" y="5484375"/>
            <a:ext cx="1014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ص</a:t>
            </a:r>
            <a:r>
              <a:rPr lang="ar-SA" sz="3200" b="1" baseline="30000" dirty="0"/>
              <a:t>٢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2000232" y="5518893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٣٨ ص</a:t>
            </a:r>
            <a:endParaRPr lang="ar-SA" sz="3200" b="1" baseline="30000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1000100" y="5525481"/>
            <a:ext cx="10856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١٦</a:t>
            </a:r>
            <a:endParaRPr lang="ar-SA" sz="3200" b="1" baseline="30000" dirty="0"/>
          </a:p>
        </p:txBody>
      </p:sp>
      <p:sp>
        <p:nvSpPr>
          <p:cNvPr id="71" name="مستطيل مستدير الزوايا 70"/>
          <p:cNvSpPr/>
          <p:nvPr/>
        </p:nvSpPr>
        <p:spPr>
          <a:xfrm>
            <a:off x="3399758" y="2787737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3643306" y="3587042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3422795" y="2775347"/>
            <a:ext cx="714380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2807701" y="359232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3629238" y="357187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2800118" y="359232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2571942" y="279050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مستدير الزوايا 77"/>
          <p:cNvSpPr/>
          <p:nvPr/>
        </p:nvSpPr>
        <p:spPr>
          <a:xfrm>
            <a:off x="2565539" y="2785726"/>
            <a:ext cx="500066" cy="428628"/>
          </a:xfrm>
          <a:prstGeom prst="roundRect">
            <a:avLst>
              <a:gd name="adj" fmla="val 4292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283C3A8-8D2F-134A-89E1-E0A59B69FA4F}"/>
              </a:ext>
            </a:extLst>
          </p:cNvPr>
          <p:cNvSpPr txBox="1"/>
          <p:nvPr/>
        </p:nvSpPr>
        <p:spPr>
          <a:xfrm>
            <a:off x="1187624" y="1125712"/>
            <a:ext cx="1123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١ب صـ ٤٤</a:t>
            </a:r>
          </a:p>
        </p:txBody>
      </p:sp>
      <p:pic>
        <p:nvPicPr>
          <p:cNvPr id="111" name="صورة 110">
            <a:extLst>
              <a:ext uri="{FF2B5EF4-FFF2-40B4-BE49-F238E27FC236}">
                <a16:creationId xmlns:a16="http://schemas.microsoft.com/office/drawing/2014/main" id="{2E966B24-3008-2A41-8B0D-7C1B8165C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6" y="5843318"/>
            <a:ext cx="1228323" cy="123078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8C550B3-D587-CFFD-9775-F7AA829F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243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54" grpId="0"/>
      <p:bldP spid="55" grpId="0"/>
      <p:bldP spid="56" grpId="0"/>
      <p:bldP spid="64" grpId="0"/>
      <p:bldP spid="66" grpId="0"/>
      <p:bldP spid="67" grpId="0"/>
      <p:bldP spid="68" grpId="0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1574</Words>
  <Application>Microsoft Macintosh PowerPoint</Application>
  <PresentationFormat>عرض على الشاشة (4:3)</PresentationFormat>
  <Paragraphs>527</Paragraphs>
  <Slides>26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18 Khebrat Musamim</vt:lpstr>
      <vt:lpstr>Arial</vt:lpstr>
      <vt:lpstr>Arial Black</vt:lpstr>
      <vt:lpstr>Baghdad</vt:lpstr>
      <vt:lpstr>Beirut</vt:lpstr>
      <vt:lpstr>Calibri</vt:lpstr>
      <vt:lpstr>Comic Sans MS</vt:lpstr>
      <vt:lpstr>سمة Office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283</cp:revision>
  <dcterms:created xsi:type="dcterms:W3CDTF">2012-10-01T13:49:55Z</dcterms:created>
  <dcterms:modified xsi:type="dcterms:W3CDTF">2022-05-18T21:01:01Z</dcterms:modified>
</cp:coreProperties>
</file>