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0502900" cy="148463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889231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باسل أسعد"/>
          <p:cNvSpPr txBox="1"/>
          <p:nvPr>
            <p:ph type="body" sz="quarter" idx="21"/>
          </p:nvPr>
        </p:nvSpPr>
        <p:spPr>
          <a:xfrm>
            <a:off x="1025673" y="8623188"/>
            <a:ext cx="8451554" cy="669267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i="1" sz="3600"/>
            </a:lvl1pPr>
          </a:lstStyle>
          <a:p>
            <a:pPr/>
            <a:r>
              <a:t>– باسل أسعد</a:t>
            </a:r>
          </a:p>
        </p:txBody>
      </p:sp>
      <p:sp>
        <p:nvSpPr>
          <p:cNvPr id="94" name="&quot;قم بكتابة الرقم هنا.&quot;"/>
          <p:cNvSpPr txBox="1"/>
          <p:nvPr>
            <p:ph type="body" sz="quarter" idx="22"/>
          </p:nvPr>
        </p:nvSpPr>
        <p:spPr>
          <a:xfrm>
            <a:off x="1025673" y="6722912"/>
            <a:ext cx="8451554" cy="908153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5000">
                <a:latin typeface="+mn-lt"/>
                <a:ea typeface="+mn-ea"/>
                <a:cs typeface="+mn-cs"/>
                <a:sym typeface="Geeza Pro Regular"/>
              </a:defRPr>
            </a:lvl1pPr>
          </a:lstStyle>
          <a:p>
            <a:pPr rtl="0">
              <a:defRPr/>
            </a:pPr>
            <a:r>
              <a:t>"قم بكتابة الرقم هنا."</a:t>
            </a:r>
          </a:p>
        </p:txBody>
      </p:sp>
      <p:sp>
        <p:nvSpPr>
          <p:cNvPr id="9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/>
          <p:nvPr>
            <p:ph type="pic" idx="21"/>
          </p:nvPr>
        </p:nvSpPr>
        <p:spPr>
          <a:xfrm>
            <a:off x="-1056444" y="3443535"/>
            <a:ext cx="11938844" cy="79592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10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/>
          <p:nvPr>
            <p:ph type="pic" sz="half" idx="21"/>
          </p:nvPr>
        </p:nvSpPr>
        <p:spPr>
          <a:xfrm>
            <a:off x="1312862" y="3787136"/>
            <a:ext cx="7877176" cy="52514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21" name="نص العنوان"/>
          <p:cNvSpPr txBox="1"/>
          <p:nvPr>
            <p:ph type="title"/>
          </p:nvPr>
        </p:nvSpPr>
        <p:spPr>
          <a:xfrm>
            <a:off x="1025673" y="8910377"/>
            <a:ext cx="8451554" cy="1148755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22" name="مستوى النص الأول…"/>
          <p:cNvSpPr txBox="1"/>
          <p:nvPr>
            <p:ph type="body" sz="quarter" idx="1"/>
          </p:nvPr>
        </p:nvSpPr>
        <p:spPr>
          <a:xfrm>
            <a:off x="1025673" y="10069388"/>
            <a:ext cx="8451554" cy="912851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نص العنوان"/>
          <p:cNvSpPr txBox="1"/>
          <p:nvPr>
            <p:ph type="title"/>
          </p:nvPr>
        </p:nvSpPr>
        <p:spPr>
          <a:xfrm>
            <a:off x="1025673" y="6089774"/>
            <a:ext cx="8451554" cy="2666752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/>
          <p:nvPr>
            <p:ph type="pic" sz="half" idx="21"/>
          </p:nvPr>
        </p:nvSpPr>
        <p:spPr>
          <a:xfrm>
            <a:off x="5148882" y="3997399"/>
            <a:ext cx="6636111" cy="663611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39" name="نص العنوان"/>
          <p:cNvSpPr txBox="1"/>
          <p:nvPr>
            <p:ph type="title"/>
          </p:nvPr>
        </p:nvSpPr>
        <p:spPr>
          <a:xfrm>
            <a:off x="769255" y="3997399"/>
            <a:ext cx="4307831" cy="3220617"/>
          </a:xfrm>
          <a:prstGeom prst="rect">
            <a:avLst/>
          </a:prstGeom>
        </p:spPr>
        <p:txBody>
          <a:bodyPr/>
          <a:lstStyle>
            <a:lvl1pPr>
              <a:defRPr sz="9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40" name="مستوى النص الأول…"/>
          <p:cNvSpPr txBox="1"/>
          <p:nvPr>
            <p:ph type="body" sz="quarter" idx="1"/>
          </p:nvPr>
        </p:nvSpPr>
        <p:spPr>
          <a:xfrm>
            <a:off x="769255" y="7300069"/>
            <a:ext cx="4307831" cy="3323184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4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57" name="مستوى النص الأول…"/>
          <p:cNvSpPr txBox="1"/>
          <p:nvPr>
            <p:ph type="body" sz="half" idx="1"/>
          </p:nvPr>
        </p:nvSpPr>
        <p:spPr>
          <a:xfrm>
            <a:off x="769255" y="5576937"/>
            <a:ext cx="8964390" cy="5077086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/>
          <p:nvPr>
            <p:ph type="pic" sz="half" idx="21"/>
          </p:nvPr>
        </p:nvSpPr>
        <p:spPr>
          <a:xfrm>
            <a:off x="3077021" y="5576937"/>
            <a:ext cx="7615629" cy="507708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66" name="نص العنوان"/>
          <p:cNvSpPr txBox="1"/>
          <p:nvPr>
            <p:ph type="title"/>
          </p:nvPr>
        </p:nvSpPr>
        <p:spPr>
          <a:xfrm>
            <a:off x="769255" y="3689697"/>
            <a:ext cx="8964390" cy="1743646"/>
          </a:xfrm>
          <a:prstGeom prst="rect">
            <a:avLst/>
          </a:prstGeom>
        </p:spPr>
        <p:txBody>
          <a:bodyPr anchor="ctr"/>
          <a:lstStyle/>
          <a:p>
            <a:pPr/>
            <a:r>
              <a:t>نص العنوان</a:t>
            </a:r>
          </a:p>
        </p:txBody>
      </p:sp>
      <p:sp>
        <p:nvSpPr>
          <p:cNvPr id="67" name="مستوى النص الأول…"/>
          <p:cNvSpPr txBox="1"/>
          <p:nvPr>
            <p:ph type="body" sz="quarter" idx="1"/>
          </p:nvPr>
        </p:nvSpPr>
        <p:spPr>
          <a:xfrm>
            <a:off x="769255" y="5576937"/>
            <a:ext cx="4307831" cy="5077086"/>
          </a:xfrm>
          <a:prstGeom prst="rect">
            <a:avLst/>
          </a:prstGeom>
        </p:spPr>
        <p:txBody>
          <a:bodyPr anchor="ctr"/>
          <a:lstStyle>
            <a:lvl1pPr marL="514350" indent="-514350" algn="r">
              <a:spcBef>
                <a:spcPts val="4800"/>
              </a:spcBef>
              <a:buSzPct val="145000"/>
              <a:buChar char="•"/>
              <a:defRPr sz="4200"/>
            </a:lvl1pPr>
            <a:lvl2pPr marL="857250" indent="-514350" algn="r">
              <a:spcBef>
                <a:spcPts val="4800"/>
              </a:spcBef>
              <a:buSzPct val="145000"/>
              <a:buChar char="•"/>
              <a:defRPr sz="4200"/>
            </a:lvl2pPr>
            <a:lvl3pPr marL="1200150" indent="-514350" algn="r">
              <a:spcBef>
                <a:spcPts val="4800"/>
              </a:spcBef>
              <a:buSzPct val="145000"/>
              <a:buChar char="•"/>
              <a:defRPr sz="4200"/>
            </a:lvl3pPr>
            <a:lvl4pPr marL="1543050" indent="-514350" algn="r">
              <a:spcBef>
                <a:spcPts val="4800"/>
              </a:spcBef>
              <a:buSzPct val="145000"/>
              <a:buChar char="•"/>
              <a:defRPr sz="4200"/>
            </a:lvl4pPr>
            <a:lvl5pPr marL="1885950" indent="-514350" algn="r">
              <a:spcBef>
                <a:spcPts val="4800"/>
              </a:spcBef>
              <a:buSzPct val="145000"/>
              <a:buChar char="•"/>
              <a:defRPr sz="42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مستوى النص الأول…"/>
          <p:cNvSpPr txBox="1"/>
          <p:nvPr>
            <p:ph type="body" sz="half" idx="1"/>
          </p:nvPr>
        </p:nvSpPr>
        <p:spPr>
          <a:xfrm>
            <a:off x="769255" y="4510236"/>
            <a:ext cx="8964390" cy="5825828"/>
          </a:xfrm>
          <a:prstGeom prst="rect">
            <a:avLst/>
          </a:prstGeom>
        </p:spPr>
        <p:txBody>
          <a:bodyPr anchor="ctr"/>
          <a:lstStyle>
            <a:lvl1pPr marL="666750" indent="-666750" algn="r">
              <a:spcBef>
                <a:spcPts val="6300"/>
              </a:spcBef>
              <a:buSzPct val="145000"/>
              <a:buChar char="•"/>
              <a:defRPr sz="4800"/>
            </a:lvl1pPr>
            <a:lvl2pPr marL="1111250" indent="-666750" algn="r">
              <a:spcBef>
                <a:spcPts val="6300"/>
              </a:spcBef>
              <a:buSzPct val="145000"/>
              <a:buChar char="•"/>
              <a:defRPr sz="4800"/>
            </a:lvl2pPr>
            <a:lvl3pPr marL="1555750" indent="-666750" algn="r">
              <a:spcBef>
                <a:spcPts val="6300"/>
              </a:spcBef>
              <a:buSzPct val="145000"/>
              <a:buChar char="•"/>
              <a:defRPr sz="4800"/>
            </a:lvl3pPr>
            <a:lvl4pPr marL="2000250" indent="-666750" algn="r">
              <a:spcBef>
                <a:spcPts val="6300"/>
              </a:spcBef>
              <a:buSzPct val="145000"/>
              <a:buChar char="•"/>
              <a:defRPr sz="4800"/>
            </a:lvl4pPr>
            <a:lvl5pPr marL="2444750" indent="-666750" algn="r">
              <a:spcBef>
                <a:spcPts val="6300"/>
              </a:spcBef>
              <a:buSzPct val="145000"/>
              <a:buChar char="•"/>
              <a:defRPr sz="4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0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/>
          <p:nvPr>
            <p:ph type="pic" sz="quarter" idx="21"/>
          </p:nvPr>
        </p:nvSpPr>
        <p:spPr>
          <a:xfrm>
            <a:off x="5295041" y="7597514"/>
            <a:ext cx="4569378" cy="304625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532204087_1355x1355.jpg"/>
          <p:cNvSpPr/>
          <p:nvPr>
            <p:ph type="pic" sz="quarter" idx="22"/>
          </p:nvPr>
        </p:nvSpPr>
        <p:spPr>
          <a:xfrm>
            <a:off x="5425814" y="4089710"/>
            <a:ext cx="4307831" cy="430783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5" name="532241774_2880x1920.jpg"/>
          <p:cNvSpPr/>
          <p:nvPr>
            <p:ph type="pic" sz="half" idx="23"/>
          </p:nvPr>
        </p:nvSpPr>
        <p:spPr>
          <a:xfrm>
            <a:off x="-2287253" y="4202534"/>
            <a:ext cx="9661849" cy="644123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"/>
          <p:cNvSpPr/>
          <p:nvPr/>
        </p:nvSpPr>
        <p:spPr>
          <a:xfrm>
            <a:off x="120890" y="132995"/>
            <a:ext cx="10261120" cy="14580310"/>
          </a:xfrm>
          <a:prstGeom prst="rect">
            <a:avLst/>
          </a:prstGeom>
          <a:ln w="25400">
            <a:solidFill>
              <a:srgbClr val="000000"/>
            </a:solidFill>
          </a:ln>
        </p:spPr>
        <p:txBody>
          <a:bodyPr lIns="45719" rIns="45719" anchor="ctr"/>
          <a:lstStyle/>
          <a:p>
            <a:pPr algn="l" defTabSz="914400" rtl="0">
              <a:defRPr b="0" sz="1800">
                <a:latin typeface="Calibri"/>
                <a:ea typeface="Calibri"/>
                <a:cs typeface="Calibri"/>
                <a:sym typeface="Calibri"/>
              </a:defRPr>
            </a:pPr>
          </a:p>
        </p:txBody>
      </p:sp>
      <p:pic>
        <p:nvPicPr>
          <p:cNvPr id="3" name="phonto 2.png" descr="phonto 2.png"/>
          <p:cNvPicPr>
            <a:picLocks noChangeAspect="1"/>
          </p:cNvPicPr>
          <p:nvPr/>
        </p:nvPicPr>
        <p:blipFill>
          <a:blip r:embed="rId2">
            <a:alphaModFix amt="71004"/>
            <a:extLst/>
          </a:blip>
          <a:srcRect l="29898" t="33040" r="22510" b="25835"/>
          <a:stretch>
            <a:fillRect/>
          </a:stretch>
        </p:blipFill>
        <p:spPr>
          <a:xfrm>
            <a:off x="-203201" y="14082668"/>
            <a:ext cx="2502976" cy="954300"/>
          </a:xfrm>
          <a:prstGeom prst="rect">
            <a:avLst/>
          </a:prstGeom>
          <a:ln w="3175">
            <a:miter lim="400000"/>
          </a:ln>
        </p:spPr>
      </p:pic>
      <p:sp>
        <p:nvSpPr>
          <p:cNvPr id="4" name="نص العنوان"/>
          <p:cNvSpPr txBox="1"/>
          <p:nvPr>
            <p:ph type="title"/>
          </p:nvPr>
        </p:nvSpPr>
        <p:spPr>
          <a:xfrm>
            <a:off x="1025673" y="4807681"/>
            <a:ext cx="8451554" cy="2666753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 anchor="b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5" name="مستوى النص الأول…"/>
          <p:cNvSpPr txBox="1"/>
          <p:nvPr>
            <p:ph type="body" idx="1"/>
          </p:nvPr>
        </p:nvSpPr>
        <p:spPr>
          <a:xfrm>
            <a:off x="1025673" y="7556487"/>
            <a:ext cx="8451554" cy="912851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1026" tIns="41026" rIns="41026" bIns="41026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" name="رقم الشريحة"/>
          <p:cNvSpPr txBox="1"/>
          <p:nvPr>
            <p:ph type="sldNum" sz="quarter" idx="2"/>
          </p:nvPr>
        </p:nvSpPr>
        <p:spPr>
          <a:xfrm>
            <a:off x="5041221" y="10992494"/>
            <a:ext cx="414988" cy="447117"/>
          </a:xfrm>
          <a:prstGeom prst="rect">
            <a:avLst/>
          </a:prstGeom>
          <a:ln w="3175">
            <a:miter lim="400000"/>
          </a:ln>
        </p:spPr>
        <p:txBody>
          <a:bodyPr wrap="none" lIns="41026" tIns="41026" rIns="41026" bIns="41026">
            <a:spAutoFit/>
          </a:bodyPr>
          <a:lstStyle>
            <a:lvl1pPr>
              <a:defRPr b="0" sz="2400"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 rtl="0">
              <a:defRPr/>
            </a:pPr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ransition xmlns:p14="http://schemas.microsoft.com/office/powerpoint/2010/main" spd="med" advClick="1"/>
  <p:txStyles>
    <p:title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1pPr>
      <a:lvl2pPr marL="0" marR="0" indent="457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2pPr>
      <a:lvl3pPr marL="0" marR="0" indent="914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3pPr>
      <a:lvl4pPr marL="0" marR="0" indent="1371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4pPr>
      <a:lvl5pPr marL="0" marR="0" indent="1828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5pPr>
      <a:lvl6pPr marL="0" marR="0" indent="22860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6pPr>
      <a:lvl7pPr marL="0" marR="0" indent="2743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7pPr>
      <a:lvl8pPr marL="0" marR="0" indent="3200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8pPr>
      <a:lvl9pPr marL="0" marR="0" indent="3657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0" u="none">
          <a:solidFill>
            <a:srgbClr val="000000"/>
          </a:solidFill>
          <a:uFillTx/>
          <a:latin typeface="+mn-lt"/>
          <a:ea typeface="+mn-ea"/>
          <a:cs typeface="+mn-cs"/>
          <a:sym typeface="Geeza Pro Regular"/>
        </a:defRPr>
      </a:lvl9pPr>
    </p:titleStyle>
    <p:bodyStyle>
      <a:lvl1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889231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4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1pPr>
      <a:lvl2pPr marL="0" marR="0" indent="457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2pPr>
      <a:lvl3pPr marL="0" marR="0" indent="914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3pPr>
      <a:lvl4pPr marL="0" marR="0" indent="1371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4pPr>
      <a:lvl5pPr marL="0" marR="0" indent="18288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5pPr>
      <a:lvl6pPr marL="0" marR="0" indent="22860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6pPr>
      <a:lvl7pPr marL="0" marR="0" indent="27432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7pPr>
      <a:lvl8pPr marL="0" marR="0" indent="32004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8pPr>
      <a:lvl9pPr marL="0" marR="0" indent="3657600" algn="ctr" defTabSz="88923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Helvetica Neue Thin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9" name="الجدول ١"/>
          <p:cNvGraphicFramePr/>
          <p:nvPr/>
        </p:nvGraphicFramePr>
        <p:xfrm>
          <a:off x="10182617" y="264994"/>
          <a:ext cx="9875037" cy="2165283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1064472"/>
                <a:gridCol w="1909761"/>
                <a:gridCol w="1080673"/>
                <a:gridCol w="939167"/>
                <a:gridCol w="952487"/>
                <a:gridCol w="1350365"/>
                <a:gridCol w="607044"/>
                <a:gridCol w="1958363"/>
              </a:tblGrid>
              <a:tr h="317500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المملكـة العـربية السعـودية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rowSpan="4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4" hMerge="1">
                  <a:tcPr/>
                </a:tc>
                <a:tc rowSpan="4" hMerge="1">
                  <a:tcPr/>
                </a:tc>
                <a:tc rowSpan="4" h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المادة: رياضيات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17500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وزارة  التعليم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 : الخامس الابتدائي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17500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إدارة تعليم ……………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الزمن: حصة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317500">
                <a:tc gridSpan="2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مدرسة ……………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gridSpan="4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hMerge="1" vMerge="1">
                  <a:tcPr/>
                </a:tc>
                <a:tc gridSpan="2">
                  <a:txBody>
                    <a:bodyPr/>
                    <a:lstStyle/>
                    <a:p>
                      <a:pPr marR="314734"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عدد الأوراق : 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</a:tr>
              <a:tr h="297636">
                <a:tc gridSpan="8">
                  <a:txBody>
                    <a:bodyPr/>
                    <a:lstStyle/>
                    <a:p>
                      <a:pPr marR="314734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اختبار الفصل الخامس للصف الخامس الفصل الدراسي الثاني لعام ١٤٤٤ هـ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355599"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الاسم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.............................…………..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الصف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٥ / </a:t>
                      </a:r>
                      <a:r>
                        <a:rPr>
                          <a:uFill>
                            <a:solidFill>
                              <a:srgbClr val="A6A6A6"/>
                            </a:solidFill>
                          </a:uFill>
                        </a:rPr>
                        <a:t>....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gridSpan="2" rowSpan="2">
                  <a:txBody>
                    <a:bodyPr/>
                    <a:lstStyle/>
                    <a:p>
                      <a:pPr defTabSz="634758" rtl="1">
                        <a:defRPr b="1" sz="19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الدرجة المستحقة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rowSpan="2" hMerge="1">
                  <a:tcPr/>
                </a:tc>
                <a:tc>
                  <a:txBody>
                    <a:bodyPr/>
                    <a:lstStyle/>
                    <a:p>
                      <a:pPr algn="r" defTabSz="634758" rtl="1">
                        <a:defRPr b="1" sz="19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355599"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 vMerge="1">
                  <a:tcPr/>
                </a:tc>
                <a:tc vMerge="1">
                  <a:tcPr/>
                </a:tc>
                <a:tc gridSpan="2" vMerge="1">
                  <a:tcPr/>
                </a:tc>
                <a:tc hMerge="1" vMerge="1">
                  <a:tcPr/>
                </a:tc>
                <a:tc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300">
                          <a:solidFill>
                            <a:srgbClr val="B51A00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120" name="صورة" descr="صورة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236055" y="421595"/>
            <a:ext cx="2834957" cy="956799"/>
          </a:xfrm>
          <a:prstGeom prst="rect">
            <a:avLst/>
          </a:prstGeom>
          <a:ln w="3175">
            <a:miter lim="400000"/>
          </a:ln>
        </p:spPr>
      </p:pic>
      <p:graphicFrame>
        <p:nvGraphicFramePr>
          <p:cNvPr id="121" name="الجدول ٢"/>
          <p:cNvGraphicFramePr/>
          <p:nvPr/>
        </p:nvGraphicFramePr>
        <p:xfrm>
          <a:off x="10284217" y="2505301"/>
          <a:ext cx="10033808" cy="11754205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1" rtl="1">
                <a:tableStyleId>{4C3C2611-4C71-4FC5-86AE-919BDF0F9419}</a:tableStyleId>
              </a:tblPr>
              <a:tblGrid>
                <a:gridCol w="322906"/>
                <a:gridCol w="506810"/>
                <a:gridCol w="2084774"/>
                <a:gridCol w="410034"/>
                <a:gridCol w="1905452"/>
                <a:gridCol w="410999"/>
                <a:gridCol w="1982636"/>
                <a:gridCol w="410034"/>
                <a:gridCol w="1987460"/>
              </a:tblGrid>
              <a:tr h="5334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الأول: اختر الإجابة الصحيحة لكل مما يلي بتظليل الحرف الدال عليها:</a:t>
                      </a:r>
                    </a:p>
                  </a:txBody>
                  <a:tcPr marL="50800" marR="50800" marT="50800" marB="50800" anchor="ctr" anchorCtr="0" horzOverflow="overflow">
                    <a:lnL w="3175">
                      <a:solidFill>
                        <a:srgbClr val="FFFFFF"/>
                      </a:solidFill>
                    </a:lnL>
                    <a:lnR w="3175">
                      <a:solidFill>
                        <a:srgbClr val="FFFFFF"/>
                      </a:solidFill>
                    </a:lnR>
                    <a:lnT w="3175">
                      <a:solidFill>
                        <a:srgbClr val="FFFFFF"/>
                      </a:solidFill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كانت س = ٨ ، فما قيمة  س + 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١٨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٢٠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العبارة التي تمثل الجملة :( يقل عن ٥٦ بمقدار ص ) هي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٥٦ - ص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ص - ٥٦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٥٦ ص 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٥٦ + ص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5651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إذا كانت  ٦ع = ٣٦ ، فإن ع =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٧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٨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0" marR="0" marT="0" marB="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</a:lnT>
                    <a:lnB w="12700">
                      <a:solidFill>
                        <a:srgbClr val="000000"/>
                      </a:solidFill>
                    </a:lnB>
                  </a:tcPr>
                </a:tc>
              </a:tr>
              <a:tr h="5651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>
                        <a:lnSpc>
                          <a:spcPct val="175000"/>
                        </a:lnSpc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حل المعادلة : ك + ٩ = ٢٠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٩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١٠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889000" rtl="1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826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اشترى ثلاثة أصدقاء هدية لكل منهم بالسعر نفسِه ، فدفعوا  ١٥ ريالًا . اكتب معادلة ضرب تمثل هذه الحالة ؟ 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4826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 - ٣ = ه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 + ٣ = ه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١٥ × ٣ = ه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 × ه = ١٥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rowSpan="2">
                  <a:txBody>
                    <a:bodyPr/>
                    <a:lstStyle/>
                    <a:p>
                      <a:pPr defTabSz="634758" rtl="1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sz="1800"/>
                      </a:pPr>
                      <a:r>
                        <a:rPr b="1" sz="2200"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طلبت نوف من رغد أن تختار عددًا، ثم تضيف إليه ٥، ثم تضرب الناتج في العدد ٨. إذا كان الناتج ٦٤ فما العدد الذي اختارته رغد ؟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533400">
                <a:tc vMerge="1">
                  <a:tcPr/>
                </a:tc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ب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٣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ج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٤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314734" defTabSz="686093" rtl="1">
                        <a:defRPr sz="1800"/>
                      </a:pPr>
                      <a:r>
                        <a:rPr b="1" sz="2200">
                          <a:solidFill>
                            <a:srgbClr val="99244F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د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1269517">
                        <a:defRPr sz="1800"/>
                      </a:pPr>
                      <a:r>
                        <a:rPr b="1" sz="2200">
                          <a:solidFill>
                            <a:srgbClr val="0056D6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٦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533400">
                <a:tc gridSpan="9">
                  <a:txBody>
                    <a:bodyPr/>
                    <a:lstStyle/>
                    <a:p>
                      <a:pPr marR="314734" algn="r" defTabSz="634758" rtl="1">
                        <a:tabLst>
                          <a:tab pos="7073900" algn="l"/>
                        </a:tabLst>
                        <a:defRPr b="1" sz="2300" u="sng">
                          <a:solidFill>
                            <a:srgbClr val="0042A9"/>
                          </a:solidFill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السؤال الثاني:أجب عما يلي :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FFFFFF"/>
                    </a:solidFill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1937400">
                <a:tc>
                  <a:txBody>
                    <a:bodyPr/>
                    <a:lstStyle/>
                    <a:p>
                      <a:pPr marR="314734" defTabSz="686093" rtl="1">
                        <a:def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١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081440">
                        <a:defRPr b="1" sz="14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 defTabSz="1081440">
                        <a:defRPr b="1"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أوجد قيمة العبارة   م + ٢ ÷ ل + ٣    عندما م = ١٨  ، ل= ٢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  <a:tr h="2208673">
                <a:tc>
                  <a:txBody>
                    <a:bodyPr/>
                    <a:lstStyle/>
                    <a:p>
                      <a:pPr marR="314734" defTabSz="634758">
                        <a:defRPr sz="1800"/>
                      </a:pPr>
                      <a:r>
                        <a:rPr b="1" sz="2200">
                          <a:uFill>
                            <a:solidFill>
                              <a:srgbClr val="000000"/>
                            </a:solidFill>
                          </a:u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٢</a:t>
                      </a:r>
                    </a:p>
                  </a:txBody>
                  <a:tcPr marL="50800" marR="50800" marT="50800" marB="50800" anchor="ctr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  <a:miter lim="400000"/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solidFill>
                      <a:srgbClr val="EBEBEB"/>
                    </a:solidFill>
                  </a:tcPr>
                </a:tc>
                <a:tc gridSpan="8">
                  <a:txBody>
                    <a:bodyPr/>
                    <a:lstStyle/>
                    <a:p>
                      <a:pPr algn="r" defTabSz="1269517">
                        <a:spcBef>
                          <a:spcPts val="1000"/>
                        </a:spcBef>
                        <a:defRPr b="1" sz="5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</a:p>
                    <a:p>
                      <a:pPr algn="r" defTabSz="914400">
                        <a:spcBef>
                          <a:spcPts val="700"/>
                        </a:spcBef>
                        <a:defRPr b="1"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تريد مريم أن ترسل كتبا إلى أختها ، كتلة كل منها ٢٥٠ جراما ، </a:t>
                      </a:r>
                    </a:p>
                    <a:p>
                      <a:pPr algn="r" defTabSz="914400">
                        <a:spcBef>
                          <a:spcPts val="700"/>
                        </a:spcBef>
                        <a:defRPr b="1"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أوجد قاعدة الدالة ،</a:t>
                      </a:r>
                    </a:p>
                    <a:p>
                      <a:pPr algn="r" defTabSz="914400">
                        <a:spcBef>
                          <a:spcPts val="700"/>
                        </a:spcBef>
                        <a:defRPr b="1" sz="2200">
                          <a:latin typeface="Calibri"/>
                          <a:ea typeface="Calibri"/>
                          <a:cs typeface="Calibri"/>
                          <a:sym typeface="Calibri"/>
                        </a:defRPr>
                      </a:pPr>
                      <a:r>
                        <a:t> ثم اعمل جدول دالة كي تجد كتلة ٥ ، ٦ ، ٧ كتب ؟</a:t>
                      </a:r>
                    </a:p>
                  </a:txBody>
                  <a:tcPr marL="50800" marR="50800" marT="50800" marB="50800" anchor="t" anchorCtr="0" horzOverflow="overflow">
                    <a:lnL w="12700">
                      <a:solidFill>
                        <a:srgbClr val="000000"/>
                      </a:solidFill>
                      <a:miter lim="400000"/>
                    </a:lnL>
                    <a:lnR w="12700">
                      <a:solidFill>
                        <a:srgbClr val="000000"/>
                      </a:solidFill>
                    </a:lnR>
                    <a:lnT w="12700">
                      <a:solidFill>
                        <a:srgbClr val="000000"/>
                      </a:solidFill>
                      <a:miter lim="400000"/>
                    </a:lnT>
                    <a:lnB w="127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  <a:tc hMerge="1">
                  <a:tcPr/>
                </a:tc>
              </a:tr>
            </a:tbl>
          </a:graphicData>
        </a:graphic>
      </p:graphicFrame>
      <p:grpSp>
        <p:nvGrpSpPr>
          <p:cNvPr id="124" name="تجميع"/>
          <p:cNvGrpSpPr/>
          <p:nvPr/>
        </p:nvGrpSpPr>
        <p:grpSpPr>
          <a:xfrm>
            <a:off x="690281" y="11129058"/>
            <a:ext cx="8996522" cy="683392"/>
            <a:chOff x="0" y="0"/>
            <a:chExt cx="8996520" cy="683391"/>
          </a:xfrm>
        </p:grpSpPr>
        <p:sp>
          <p:nvSpPr>
            <p:cNvPr id="122" name="تجميع"/>
            <p:cNvSpPr/>
            <p:nvPr/>
          </p:nvSpPr>
          <p:spPr>
            <a:xfrm>
              <a:off x="0" y="0"/>
              <a:ext cx="8996521" cy="0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600000" sp="600000"/>
              </a:custDash>
              <a:round/>
            </a:ln>
            <a:effectLst/>
          </p:spPr>
          <p:txBody>
            <a:bodyPr wrap="square" lIns="63475" tIns="63475" rIns="63475" bIns="63475" numCol="1" anchor="t">
              <a:noAutofit/>
            </a:bodyPr>
            <a:lstStyle/>
            <a:p>
              <a:pPr algn="l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  <p:sp>
          <p:nvSpPr>
            <p:cNvPr id="123" name="تجميع"/>
            <p:cNvSpPr/>
            <p:nvPr/>
          </p:nvSpPr>
          <p:spPr>
            <a:xfrm>
              <a:off x="0" y="683391"/>
              <a:ext cx="8996521" cy="1"/>
            </a:xfrm>
            <a:prstGeom prst="line">
              <a:avLst/>
            </a:prstGeom>
            <a:noFill/>
            <a:ln w="12700" cap="flat">
              <a:solidFill>
                <a:srgbClr val="000000"/>
              </a:solidFill>
              <a:custDash>
                <a:ds d="600000" sp="600000"/>
              </a:custDash>
              <a:round/>
            </a:ln>
            <a:effectLst/>
          </p:spPr>
          <p:txBody>
            <a:bodyPr wrap="square" lIns="63475" tIns="63475" rIns="63475" bIns="63475" numCol="1" anchor="t">
              <a:noAutofit/>
            </a:bodyPr>
            <a:lstStyle/>
            <a:p>
              <a:pPr algn="l" defTabSz="1269517" rtl="0">
                <a:defRPr b="0" sz="2400">
                  <a:latin typeface="Calibri"/>
                  <a:ea typeface="Calibri"/>
                  <a:cs typeface="Calibri"/>
                  <a:sym typeface="Calibri"/>
                </a:defRPr>
              </a:pPr>
            </a:p>
          </p:txBody>
        </p:sp>
      </p:grpSp>
      <p:pic>
        <p:nvPicPr>
          <p:cNvPr id="125" name="IMG_4033.png" descr="IMG_4033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179435" y="421595"/>
            <a:ext cx="1056621" cy="952501"/>
          </a:xfrm>
          <a:prstGeom prst="rect">
            <a:avLst/>
          </a:prstGeom>
          <a:ln w="3175">
            <a:miter lim="400000"/>
          </a:ln>
        </p:spPr>
      </p:pic>
      <p:pic>
        <p:nvPicPr>
          <p:cNvPr id="126" name="IMG_4321.jpeg" descr="IMG_4321.jpeg"/>
          <p:cNvPicPr>
            <a:picLocks noChangeAspect="1"/>
          </p:cNvPicPr>
          <p:nvPr/>
        </p:nvPicPr>
        <p:blipFill>
          <a:blip r:embed="rId4">
            <a:extLst/>
          </a:blip>
          <a:srcRect l="23414" t="34413" r="29433" b="0"/>
          <a:stretch>
            <a:fillRect/>
          </a:stretch>
        </p:blipFill>
        <p:spPr>
          <a:xfrm>
            <a:off x="431145" y="12289210"/>
            <a:ext cx="3585727" cy="1899138"/>
          </a:xfrm>
          <a:prstGeom prst="rect">
            <a:avLst/>
          </a:prstGeom>
          <a:ln w="3175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eeza Pro Regular"/>
        <a:ea typeface="Geeza Pro Regular"/>
        <a:cs typeface="Geeza Pro Regular"/>
      </a:majorFont>
      <a:minorFont>
        <a:latin typeface="Geeza Pro Regular"/>
        <a:ea typeface="Geeza Pro Regular"/>
        <a:cs typeface="Geeza Pro Regular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eeza Pro Regula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41026" tIns="41026" rIns="41026" bIns="41026" numCol="1" spcCol="38100" rtlCol="0" anchor="ctr" upright="0">
        <a:spAutoFit/>
      </a:bodyPr>
      <a:lstStyle>
        <a:defPPr marL="0" marR="0" indent="0" algn="ctr" defTabSz="889231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