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6A78C53-FF19-4EDC-981E-4BEAD15E1B90.png" descr="86A78C53-FF19-4EDC-981E-4BEAD15E1B9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6Q94uVzNjEo" TargetMode="External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خطة حل المسألة…"/>
          <p:cNvSpPr txBox="1"/>
          <p:nvPr/>
        </p:nvSpPr>
        <p:spPr>
          <a:xfrm>
            <a:off x="3566117" y="4406900"/>
            <a:ext cx="5497538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خطة حل المسألة </a:t>
            </a:r>
          </a:p>
          <a:p>
            <a:pPr rtl="0">
              <a:defRPr sz="8000">
                <a:solidFill>
                  <a:srgbClr val="38571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>
                <a:solidFill>
                  <a:srgbClr val="4E7A27"/>
                </a:solidFill>
              </a:rPr>
              <a:t>تمثيل المسألة</a:t>
            </a:r>
            <a:r>
              <a:t>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2442.png" descr="IMG_2442.png"/>
          <p:cNvPicPr>
            <a:picLocks noChangeAspect="1"/>
          </p:cNvPicPr>
          <p:nvPr/>
        </p:nvPicPr>
        <p:blipFill>
          <a:blip r:embed="rId2">
            <a:extLst/>
          </a:blip>
          <a:srcRect l="18777" t="20327" r="22191" b="38648"/>
          <a:stretch>
            <a:fillRect/>
          </a:stretch>
        </p:blipFill>
        <p:spPr>
          <a:xfrm>
            <a:off x="731438" y="2643233"/>
            <a:ext cx="11332773" cy="590956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صفحة ٥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٥٧ </a:t>
            </a:r>
          </a:p>
        </p:txBody>
      </p:sp>
      <p:sp>
        <p:nvSpPr>
          <p:cNvPr id="127" name="خطة حل المسألة  (تمثيل المسألة )"/>
          <p:cNvSpPr txBox="1"/>
          <p:nvPr/>
        </p:nvSpPr>
        <p:spPr>
          <a:xfrm>
            <a:off x="2815924" y="1326276"/>
            <a:ext cx="716379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خطة حل المسألة  </a:t>
            </a:r>
            <a:r>
              <a:rPr>
                <a:solidFill>
                  <a:srgbClr val="4E7A27"/>
                </a:solidFill>
              </a:rPr>
              <a:t>(تمثيل المسألة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2443.png" descr="IMG_2443.png"/>
          <p:cNvPicPr>
            <a:picLocks noChangeAspect="1"/>
          </p:cNvPicPr>
          <p:nvPr/>
        </p:nvPicPr>
        <p:blipFill>
          <a:blip r:embed="rId2">
            <a:extLst/>
          </a:blip>
          <a:srcRect l="18719" t="30268" r="22319" b="12648"/>
          <a:stretch>
            <a:fillRect/>
          </a:stretch>
        </p:blipFill>
        <p:spPr>
          <a:xfrm>
            <a:off x="1435909" y="1453209"/>
            <a:ext cx="9902084" cy="719331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صفحة ٥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2444.png" descr="IMG_2444.png"/>
          <p:cNvPicPr>
            <a:picLocks noChangeAspect="1"/>
          </p:cNvPicPr>
          <p:nvPr/>
        </p:nvPicPr>
        <p:blipFill>
          <a:blip r:embed="rId2">
            <a:extLst/>
          </a:blip>
          <a:srcRect l="5300" t="14224" r="7769" b="35223"/>
          <a:stretch>
            <a:fillRect/>
          </a:stretch>
        </p:blipFill>
        <p:spPr>
          <a:xfrm>
            <a:off x="648096" y="2019407"/>
            <a:ext cx="11708798" cy="510903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صفحة ٥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2445.png" descr="IMG_2445.png"/>
          <p:cNvPicPr>
            <a:picLocks noChangeAspect="1"/>
          </p:cNvPicPr>
          <p:nvPr/>
        </p:nvPicPr>
        <p:blipFill>
          <a:blip r:embed="rId2">
            <a:extLst/>
          </a:blip>
          <a:srcRect l="7842" t="11782" r="6488" b="72595"/>
          <a:stretch>
            <a:fillRect/>
          </a:stretch>
        </p:blipFill>
        <p:spPr>
          <a:xfrm>
            <a:off x="1665381" y="302906"/>
            <a:ext cx="11195784" cy="1531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2445.png" descr="IMG_2445.png"/>
          <p:cNvPicPr>
            <a:picLocks noChangeAspect="1"/>
          </p:cNvPicPr>
          <p:nvPr/>
        </p:nvPicPr>
        <p:blipFill>
          <a:blip r:embed="rId2">
            <a:extLst/>
          </a:blip>
          <a:srcRect l="51628" t="28393" r="7165" b="19777"/>
          <a:stretch>
            <a:fillRect/>
          </a:stretch>
        </p:blipFill>
        <p:spPr>
          <a:xfrm>
            <a:off x="6195916" y="2116087"/>
            <a:ext cx="6750571" cy="637114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خط"/>
          <p:cNvSpPr/>
          <p:nvPr/>
        </p:nvSpPr>
        <p:spPr>
          <a:xfrm>
            <a:off x="709950" y="4314295"/>
            <a:ext cx="1182953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8" name="خط"/>
          <p:cNvSpPr/>
          <p:nvPr/>
        </p:nvSpPr>
        <p:spPr>
          <a:xfrm>
            <a:off x="709950" y="6806446"/>
            <a:ext cx="11829537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9" name="صفحة ٥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2446.png" descr="IMG_2446.png"/>
          <p:cNvPicPr>
            <a:picLocks noChangeAspect="1"/>
          </p:cNvPicPr>
          <p:nvPr/>
        </p:nvPicPr>
        <p:blipFill>
          <a:blip r:embed="rId2">
            <a:extLst/>
          </a:blip>
          <a:srcRect l="54604" t="42988" r="4171" b="13104"/>
          <a:stretch>
            <a:fillRect/>
          </a:stretch>
        </p:blipFill>
        <p:spPr>
          <a:xfrm>
            <a:off x="6718109" y="2012166"/>
            <a:ext cx="6066654" cy="4848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2445.png" descr="IMG_2445.png"/>
          <p:cNvPicPr>
            <a:picLocks noChangeAspect="1"/>
          </p:cNvPicPr>
          <p:nvPr/>
        </p:nvPicPr>
        <p:blipFill>
          <a:blip r:embed="rId3">
            <a:extLst/>
          </a:blip>
          <a:srcRect l="7842" t="11782" r="6488" b="72595"/>
          <a:stretch>
            <a:fillRect/>
          </a:stretch>
        </p:blipFill>
        <p:spPr>
          <a:xfrm>
            <a:off x="1665381" y="302906"/>
            <a:ext cx="11195784" cy="1531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2445.png" descr="IMG_2445.png"/>
          <p:cNvPicPr>
            <a:picLocks noChangeAspect="1"/>
          </p:cNvPicPr>
          <p:nvPr/>
        </p:nvPicPr>
        <p:blipFill>
          <a:blip r:embed="rId3">
            <a:extLst/>
          </a:blip>
          <a:srcRect l="7906" t="27257" r="49324" b="46854"/>
          <a:stretch>
            <a:fillRect/>
          </a:stretch>
        </p:blipFill>
        <p:spPr>
          <a:xfrm>
            <a:off x="316806" y="2022484"/>
            <a:ext cx="6262701" cy="284444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خط"/>
          <p:cNvSpPr/>
          <p:nvPr/>
        </p:nvSpPr>
        <p:spPr>
          <a:xfrm flipH="1">
            <a:off x="6648801" y="2253626"/>
            <a:ext cx="1" cy="678175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5" name="صفحة ٥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2445.png" descr="IMG_2445.png"/>
          <p:cNvPicPr>
            <a:picLocks noChangeAspect="1"/>
          </p:cNvPicPr>
          <p:nvPr/>
        </p:nvPicPr>
        <p:blipFill>
          <a:blip r:embed="rId2">
            <a:extLst/>
          </a:blip>
          <a:srcRect l="7842" t="11782" r="6488" b="72595"/>
          <a:stretch>
            <a:fillRect/>
          </a:stretch>
        </p:blipFill>
        <p:spPr>
          <a:xfrm>
            <a:off x="1665381" y="302906"/>
            <a:ext cx="11195784" cy="153184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خط"/>
          <p:cNvSpPr/>
          <p:nvPr/>
        </p:nvSpPr>
        <p:spPr>
          <a:xfrm flipV="1">
            <a:off x="6882520" y="2334864"/>
            <a:ext cx="1" cy="6844755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49" name="IMG_2446.png" descr="IMG_2446.png"/>
          <p:cNvPicPr>
            <a:picLocks noChangeAspect="1"/>
          </p:cNvPicPr>
          <p:nvPr/>
        </p:nvPicPr>
        <p:blipFill>
          <a:blip r:embed="rId3">
            <a:extLst/>
          </a:blip>
          <a:srcRect l="12410" t="16447" r="48358" b="70736"/>
          <a:stretch>
            <a:fillRect/>
          </a:stretch>
        </p:blipFill>
        <p:spPr>
          <a:xfrm>
            <a:off x="6983046" y="2300839"/>
            <a:ext cx="5955081" cy="1459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2446.png" descr="IMG_2446.png"/>
          <p:cNvPicPr>
            <a:picLocks noChangeAspect="1"/>
          </p:cNvPicPr>
          <p:nvPr/>
        </p:nvPicPr>
        <p:blipFill>
          <a:blip r:embed="rId3">
            <a:extLst/>
          </a:blip>
          <a:srcRect l="9738" t="29239" r="47181" b="32880"/>
          <a:stretch>
            <a:fillRect/>
          </a:stretch>
        </p:blipFill>
        <p:spPr>
          <a:xfrm>
            <a:off x="183807" y="2498328"/>
            <a:ext cx="6737850" cy="444551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صفحة ٥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