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F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57" d="100"/>
          <a:sy n="57" d="100"/>
        </p:scale>
        <p:origin x="76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نصف إطار 8">
            <a:extLst>
              <a:ext uri="{FF2B5EF4-FFF2-40B4-BE49-F238E27FC236}">
                <a16:creationId xmlns:a16="http://schemas.microsoft.com/office/drawing/2014/main" id="{AC064A44-19D5-490C-A67A-AC443B9F1DF7}"/>
              </a:ext>
            </a:extLst>
          </p:cNvPr>
          <p:cNvSpPr/>
          <p:nvPr userDrawn="1"/>
        </p:nvSpPr>
        <p:spPr>
          <a:xfrm>
            <a:off x="0" y="0"/>
            <a:ext cx="900000" cy="4076241"/>
          </a:xfrm>
          <a:prstGeom prst="halfFram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55CFB7F7-4141-492B-B48D-D02EABA7BEE2}"/>
              </a:ext>
            </a:extLst>
          </p:cNvPr>
          <p:cNvSpPr/>
          <p:nvPr userDrawn="1"/>
        </p:nvSpPr>
        <p:spPr>
          <a:xfrm>
            <a:off x="3036000" y="50404"/>
            <a:ext cx="6120000" cy="72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  <a:prstDash val="lgDash"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: زوايا مستديرة 15">
            <a:extLst>
              <a:ext uri="{FF2B5EF4-FFF2-40B4-BE49-F238E27FC236}">
                <a16:creationId xmlns:a16="http://schemas.microsoft.com/office/drawing/2014/main" id="{FB7041CE-BDB7-41AE-B2DE-CF93094AA1CE}"/>
              </a:ext>
            </a:extLst>
          </p:cNvPr>
          <p:cNvSpPr/>
          <p:nvPr userDrawn="1"/>
        </p:nvSpPr>
        <p:spPr>
          <a:xfrm>
            <a:off x="672029" y="824405"/>
            <a:ext cx="11413955" cy="5981946"/>
          </a:xfrm>
          <a:custGeom>
            <a:avLst/>
            <a:gdLst>
              <a:gd name="connsiteX0" fmla="*/ 0 w 11413955"/>
              <a:gd name="connsiteY0" fmla="*/ 997011 h 5981946"/>
              <a:gd name="connsiteX1" fmla="*/ 997011 w 11413955"/>
              <a:gd name="connsiteY1" fmla="*/ 0 h 5981946"/>
              <a:gd name="connsiteX2" fmla="*/ 1679956 w 11413955"/>
              <a:gd name="connsiteY2" fmla="*/ 0 h 5981946"/>
              <a:gd name="connsiteX3" fmla="*/ 2457101 w 11413955"/>
              <a:gd name="connsiteY3" fmla="*/ 0 h 5981946"/>
              <a:gd name="connsiteX4" fmla="*/ 2951647 w 11413955"/>
              <a:gd name="connsiteY4" fmla="*/ 0 h 5981946"/>
              <a:gd name="connsiteX5" fmla="*/ 3351994 w 11413955"/>
              <a:gd name="connsiteY5" fmla="*/ 0 h 5981946"/>
              <a:gd name="connsiteX6" fmla="*/ 4129139 w 11413955"/>
              <a:gd name="connsiteY6" fmla="*/ 0 h 5981946"/>
              <a:gd name="connsiteX7" fmla="*/ 4812084 w 11413955"/>
              <a:gd name="connsiteY7" fmla="*/ 0 h 5981946"/>
              <a:gd name="connsiteX8" fmla="*/ 5212431 w 11413955"/>
              <a:gd name="connsiteY8" fmla="*/ 0 h 5981946"/>
              <a:gd name="connsiteX9" fmla="*/ 5801177 w 11413955"/>
              <a:gd name="connsiteY9" fmla="*/ 0 h 5981946"/>
              <a:gd name="connsiteX10" fmla="*/ 6295723 w 11413955"/>
              <a:gd name="connsiteY10" fmla="*/ 0 h 5981946"/>
              <a:gd name="connsiteX11" fmla="*/ 6790270 w 11413955"/>
              <a:gd name="connsiteY11" fmla="*/ 0 h 5981946"/>
              <a:gd name="connsiteX12" fmla="*/ 7379016 w 11413955"/>
              <a:gd name="connsiteY12" fmla="*/ 0 h 5981946"/>
              <a:gd name="connsiteX13" fmla="*/ 7967761 w 11413955"/>
              <a:gd name="connsiteY13" fmla="*/ 0 h 5981946"/>
              <a:gd name="connsiteX14" fmla="*/ 8368109 w 11413955"/>
              <a:gd name="connsiteY14" fmla="*/ 0 h 5981946"/>
              <a:gd name="connsiteX15" fmla="*/ 9145253 w 11413955"/>
              <a:gd name="connsiteY15" fmla="*/ 0 h 5981946"/>
              <a:gd name="connsiteX16" fmla="*/ 9545600 w 11413955"/>
              <a:gd name="connsiteY16" fmla="*/ 0 h 5981946"/>
              <a:gd name="connsiteX17" fmla="*/ 10416944 w 11413955"/>
              <a:gd name="connsiteY17" fmla="*/ 0 h 5981946"/>
              <a:gd name="connsiteX18" fmla="*/ 11413955 w 11413955"/>
              <a:gd name="connsiteY18" fmla="*/ 997011 h 5981946"/>
              <a:gd name="connsiteX19" fmla="*/ 11413955 w 11413955"/>
              <a:gd name="connsiteY19" fmla="*/ 1606594 h 5981946"/>
              <a:gd name="connsiteX20" fmla="*/ 11413955 w 11413955"/>
              <a:gd name="connsiteY20" fmla="*/ 2176297 h 5981946"/>
              <a:gd name="connsiteX21" fmla="*/ 11413955 w 11413955"/>
              <a:gd name="connsiteY21" fmla="*/ 2785880 h 5981946"/>
              <a:gd name="connsiteX22" fmla="*/ 11413955 w 11413955"/>
              <a:gd name="connsiteY22" fmla="*/ 3275825 h 5981946"/>
              <a:gd name="connsiteX23" fmla="*/ 11413955 w 11413955"/>
              <a:gd name="connsiteY23" fmla="*/ 3805649 h 5981946"/>
              <a:gd name="connsiteX24" fmla="*/ 11413955 w 11413955"/>
              <a:gd name="connsiteY24" fmla="*/ 4295594 h 5981946"/>
              <a:gd name="connsiteX25" fmla="*/ 11413955 w 11413955"/>
              <a:gd name="connsiteY25" fmla="*/ 4984935 h 5981946"/>
              <a:gd name="connsiteX26" fmla="*/ 10416944 w 11413955"/>
              <a:gd name="connsiteY26" fmla="*/ 5981946 h 5981946"/>
              <a:gd name="connsiteX27" fmla="*/ 10110796 w 11413955"/>
              <a:gd name="connsiteY27" fmla="*/ 5981946 h 5981946"/>
              <a:gd name="connsiteX28" fmla="*/ 9333652 w 11413955"/>
              <a:gd name="connsiteY28" fmla="*/ 5981946 h 5981946"/>
              <a:gd name="connsiteX29" fmla="*/ 8744906 w 11413955"/>
              <a:gd name="connsiteY29" fmla="*/ 5981946 h 5981946"/>
              <a:gd name="connsiteX30" fmla="*/ 8250359 w 11413955"/>
              <a:gd name="connsiteY30" fmla="*/ 5981946 h 5981946"/>
              <a:gd name="connsiteX31" fmla="*/ 7661614 w 11413955"/>
              <a:gd name="connsiteY31" fmla="*/ 5981946 h 5981946"/>
              <a:gd name="connsiteX32" fmla="*/ 7261266 w 11413955"/>
              <a:gd name="connsiteY32" fmla="*/ 5981946 h 5981946"/>
              <a:gd name="connsiteX33" fmla="*/ 6955119 w 11413955"/>
              <a:gd name="connsiteY33" fmla="*/ 5981946 h 5981946"/>
              <a:gd name="connsiteX34" fmla="*/ 6554771 w 11413955"/>
              <a:gd name="connsiteY34" fmla="*/ 5981946 h 5981946"/>
              <a:gd name="connsiteX35" fmla="*/ 6060225 w 11413955"/>
              <a:gd name="connsiteY35" fmla="*/ 5981946 h 5981946"/>
              <a:gd name="connsiteX36" fmla="*/ 5754077 w 11413955"/>
              <a:gd name="connsiteY36" fmla="*/ 5981946 h 5981946"/>
              <a:gd name="connsiteX37" fmla="*/ 5165331 w 11413955"/>
              <a:gd name="connsiteY37" fmla="*/ 5981946 h 5981946"/>
              <a:gd name="connsiteX38" fmla="*/ 4859184 w 11413955"/>
              <a:gd name="connsiteY38" fmla="*/ 5981946 h 5981946"/>
              <a:gd name="connsiteX39" fmla="*/ 4553036 w 11413955"/>
              <a:gd name="connsiteY39" fmla="*/ 5981946 h 5981946"/>
              <a:gd name="connsiteX40" fmla="*/ 3870091 w 11413955"/>
              <a:gd name="connsiteY40" fmla="*/ 5981946 h 5981946"/>
              <a:gd name="connsiteX41" fmla="*/ 3563943 w 11413955"/>
              <a:gd name="connsiteY41" fmla="*/ 5981946 h 5981946"/>
              <a:gd name="connsiteX42" fmla="*/ 2786798 w 11413955"/>
              <a:gd name="connsiteY42" fmla="*/ 5981946 h 5981946"/>
              <a:gd name="connsiteX43" fmla="*/ 2198052 w 11413955"/>
              <a:gd name="connsiteY43" fmla="*/ 5981946 h 5981946"/>
              <a:gd name="connsiteX44" fmla="*/ 1891905 w 11413955"/>
              <a:gd name="connsiteY44" fmla="*/ 5981946 h 5981946"/>
              <a:gd name="connsiteX45" fmla="*/ 997011 w 11413955"/>
              <a:gd name="connsiteY45" fmla="*/ 5981946 h 5981946"/>
              <a:gd name="connsiteX46" fmla="*/ 0 w 11413955"/>
              <a:gd name="connsiteY46" fmla="*/ 4984935 h 5981946"/>
              <a:gd name="connsiteX47" fmla="*/ 0 w 11413955"/>
              <a:gd name="connsiteY47" fmla="*/ 4335473 h 5981946"/>
              <a:gd name="connsiteX48" fmla="*/ 0 w 11413955"/>
              <a:gd name="connsiteY48" fmla="*/ 3765770 h 5981946"/>
              <a:gd name="connsiteX49" fmla="*/ 0 w 11413955"/>
              <a:gd name="connsiteY49" fmla="*/ 3156187 h 5981946"/>
              <a:gd name="connsiteX50" fmla="*/ 0 w 11413955"/>
              <a:gd name="connsiteY50" fmla="*/ 2626363 h 5981946"/>
              <a:gd name="connsiteX51" fmla="*/ 0 w 11413955"/>
              <a:gd name="connsiteY51" fmla="*/ 2016780 h 5981946"/>
              <a:gd name="connsiteX52" fmla="*/ 0 w 11413955"/>
              <a:gd name="connsiteY52" fmla="*/ 997011 h 5981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1413955" h="5981946" fill="none" extrusionOk="0">
                <a:moveTo>
                  <a:pt x="0" y="997011"/>
                </a:moveTo>
                <a:cubicBezTo>
                  <a:pt x="-16447" y="362888"/>
                  <a:pt x="436137" y="-153679"/>
                  <a:pt x="997011" y="0"/>
                </a:cubicBezTo>
                <a:cubicBezTo>
                  <a:pt x="1270877" y="-66361"/>
                  <a:pt x="1501351" y="50678"/>
                  <a:pt x="1679956" y="0"/>
                </a:cubicBezTo>
                <a:cubicBezTo>
                  <a:pt x="1858562" y="-50678"/>
                  <a:pt x="2261318" y="22434"/>
                  <a:pt x="2457101" y="0"/>
                </a:cubicBezTo>
                <a:cubicBezTo>
                  <a:pt x="2652884" y="-22434"/>
                  <a:pt x="2750808" y="32684"/>
                  <a:pt x="2951647" y="0"/>
                </a:cubicBezTo>
                <a:cubicBezTo>
                  <a:pt x="3152486" y="-32684"/>
                  <a:pt x="3260656" y="7"/>
                  <a:pt x="3351994" y="0"/>
                </a:cubicBezTo>
                <a:cubicBezTo>
                  <a:pt x="3443332" y="-7"/>
                  <a:pt x="3743087" y="56622"/>
                  <a:pt x="4129139" y="0"/>
                </a:cubicBezTo>
                <a:cubicBezTo>
                  <a:pt x="4515192" y="-56622"/>
                  <a:pt x="4661282" y="5062"/>
                  <a:pt x="4812084" y="0"/>
                </a:cubicBezTo>
                <a:cubicBezTo>
                  <a:pt x="4962887" y="-5062"/>
                  <a:pt x="5114607" y="28320"/>
                  <a:pt x="5212431" y="0"/>
                </a:cubicBezTo>
                <a:cubicBezTo>
                  <a:pt x="5310255" y="-28320"/>
                  <a:pt x="5549126" y="49310"/>
                  <a:pt x="5801177" y="0"/>
                </a:cubicBezTo>
                <a:cubicBezTo>
                  <a:pt x="6053228" y="-49310"/>
                  <a:pt x="6194472" y="20167"/>
                  <a:pt x="6295723" y="0"/>
                </a:cubicBezTo>
                <a:cubicBezTo>
                  <a:pt x="6396974" y="-20167"/>
                  <a:pt x="6632901" y="16482"/>
                  <a:pt x="6790270" y="0"/>
                </a:cubicBezTo>
                <a:cubicBezTo>
                  <a:pt x="6947639" y="-16482"/>
                  <a:pt x="7192252" y="64360"/>
                  <a:pt x="7379016" y="0"/>
                </a:cubicBezTo>
                <a:cubicBezTo>
                  <a:pt x="7565780" y="-64360"/>
                  <a:pt x="7711661" y="34316"/>
                  <a:pt x="7967761" y="0"/>
                </a:cubicBezTo>
                <a:cubicBezTo>
                  <a:pt x="8223861" y="-34316"/>
                  <a:pt x="8188816" y="14838"/>
                  <a:pt x="8368109" y="0"/>
                </a:cubicBezTo>
                <a:cubicBezTo>
                  <a:pt x="8547402" y="-14838"/>
                  <a:pt x="8988707" y="33116"/>
                  <a:pt x="9145253" y="0"/>
                </a:cubicBezTo>
                <a:cubicBezTo>
                  <a:pt x="9301799" y="-33116"/>
                  <a:pt x="9417247" y="29753"/>
                  <a:pt x="9545600" y="0"/>
                </a:cubicBezTo>
                <a:cubicBezTo>
                  <a:pt x="9673953" y="-29753"/>
                  <a:pt x="10004076" y="54081"/>
                  <a:pt x="10416944" y="0"/>
                </a:cubicBezTo>
                <a:cubicBezTo>
                  <a:pt x="10920838" y="-38437"/>
                  <a:pt x="11504968" y="491760"/>
                  <a:pt x="11413955" y="997011"/>
                </a:cubicBezTo>
                <a:cubicBezTo>
                  <a:pt x="11468645" y="1260141"/>
                  <a:pt x="11386086" y="1338027"/>
                  <a:pt x="11413955" y="1606594"/>
                </a:cubicBezTo>
                <a:cubicBezTo>
                  <a:pt x="11441824" y="1875161"/>
                  <a:pt x="11349478" y="1951111"/>
                  <a:pt x="11413955" y="2176297"/>
                </a:cubicBezTo>
                <a:cubicBezTo>
                  <a:pt x="11478432" y="2401483"/>
                  <a:pt x="11382560" y="2638737"/>
                  <a:pt x="11413955" y="2785880"/>
                </a:cubicBezTo>
                <a:cubicBezTo>
                  <a:pt x="11445350" y="2933023"/>
                  <a:pt x="11366235" y="3174401"/>
                  <a:pt x="11413955" y="3275825"/>
                </a:cubicBezTo>
                <a:cubicBezTo>
                  <a:pt x="11461675" y="3377250"/>
                  <a:pt x="11357708" y="3611525"/>
                  <a:pt x="11413955" y="3805649"/>
                </a:cubicBezTo>
                <a:cubicBezTo>
                  <a:pt x="11470202" y="3999773"/>
                  <a:pt x="11379576" y="4151878"/>
                  <a:pt x="11413955" y="4295594"/>
                </a:cubicBezTo>
                <a:cubicBezTo>
                  <a:pt x="11448334" y="4439311"/>
                  <a:pt x="11348395" y="4739405"/>
                  <a:pt x="11413955" y="4984935"/>
                </a:cubicBezTo>
                <a:cubicBezTo>
                  <a:pt x="11430594" y="5545456"/>
                  <a:pt x="10965851" y="5915871"/>
                  <a:pt x="10416944" y="5981946"/>
                </a:cubicBezTo>
                <a:cubicBezTo>
                  <a:pt x="10303719" y="6004112"/>
                  <a:pt x="10176965" y="5965038"/>
                  <a:pt x="10110796" y="5981946"/>
                </a:cubicBezTo>
                <a:cubicBezTo>
                  <a:pt x="10044627" y="5998854"/>
                  <a:pt x="9655112" y="5897376"/>
                  <a:pt x="9333652" y="5981946"/>
                </a:cubicBezTo>
                <a:cubicBezTo>
                  <a:pt x="9012192" y="6066516"/>
                  <a:pt x="8997217" y="5925588"/>
                  <a:pt x="8744906" y="5981946"/>
                </a:cubicBezTo>
                <a:cubicBezTo>
                  <a:pt x="8492595" y="6038304"/>
                  <a:pt x="8384413" y="5954227"/>
                  <a:pt x="8250359" y="5981946"/>
                </a:cubicBezTo>
                <a:cubicBezTo>
                  <a:pt x="8116305" y="6009665"/>
                  <a:pt x="7823720" y="5927488"/>
                  <a:pt x="7661614" y="5981946"/>
                </a:cubicBezTo>
                <a:cubicBezTo>
                  <a:pt x="7499509" y="6036404"/>
                  <a:pt x="7450003" y="5938285"/>
                  <a:pt x="7261266" y="5981946"/>
                </a:cubicBezTo>
                <a:cubicBezTo>
                  <a:pt x="7072529" y="6025607"/>
                  <a:pt x="7020664" y="5956468"/>
                  <a:pt x="6955119" y="5981946"/>
                </a:cubicBezTo>
                <a:cubicBezTo>
                  <a:pt x="6889574" y="6007424"/>
                  <a:pt x="6660583" y="5944761"/>
                  <a:pt x="6554771" y="5981946"/>
                </a:cubicBezTo>
                <a:cubicBezTo>
                  <a:pt x="6448959" y="6019131"/>
                  <a:pt x="6166224" y="5953317"/>
                  <a:pt x="6060225" y="5981946"/>
                </a:cubicBezTo>
                <a:cubicBezTo>
                  <a:pt x="5954226" y="6010575"/>
                  <a:pt x="5858631" y="5964465"/>
                  <a:pt x="5754077" y="5981946"/>
                </a:cubicBezTo>
                <a:cubicBezTo>
                  <a:pt x="5649523" y="5999427"/>
                  <a:pt x="5319027" y="5935436"/>
                  <a:pt x="5165331" y="5981946"/>
                </a:cubicBezTo>
                <a:cubicBezTo>
                  <a:pt x="5011635" y="6028456"/>
                  <a:pt x="5005255" y="5949727"/>
                  <a:pt x="4859184" y="5981946"/>
                </a:cubicBezTo>
                <a:cubicBezTo>
                  <a:pt x="4713113" y="6014165"/>
                  <a:pt x="4680939" y="5956024"/>
                  <a:pt x="4553036" y="5981946"/>
                </a:cubicBezTo>
                <a:cubicBezTo>
                  <a:pt x="4425133" y="6007868"/>
                  <a:pt x="4097654" y="5904804"/>
                  <a:pt x="3870091" y="5981946"/>
                </a:cubicBezTo>
                <a:cubicBezTo>
                  <a:pt x="3642528" y="6059088"/>
                  <a:pt x="3641273" y="5972046"/>
                  <a:pt x="3563943" y="5981946"/>
                </a:cubicBezTo>
                <a:cubicBezTo>
                  <a:pt x="3486613" y="5991846"/>
                  <a:pt x="3046754" y="5899545"/>
                  <a:pt x="2786798" y="5981946"/>
                </a:cubicBezTo>
                <a:cubicBezTo>
                  <a:pt x="2526843" y="6064347"/>
                  <a:pt x="2442157" y="5920436"/>
                  <a:pt x="2198052" y="5981946"/>
                </a:cubicBezTo>
                <a:cubicBezTo>
                  <a:pt x="1953947" y="6043456"/>
                  <a:pt x="1964197" y="5973213"/>
                  <a:pt x="1891905" y="5981946"/>
                </a:cubicBezTo>
                <a:cubicBezTo>
                  <a:pt x="1819613" y="5990679"/>
                  <a:pt x="1406622" y="5893938"/>
                  <a:pt x="997011" y="5981946"/>
                </a:cubicBezTo>
                <a:cubicBezTo>
                  <a:pt x="437970" y="6020758"/>
                  <a:pt x="-65379" y="5490397"/>
                  <a:pt x="0" y="4984935"/>
                </a:cubicBezTo>
                <a:cubicBezTo>
                  <a:pt x="-25170" y="4837797"/>
                  <a:pt x="2022" y="4472562"/>
                  <a:pt x="0" y="4335473"/>
                </a:cubicBezTo>
                <a:cubicBezTo>
                  <a:pt x="-2022" y="4198384"/>
                  <a:pt x="60958" y="3938530"/>
                  <a:pt x="0" y="3765770"/>
                </a:cubicBezTo>
                <a:cubicBezTo>
                  <a:pt x="-60958" y="3593010"/>
                  <a:pt x="69529" y="3418960"/>
                  <a:pt x="0" y="3156187"/>
                </a:cubicBezTo>
                <a:cubicBezTo>
                  <a:pt x="-69529" y="2893414"/>
                  <a:pt x="16651" y="2760988"/>
                  <a:pt x="0" y="2626363"/>
                </a:cubicBezTo>
                <a:cubicBezTo>
                  <a:pt x="-16651" y="2491738"/>
                  <a:pt x="30863" y="2224364"/>
                  <a:pt x="0" y="2016780"/>
                </a:cubicBezTo>
                <a:cubicBezTo>
                  <a:pt x="-30863" y="1809196"/>
                  <a:pt x="99702" y="1334558"/>
                  <a:pt x="0" y="997011"/>
                </a:cubicBezTo>
                <a:close/>
              </a:path>
              <a:path w="11413955" h="5981946" stroke="0" extrusionOk="0">
                <a:moveTo>
                  <a:pt x="0" y="997011"/>
                </a:moveTo>
                <a:cubicBezTo>
                  <a:pt x="-66681" y="404643"/>
                  <a:pt x="525712" y="76128"/>
                  <a:pt x="997011" y="0"/>
                </a:cubicBezTo>
                <a:cubicBezTo>
                  <a:pt x="1143456" y="-35221"/>
                  <a:pt x="1422715" y="23295"/>
                  <a:pt x="1585757" y="0"/>
                </a:cubicBezTo>
                <a:cubicBezTo>
                  <a:pt x="1748799" y="-23295"/>
                  <a:pt x="2129617" y="63734"/>
                  <a:pt x="2362901" y="0"/>
                </a:cubicBezTo>
                <a:cubicBezTo>
                  <a:pt x="2596185" y="-63734"/>
                  <a:pt x="2807929" y="8625"/>
                  <a:pt x="3045846" y="0"/>
                </a:cubicBezTo>
                <a:cubicBezTo>
                  <a:pt x="3283764" y="-8625"/>
                  <a:pt x="3273783" y="28361"/>
                  <a:pt x="3351994" y="0"/>
                </a:cubicBezTo>
                <a:cubicBezTo>
                  <a:pt x="3430205" y="-28361"/>
                  <a:pt x="3775650" y="55904"/>
                  <a:pt x="3940740" y="0"/>
                </a:cubicBezTo>
                <a:cubicBezTo>
                  <a:pt x="4105830" y="-55904"/>
                  <a:pt x="4103276" y="19756"/>
                  <a:pt x="4246888" y="0"/>
                </a:cubicBezTo>
                <a:cubicBezTo>
                  <a:pt x="4390500" y="-19756"/>
                  <a:pt x="4627678" y="45921"/>
                  <a:pt x="4835634" y="0"/>
                </a:cubicBezTo>
                <a:cubicBezTo>
                  <a:pt x="5043590" y="-45921"/>
                  <a:pt x="5138414" y="60581"/>
                  <a:pt x="5424380" y="0"/>
                </a:cubicBezTo>
                <a:cubicBezTo>
                  <a:pt x="5710346" y="-60581"/>
                  <a:pt x="5976445" y="93126"/>
                  <a:pt x="6201524" y="0"/>
                </a:cubicBezTo>
                <a:cubicBezTo>
                  <a:pt x="6426603" y="-93126"/>
                  <a:pt x="6647276" y="58109"/>
                  <a:pt x="6884469" y="0"/>
                </a:cubicBezTo>
                <a:cubicBezTo>
                  <a:pt x="7121662" y="-58109"/>
                  <a:pt x="7316002" y="505"/>
                  <a:pt x="7661614" y="0"/>
                </a:cubicBezTo>
                <a:cubicBezTo>
                  <a:pt x="8007226" y="-505"/>
                  <a:pt x="8035465" y="16765"/>
                  <a:pt x="8250359" y="0"/>
                </a:cubicBezTo>
                <a:cubicBezTo>
                  <a:pt x="8465253" y="-16765"/>
                  <a:pt x="8547708" y="30130"/>
                  <a:pt x="8650707" y="0"/>
                </a:cubicBezTo>
                <a:cubicBezTo>
                  <a:pt x="8753706" y="-30130"/>
                  <a:pt x="8934524" y="31801"/>
                  <a:pt x="9051054" y="0"/>
                </a:cubicBezTo>
                <a:cubicBezTo>
                  <a:pt x="9167584" y="-31801"/>
                  <a:pt x="9232963" y="8581"/>
                  <a:pt x="9357202" y="0"/>
                </a:cubicBezTo>
                <a:cubicBezTo>
                  <a:pt x="9481441" y="-8581"/>
                  <a:pt x="9569252" y="16856"/>
                  <a:pt x="9757549" y="0"/>
                </a:cubicBezTo>
                <a:cubicBezTo>
                  <a:pt x="9945846" y="-16856"/>
                  <a:pt x="10237027" y="76114"/>
                  <a:pt x="10416944" y="0"/>
                </a:cubicBezTo>
                <a:cubicBezTo>
                  <a:pt x="10911203" y="102829"/>
                  <a:pt x="11361131" y="497820"/>
                  <a:pt x="11413955" y="997011"/>
                </a:cubicBezTo>
                <a:cubicBezTo>
                  <a:pt x="11420565" y="1190586"/>
                  <a:pt x="11385654" y="1379722"/>
                  <a:pt x="11413955" y="1486956"/>
                </a:cubicBezTo>
                <a:cubicBezTo>
                  <a:pt x="11442256" y="1594190"/>
                  <a:pt x="11398023" y="1872247"/>
                  <a:pt x="11413955" y="2016780"/>
                </a:cubicBezTo>
                <a:cubicBezTo>
                  <a:pt x="11429887" y="2161313"/>
                  <a:pt x="11358553" y="2331980"/>
                  <a:pt x="11413955" y="2586484"/>
                </a:cubicBezTo>
                <a:cubicBezTo>
                  <a:pt x="11469357" y="2840988"/>
                  <a:pt x="11403564" y="3026532"/>
                  <a:pt x="11413955" y="3156187"/>
                </a:cubicBezTo>
                <a:cubicBezTo>
                  <a:pt x="11424346" y="3285842"/>
                  <a:pt x="11376028" y="3584810"/>
                  <a:pt x="11413955" y="3725890"/>
                </a:cubicBezTo>
                <a:cubicBezTo>
                  <a:pt x="11451882" y="3866970"/>
                  <a:pt x="11410789" y="4008625"/>
                  <a:pt x="11413955" y="4175956"/>
                </a:cubicBezTo>
                <a:cubicBezTo>
                  <a:pt x="11417121" y="4343287"/>
                  <a:pt x="11376031" y="4822568"/>
                  <a:pt x="11413955" y="4984935"/>
                </a:cubicBezTo>
                <a:cubicBezTo>
                  <a:pt x="11399704" y="5646514"/>
                  <a:pt x="11018721" y="6024153"/>
                  <a:pt x="10416944" y="5981946"/>
                </a:cubicBezTo>
                <a:cubicBezTo>
                  <a:pt x="10289360" y="5990808"/>
                  <a:pt x="10185148" y="5981278"/>
                  <a:pt x="10016597" y="5981946"/>
                </a:cubicBezTo>
                <a:cubicBezTo>
                  <a:pt x="9848046" y="5982614"/>
                  <a:pt x="9808790" y="5963815"/>
                  <a:pt x="9616250" y="5981946"/>
                </a:cubicBezTo>
                <a:cubicBezTo>
                  <a:pt x="9423710" y="6000077"/>
                  <a:pt x="9353182" y="5925764"/>
                  <a:pt x="9121703" y="5981946"/>
                </a:cubicBezTo>
                <a:cubicBezTo>
                  <a:pt x="8890224" y="6038128"/>
                  <a:pt x="8913575" y="5945726"/>
                  <a:pt x="8815555" y="5981946"/>
                </a:cubicBezTo>
                <a:cubicBezTo>
                  <a:pt x="8717535" y="6018166"/>
                  <a:pt x="8404963" y="5929738"/>
                  <a:pt x="8038411" y="5981946"/>
                </a:cubicBezTo>
                <a:cubicBezTo>
                  <a:pt x="7671859" y="6034154"/>
                  <a:pt x="7636440" y="5917151"/>
                  <a:pt x="7449665" y="5981946"/>
                </a:cubicBezTo>
                <a:cubicBezTo>
                  <a:pt x="7262890" y="6046741"/>
                  <a:pt x="7072322" y="5940162"/>
                  <a:pt x="6955119" y="5981946"/>
                </a:cubicBezTo>
                <a:cubicBezTo>
                  <a:pt x="6837916" y="6023730"/>
                  <a:pt x="6736180" y="5939770"/>
                  <a:pt x="6554771" y="5981946"/>
                </a:cubicBezTo>
                <a:cubicBezTo>
                  <a:pt x="6373362" y="6024122"/>
                  <a:pt x="6240902" y="5960223"/>
                  <a:pt x="6060225" y="5981946"/>
                </a:cubicBezTo>
                <a:cubicBezTo>
                  <a:pt x="5879548" y="6003669"/>
                  <a:pt x="5683884" y="5911553"/>
                  <a:pt x="5377280" y="5981946"/>
                </a:cubicBezTo>
                <a:cubicBezTo>
                  <a:pt x="5070676" y="6052339"/>
                  <a:pt x="4854619" y="5971697"/>
                  <a:pt x="4694335" y="5981946"/>
                </a:cubicBezTo>
                <a:cubicBezTo>
                  <a:pt x="4534052" y="5992195"/>
                  <a:pt x="4504269" y="5958212"/>
                  <a:pt x="4388187" y="5981946"/>
                </a:cubicBezTo>
                <a:cubicBezTo>
                  <a:pt x="4272105" y="6005680"/>
                  <a:pt x="4142917" y="5978238"/>
                  <a:pt x="3987840" y="5981946"/>
                </a:cubicBezTo>
                <a:cubicBezTo>
                  <a:pt x="3832763" y="5985654"/>
                  <a:pt x="3775934" y="5974751"/>
                  <a:pt x="3587493" y="5981946"/>
                </a:cubicBezTo>
                <a:cubicBezTo>
                  <a:pt x="3399052" y="5989141"/>
                  <a:pt x="3286479" y="5977396"/>
                  <a:pt x="3187145" y="5981946"/>
                </a:cubicBezTo>
                <a:cubicBezTo>
                  <a:pt x="3087811" y="5986496"/>
                  <a:pt x="2802290" y="5980312"/>
                  <a:pt x="2598400" y="5981946"/>
                </a:cubicBezTo>
                <a:cubicBezTo>
                  <a:pt x="2394510" y="5983580"/>
                  <a:pt x="2177945" y="5896245"/>
                  <a:pt x="1821255" y="5981946"/>
                </a:cubicBezTo>
                <a:cubicBezTo>
                  <a:pt x="1464565" y="6067647"/>
                  <a:pt x="1178160" y="5974487"/>
                  <a:pt x="997011" y="5981946"/>
                </a:cubicBezTo>
                <a:cubicBezTo>
                  <a:pt x="538730" y="6001864"/>
                  <a:pt x="-140094" y="5451457"/>
                  <a:pt x="0" y="4984935"/>
                </a:cubicBezTo>
                <a:cubicBezTo>
                  <a:pt x="-55752" y="4760160"/>
                  <a:pt x="55583" y="4672910"/>
                  <a:pt x="0" y="4455111"/>
                </a:cubicBezTo>
                <a:cubicBezTo>
                  <a:pt x="-55583" y="4237312"/>
                  <a:pt x="49190" y="4168953"/>
                  <a:pt x="0" y="4005045"/>
                </a:cubicBezTo>
                <a:cubicBezTo>
                  <a:pt x="-49190" y="3841137"/>
                  <a:pt x="27652" y="3661302"/>
                  <a:pt x="0" y="3395462"/>
                </a:cubicBezTo>
                <a:cubicBezTo>
                  <a:pt x="-27652" y="3129622"/>
                  <a:pt x="54978" y="2907446"/>
                  <a:pt x="0" y="2746001"/>
                </a:cubicBezTo>
                <a:cubicBezTo>
                  <a:pt x="-54978" y="2584556"/>
                  <a:pt x="13261" y="2281085"/>
                  <a:pt x="0" y="2136418"/>
                </a:cubicBezTo>
                <a:cubicBezTo>
                  <a:pt x="-13261" y="1991751"/>
                  <a:pt x="16868" y="1805338"/>
                  <a:pt x="0" y="1606594"/>
                </a:cubicBezTo>
                <a:cubicBezTo>
                  <a:pt x="-16868" y="1407850"/>
                  <a:pt x="3014" y="1137348"/>
                  <a:pt x="0" y="997011"/>
                </a:cubicBezTo>
                <a:close/>
              </a:path>
            </a:pathLst>
          </a:custGeom>
          <a:solidFill>
            <a:srgbClr val="E2F0D9">
              <a:alpha val="41176"/>
            </a:srgbClr>
          </a:solidFill>
          <a:ln>
            <a:solidFill>
              <a:schemeClr val="accent6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312330182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0C2F6172-1CFF-40A2-A22B-FCBD7B9266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13726" y="104404"/>
            <a:ext cx="5955846" cy="612000"/>
          </a:xfrm>
          <a:custGeom>
            <a:avLst/>
            <a:gdLst>
              <a:gd name="connsiteX0" fmla="*/ 0 w 5955846"/>
              <a:gd name="connsiteY0" fmla="*/ 0 h 612000"/>
              <a:gd name="connsiteX1" fmla="*/ 536026 w 5955846"/>
              <a:gd name="connsiteY1" fmla="*/ 0 h 612000"/>
              <a:gd name="connsiteX2" fmla="*/ 1131611 w 5955846"/>
              <a:gd name="connsiteY2" fmla="*/ 0 h 612000"/>
              <a:gd name="connsiteX3" fmla="*/ 1786754 w 5955846"/>
              <a:gd name="connsiteY3" fmla="*/ 0 h 612000"/>
              <a:gd name="connsiteX4" fmla="*/ 2501455 w 5955846"/>
              <a:gd name="connsiteY4" fmla="*/ 0 h 612000"/>
              <a:gd name="connsiteX5" fmla="*/ 3156598 w 5955846"/>
              <a:gd name="connsiteY5" fmla="*/ 0 h 612000"/>
              <a:gd name="connsiteX6" fmla="*/ 3871300 w 5955846"/>
              <a:gd name="connsiteY6" fmla="*/ 0 h 612000"/>
              <a:gd name="connsiteX7" fmla="*/ 4347768 w 5955846"/>
              <a:gd name="connsiteY7" fmla="*/ 0 h 612000"/>
              <a:gd name="connsiteX8" fmla="*/ 4824235 w 5955846"/>
              <a:gd name="connsiteY8" fmla="*/ 0 h 612000"/>
              <a:gd name="connsiteX9" fmla="*/ 5300703 w 5955846"/>
              <a:gd name="connsiteY9" fmla="*/ 0 h 612000"/>
              <a:gd name="connsiteX10" fmla="*/ 5955846 w 5955846"/>
              <a:gd name="connsiteY10" fmla="*/ 0 h 612000"/>
              <a:gd name="connsiteX11" fmla="*/ 5955846 w 5955846"/>
              <a:gd name="connsiteY11" fmla="*/ 306000 h 612000"/>
              <a:gd name="connsiteX12" fmla="*/ 5955846 w 5955846"/>
              <a:gd name="connsiteY12" fmla="*/ 612000 h 612000"/>
              <a:gd name="connsiteX13" fmla="*/ 5300703 w 5955846"/>
              <a:gd name="connsiteY13" fmla="*/ 612000 h 612000"/>
              <a:gd name="connsiteX14" fmla="*/ 4705118 w 5955846"/>
              <a:gd name="connsiteY14" fmla="*/ 612000 h 612000"/>
              <a:gd name="connsiteX15" fmla="*/ 3990417 w 5955846"/>
              <a:gd name="connsiteY15" fmla="*/ 612000 h 612000"/>
              <a:gd name="connsiteX16" fmla="*/ 3573508 w 5955846"/>
              <a:gd name="connsiteY16" fmla="*/ 612000 h 612000"/>
              <a:gd name="connsiteX17" fmla="*/ 2858806 w 5955846"/>
              <a:gd name="connsiteY17" fmla="*/ 612000 h 612000"/>
              <a:gd name="connsiteX18" fmla="*/ 2441897 w 5955846"/>
              <a:gd name="connsiteY18" fmla="*/ 612000 h 612000"/>
              <a:gd name="connsiteX19" fmla="*/ 1786754 w 5955846"/>
              <a:gd name="connsiteY19" fmla="*/ 612000 h 612000"/>
              <a:gd name="connsiteX20" fmla="*/ 1250728 w 5955846"/>
              <a:gd name="connsiteY20" fmla="*/ 612000 h 612000"/>
              <a:gd name="connsiteX21" fmla="*/ 655143 w 5955846"/>
              <a:gd name="connsiteY21" fmla="*/ 612000 h 612000"/>
              <a:gd name="connsiteX22" fmla="*/ 0 w 5955846"/>
              <a:gd name="connsiteY22" fmla="*/ 612000 h 612000"/>
              <a:gd name="connsiteX23" fmla="*/ 0 w 5955846"/>
              <a:gd name="connsiteY23" fmla="*/ 299880 h 612000"/>
              <a:gd name="connsiteX24" fmla="*/ 0 w 5955846"/>
              <a:gd name="connsiteY24" fmla="*/ 0 h 61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955846" h="612000" fill="none" extrusionOk="0">
                <a:moveTo>
                  <a:pt x="0" y="0"/>
                </a:moveTo>
                <a:cubicBezTo>
                  <a:pt x="267113" y="-44361"/>
                  <a:pt x="341960" y="22890"/>
                  <a:pt x="536026" y="0"/>
                </a:cubicBezTo>
                <a:cubicBezTo>
                  <a:pt x="730092" y="-22890"/>
                  <a:pt x="927240" y="21511"/>
                  <a:pt x="1131611" y="0"/>
                </a:cubicBezTo>
                <a:cubicBezTo>
                  <a:pt x="1335983" y="-21511"/>
                  <a:pt x="1538510" y="43780"/>
                  <a:pt x="1786754" y="0"/>
                </a:cubicBezTo>
                <a:cubicBezTo>
                  <a:pt x="2034998" y="-43780"/>
                  <a:pt x="2172975" y="12943"/>
                  <a:pt x="2501455" y="0"/>
                </a:cubicBezTo>
                <a:cubicBezTo>
                  <a:pt x="2829935" y="-12943"/>
                  <a:pt x="2998892" y="4576"/>
                  <a:pt x="3156598" y="0"/>
                </a:cubicBezTo>
                <a:cubicBezTo>
                  <a:pt x="3314304" y="-4576"/>
                  <a:pt x="3536768" y="33511"/>
                  <a:pt x="3871300" y="0"/>
                </a:cubicBezTo>
                <a:cubicBezTo>
                  <a:pt x="4205832" y="-33511"/>
                  <a:pt x="4111822" y="2619"/>
                  <a:pt x="4347768" y="0"/>
                </a:cubicBezTo>
                <a:cubicBezTo>
                  <a:pt x="4583714" y="-2619"/>
                  <a:pt x="4706357" y="6242"/>
                  <a:pt x="4824235" y="0"/>
                </a:cubicBezTo>
                <a:cubicBezTo>
                  <a:pt x="4942113" y="-6242"/>
                  <a:pt x="5147575" y="4177"/>
                  <a:pt x="5300703" y="0"/>
                </a:cubicBezTo>
                <a:cubicBezTo>
                  <a:pt x="5453831" y="-4177"/>
                  <a:pt x="5753184" y="65513"/>
                  <a:pt x="5955846" y="0"/>
                </a:cubicBezTo>
                <a:cubicBezTo>
                  <a:pt x="5987187" y="128245"/>
                  <a:pt x="5947341" y="184323"/>
                  <a:pt x="5955846" y="306000"/>
                </a:cubicBezTo>
                <a:cubicBezTo>
                  <a:pt x="5964351" y="427677"/>
                  <a:pt x="5943741" y="506159"/>
                  <a:pt x="5955846" y="612000"/>
                </a:cubicBezTo>
                <a:cubicBezTo>
                  <a:pt x="5761812" y="682552"/>
                  <a:pt x="5461689" y="557006"/>
                  <a:pt x="5300703" y="612000"/>
                </a:cubicBezTo>
                <a:cubicBezTo>
                  <a:pt x="5139717" y="666994"/>
                  <a:pt x="4908094" y="575657"/>
                  <a:pt x="4705118" y="612000"/>
                </a:cubicBezTo>
                <a:cubicBezTo>
                  <a:pt x="4502142" y="648343"/>
                  <a:pt x="4298837" y="600421"/>
                  <a:pt x="3990417" y="612000"/>
                </a:cubicBezTo>
                <a:cubicBezTo>
                  <a:pt x="3681997" y="623579"/>
                  <a:pt x="3717093" y="593623"/>
                  <a:pt x="3573508" y="612000"/>
                </a:cubicBezTo>
                <a:cubicBezTo>
                  <a:pt x="3429923" y="630377"/>
                  <a:pt x="3102186" y="607120"/>
                  <a:pt x="2858806" y="612000"/>
                </a:cubicBezTo>
                <a:cubicBezTo>
                  <a:pt x="2615426" y="616880"/>
                  <a:pt x="2588853" y="570240"/>
                  <a:pt x="2441897" y="612000"/>
                </a:cubicBezTo>
                <a:cubicBezTo>
                  <a:pt x="2294941" y="653760"/>
                  <a:pt x="2096524" y="543613"/>
                  <a:pt x="1786754" y="612000"/>
                </a:cubicBezTo>
                <a:cubicBezTo>
                  <a:pt x="1476984" y="680387"/>
                  <a:pt x="1433617" y="603466"/>
                  <a:pt x="1250728" y="612000"/>
                </a:cubicBezTo>
                <a:cubicBezTo>
                  <a:pt x="1067839" y="620534"/>
                  <a:pt x="827033" y="552510"/>
                  <a:pt x="655143" y="612000"/>
                </a:cubicBezTo>
                <a:cubicBezTo>
                  <a:pt x="483254" y="671490"/>
                  <a:pt x="216847" y="534336"/>
                  <a:pt x="0" y="612000"/>
                </a:cubicBezTo>
                <a:cubicBezTo>
                  <a:pt x="-26818" y="523984"/>
                  <a:pt x="10255" y="424674"/>
                  <a:pt x="0" y="299880"/>
                </a:cubicBezTo>
                <a:cubicBezTo>
                  <a:pt x="-10255" y="175086"/>
                  <a:pt x="29301" y="94045"/>
                  <a:pt x="0" y="0"/>
                </a:cubicBezTo>
                <a:close/>
              </a:path>
              <a:path w="5955846" h="612000" stroke="0" extrusionOk="0">
                <a:moveTo>
                  <a:pt x="0" y="0"/>
                </a:moveTo>
                <a:cubicBezTo>
                  <a:pt x="166779" y="-65865"/>
                  <a:pt x="410283" y="59184"/>
                  <a:pt x="714702" y="0"/>
                </a:cubicBezTo>
                <a:cubicBezTo>
                  <a:pt x="1019121" y="-59184"/>
                  <a:pt x="1075769" y="2284"/>
                  <a:pt x="1191169" y="0"/>
                </a:cubicBezTo>
                <a:cubicBezTo>
                  <a:pt x="1306569" y="-2284"/>
                  <a:pt x="1492245" y="44070"/>
                  <a:pt x="1667637" y="0"/>
                </a:cubicBezTo>
                <a:cubicBezTo>
                  <a:pt x="1843029" y="-44070"/>
                  <a:pt x="1984887" y="42370"/>
                  <a:pt x="2263221" y="0"/>
                </a:cubicBezTo>
                <a:cubicBezTo>
                  <a:pt x="2541555" y="-42370"/>
                  <a:pt x="2653412" y="36898"/>
                  <a:pt x="2799248" y="0"/>
                </a:cubicBezTo>
                <a:cubicBezTo>
                  <a:pt x="2945084" y="-36898"/>
                  <a:pt x="3191307" y="72357"/>
                  <a:pt x="3513949" y="0"/>
                </a:cubicBezTo>
                <a:cubicBezTo>
                  <a:pt x="3836591" y="-72357"/>
                  <a:pt x="3808227" y="37207"/>
                  <a:pt x="3930858" y="0"/>
                </a:cubicBezTo>
                <a:cubicBezTo>
                  <a:pt x="4053489" y="-37207"/>
                  <a:pt x="4317290" y="24445"/>
                  <a:pt x="4586001" y="0"/>
                </a:cubicBezTo>
                <a:cubicBezTo>
                  <a:pt x="4854712" y="-24445"/>
                  <a:pt x="5124647" y="53969"/>
                  <a:pt x="5300703" y="0"/>
                </a:cubicBezTo>
                <a:cubicBezTo>
                  <a:pt x="5476759" y="-53969"/>
                  <a:pt x="5706905" y="36512"/>
                  <a:pt x="5955846" y="0"/>
                </a:cubicBezTo>
                <a:cubicBezTo>
                  <a:pt x="5967557" y="149297"/>
                  <a:pt x="5931805" y="191696"/>
                  <a:pt x="5955846" y="318240"/>
                </a:cubicBezTo>
                <a:cubicBezTo>
                  <a:pt x="5979887" y="444784"/>
                  <a:pt x="5948329" y="543553"/>
                  <a:pt x="5955846" y="612000"/>
                </a:cubicBezTo>
                <a:cubicBezTo>
                  <a:pt x="5841601" y="631615"/>
                  <a:pt x="5734129" y="570803"/>
                  <a:pt x="5538937" y="612000"/>
                </a:cubicBezTo>
                <a:cubicBezTo>
                  <a:pt x="5343745" y="653197"/>
                  <a:pt x="5066786" y="600454"/>
                  <a:pt x="4883794" y="612000"/>
                </a:cubicBezTo>
                <a:cubicBezTo>
                  <a:pt x="4700802" y="623546"/>
                  <a:pt x="4366941" y="575605"/>
                  <a:pt x="4228651" y="612000"/>
                </a:cubicBezTo>
                <a:cubicBezTo>
                  <a:pt x="4090361" y="648395"/>
                  <a:pt x="3977694" y="561585"/>
                  <a:pt x="3752183" y="612000"/>
                </a:cubicBezTo>
                <a:cubicBezTo>
                  <a:pt x="3526672" y="662415"/>
                  <a:pt x="3438532" y="592181"/>
                  <a:pt x="3275715" y="612000"/>
                </a:cubicBezTo>
                <a:cubicBezTo>
                  <a:pt x="3112898" y="631819"/>
                  <a:pt x="3059596" y="600388"/>
                  <a:pt x="2858806" y="612000"/>
                </a:cubicBezTo>
                <a:cubicBezTo>
                  <a:pt x="2658016" y="623612"/>
                  <a:pt x="2459489" y="559130"/>
                  <a:pt x="2322780" y="612000"/>
                </a:cubicBezTo>
                <a:cubicBezTo>
                  <a:pt x="2186071" y="664870"/>
                  <a:pt x="2023434" y="586482"/>
                  <a:pt x="1846312" y="612000"/>
                </a:cubicBezTo>
                <a:cubicBezTo>
                  <a:pt x="1669190" y="637518"/>
                  <a:pt x="1479962" y="543214"/>
                  <a:pt x="1250728" y="612000"/>
                </a:cubicBezTo>
                <a:cubicBezTo>
                  <a:pt x="1021494" y="680786"/>
                  <a:pt x="971242" y="609294"/>
                  <a:pt x="714702" y="612000"/>
                </a:cubicBezTo>
                <a:cubicBezTo>
                  <a:pt x="458162" y="614706"/>
                  <a:pt x="202144" y="574329"/>
                  <a:pt x="0" y="612000"/>
                </a:cubicBezTo>
                <a:cubicBezTo>
                  <a:pt x="-15680" y="532125"/>
                  <a:pt x="19205" y="447992"/>
                  <a:pt x="0" y="324360"/>
                </a:cubicBezTo>
                <a:cubicBezTo>
                  <a:pt x="-19205" y="200728"/>
                  <a:pt x="30316" y="153162"/>
                  <a:pt x="0" y="0"/>
                </a:cubicBezTo>
                <a:close/>
              </a:path>
            </a:pathLst>
          </a:custGeom>
          <a:ln>
            <a:solidFill>
              <a:schemeClr val="accent6">
                <a:lumMod val="60000"/>
                <a:lumOff val="40000"/>
              </a:schemeClr>
            </a:solidFill>
            <a:extLst>
              <a:ext uri="{C807C97D-BFC1-408E-A445-0C87EB9F89A2}">
                <ask:lineSketchStyleProps xmlns:ask="http://schemas.microsoft.com/office/drawing/2018/sketchyshapes" sd="345174962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7" name="مستطيل 6">
            <a:extLst>
              <a:ext uri="{FF2B5EF4-FFF2-40B4-BE49-F238E27FC236}">
                <a16:creationId xmlns:a16="http://schemas.microsoft.com/office/drawing/2014/main" id="{9FFA11FF-1904-4AD8-A4D2-8E697FA0B4D7}"/>
              </a:ext>
            </a:extLst>
          </p:cNvPr>
          <p:cNvSpPr/>
          <p:nvPr userDrawn="1"/>
        </p:nvSpPr>
        <p:spPr>
          <a:xfrm>
            <a:off x="-84967" y="6412946"/>
            <a:ext cx="855848" cy="4890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أ . غزيل المطرفي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184CF173-092A-40FC-8B41-102B9BEF3762}"/>
              </a:ext>
            </a:extLst>
          </p:cNvPr>
          <p:cNvPicPr preferRelativeResize="0">
            <a:picLocks/>
          </p:cNvPicPr>
          <p:nvPr userDrawn="1"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89" y="5796592"/>
            <a:ext cx="900000" cy="90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4434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ACF29F-DF1F-4A16-B6EA-E3E176A27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C495471-130C-48AF-A5A3-EECD9740D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DE5E099-A17C-42D0-A2A1-57B4855A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51CF04B-989B-47C1-B487-EAD0B9DCE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F05B3B-BBE6-40F3-8A7D-B53E88A2A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6893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FA1939B2-27DC-45CC-B8A6-2E08BA0854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392D316-4A0B-43D2-A9E4-A9AF70B0F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7DB6D09-0C90-41D4-B9C2-EC4E55CF0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4FE28C7-9056-4C76-A197-28ED5E300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A1A00FF-DBE0-4443-B44B-CB9611838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145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D6D8253-2DA7-4072-9009-BCB961C1A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E904960-1F33-4EA5-A7D0-74B699479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449F016-F4FB-4406-B168-5D17A0B01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D29336F-AB3C-43D8-A900-502E48AA0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3D6E15C-E9A6-4AFF-B278-EB6E2BDBE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868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4DEDAD7-7CE1-4188-9355-91908EFED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E069CFB-6FEE-41CB-A0B8-4631E2598C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17F4BC6-9EC0-4B84-9AB5-334637620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28A6FCB-0FB9-4F92-8321-024AA7744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65279F2-F9A0-42EB-A0FA-6FB55528F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769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DEFD78-9024-43DC-B229-1352BEEEC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1A83A77-CE40-4DF7-87E4-02D331B1F8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C0F3EAE-6987-43AB-93AE-A5C51B43DC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A2F3F53-5573-4C13-A8D8-C9D84BECA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18/05/43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DBB01AB-7653-419D-90C7-A9A268529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5955ACD-6DCD-495C-8C93-0B596B5C4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3381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204FB88-6126-4AB8-9A1B-718FD077D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D590D52-6C0B-4E67-88D3-E7D9DDB60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CE668C5-049C-4543-91F3-BECB41D51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0C58EF4-34D0-424F-8DBC-B9AD792E59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CC9E000-EF6A-413A-A9AF-99AEFE549D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093D59F-B595-47EF-9C9C-782BA6710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18/05/43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523F8F3-B90A-4A6F-BC28-8E4052328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6C0C3EB-15B4-47BC-A4D5-3CB230241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369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2E32514-EE34-4746-A123-38714267C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48FC76C-A41E-475A-9F27-E2AD89974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18/05/43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01214F0-3AEC-4DBD-A6E7-98A0F5BF7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A621B0E-48A6-4C25-94E9-F8BF3B94B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8140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896DF22-BD20-4389-8F0A-6B9719678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18/05/43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A5A5986-9192-4487-8212-070883AAA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5C81BE0-22AF-40C6-9980-7E01774B9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5183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7665BE-CCC2-499A-A7F6-BC48F342E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5074A1C-89E7-4E66-AFB7-7D3B2B847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3BAC90F-7B54-4E6F-B08D-4408763EE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8A4D573-C4D1-46B8-9E07-ACDB26C25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18/05/43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849BE57-9E55-4773-9B53-6B4B200A9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A0B9637-E9F3-449A-84FD-3D7E4690D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3543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7E7B7E8-CA8A-4D20-8CB5-B21C1C2ED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519A57B-609D-4C93-A619-01B904664B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5ED86D9-10A2-4337-B150-81E73A5ED9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A515048-8165-4D92-B69E-A67D9AC6D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18/05/43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1110FFD-2C04-4345-8E53-9D8BABC34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A3AED34-C07E-49BE-9401-8A513947A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707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6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9D4039B-7E1F-433B-A1C8-F6726FEA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894CE57-97F8-4E19-B13A-2F9F06B5A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7D5E4B5-2919-4344-9A82-F832B5FC3E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DD27C-5BA5-4D52-B947-6413BF5CD60B}" type="datetimeFigureOut">
              <a:rPr lang="ar-SA" smtClean="0"/>
              <a:t>18/05/43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8DDA91-6FD9-44BF-888A-000BD1FAA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089C0B7-0718-4015-97E2-0F1BB7EB5C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3016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: زوايا مستديرة 14">
            <a:extLst>
              <a:ext uri="{FF2B5EF4-FFF2-40B4-BE49-F238E27FC236}">
                <a16:creationId xmlns:a16="http://schemas.microsoft.com/office/drawing/2014/main" id="{532F8EBF-034B-4472-8016-6708E81964D1}"/>
              </a:ext>
            </a:extLst>
          </p:cNvPr>
          <p:cNvSpPr/>
          <p:nvPr/>
        </p:nvSpPr>
        <p:spPr>
          <a:xfrm>
            <a:off x="1036320" y="995681"/>
            <a:ext cx="11023600" cy="5757604"/>
          </a:xfrm>
          <a:prstGeom prst="roundRect">
            <a:avLst/>
          </a:prstGeom>
          <a:pattFill prst="pct5">
            <a:fgClr>
              <a:srgbClr val="FFFFFF"/>
            </a:fgClr>
            <a:bgClr>
              <a:schemeClr val="bg1"/>
            </a:bgClr>
          </a:patt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CB062FAF-CA6E-429B-89DF-71E06BF0A7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17" t="-80" b="86955"/>
          <a:stretch/>
        </p:blipFill>
        <p:spPr>
          <a:xfrm>
            <a:off x="5518299" y="1318437"/>
            <a:ext cx="6060558" cy="9250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0776168F-BCEB-412E-AA3B-25EB38C87D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879" t="16667" b="71865"/>
          <a:stretch/>
        </p:blipFill>
        <p:spPr>
          <a:xfrm>
            <a:off x="7517218" y="2503968"/>
            <a:ext cx="4455044" cy="925032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72034D9E-F8B0-4198-8B26-BE7BCB96B7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678" t="33523" r="2772" b="55752"/>
          <a:stretch/>
        </p:blipFill>
        <p:spPr>
          <a:xfrm>
            <a:off x="1831281" y="2566225"/>
            <a:ext cx="4890976" cy="946297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421591-139A-4F76-9840-941924FFA4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347" y="547383"/>
            <a:ext cx="1055945" cy="117509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9F67AD1C-5B22-4573-B292-A67F91C200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5996" y="4562923"/>
            <a:ext cx="876592" cy="188455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27937FD4-82B8-4CB3-A523-68C4ED21C7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1421407" y="1030768"/>
            <a:ext cx="701101" cy="14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280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71A32635-654A-48B8-BEDD-A02685804823}"/>
              </a:ext>
            </a:extLst>
          </p:cNvPr>
          <p:cNvSpPr/>
          <p:nvPr/>
        </p:nvSpPr>
        <p:spPr>
          <a:xfrm>
            <a:off x="712381" y="925033"/>
            <a:ext cx="11479619" cy="5932967"/>
          </a:xfrm>
          <a:prstGeom prst="roundRect">
            <a:avLst/>
          </a:prstGeom>
          <a:pattFill prst="pct5">
            <a:fgClr>
              <a:srgbClr val="FFFFFF"/>
            </a:fgClr>
            <a:bgClr>
              <a:schemeClr val="bg1"/>
            </a:bgClr>
          </a:patt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6B316A60-4F23-4154-9353-B844C655A9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284" t="79243" r="4536" b="2982"/>
          <a:stretch/>
        </p:blipFill>
        <p:spPr>
          <a:xfrm>
            <a:off x="6177516" y="4234415"/>
            <a:ext cx="5603360" cy="1079206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B1FB8B94-00DE-4A6E-8291-7CE681DC00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056" t="49748" r="2621" b="38838"/>
          <a:stretch/>
        </p:blipFill>
        <p:spPr>
          <a:xfrm>
            <a:off x="6858002" y="2610291"/>
            <a:ext cx="4922874" cy="95693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3AAE177D-CB95-407A-8E74-2C3CCF672A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17" t="-80" b="86955"/>
          <a:stretch/>
        </p:blipFill>
        <p:spPr>
          <a:xfrm>
            <a:off x="5720318" y="1318437"/>
            <a:ext cx="6060558" cy="9250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D612960A-AB2B-4A28-BE16-15EEFD76EC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376" t="62959" r="3583" b="22248"/>
          <a:stretch/>
        </p:blipFill>
        <p:spPr>
          <a:xfrm>
            <a:off x="839973" y="2604974"/>
            <a:ext cx="5146158" cy="962247"/>
          </a:xfrm>
          <a:prstGeom prst="rect">
            <a:avLst/>
          </a:prstGeom>
        </p:spPr>
      </p:pic>
      <p:pic>
        <p:nvPicPr>
          <p:cNvPr id="2" name="صورة 1">
            <a:extLst>
              <a:ext uri="{FF2B5EF4-FFF2-40B4-BE49-F238E27FC236}">
                <a16:creationId xmlns:a16="http://schemas.microsoft.com/office/drawing/2014/main" id="{92C38FED-54F1-4003-96FB-F0CBC8CCDA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93" y="483912"/>
            <a:ext cx="1331165" cy="1293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532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39EB9B56-78E8-42FC-BCBE-3CA315F61265}"/>
              </a:ext>
            </a:extLst>
          </p:cNvPr>
          <p:cNvSpPr/>
          <p:nvPr/>
        </p:nvSpPr>
        <p:spPr>
          <a:xfrm>
            <a:off x="712381" y="925033"/>
            <a:ext cx="11479619" cy="5932967"/>
          </a:xfrm>
          <a:prstGeom prst="roundRect">
            <a:avLst/>
          </a:prstGeom>
          <a:pattFill prst="pct5">
            <a:fgClr>
              <a:srgbClr val="FFFFFF"/>
            </a:fgClr>
            <a:bgClr>
              <a:schemeClr val="bg1"/>
            </a:bgClr>
          </a:patt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73C4ABF3-3308-48A7-9D2D-2BE2DA03C6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182" y="1073061"/>
            <a:ext cx="4296078" cy="8974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E816679E-1A27-43DC-94A7-97CB1675013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8290" b="58977"/>
          <a:stretch/>
        </p:blipFill>
        <p:spPr>
          <a:xfrm>
            <a:off x="9930808" y="2122875"/>
            <a:ext cx="1690577" cy="110229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3462DF82-49FD-4B28-A3F1-535EB9115E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698" t="2997" r="35633" b="61001"/>
          <a:stretch/>
        </p:blipFill>
        <p:spPr>
          <a:xfrm>
            <a:off x="9435147" y="3349255"/>
            <a:ext cx="1974112" cy="999461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5BE41CFD-8563-436A-8DDD-963EFB724D9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70" t="5276" r="71397" b="59369"/>
          <a:stretch/>
        </p:blipFill>
        <p:spPr>
          <a:xfrm>
            <a:off x="9789043" y="4764213"/>
            <a:ext cx="1690576" cy="1020726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B009D38C-8EB3-4042-87F4-872476C06B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9073" y="3944728"/>
            <a:ext cx="1024263" cy="2330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758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39EB9B56-78E8-42FC-BCBE-3CA315F61265}"/>
              </a:ext>
            </a:extLst>
          </p:cNvPr>
          <p:cNvSpPr/>
          <p:nvPr/>
        </p:nvSpPr>
        <p:spPr>
          <a:xfrm>
            <a:off x="712381" y="925033"/>
            <a:ext cx="11479619" cy="5932967"/>
          </a:xfrm>
          <a:prstGeom prst="roundRect">
            <a:avLst/>
          </a:prstGeom>
          <a:pattFill prst="pct5">
            <a:fgClr>
              <a:srgbClr val="FFFFFF"/>
            </a:fgClr>
            <a:bgClr>
              <a:schemeClr val="bg1"/>
            </a:bgClr>
          </a:patt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73C4ABF3-3308-48A7-9D2D-2BE2DA03C6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3452" y="1073061"/>
            <a:ext cx="4795808" cy="9258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CB0686E3-2CE3-434F-BAF6-7AC3030208E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4490" r="68736" b="7887"/>
          <a:stretch/>
        </p:blipFill>
        <p:spPr>
          <a:xfrm>
            <a:off x="9321211" y="4785278"/>
            <a:ext cx="2158408" cy="1244485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21730D29-6729-413A-BC47-4F6B95FD22B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605" t="43828" r="32227" b="7710"/>
          <a:stretch/>
        </p:blipFill>
        <p:spPr>
          <a:xfrm>
            <a:off x="9321211" y="3301960"/>
            <a:ext cx="2158409" cy="1339227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B0E3CE8C-316D-45C0-82CC-C91A534A42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716" t="51392" r="1944" b="15208"/>
          <a:stretch/>
        </p:blipFill>
        <p:spPr>
          <a:xfrm>
            <a:off x="9250851" y="2191421"/>
            <a:ext cx="2158409" cy="1038494"/>
          </a:xfrm>
          <a:prstGeom prst="rect">
            <a:avLst/>
          </a:prstGeom>
        </p:spPr>
      </p:pic>
      <p:pic>
        <p:nvPicPr>
          <p:cNvPr id="2" name="صورة 1">
            <a:extLst>
              <a:ext uri="{FF2B5EF4-FFF2-40B4-BE49-F238E27FC236}">
                <a16:creationId xmlns:a16="http://schemas.microsoft.com/office/drawing/2014/main" id="{FDBF959C-6715-4954-AA71-F098E75722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5993" y="4539913"/>
            <a:ext cx="567411" cy="1735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01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39EB9B56-78E8-42FC-BCBE-3CA315F61265}"/>
              </a:ext>
            </a:extLst>
          </p:cNvPr>
          <p:cNvSpPr/>
          <p:nvPr/>
        </p:nvSpPr>
        <p:spPr>
          <a:xfrm>
            <a:off x="712381" y="925033"/>
            <a:ext cx="11479619" cy="5932967"/>
          </a:xfrm>
          <a:prstGeom prst="roundRect">
            <a:avLst/>
          </a:prstGeom>
          <a:pattFill prst="pct5">
            <a:fgClr>
              <a:srgbClr val="FFFFFF"/>
            </a:fgClr>
            <a:bgClr>
              <a:schemeClr val="bg1"/>
            </a:bgClr>
          </a:patt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21E24EB-B441-42EB-8116-C0EF2D6725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4056" y="1253475"/>
            <a:ext cx="7042512" cy="22670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43F89CFD-1D1C-4269-9A9D-3306F2661D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5914" y="1747498"/>
            <a:ext cx="981307" cy="177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491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39EB9B56-78E8-42FC-BCBE-3CA315F61265}"/>
              </a:ext>
            </a:extLst>
          </p:cNvPr>
          <p:cNvSpPr/>
          <p:nvPr/>
        </p:nvSpPr>
        <p:spPr>
          <a:xfrm>
            <a:off x="712381" y="925033"/>
            <a:ext cx="11479619" cy="5932967"/>
          </a:xfrm>
          <a:prstGeom prst="roundRect">
            <a:avLst/>
          </a:prstGeom>
          <a:pattFill prst="pct5">
            <a:fgClr>
              <a:srgbClr val="FFFFFF"/>
            </a:fgClr>
            <a:bgClr>
              <a:schemeClr val="bg1"/>
            </a:bgClr>
          </a:patt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78496AFF-8DF6-47F1-A3EA-41B84E7667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289" b="84259"/>
          <a:stretch/>
        </p:blipFill>
        <p:spPr>
          <a:xfrm>
            <a:off x="5440327" y="1100455"/>
            <a:ext cx="6039292" cy="93877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71B96222-194F-45F8-8EED-427A3699CE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874" t="15374" b="50376"/>
          <a:stretch/>
        </p:blipFill>
        <p:spPr>
          <a:xfrm>
            <a:off x="7963786" y="2214654"/>
            <a:ext cx="3476848" cy="1602434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B8A5BE86-EABA-44E6-8654-D09F351458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87" t="15374" r="42312" b="45999"/>
          <a:stretch/>
        </p:blipFill>
        <p:spPr>
          <a:xfrm>
            <a:off x="1796902" y="2294413"/>
            <a:ext cx="4125433" cy="1731781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79EBE70F-C2AA-4D2E-B94D-EC77F90A26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045" y="858644"/>
            <a:ext cx="787857" cy="118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67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39EB9B56-78E8-42FC-BCBE-3CA315F61265}"/>
              </a:ext>
            </a:extLst>
          </p:cNvPr>
          <p:cNvSpPr/>
          <p:nvPr/>
        </p:nvSpPr>
        <p:spPr>
          <a:xfrm>
            <a:off x="712381" y="925033"/>
            <a:ext cx="11479619" cy="5932967"/>
          </a:xfrm>
          <a:prstGeom prst="roundRect">
            <a:avLst/>
          </a:prstGeom>
          <a:pattFill prst="pct5">
            <a:fgClr>
              <a:srgbClr val="FFFFFF"/>
            </a:fgClr>
            <a:bgClr>
              <a:schemeClr val="bg1"/>
            </a:bgClr>
          </a:patt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F039B904-7D55-4EC5-9F6C-F889D9A19E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3557"/>
          <a:stretch/>
        </p:blipFill>
        <p:spPr>
          <a:xfrm>
            <a:off x="2307265" y="2085738"/>
            <a:ext cx="8995143" cy="2369304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78496AFF-8DF6-47F1-A3EA-41B84E7667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289" b="84259"/>
          <a:stretch/>
        </p:blipFill>
        <p:spPr>
          <a:xfrm>
            <a:off x="5263116" y="1086278"/>
            <a:ext cx="6039292" cy="83821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33551D80-3423-47F2-8C42-3A96CC4F95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02408" y="5508703"/>
            <a:ext cx="787857" cy="118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7126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2">
    <wetp:webextensionref xmlns:r="http://schemas.openxmlformats.org/officeDocument/2006/relationships" r:id="rId1"/>
  </wetp:taskpane>
  <wetp:taskpane dockstate="right" visibility="0" width="525" row="0">
    <wetp:webextensionref xmlns:r="http://schemas.openxmlformats.org/officeDocument/2006/relationships" r:id="rId2"/>
  </wetp:taskpane>
</wetp:taskpanes>
</file>

<file path=ppt/webextensions/webextension1.xml><?xml version="1.0" encoding="utf-8"?>
<we:webextension xmlns:we="http://schemas.microsoft.com/office/webextensions/webextension/2010/11" id="{12D2FC03-E183-4528-80E5-6940557B5B40}">
  <we:reference id="wa104380510" version="1.0.0.3" store="ar-SA" storeType="OMEX"/>
  <we:alternateReferences>
    <we:reference id="wa104380510" version="1.0.0.3" store="WA104380510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1A2388D8-5FC1-418A-B0A3-5DCB64D57967}">
  <we:reference id="wa104380907" version="3.0.0.1" store="ar-SA" storeType="OMEX"/>
  <we:alternateReferences>
    <we:reference id="WA104380907" version="3.0.0.1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فقاعات</Template>
  <TotalTime>300</TotalTime>
  <Words>0</Words>
  <Application>Microsoft Office PowerPoint</Application>
  <PresentationFormat>شاشة عريضة</PresentationFormat>
  <Paragraphs>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Aldhabi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ام هشام المطرفي</dc:creator>
  <cp:lastModifiedBy>ام هشام المطرفي</cp:lastModifiedBy>
  <cp:revision>27</cp:revision>
  <dcterms:created xsi:type="dcterms:W3CDTF">2021-02-03T15:34:33Z</dcterms:created>
  <dcterms:modified xsi:type="dcterms:W3CDTF">2021-12-22T14:38:45Z</dcterms:modified>
</cp:coreProperties>
</file>