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62" r:id="rId2"/>
    <p:sldId id="266" r:id="rId3"/>
    <p:sldId id="267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B9C4"/>
    <a:srgbClr val="D98AFF"/>
    <a:srgbClr val="9900CC"/>
    <a:srgbClr val="008000"/>
    <a:srgbClr val="F27258"/>
    <a:srgbClr val="CB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04/06/44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2.png"/><Relationship Id="rId18" Type="http://schemas.microsoft.com/office/2007/relationships/hdphoto" Target="../media/hdphoto6.wdp"/><Relationship Id="rId3" Type="http://schemas.openxmlformats.org/officeDocument/2006/relationships/image" Target="../media/image9.emf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17" Type="http://schemas.openxmlformats.org/officeDocument/2006/relationships/image" Target="../media/image14.png"/><Relationship Id="rId2" Type="http://schemas.openxmlformats.org/officeDocument/2006/relationships/image" Target="../media/image8.emf"/><Relationship Id="rId16" Type="http://schemas.microsoft.com/office/2007/relationships/hdphoto" Target="../media/hdphoto5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11.png"/><Relationship Id="rId5" Type="http://schemas.openxmlformats.org/officeDocument/2006/relationships/image" Target="../media/image1.jpeg"/><Relationship Id="rId15" Type="http://schemas.openxmlformats.org/officeDocument/2006/relationships/image" Target="../media/image13.png"/><Relationship Id="rId10" Type="http://schemas.microsoft.com/office/2007/relationships/hdphoto" Target="../media/hdphoto2.wdp"/><Relationship Id="rId4" Type="http://schemas.openxmlformats.org/officeDocument/2006/relationships/image" Target="../media/image10.emf"/><Relationship Id="rId9" Type="http://schemas.openxmlformats.org/officeDocument/2006/relationships/image" Target="../media/image4.png"/><Relationship Id="rId1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6.emf"/><Relationship Id="rId7" Type="http://schemas.openxmlformats.org/officeDocument/2006/relationships/image" Target="../media/image3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18.emf"/><Relationship Id="rId5" Type="http://schemas.openxmlformats.org/officeDocument/2006/relationships/image" Target="../media/image1.jpeg"/><Relationship Id="rId10" Type="http://schemas.microsoft.com/office/2007/relationships/hdphoto" Target="../media/hdphoto2.wdp"/><Relationship Id="rId4" Type="http://schemas.openxmlformats.org/officeDocument/2006/relationships/image" Target="../media/image17.emf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" name="صورة 19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22" name="مخطط انسيابي: محطة طرفية 21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29" name="مخطط انسيابي: محطة طرفية 28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" name="صورة 29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31" name="مربع نص 30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٥٩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964103" y="451909"/>
            <a:ext cx="3685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اختبار منتصف الفصل</a:t>
            </a:r>
            <a:endParaRPr lang="ar-SA" sz="3200" b="1" dirty="0">
              <a:solidFill>
                <a:schemeClr val="tx2"/>
              </a:solidFill>
            </a:endParaRPr>
          </a:p>
        </p:txBody>
      </p:sp>
      <p:sp>
        <p:nvSpPr>
          <p:cNvPr id="12" name="مخطط انسيابي: محطة طرفية 11"/>
          <p:cNvSpPr/>
          <p:nvPr/>
        </p:nvSpPr>
        <p:spPr>
          <a:xfrm>
            <a:off x="7104184" y="1056053"/>
            <a:ext cx="1901399" cy="337558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</a:rPr>
              <a:t>الدروس من </a:t>
            </a:r>
            <a:r>
              <a:rPr lang="ku-Arab-IQ" sz="1200" b="1" dirty="0" smtClean="0">
                <a:solidFill>
                  <a:schemeClr val="bg1"/>
                </a:solidFill>
              </a:rPr>
              <a:t>٥ – </a:t>
            </a:r>
            <a:r>
              <a:rPr lang="ku-Arab-IQ" sz="1200" b="1" dirty="0" smtClean="0">
                <a:solidFill>
                  <a:schemeClr val="bg1"/>
                </a:solidFill>
              </a:rPr>
              <a:t>١ </a:t>
            </a:r>
            <a:r>
              <a:rPr lang="ar-SA" sz="1200" b="1" dirty="0" smtClean="0">
                <a:solidFill>
                  <a:schemeClr val="bg1"/>
                </a:solidFill>
              </a:rPr>
              <a:t>إلى </a:t>
            </a:r>
            <a:r>
              <a:rPr lang="ku-Arab-IQ" sz="1200" b="1" dirty="0" smtClean="0">
                <a:solidFill>
                  <a:schemeClr val="bg1"/>
                </a:solidFill>
              </a:rPr>
              <a:t>٥ </a:t>
            </a:r>
            <a:r>
              <a:rPr lang="ku-Arab-IQ" sz="1200" b="1" dirty="0" smtClean="0">
                <a:solidFill>
                  <a:schemeClr val="bg1"/>
                </a:solidFill>
              </a:rPr>
              <a:t>– ٤</a:t>
            </a:r>
            <a:r>
              <a:rPr lang="ku-Arab-IQ" sz="1600" b="1" dirty="0" smtClean="0">
                <a:solidFill>
                  <a:schemeClr val="bg1"/>
                </a:solidFill>
              </a:rPr>
              <a:t> </a:t>
            </a:r>
            <a:endParaRPr lang="ar-SA" sz="1600" b="1" dirty="0">
              <a:solidFill>
                <a:schemeClr val="bg1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33845" y="2020980"/>
            <a:ext cx="4328084" cy="2941523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9718" y="2020980"/>
            <a:ext cx="4859497" cy="298838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0137531" y="4042208"/>
            <a:ext cx="589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7854461" y="4042208"/>
            <a:ext cx="589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9202698" y="4479780"/>
            <a:ext cx="8909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٢١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6836102" y="4479779"/>
            <a:ext cx="8909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٢٧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مخطط انسيابي: محطة طرفية 6"/>
          <p:cNvSpPr/>
          <p:nvPr/>
        </p:nvSpPr>
        <p:spPr>
          <a:xfrm>
            <a:off x="2198076" y="4138894"/>
            <a:ext cx="1002323" cy="373771"/>
          </a:xfrm>
          <a:prstGeom prst="flowChartTerminator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865" y="5478936"/>
            <a:ext cx="1092096" cy="1134972"/>
          </a:xfrm>
          <a:prstGeom prst="rect">
            <a:avLst/>
          </a:prstGeom>
        </p:spPr>
      </p:pic>
      <p:sp>
        <p:nvSpPr>
          <p:cNvPr id="9" name="مخطط انسيابي: محطة طرفية 8"/>
          <p:cNvSpPr/>
          <p:nvPr/>
        </p:nvSpPr>
        <p:spPr>
          <a:xfrm>
            <a:off x="5352961" y="6048367"/>
            <a:ext cx="2892669" cy="559335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/>
          <p:cNvSpPr txBox="1"/>
          <p:nvPr/>
        </p:nvSpPr>
        <p:spPr>
          <a:xfrm>
            <a:off x="5522851" y="6105048"/>
            <a:ext cx="23555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أصنع نجاحك بنفسك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61512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3" grpId="0"/>
      <p:bldP spid="24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6102" y="1712050"/>
            <a:ext cx="4470709" cy="1750019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977" y="1716334"/>
            <a:ext cx="4642247" cy="278570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3048" y="3675008"/>
            <a:ext cx="4814870" cy="1103678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" name="صورة 19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22" name="مخطط انسيابي: محطة طرفية 21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29" name="مخطط انسيابي: محطة طرفية 28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" name="صورة 29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31" name="مربع نص 30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٥٩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964103" y="451909"/>
            <a:ext cx="3685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اختبار منتصف الفصل</a:t>
            </a:r>
            <a:endParaRPr lang="ar-SA" sz="3200" b="1" dirty="0">
              <a:solidFill>
                <a:schemeClr val="tx2"/>
              </a:solidFill>
            </a:endParaRPr>
          </a:p>
        </p:txBody>
      </p:sp>
      <p:sp>
        <p:nvSpPr>
          <p:cNvPr id="12" name="مخطط انسيابي: محطة طرفية 11"/>
          <p:cNvSpPr/>
          <p:nvPr/>
        </p:nvSpPr>
        <p:spPr>
          <a:xfrm>
            <a:off x="7104184" y="1056053"/>
            <a:ext cx="1901399" cy="337558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</a:rPr>
              <a:t>الدروس من </a:t>
            </a:r>
            <a:r>
              <a:rPr lang="ku-Arab-IQ" sz="1200" b="1" dirty="0" smtClean="0">
                <a:solidFill>
                  <a:schemeClr val="bg1"/>
                </a:solidFill>
              </a:rPr>
              <a:t>٥ – </a:t>
            </a:r>
            <a:r>
              <a:rPr lang="ku-Arab-IQ" sz="1200" b="1" dirty="0" smtClean="0">
                <a:solidFill>
                  <a:schemeClr val="bg1"/>
                </a:solidFill>
              </a:rPr>
              <a:t>١ </a:t>
            </a:r>
            <a:r>
              <a:rPr lang="ar-SA" sz="1200" b="1" dirty="0" smtClean="0">
                <a:solidFill>
                  <a:schemeClr val="bg1"/>
                </a:solidFill>
              </a:rPr>
              <a:t>إلى </a:t>
            </a:r>
            <a:r>
              <a:rPr lang="ku-Arab-IQ" sz="1200" b="1" dirty="0" smtClean="0">
                <a:solidFill>
                  <a:schemeClr val="bg1"/>
                </a:solidFill>
              </a:rPr>
              <a:t>٥ </a:t>
            </a:r>
            <a:r>
              <a:rPr lang="ku-Arab-IQ" sz="1200" b="1" dirty="0" smtClean="0">
                <a:solidFill>
                  <a:schemeClr val="bg1"/>
                </a:solidFill>
              </a:rPr>
              <a:t>– ٤</a:t>
            </a:r>
            <a:r>
              <a:rPr lang="ku-Arab-IQ" sz="1600" b="1" dirty="0" smtClean="0">
                <a:solidFill>
                  <a:schemeClr val="bg1"/>
                </a:solidFill>
              </a:rPr>
              <a:t> </a:t>
            </a:r>
            <a:endParaRPr lang="ar-SA" sz="1600" b="1" dirty="0">
              <a:solidFill>
                <a:schemeClr val="bg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882673" y="4285361"/>
            <a:ext cx="4638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٧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8096672" y="4286459"/>
            <a:ext cx="4130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9351498" y="2834042"/>
            <a:ext cx="6337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6836102" y="2834042"/>
            <a:ext cx="8909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٤٨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7" name="صورة 36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8927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625" y="4740302"/>
            <a:ext cx="297679" cy="703421"/>
          </a:xfrm>
          <a:prstGeom prst="rect">
            <a:avLst/>
          </a:prstGeom>
        </p:spPr>
      </p:pic>
      <p:pic>
        <p:nvPicPr>
          <p:cNvPr id="48" name="صورة 47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719" y="4740302"/>
            <a:ext cx="376503" cy="633309"/>
          </a:xfrm>
          <a:prstGeom prst="rect">
            <a:avLst/>
          </a:prstGeom>
        </p:spPr>
      </p:pic>
      <p:pic>
        <p:nvPicPr>
          <p:cNvPr id="49" name="صورة 48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582" y="4740302"/>
            <a:ext cx="376503" cy="633309"/>
          </a:xfrm>
          <a:prstGeom prst="rect">
            <a:avLst/>
          </a:prstGeom>
        </p:spPr>
      </p:pic>
      <p:pic>
        <p:nvPicPr>
          <p:cNvPr id="50" name="صورة 49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757" y="4740302"/>
            <a:ext cx="376503" cy="633309"/>
          </a:xfrm>
          <a:prstGeom prst="rect">
            <a:avLst/>
          </a:prstGeom>
        </p:spPr>
      </p:pic>
      <p:pic>
        <p:nvPicPr>
          <p:cNvPr id="51" name="صورة 50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731" y="4740302"/>
            <a:ext cx="376503" cy="633309"/>
          </a:xfrm>
          <a:prstGeom prst="rect">
            <a:avLst/>
          </a:prstGeom>
        </p:spPr>
      </p:pic>
      <p:pic>
        <p:nvPicPr>
          <p:cNvPr id="52" name="صورة 51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594" y="4740302"/>
            <a:ext cx="376503" cy="633309"/>
          </a:xfrm>
          <a:prstGeom prst="rect">
            <a:avLst/>
          </a:prstGeom>
        </p:spPr>
      </p:pic>
      <p:pic>
        <p:nvPicPr>
          <p:cNvPr id="53" name="صورة 52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769" y="4740302"/>
            <a:ext cx="376503" cy="633309"/>
          </a:xfrm>
          <a:prstGeom prst="rect">
            <a:avLst/>
          </a:prstGeom>
        </p:spPr>
      </p:pic>
      <p:pic>
        <p:nvPicPr>
          <p:cNvPr id="54" name="صورة 53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599" y="4740302"/>
            <a:ext cx="376503" cy="633309"/>
          </a:xfrm>
          <a:prstGeom prst="rect">
            <a:avLst/>
          </a:prstGeom>
        </p:spPr>
      </p:pic>
      <p:pic>
        <p:nvPicPr>
          <p:cNvPr id="55" name="صورة 54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62" y="4740302"/>
            <a:ext cx="376503" cy="633309"/>
          </a:xfrm>
          <a:prstGeom prst="rect">
            <a:avLst/>
          </a:prstGeom>
        </p:spPr>
      </p:pic>
      <p:pic>
        <p:nvPicPr>
          <p:cNvPr id="56" name="صورة 55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8927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15" y="4740302"/>
            <a:ext cx="297679" cy="703421"/>
          </a:xfrm>
          <a:prstGeom prst="rect">
            <a:avLst/>
          </a:prstGeom>
        </p:spPr>
      </p:pic>
      <p:pic>
        <p:nvPicPr>
          <p:cNvPr id="57" name="صورة 56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406" y="4740302"/>
            <a:ext cx="376503" cy="633309"/>
          </a:xfrm>
          <a:prstGeom prst="rect">
            <a:avLst/>
          </a:prstGeom>
        </p:spPr>
      </p:pic>
      <p:pic>
        <p:nvPicPr>
          <p:cNvPr id="58" name="صورة 57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69" y="4740302"/>
            <a:ext cx="376503" cy="633309"/>
          </a:xfrm>
          <a:prstGeom prst="rect">
            <a:avLst/>
          </a:prstGeom>
        </p:spPr>
      </p:pic>
      <p:pic>
        <p:nvPicPr>
          <p:cNvPr id="59" name="صورة 58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444" y="4740302"/>
            <a:ext cx="376503" cy="633309"/>
          </a:xfrm>
          <a:prstGeom prst="rect">
            <a:avLst/>
          </a:prstGeom>
        </p:spPr>
      </p:pic>
      <p:pic>
        <p:nvPicPr>
          <p:cNvPr id="60" name="صورة 59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150" y="4740302"/>
            <a:ext cx="376503" cy="633309"/>
          </a:xfrm>
          <a:prstGeom prst="rect">
            <a:avLst/>
          </a:prstGeom>
        </p:spPr>
      </p:pic>
      <p:pic>
        <p:nvPicPr>
          <p:cNvPr id="61" name="صورة 60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07" y="5523047"/>
            <a:ext cx="376503" cy="633309"/>
          </a:xfrm>
          <a:prstGeom prst="rect">
            <a:avLst/>
          </a:prstGeom>
        </p:spPr>
      </p:pic>
      <p:pic>
        <p:nvPicPr>
          <p:cNvPr id="62" name="صورة 61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82" y="5523047"/>
            <a:ext cx="376503" cy="633309"/>
          </a:xfrm>
          <a:prstGeom prst="rect">
            <a:avLst/>
          </a:prstGeom>
        </p:spPr>
      </p:pic>
      <p:pic>
        <p:nvPicPr>
          <p:cNvPr id="63" name="صورة 62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56" y="5523047"/>
            <a:ext cx="376503" cy="633309"/>
          </a:xfrm>
          <a:prstGeom prst="rect">
            <a:avLst/>
          </a:prstGeom>
        </p:spPr>
      </p:pic>
      <p:pic>
        <p:nvPicPr>
          <p:cNvPr id="64" name="صورة 63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819" y="5523047"/>
            <a:ext cx="376503" cy="633309"/>
          </a:xfrm>
          <a:prstGeom prst="rect">
            <a:avLst/>
          </a:prstGeom>
        </p:spPr>
      </p:pic>
      <p:pic>
        <p:nvPicPr>
          <p:cNvPr id="65" name="صورة 64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94" y="5523047"/>
            <a:ext cx="376503" cy="633309"/>
          </a:xfrm>
          <a:prstGeom prst="rect">
            <a:avLst/>
          </a:prstGeom>
        </p:spPr>
      </p:pic>
      <p:pic>
        <p:nvPicPr>
          <p:cNvPr id="66" name="صورة 65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824" y="5523047"/>
            <a:ext cx="376503" cy="633309"/>
          </a:xfrm>
          <a:prstGeom prst="rect">
            <a:avLst/>
          </a:prstGeom>
        </p:spPr>
      </p:pic>
      <p:pic>
        <p:nvPicPr>
          <p:cNvPr id="67" name="صورة 66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100" y="5523047"/>
            <a:ext cx="376503" cy="633309"/>
          </a:xfrm>
          <a:prstGeom prst="rect">
            <a:avLst/>
          </a:prstGeom>
        </p:spPr>
      </p:pic>
      <p:pic>
        <p:nvPicPr>
          <p:cNvPr id="68" name="صورة 67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75" y="5523047"/>
            <a:ext cx="376503" cy="633309"/>
          </a:xfrm>
          <a:prstGeom prst="rect">
            <a:avLst/>
          </a:prstGeom>
        </p:spPr>
      </p:pic>
      <p:pic>
        <p:nvPicPr>
          <p:cNvPr id="69" name="صورة 68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249" y="5523047"/>
            <a:ext cx="376503" cy="633309"/>
          </a:xfrm>
          <a:prstGeom prst="rect">
            <a:avLst/>
          </a:prstGeom>
        </p:spPr>
      </p:pic>
      <p:pic>
        <p:nvPicPr>
          <p:cNvPr id="70" name="صورة 69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112" y="5523047"/>
            <a:ext cx="376503" cy="633309"/>
          </a:xfrm>
          <a:prstGeom prst="rect">
            <a:avLst/>
          </a:prstGeom>
        </p:spPr>
      </p:pic>
      <p:pic>
        <p:nvPicPr>
          <p:cNvPr id="71" name="صورة 70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287" y="5523047"/>
            <a:ext cx="376503" cy="633309"/>
          </a:xfrm>
          <a:prstGeom prst="rect">
            <a:avLst/>
          </a:prstGeom>
        </p:spPr>
      </p:pic>
      <p:pic>
        <p:nvPicPr>
          <p:cNvPr id="72" name="صورة 71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375" b="996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117" y="5523047"/>
            <a:ext cx="376503" cy="633309"/>
          </a:xfrm>
          <a:prstGeom prst="rect">
            <a:avLst/>
          </a:prstGeom>
        </p:spPr>
      </p:pic>
      <p:pic>
        <p:nvPicPr>
          <p:cNvPr id="73" name="صورة 72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8927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693" y="5520441"/>
            <a:ext cx="297679" cy="703421"/>
          </a:xfrm>
          <a:prstGeom prst="rect">
            <a:avLst/>
          </a:prstGeom>
        </p:spPr>
      </p:pic>
      <p:pic>
        <p:nvPicPr>
          <p:cNvPr id="74" name="صورة 73"/>
          <p:cNvPicPr>
            <a:picLocks noChangeAspect="1"/>
          </p:cNvPicPr>
          <p:nvPr/>
        </p:nvPicPr>
        <p:blipFill rotWithShape="1"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20218" b="84603" l="23802" r="750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81" t="19555" r="24321" b="15112"/>
          <a:stretch/>
        </p:blipFill>
        <p:spPr>
          <a:xfrm>
            <a:off x="5423396" y="3679365"/>
            <a:ext cx="664624" cy="836829"/>
          </a:xfrm>
          <a:prstGeom prst="rect">
            <a:avLst/>
          </a:prstGeom>
        </p:spPr>
      </p:pic>
      <p:sp>
        <p:nvSpPr>
          <p:cNvPr id="75" name="مربع نص 74"/>
          <p:cNvSpPr txBox="1"/>
          <p:nvPr/>
        </p:nvSpPr>
        <p:spPr>
          <a:xfrm>
            <a:off x="5137688" y="4450659"/>
            <a:ext cx="7212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١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6" name="صورة 75"/>
          <p:cNvPicPr>
            <a:picLocks noChangeAspect="1"/>
          </p:cNvPicPr>
          <p:nvPr/>
        </p:nvPicPr>
        <p:blipFill rotWithShape="1"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20218" b="84603" l="23802" r="750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81" t="19555" r="24321" b="15112"/>
          <a:stretch/>
        </p:blipFill>
        <p:spPr>
          <a:xfrm flipH="1">
            <a:off x="969718" y="3697117"/>
            <a:ext cx="659025" cy="911404"/>
          </a:xfrm>
          <a:prstGeom prst="rect">
            <a:avLst/>
          </a:prstGeom>
        </p:spPr>
      </p:pic>
      <p:sp>
        <p:nvSpPr>
          <p:cNvPr id="77" name="مربع نص 76"/>
          <p:cNvSpPr txBox="1"/>
          <p:nvPr/>
        </p:nvSpPr>
        <p:spPr>
          <a:xfrm>
            <a:off x="1695019" y="4445820"/>
            <a:ext cx="7212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8" name="صورة 77"/>
          <p:cNvPicPr>
            <a:picLocks noChangeAspect="1"/>
          </p:cNvPicPr>
          <p:nvPr/>
        </p:nvPicPr>
        <p:blipFill rotWithShape="1"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20218" b="84603" l="23802" r="750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81" t="19555" r="24321" b="15112"/>
          <a:stretch/>
        </p:blipFill>
        <p:spPr>
          <a:xfrm rot="425241">
            <a:off x="5924357" y="4845598"/>
            <a:ext cx="664624" cy="836829"/>
          </a:xfrm>
          <a:prstGeom prst="rect">
            <a:avLst/>
          </a:prstGeom>
        </p:spPr>
      </p:pic>
      <p:sp>
        <p:nvSpPr>
          <p:cNvPr id="79" name="مربع نص 78"/>
          <p:cNvSpPr txBox="1"/>
          <p:nvPr/>
        </p:nvSpPr>
        <p:spPr>
          <a:xfrm>
            <a:off x="5610668" y="5626415"/>
            <a:ext cx="7212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٣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0" name="مربع نص 79"/>
          <p:cNvSpPr txBox="1"/>
          <p:nvPr/>
        </p:nvSpPr>
        <p:spPr>
          <a:xfrm>
            <a:off x="304174" y="6135936"/>
            <a:ext cx="608920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عدد </a:t>
            </a:r>
            <a:r>
              <a:rPr lang="ar-SA" sz="2400" b="1" dirty="0" err="1" smtClean="0">
                <a:solidFill>
                  <a:schemeClr val="accent1">
                    <a:lumMod val="75000"/>
                  </a:schemeClr>
                </a:solidFill>
              </a:rPr>
              <a:t>الوردات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الحمراء التالية هو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= ١٦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وردة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23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3" grpId="0"/>
      <p:bldP spid="24" grpId="0"/>
      <p:bldP spid="75" grpId="0"/>
      <p:bldP spid="77" grpId="0"/>
      <p:bldP spid="79" grpId="0"/>
      <p:bldP spid="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91" y="3816341"/>
            <a:ext cx="4437601" cy="2703067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/>
          <a:srcRect r="875"/>
          <a:stretch/>
        </p:blipFill>
        <p:spPr>
          <a:xfrm>
            <a:off x="6755045" y="1603338"/>
            <a:ext cx="4501076" cy="1733067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2925" y="3561105"/>
            <a:ext cx="4489201" cy="2347400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" name="صورة 19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22" name="مخطط انسيابي: محطة طرفية 21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29" name="مخطط انسيابي: محطة طرفية 28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" name="صورة 29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31" name="مربع نص 30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٥٩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964103" y="451909"/>
            <a:ext cx="3685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اختبار منتصف الفصل</a:t>
            </a:r>
            <a:endParaRPr lang="ar-SA" sz="3200" b="1" dirty="0">
              <a:solidFill>
                <a:schemeClr val="tx2"/>
              </a:solidFill>
            </a:endParaRPr>
          </a:p>
        </p:txBody>
      </p:sp>
      <p:sp>
        <p:nvSpPr>
          <p:cNvPr id="12" name="مخطط انسيابي: محطة طرفية 11"/>
          <p:cNvSpPr/>
          <p:nvPr/>
        </p:nvSpPr>
        <p:spPr>
          <a:xfrm>
            <a:off x="7104184" y="1056053"/>
            <a:ext cx="1901399" cy="337558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</a:rPr>
              <a:t>الدروس من </a:t>
            </a:r>
            <a:r>
              <a:rPr lang="ku-Arab-IQ" sz="1200" b="1" dirty="0" smtClean="0">
                <a:solidFill>
                  <a:schemeClr val="bg1"/>
                </a:solidFill>
              </a:rPr>
              <a:t>٥ – </a:t>
            </a:r>
            <a:r>
              <a:rPr lang="ku-Arab-IQ" sz="1200" b="1" dirty="0" smtClean="0">
                <a:solidFill>
                  <a:schemeClr val="bg1"/>
                </a:solidFill>
              </a:rPr>
              <a:t>١ </a:t>
            </a:r>
            <a:r>
              <a:rPr lang="ar-SA" sz="1200" b="1" dirty="0" smtClean="0">
                <a:solidFill>
                  <a:schemeClr val="bg1"/>
                </a:solidFill>
              </a:rPr>
              <a:t>إلى </a:t>
            </a:r>
            <a:r>
              <a:rPr lang="ku-Arab-IQ" sz="1200" b="1" dirty="0" smtClean="0">
                <a:solidFill>
                  <a:schemeClr val="bg1"/>
                </a:solidFill>
              </a:rPr>
              <a:t>٥ </a:t>
            </a:r>
            <a:r>
              <a:rPr lang="ku-Arab-IQ" sz="1200" b="1" dirty="0" smtClean="0">
                <a:solidFill>
                  <a:schemeClr val="bg1"/>
                </a:solidFill>
              </a:rPr>
              <a:t>– ٤</a:t>
            </a:r>
            <a:r>
              <a:rPr lang="ku-Arab-IQ" sz="1600" b="1" dirty="0" smtClean="0">
                <a:solidFill>
                  <a:schemeClr val="bg1"/>
                </a:solidFill>
              </a:rPr>
              <a:t> </a:t>
            </a:r>
            <a:endParaRPr lang="ar-SA" sz="1600" b="1" dirty="0">
              <a:solidFill>
                <a:schemeClr val="bg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8430811" y="2025609"/>
            <a:ext cx="11495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النمط +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8484885" y="2897600"/>
            <a:ext cx="589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١٧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مخطط انسيابي: محطة طرفية 6"/>
          <p:cNvSpPr/>
          <p:nvPr/>
        </p:nvSpPr>
        <p:spPr>
          <a:xfrm>
            <a:off x="2104385" y="5717056"/>
            <a:ext cx="1002323" cy="373771"/>
          </a:xfrm>
          <a:prstGeom prst="flowChartTerminator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05295" y="1603338"/>
            <a:ext cx="4102200" cy="1933534"/>
          </a:xfrm>
          <a:prstGeom prst="rect">
            <a:avLst/>
          </a:prstGeom>
        </p:spPr>
      </p:pic>
      <p:sp>
        <p:nvSpPr>
          <p:cNvPr id="25" name="مربع نص 24"/>
          <p:cNvSpPr txBox="1"/>
          <p:nvPr/>
        </p:nvSpPr>
        <p:spPr>
          <a:xfrm>
            <a:off x="7719437" y="2889980"/>
            <a:ext cx="589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6879095" y="2886076"/>
            <a:ext cx="589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٢٧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928700" y="5968593"/>
            <a:ext cx="34436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٧ = ٢١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قطعة بسكويت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205962" y="3456115"/>
            <a:ext cx="589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2121969" y="3416790"/>
            <a:ext cx="589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2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7" grpId="0" animBg="1"/>
      <p:bldP spid="25" grpId="0"/>
      <p:bldP spid="26" grpId="0"/>
      <p:bldP spid="11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110</Words>
  <Application>Microsoft Office PowerPoint</Application>
  <PresentationFormat>شاشة عريضة</PresentationFormat>
  <Paragraphs>35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70</cp:revision>
  <dcterms:created xsi:type="dcterms:W3CDTF">2022-12-02T21:48:32Z</dcterms:created>
  <dcterms:modified xsi:type="dcterms:W3CDTF">2022-12-27T14:51:47Z</dcterms:modified>
</cp:coreProperties>
</file>