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webextensions/taskpanes.xml" ContentType="application/vnd.ms-office.webextensiontaskpanes+xml"/>
  <Override PartName="/ppt/webextensions/webextension1.xml" ContentType="application/vnd.ms-office.webextension+xml"/>
  <Override PartName="/ppt/webextensions/webextension2.xml" ContentType="application/vnd.ms-office.webextension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thumbnail" Target="docProps/thumbnail.jpeg"/><Relationship Id="rId2" Type="http://schemas.openxmlformats.org/officeDocument/2006/relationships/officeDocument" Target="ppt/presentation.xml"/><Relationship Id="rId1" Type="http://schemas.microsoft.com/office/2011/relationships/webextensiontaskpanes" Target="ppt/webextensions/taskpanes.xml"/><Relationship Id="rId5" Type="http://schemas.openxmlformats.org/officeDocument/2006/relationships/extended-properties" Target="docProps/app.xml"/><Relationship Id="rId4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handoutMasterIdLst>
    <p:handoutMasterId r:id="rId16"/>
  </p:handoutMasterIdLst>
  <p:sldIdLst>
    <p:sldId id="256" r:id="rId2"/>
    <p:sldId id="265" r:id="rId3"/>
    <p:sldId id="266" r:id="rId4"/>
    <p:sldId id="272" r:id="rId5"/>
    <p:sldId id="290" r:id="rId6"/>
    <p:sldId id="271" r:id="rId7"/>
    <p:sldId id="273" r:id="rId8"/>
    <p:sldId id="291" r:id="rId9"/>
    <p:sldId id="292" r:id="rId10"/>
    <p:sldId id="267" r:id="rId11"/>
    <p:sldId id="293" r:id="rId12"/>
    <p:sldId id="286" r:id="rId13"/>
    <p:sldId id="294" r:id="rId14"/>
    <p:sldId id="269" r:id="rId15"/>
  </p:sldIdLst>
  <p:sldSz cx="12192000" cy="6858000"/>
  <p:notesSz cx="6858000" cy="9144000"/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2F0D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نمط متوسط 2 - تميي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85005" autoAdjust="0"/>
    <p:restoredTop sz="94660"/>
  </p:normalViewPr>
  <p:slideViewPr>
    <p:cSldViewPr snapToGrid="0">
      <p:cViewPr varScale="1">
        <p:scale>
          <a:sx n="60" d="100"/>
          <a:sy n="60" d="100"/>
        </p:scale>
        <p:origin x="840" y="2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45" d="100"/>
          <a:sy n="45" d="100"/>
        </p:scale>
        <p:origin x="1708" y="68"/>
      </p:cViewPr>
      <p:guideLst/>
    </p:cSldViewPr>
  </p:notesViewPr>
  <p:gridSpacing cx="36004" cy="36004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رأس 1">
            <a:extLst>
              <a:ext uri="{FF2B5EF4-FFF2-40B4-BE49-F238E27FC236}">
                <a16:creationId xmlns:a16="http://schemas.microsoft.com/office/drawing/2014/main" id="{FF021D63-3F90-4FAA-A0C7-4CDE4865E388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3" name="عنصر نائب للتاريخ 2">
            <a:extLst>
              <a:ext uri="{FF2B5EF4-FFF2-40B4-BE49-F238E27FC236}">
                <a16:creationId xmlns:a16="http://schemas.microsoft.com/office/drawing/2014/main" id="{582B25DC-E5C1-4DBF-89B4-56F0553B9214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1588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2F16AC45-B708-4A1D-AAEC-446B78F64DA4}" type="datetimeFigureOut">
              <a:rPr lang="ar-SA" smtClean="0"/>
              <a:t>29/05/43</a:t>
            </a:fld>
            <a:endParaRPr lang="ar-SA"/>
          </a:p>
        </p:txBody>
      </p:sp>
      <p:sp>
        <p:nvSpPr>
          <p:cNvPr id="4" name="عنصر نائب للتذييل 3">
            <a:extLst>
              <a:ext uri="{FF2B5EF4-FFF2-40B4-BE49-F238E27FC236}">
                <a16:creationId xmlns:a16="http://schemas.microsoft.com/office/drawing/2014/main" id="{2B07C8B3-A63B-4DC5-A908-168C81455A17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388620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5" name="عنصر نائب لرقم الشريحة 4">
            <a:extLst>
              <a:ext uri="{FF2B5EF4-FFF2-40B4-BE49-F238E27FC236}">
                <a16:creationId xmlns:a16="http://schemas.microsoft.com/office/drawing/2014/main" id="{C8285038-2713-49AA-88B4-7CFCF0527B45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1588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9AF03304-E911-41B0-8451-B95BC4776564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89022354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نصف إطار 8">
            <a:extLst>
              <a:ext uri="{FF2B5EF4-FFF2-40B4-BE49-F238E27FC236}">
                <a16:creationId xmlns:a16="http://schemas.microsoft.com/office/drawing/2014/main" id="{AC064A44-19D5-490C-A67A-AC443B9F1DF7}"/>
              </a:ext>
            </a:extLst>
          </p:cNvPr>
          <p:cNvSpPr/>
          <p:nvPr userDrawn="1"/>
        </p:nvSpPr>
        <p:spPr>
          <a:xfrm>
            <a:off x="0" y="0"/>
            <a:ext cx="900000" cy="4076241"/>
          </a:xfrm>
          <a:prstGeom prst="halfFrame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14" name="مستطيل 13">
            <a:extLst>
              <a:ext uri="{FF2B5EF4-FFF2-40B4-BE49-F238E27FC236}">
                <a16:creationId xmlns:a16="http://schemas.microsoft.com/office/drawing/2014/main" id="{55CFB7F7-4141-492B-B48D-D02EABA7BEE2}"/>
              </a:ext>
            </a:extLst>
          </p:cNvPr>
          <p:cNvSpPr/>
          <p:nvPr userDrawn="1"/>
        </p:nvSpPr>
        <p:spPr>
          <a:xfrm>
            <a:off x="3036000" y="50404"/>
            <a:ext cx="6120000" cy="7200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75000"/>
              </a:schemeClr>
            </a:solidFill>
            <a:prstDash val="lgDash"/>
          </a:ln>
          <a:effectLst>
            <a:reflection blurRad="6350" stA="52000" endA="300" endPos="35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6" name="مستطيل: زوايا مستديرة 15">
            <a:extLst>
              <a:ext uri="{FF2B5EF4-FFF2-40B4-BE49-F238E27FC236}">
                <a16:creationId xmlns:a16="http://schemas.microsoft.com/office/drawing/2014/main" id="{FB7041CE-BDB7-41AE-B2DE-CF93094AA1CE}"/>
              </a:ext>
            </a:extLst>
          </p:cNvPr>
          <p:cNvSpPr/>
          <p:nvPr userDrawn="1"/>
        </p:nvSpPr>
        <p:spPr>
          <a:xfrm>
            <a:off x="672029" y="824405"/>
            <a:ext cx="11413955" cy="5981946"/>
          </a:xfrm>
          <a:custGeom>
            <a:avLst/>
            <a:gdLst>
              <a:gd name="connsiteX0" fmla="*/ 0 w 11413955"/>
              <a:gd name="connsiteY0" fmla="*/ 997011 h 5981946"/>
              <a:gd name="connsiteX1" fmla="*/ 997011 w 11413955"/>
              <a:gd name="connsiteY1" fmla="*/ 0 h 5981946"/>
              <a:gd name="connsiteX2" fmla="*/ 1679956 w 11413955"/>
              <a:gd name="connsiteY2" fmla="*/ 0 h 5981946"/>
              <a:gd name="connsiteX3" fmla="*/ 2457101 w 11413955"/>
              <a:gd name="connsiteY3" fmla="*/ 0 h 5981946"/>
              <a:gd name="connsiteX4" fmla="*/ 2951647 w 11413955"/>
              <a:gd name="connsiteY4" fmla="*/ 0 h 5981946"/>
              <a:gd name="connsiteX5" fmla="*/ 3351994 w 11413955"/>
              <a:gd name="connsiteY5" fmla="*/ 0 h 5981946"/>
              <a:gd name="connsiteX6" fmla="*/ 4129139 w 11413955"/>
              <a:gd name="connsiteY6" fmla="*/ 0 h 5981946"/>
              <a:gd name="connsiteX7" fmla="*/ 4812084 w 11413955"/>
              <a:gd name="connsiteY7" fmla="*/ 0 h 5981946"/>
              <a:gd name="connsiteX8" fmla="*/ 5212431 w 11413955"/>
              <a:gd name="connsiteY8" fmla="*/ 0 h 5981946"/>
              <a:gd name="connsiteX9" fmla="*/ 5801177 w 11413955"/>
              <a:gd name="connsiteY9" fmla="*/ 0 h 5981946"/>
              <a:gd name="connsiteX10" fmla="*/ 6295723 w 11413955"/>
              <a:gd name="connsiteY10" fmla="*/ 0 h 5981946"/>
              <a:gd name="connsiteX11" fmla="*/ 6790270 w 11413955"/>
              <a:gd name="connsiteY11" fmla="*/ 0 h 5981946"/>
              <a:gd name="connsiteX12" fmla="*/ 7379016 w 11413955"/>
              <a:gd name="connsiteY12" fmla="*/ 0 h 5981946"/>
              <a:gd name="connsiteX13" fmla="*/ 7967761 w 11413955"/>
              <a:gd name="connsiteY13" fmla="*/ 0 h 5981946"/>
              <a:gd name="connsiteX14" fmla="*/ 8368109 w 11413955"/>
              <a:gd name="connsiteY14" fmla="*/ 0 h 5981946"/>
              <a:gd name="connsiteX15" fmla="*/ 9145253 w 11413955"/>
              <a:gd name="connsiteY15" fmla="*/ 0 h 5981946"/>
              <a:gd name="connsiteX16" fmla="*/ 9545600 w 11413955"/>
              <a:gd name="connsiteY16" fmla="*/ 0 h 5981946"/>
              <a:gd name="connsiteX17" fmla="*/ 10416944 w 11413955"/>
              <a:gd name="connsiteY17" fmla="*/ 0 h 5981946"/>
              <a:gd name="connsiteX18" fmla="*/ 11413955 w 11413955"/>
              <a:gd name="connsiteY18" fmla="*/ 997011 h 5981946"/>
              <a:gd name="connsiteX19" fmla="*/ 11413955 w 11413955"/>
              <a:gd name="connsiteY19" fmla="*/ 1606594 h 5981946"/>
              <a:gd name="connsiteX20" fmla="*/ 11413955 w 11413955"/>
              <a:gd name="connsiteY20" fmla="*/ 2176297 h 5981946"/>
              <a:gd name="connsiteX21" fmla="*/ 11413955 w 11413955"/>
              <a:gd name="connsiteY21" fmla="*/ 2785880 h 5981946"/>
              <a:gd name="connsiteX22" fmla="*/ 11413955 w 11413955"/>
              <a:gd name="connsiteY22" fmla="*/ 3275825 h 5981946"/>
              <a:gd name="connsiteX23" fmla="*/ 11413955 w 11413955"/>
              <a:gd name="connsiteY23" fmla="*/ 3805649 h 5981946"/>
              <a:gd name="connsiteX24" fmla="*/ 11413955 w 11413955"/>
              <a:gd name="connsiteY24" fmla="*/ 4295594 h 5981946"/>
              <a:gd name="connsiteX25" fmla="*/ 11413955 w 11413955"/>
              <a:gd name="connsiteY25" fmla="*/ 4984935 h 5981946"/>
              <a:gd name="connsiteX26" fmla="*/ 10416944 w 11413955"/>
              <a:gd name="connsiteY26" fmla="*/ 5981946 h 5981946"/>
              <a:gd name="connsiteX27" fmla="*/ 10110796 w 11413955"/>
              <a:gd name="connsiteY27" fmla="*/ 5981946 h 5981946"/>
              <a:gd name="connsiteX28" fmla="*/ 9333652 w 11413955"/>
              <a:gd name="connsiteY28" fmla="*/ 5981946 h 5981946"/>
              <a:gd name="connsiteX29" fmla="*/ 8744906 w 11413955"/>
              <a:gd name="connsiteY29" fmla="*/ 5981946 h 5981946"/>
              <a:gd name="connsiteX30" fmla="*/ 8250359 w 11413955"/>
              <a:gd name="connsiteY30" fmla="*/ 5981946 h 5981946"/>
              <a:gd name="connsiteX31" fmla="*/ 7661614 w 11413955"/>
              <a:gd name="connsiteY31" fmla="*/ 5981946 h 5981946"/>
              <a:gd name="connsiteX32" fmla="*/ 7261266 w 11413955"/>
              <a:gd name="connsiteY32" fmla="*/ 5981946 h 5981946"/>
              <a:gd name="connsiteX33" fmla="*/ 6955119 w 11413955"/>
              <a:gd name="connsiteY33" fmla="*/ 5981946 h 5981946"/>
              <a:gd name="connsiteX34" fmla="*/ 6554771 w 11413955"/>
              <a:gd name="connsiteY34" fmla="*/ 5981946 h 5981946"/>
              <a:gd name="connsiteX35" fmla="*/ 6060225 w 11413955"/>
              <a:gd name="connsiteY35" fmla="*/ 5981946 h 5981946"/>
              <a:gd name="connsiteX36" fmla="*/ 5754077 w 11413955"/>
              <a:gd name="connsiteY36" fmla="*/ 5981946 h 5981946"/>
              <a:gd name="connsiteX37" fmla="*/ 5165331 w 11413955"/>
              <a:gd name="connsiteY37" fmla="*/ 5981946 h 5981946"/>
              <a:gd name="connsiteX38" fmla="*/ 4859184 w 11413955"/>
              <a:gd name="connsiteY38" fmla="*/ 5981946 h 5981946"/>
              <a:gd name="connsiteX39" fmla="*/ 4553036 w 11413955"/>
              <a:gd name="connsiteY39" fmla="*/ 5981946 h 5981946"/>
              <a:gd name="connsiteX40" fmla="*/ 3870091 w 11413955"/>
              <a:gd name="connsiteY40" fmla="*/ 5981946 h 5981946"/>
              <a:gd name="connsiteX41" fmla="*/ 3563943 w 11413955"/>
              <a:gd name="connsiteY41" fmla="*/ 5981946 h 5981946"/>
              <a:gd name="connsiteX42" fmla="*/ 2786798 w 11413955"/>
              <a:gd name="connsiteY42" fmla="*/ 5981946 h 5981946"/>
              <a:gd name="connsiteX43" fmla="*/ 2198052 w 11413955"/>
              <a:gd name="connsiteY43" fmla="*/ 5981946 h 5981946"/>
              <a:gd name="connsiteX44" fmla="*/ 1891905 w 11413955"/>
              <a:gd name="connsiteY44" fmla="*/ 5981946 h 5981946"/>
              <a:gd name="connsiteX45" fmla="*/ 997011 w 11413955"/>
              <a:gd name="connsiteY45" fmla="*/ 5981946 h 5981946"/>
              <a:gd name="connsiteX46" fmla="*/ 0 w 11413955"/>
              <a:gd name="connsiteY46" fmla="*/ 4984935 h 5981946"/>
              <a:gd name="connsiteX47" fmla="*/ 0 w 11413955"/>
              <a:gd name="connsiteY47" fmla="*/ 4335473 h 5981946"/>
              <a:gd name="connsiteX48" fmla="*/ 0 w 11413955"/>
              <a:gd name="connsiteY48" fmla="*/ 3765770 h 5981946"/>
              <a:gd name="connsiteX49" fmla="*/ 0 w 11413955"/>
              <a:gd name="connsiteY49" fmla="*/ 3156187 h 5981946"/>
              <a:gd name="connsiteX50" fmla="*/ 0 w 11413955"/>
              <a:gd name="connsiteY50" fmla="*/ 2626363 h 5981946"/>
              <a:gd name="connsiteX51" fmla="*/ 0 w 11413955"/>
              <a:gd name="connsiteY51" fmla="*/ 2016780 h 5981946"/>
              <a:gd name="connsiteX52" fmla="*/ 0 w 11413955"/>
              <a:gd name="connsiteY52" fmla="*/ 997011 h 59819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</a:cxnLst>
            <a:rect l="l" t="t" r="r" b="b"/>
            <a:pathLst>
              <a:path w="11413955" h="5981946" fill="none" extrusionOk="0">
                <a:moveTo>
                  <a:pt x="0" y="997011"/>
                </a:moveTo>
                <a:cubicBezTo>
                  <a:pt x="-16447" y="362888"/>
                  <a:pt x="436137" y="-153679"/>
                  <a:pt x="997011" y="0"/>
                </a:cubicBezTo>
                <a:cubicBezTo>
                  <a:pt x="1270877" y="-66361"/>
                  <a:pt x="1501351" y="50678"/>
                  <a:pt x="1679956" y="0"/>
                </a:cubicBezTo>
                <a:cubicBezTo>
                  <a:pt x="1858562" y="-50678"/>
                  <a:pt x="2261318" y="22434"/>
                  <a:pt x="2457101" y="0"/>
                </a:cubicBezTo>
                <a:cubicBezTo>
                  <a:pt x="2652884" y="-22434"/>
                  <a:pt x="2750808" y="32684"/>
                  <a:pt x="2951647" y="0"/>
                </a:cubicBezTo>
                <a:cubicBezTo>
                  <a:pt x="3152486" y="-32684"/>
                  <a:pt x="3260656" y="7"/>
                  <a:pt x="3351994" y="0"/>
                </a:cubicBezTo>
                <a:cubicBezTo>
                  <a:pt x="3443332" y="-7"/>
                  <a:pt x="3743087" y="56622"/>
                  <a:pt x="4129139" y="0"/>
                </a:cubicBezTo>
                <a:cubicBezTo>
                  <a:pt x="4515192" y="-56622"/>
                  <a:pt x="4661282" y="5062"/>
                  <a:pt x="4812084" y="0"/>
                </a:cubicBezTo>
                <a:cubicBezTo>
                  <a:pt x="4962887" y="-5062"/>
                  <a:pt x="5114607" y="28320"/>
                  <a:pt x="5212431" y="0"/>
                </a:cubicBezTo>
                <a:cubicBezTo>
                  <a:pt x="5310255" y="-28320"/>
                  <a:pt x="5549126" y="49310"/>
                  <a:pt x="5801177" y="0"/>
                </a:cubicBezTo>
                <a:cubicBezTo>
                  <a:pt x="6053228" y="-49310"/>
                  <a:pt x="6194472" y="20167"/>
                  <a:pt x="6295723" y="0"/>
                </a:cubicBezTo>
                <a:cubicBezTo>
                  <a:pt x="6396974" y="-20167"/>
                  <a:pt x="6632901" y="16482"/>
                  <a:pt x="6790270" y="0"/>
                </a:cubicBezTo>
                <a:cubicBezTo>
                  <a:pt x="6947639" y="-16482"/>
                  <a:pt x="7192252" y="64360"/>
                  <a:pt x="7379016" y="0"/>
                </a:cubicBezTo>
                <a:cubicBezTo>
                  <a:pt x="7565780" y="-64360"/>
                  <a:pt x="7711661" y="34316"/>
                  <a:pt x="7967761" y="0"/>
                </a:cubicBezTo>
                <a:cubicBezTo>
                  <a:pt x="8223861" y="-34316"/>
                  <a:pt x="8188816" y="14838"/>
                  <a:pt x="8368109" y="0"/>
                </a:cubicBezTo>
                <a:cubicBezTo>
                  <a:pt x="8547402" y="-14838"/>
                  <a:pt x="8988707" y="33116"/>
                  <a:pt x="9145253" y="0"/>
                </a:cubicBezTo>
                <a:cubicBezTo>
                  <a:pt x="9301799" y="-33116"/>
                  <a:pt x="9417247" y="29753"/>
                  <a:pt x="9545600" y="0"/>
                </a:cubicBezTo>
                <a:cubicBezTo>
                  <a:pt x="9673953" y="-29753"/>
                  <a:pt x="10004076" y="54081"/>
                  <a:pt x="10416944" y="0"/>
                </a:cubicBezTo>
                <a:cubicBezTo>
                  <a:pt x="10920838" y="-38437"/>
                  <a:pt x="11504968" y="491760"/>
                  <a:pt x="11413955" y="997011"/>
                </a:cubicBezTo>
                <a:cubicBezTo>
                  <a:pt x="11468645" y="1260141"/>
                  <a:pt x="11386086" y="1338027"/>
                  <a:pt x="11413955" y="1606594"/>
                </a:cubicBezTo>
                <a:cubicBezTo>
                  <a:pt x="11441824" y="1875161"/>
                  <a:pt x="11349478" y="1951111"/>
                  <a:pt x="11413955" y="2176297"/>
                </a:cubicBezTo>
                <a:cubicBezTo>
                  <a:pt x="11478432" y="2401483"/>
                  <a:pt x="11382560" y="2638737"/>
                  <a:pt x="11413955" y="2785880"/>
                </a:cubicBezTo>
                <a:cubicBezTo>
                  <a:pt x="11445350" y="2933023"/>
                  <a:pt x="11366235" y="3174401"/>
                  <a:pt x="11413955" y="3275825"/>
                </a:cubicBezTo>
                <a:cubicBezTo>
                  <a:pt x="11461675" y="3377250"/>
                  <a:pt x="11357708" y="3611525"/>
                  <a:pt x="11413955" y="3805649"/>
                </a:cubicBezTo>
                <a:cubicBezTo>
                  <a:pt x="11470202" y="3999773"/>
                  <a:pt x="11379576" y="4151878"/>
                  <a:pt x="11413955" y="4295594"/>
                </a:cubicBezTo>
                <a:cubicBezTo>
                  <a:pt x="11448334" y="4439311"/>
                  <a:pt x="11348395" y="4739405"/>
                  <a:pt x="11413955" y="4984935"/>
                </a:cubicBezTo>
                <a:cubicBezTo>
                  <a:pt x="11430594" y="5545456"/>
                  <a:pt x="10965851" y="5915871"/>
                  <a:pt x="10416944" y="5981946"/>
                </a:cubicBezTo>
                <a:cubicBezTo>
                  <a:pt x="10303719" y="6004112"/>
                  <a:pt x="10176965" y="5965038"/>
                  <a:pt x="10110796" y="5981946"/>
                </a:cubicBezTo>
                <a:cubicBezTo>
                  <a:pt x="10044627" y="5998854"/>
                  <a:pt x="9655112" y="5897376"/>
                  <a:pt x="9333652" y="5981946"/>
                </a:cubicBezTo>
                <a:cubicBezTo>
                  <a:pt x="9012192" y="6066516"/>
                  <a:pt x="8997217" y="5925588"/>
                  <a:pt x="8744906" y="5981946"/>
                </a:cubicBezTo>
                <a:cubicBezTo>
                  <a:pt x="8492595" y="6038304"/>
                  <a:pt x="8384413" y="5954227"/>
                  <a:pt x="8250359" y="5981946"/>
                </a:cubicBezTo>
                <a:cubicBezTo>
                  <a:pt x="8116305" y="6009665"/>
                  <a:pt x="7823720" y="5927488"/>
                  <a:pt x="7661614" y="5981946"/>
                </a:cubicBezTo>
                <a:cubicBezTo>
                  <a:pt x="7499509" y="6036404"/>
                  <a:pt x="7450003" y="5938285"/>
                  <a:pt x="7261266" y="5981946"/>
                </a:cubicBezTo>
                <a:cubicBezTo>
                  <a:pt x="7072529" y="6025607"/>
                  <a:pt x="7020664" y="5956468"/>
                  <a:pt x="6955119" y="5981946"/>
                </a:cubicBezTo>
                <a:cubicBezTo>
                  <a:pt x="6889574" y="6007424"/>
                  <a:pt x="6660583" y="5944761"/>
                  <a:pt x="6554771" y="5981946"/>
                </a:cubicBezTo>
                <a:cubicBezTo>
                  <a:pt x="6448959" y="6019131"/>
                  <a:pt x="6166224" y="5953317"/>
                  <a:pt x="6060225" y="5981946"/>
                </a:cubicBezTo>
                <a:cubicBezTo>
                  <a:pt x="5954226" y="6010575"/>
                  <a:pt x="5858631" y="5964465"/>
                  <a:pt x="5754077" y="5981946"/>
                </a:cubicBezTo>
                <a:cubicBezTo>
                  <a:pt x="5649523" y="5999427"/>
                  <a:pt x="5319027" y="5935436"/>
                  <a:pt x="5165331" y="5981946"/>
                </a:cubicBezTo>
                <a:cubicBezTo>
                  <a:pt x="5011635" y="6028456"/>
                  <a:pt x="5005255" y="5949727"/>
                  <a:pt x="4859184" y="5981946"/>
                </a:cubicBezTo>
                <a:cubicBezTo>
                  <a:pt x="4713113" y="6014165"/>
                  <a:pt x="4680939" y="5956024"/>
                  <a:pt x="4553036" y="5981946"/>
                </a:cubicBezTo>
                <a:cubicBezTo>
                  <a:pt x="4425133" y="6007868"/>
                  <a:pt x="4097654" y="5904804"/>
                  <a:pt x="3870091" y="5981946"/>
                </a:cubicBezTo>
                <a:cubicBezTo>
                  <a:pt x="3642528" y="6059088"/>
                  <a:pt x="3641273" y="5972046"/>
                  <a:pt x="3563943" y="5981946"/>
                </a:cubicBezTo>
                <a:cubicBezTo>
                  <a:pt x="3486613" y="5991846"/>
                  <a:pt x="3046754" y="5899545"/>
                  <a:pt x="2786798" y="5981946"/>
                </a:cubicBezTo>
                <a:cubicBezTo>
                  <a:pt x="2526843" y="6064347"/>
                  <a:pt x="2442157" y="5920436"/>
                  <a:pt x="2198052" y="5981946"/>
                </a:cubicBezTo>
                <a:cubicBezTo>
                  <a:pt x="1953947" y="6043456"/>
                  <a:pt x="1964197" y="5973213"/>
                  <a:pt x="1891905" y="5981946"/>
                </a:cubicBezTo>
                <a:cubicBezTo>
                  <a:pt x="1819613" y="5990679"/>
                  <a:pt x="1406622" y="5893938"/>
                  <a:pt x="997011" y="5981946"/>
                </a:cubicBezTo>
                <a:cubicBezTo>
                  <a:pt x="437970" y="6020758"/>
                  <a:pt x="-65379" y="5490397"/>
                  <a:pt x="0" y="4984935"/>
                </a:cubicBezTo>
                <a:cubicBezTo>
                  <a:pt x="-25170" y="4837797"/>
                  <a:pt x="2022" y="4472562"/>
                  <a:pt x="0" y="4335473"/>
                </a:cubicBezTo>
                <a:cubicBezTo>
                  <a:pt x="-2022" y="4198384"/>
                  <a:pt x="60958" y="3938530"/>
                  <a:pt x="0" y="3765770"/>
                </a:cubicBezTo>
                <a:cubicBezTo>
                  <a:pt x="-60958" y="3593010"/>
                  <a:pt x="69529" y="3418960"/>
                  <a:pt x="0" y="3156187"/>
                </a:cubicBezTo>
                <a:cubicBezTo>
                  <a:pt x="-69529" y="2893414"/>
                  <a:pt x="16651" y="2760988"/>
                  <a:pt x="0" y="2626363"/>
                </a:cubicBezTo>
                <a:cubicBezTo>
                  <a:pt x="-16651" y="2491738"/>
                  <a:pt x="30863" y="2224364"/>
                  <a:pt x="0" y="2016780"/>
                </a:cubicBezTo>
                <a:cubicBezTo>
                  <a:pt x="-30863" y="1809196"/>
                  <a:pt x="99702" y="1334558"/>
                  <a:pt x="0" y="997011"/>
                </a:cubicBezTo>
                <a:close/>
              </a:path>
              <a:path w="11413955" h="5981946" stroke="0" extrusionOk="0">
                <a:moveTo>
                  <a:pt x="0" y="997011"/>
                </a:moveTo>
                <a:cubicBezTo>
                  <a:pt x="-66681" y="404643"/>
                  <a:pt x="525712" y="76128"/>
                  <a:pt x="997011" y="0"/>
                </a:cubicBezTo>
                <a:cubicBezTo>
                  <a:pt x="1143456" y="-35221"/>
                  <a:pt x="1422715" y="23295"/>
                  <a:pt x="1585757" y="0"/>
                </a:cubicBezTo>
                <a:cubicBezTo>
                  <a:pt x="1748799" y="-23295"/>
                  <a:pt x="2129617" y="63734"/>
                  <a:pt x="2362901" y="0"/>
                </a:cubicBezTo>
                <a:cubicBezTo>
                  <a:pt x="2596185" y="-63734"/>
                  <a:pt x="2807929" y="8625"/>
                  <a:pt x="3045846" y="0"/>
                </a:cubicBezTo>
                <a:cubicBezTo>
                  <a:pt x="3283764" y="-8625"/>
                  <a:pt x="3273783" y="28361"/>
                  <a:pt x="3351994" y="0"/>
                </a:cubicBezTo>
                <a:cubicBezTo>
                  <a:pt x="3430205" y="-28361"/>
                  <a:pt x="3775650" y="55904"/>
                  <a:pt x="3940740" y="0"/>
                </a:cubicBezTo>
                <a:cubicBezTo>
                  <a:pt x="4105830" y="-55904"/>
                  <a:pt x="4103276" y="19756"/>
                  <a:pt x="4246888" y="0"/>
                </a:cubicBezTo>
                <a:cubicBezTo>
                  <a:pt x="4390500" y="-19756"/>
                  <a:pt x="4627678" y="45921"/>
                  <a:pt x="4835634" y="0"/>
                </a:cubicBezTo>
                <a:cubicBezTo>
                  <a:pt x="5043590" y="-45921"/>
                  <a:pt x="5138414" y="60581"/>
                  <a:pt x="5424380" y="0"/>
                </a:cubicBezTo>
                <a:cubicBezTo>
                  <a:pt x="5710346" y="-60581"/>
                  <a:pt x="5976445" y="93126"/>
                  <a:pt x="6201524" y="0"/>
                </a:cubicBezTo>
                <a:cubicBezTo>
                  <a:pt x="6426603" y="-93126"/>
                  <a:pt x="6647276" y="58109"/>
                  <a:pt x="6884469" y="0"/>
                </a:cubicBezTo>
                <a:cubicBezTo>
                  <a:pt x="7121662" y="-58109"/>
                  <a:pt x="7316002" y="505"/>
                  <a:pt x="7661614" y="0"/>
                </a:cubicBezTo>
                <a:cubicBezTo>
                  <a:pt x="8007226" y="-505"/>
                  <a:pt x="8035465" y="16765"/>
                  <a:pt x="8250359" y="0"/>
                </a:cubicBezTo>
                <a:cubicBezTo>
                  <a:pt x="8465253" y="-16765"/>
                  <a:pt x="8547708" y="30130"/>
                  <a:pt x="8650707" y="0"/>
                </a:cubicBezTo>
                <a:cubicBezTo>
                  <a:pt x="8753706" y="-30130"/>
                  <a:pt x="8934524" y="31801"/>
                  <a:pt x="9051054" y="0"/>
                </a:cubicBezTo>
                <a:cubicBezTo>
                  <a:pt x="9167584" y="-31801"/>
                  <a:pt x="9232963" y="8581"/>
                  <a:pt x="9357202" y="0"/>
                </a:cubicBezTo>
                <a:cubicBezTo>
                  <a:pt x="9481441" y="-8581"/>
                  <a:pt x="9569252" y="16856"/>
                  <a:pt x="9757549" y="0"/>
                </a:cubicBezTo>
                <a:cubicBezTo>
                  <a:pt x="9945846" y="-16856"/>
                  <a:pt x="10237027" y="76114"/>
                  <a:pt x="10416944" y="0"/>
                </a:cubicBezTo>
                <a:cubicBezTo>
                  <a:pt x="10911203" y="102829"/>
                  <a:pt x="11361131" y="497820"/>
                  <a:pt x="11413955" y="997011"/>
                </a:cubicBezTo>
                <a:cubicBezTo>
                  <a:pt x="11420565" y="1190586"/>
                  <a:pt x="11385654" y="1379722"/>
                  <a:pt x="11413955" y="1486956"/>
                </a:cubicBezTo>
                <a:cubicBezTo>
                  <a:pt x="11442256" y="1594190"/>
                  <a:pt x="11398023" y="1872247"/>
                  <a:pt x="11413955" y="2016780"/>
                </a:cubicBezTo>
                <a:cubicBezTo>
                  <a:pt x="11429887" y="2161313"/>
                  <a:pt x="11358553" y="2331980"/>
                  <a:pt x="11413955" y="2586484"/>
                </a:cubicBezTo>
                <a:cubicBezTo>
                  <a:pt x="11469357" y="2840988"/>
                  <a:pt x="11403564" y="3026532"/>
                  <a:pt x="11413955" y="3156187"/>
                </a:cubicBezTo>
                <a:cubicBezTo>
                  <a:pt x="11424346" y="3285842"/>
                  <a:pt x="11376028" y="3584810"/>
                  <a:pt x="11413955" y="3725890"/>
                </a:cubicBezTo>
                <a:cubicBezTo>
                  <a:pt x="11451882" y="3866970"/>
                  <a:pt x="11410789" y="4008625"/>
                  <a:pt x="11413955" y="4175956"/>
                </a:cubicBezTo>
                <a:cubicBezTo>
                  <a:pt x="11417121" y="4343287"/>
                  <a:pt x="11376031" y="4822568"/>
                  <a:pt x="11413955" y="4984935"/>
                </a:cubicBezTo>
                <a:cubicBezTo>
                  <a:pt x="11399704" y="5646514"/>
                  <a:pt x="11018721" y="6024153"/>
                  <a:pt x="10416944" y="5981946"/>
                </a:cubicBezTo>
                <a:cubicBezTo>
                  <a:pt x="10289360" y="5990808"/>
                  <a:pt x="10185148" y="5981278"/>
                  <a:pt x="10016597" y="5981946"/>
                </a:cubicBezTo>
                <a:cubicBezTo>
                  <a:pt x="9848046" y="5982614"/>
                  <a:pt x="9808790" y="5963815"/>
                  <a:pt x="9616250" y="5981946"/>
                </a:cubicBezTo>
                <a:cubicBezTo>
                  <a:pt x="9423710" y="6000077"/>
                  <a:pt x="9353182" y="5925764"/>
                  <a:pt x="9121703" y="5981946"/>
                </a:cubicBezTo>
                <a:cubicBezTo>
                  <a:pt x="8890224" y="6038128"/>
                  <a:pt x="8913575" y="5945726"/>
                  <a:pt x="8815555" y="5981946"/>
                </a:cubicBezTo>
                <a:cubicBezTo>
                  <a:pt x="8717535" y="6018166"/>
                  <a:pt x="8404963" y="5929738"/>
                  <a:pt x="8038411" y="5981946"/>
                </a:cubicBezTo>
                <a:cubicBezTo>
                  <a:pt x="7671859" y="6034154"/>
                  <a:pt x="7636440" y="5917151"/>
                  <a:pt x="7449665" y="5981946"/>
                </a:cubicBezTo>
                <a:cubicBezTo>
                  <a:pt x="7262890" y="6046741"/>
                  <a:pt x="7072322" y="5940162"/>
                  <a:pt x="6955119" y="5981946"/>
                </a:cubicBezTo>
                <a:cubicBezTo>
                  <a:pt x="6837916" y="6023730"/>
                  <a:pt x="6736180" y="5939770"/>
                  <a:pt x="6554771" y="5981946"/>
                </a:cubicBezTo>
                <a:cubicBezTo>
                  <a:pt x="6373362" y="6024122"/>
                  <a:pt x="6240902" y="5960223"/>
                  <a:pt x="6060225" y="5981946"/>
                </a:cubicBezTo>
                <a:cubicBezTo>
                  <a:pt x="5879548" y="6003669"/>
                  <a:pt x="5683884" y="5911553"/>
                  <a:pt x="5377280" y="5981946"/>
                </a:cubicBezTo>
                <a:cubicBezTo>
                  <a:pt x="5070676" y="6052339"/>
                  <a:pt x="4854619" y="5971697"/>
                  <a:pt x="4694335" y="5981946"/>
                </a:cubicBezTo>
                <a:cubicBezTo>
                  <a:pt x="4534052" y="5992195"/>
                  <a:pt x="4504269" y="5958212"/>
                  <a:pt x="4388187" y="5981946"/>
                </a:cubicBezTo>
                <a:cubicBezTo>
                  <a:pt x="4272105" y="6005680"/>
                  <a:pt x="4142917" y="5978238"/>
                  <a:pt x="3987840" y="5981946"/>
                </a:cubicBezTo>
                <a:cubicBezTo>
                  <a:pt x="3832763" y="5985654"/>
                  <a:pt x="3775934" y="5974751"/>
                  <a:pt x="3587493" y="5981946"/>
                </a:cubicBezTo>
                <a:cubicBezTo>
                  <a:pt x="3399052" y="5989141"/>
                  <a:pt x="3286479" y="5977396"/>
                  <a:pt x="3187145" y="5981946"/>
                </a:cubicBezTo>
                <a:cubicBezTo>
                  <a:pt x="3087811" y="5986496"/>
                  <a:pt x="2802290" y="5980312"/>
                  <a:pt x="2598400" y="5981946"/>
                </a:cubicBezTo>
                <a:cubicBezTo>
                  <a:pt x="2394510" y="5983580"/>
                  <a:pt x="2177945" y="5896245"/>
                  <a:pt x="1821255" y="5981946"/>
                </a:cubicBezTo>
                <a:cubicBezTo>
                  <a:pt x="1464565" y="6067647"/>
                  <a:pt x="1178160" y="5974487"/>
                  <a:pt x="997011" y="5981946"/>
                </a:cubicBezTo>
                <a:cubicBezTo>
                  <a:pt x="538730" y="6001864"/>
                  <a:pt x="-140094" y="5451457"/>
                  <a:pt x="0" y="4984935"/>
                </a:cubicBezTo>
                <a:cubicBezTo>
                  <a:pt x="-55752" y="4760160"/>
                  <a:pt x="55583" y="4672910"/>
                  <a:pt x="0" y="4455111"/>
                </a:cubicBezTo>
                <a:cubicBezTo>
                  <a:pt x="-55583" y="4237312"/>
                  <a:pt x="49190" y="4168953"/>
                  <a:pt x="0" y="4005045"/>
                </a:cubicBezTo>
                <a:cubicBezTo>
                  <a:pt x="-49190" y="3841137"/>
                  <a:pt x="27652" y="3661302"/>
                  <a:pt x="0" y="3395462"/>
                </a:cubicBezTo>
                <a:cubicBezTo>
                  <a:pt x="-27652" y="3129622"/>
                  <a:pt x="54978" y="2907446"/>
                  <a:pt x="0" y="2746001"/>
                </a:cubicBezTo>
                <a:cubicBezTo>
                  <a:pt x="-54978" y="2584556"/>
                  <a:pt x="13261" y="2281085"/>
                  <a:pt x="0" y="2136418"/>
                </a:cubicBezTo>
                <a:cubicBezTo>
                  <a:pt x="-13261" y="1991751"/>
                  <a:pt x="16868" y="1805338"/>
                  <a:pt x="0" y="1606594"/>
                </a:cubicBezTo>
                <a:cubicBezTo>
                  <a:pt x="-16868" y="1407850"/>
                  <a:pt x="3014" y="1137348"/>
                  <a:pt x="0" y="997011"/>
                </a:cubicBezTo>
                <a:close/>
              </a:path>
            </a:pathLst>
          </a:custGeom>
          <a:solidFill>
            <a:srgbClr val="E2F0D9">
              <a:alpha val="41176"/>
            </a:srgbClr>
          </a:solidFill>
          <a:ln>
            <a:solidFill>
              <a:schemeClr val="accent6">
                <a:lumMod val="75000"/>
              </a:schemeClr>
            </a:solidFill>
            <a:extLst>
              <a:ext uri="{C807C97D-BFC1-408E-A445-0C87EB9F89A2}">
                <ask:lineSketchStyleProps xmlns:ask="http://schemas.microsoft.com/office/drawing/2018/sketchyshapes" sd="3123301823">
                  <a:prstGeom prst="round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sp>
        <p:nvSpPr>
          <p:cNvPr id="7" name="مستطيل 6">
            <a:extLst>
              <a:ext uri="{FF2B5EF4-FFF2-40B4-BE49-F238E27FC236}">
                <a16:creationId xmlns:a16="http://schemas.microsoft.com/office/drawing/2014/main" id="{9FFA11FF-1904-4AD8-A4D2-8E697FA0B4D7}"/>
              </a:ext>
            </a:extLst>
          </p:cNvPr>
          <p:cNvSpPr/>
          <p:nvPr userDrawn="1"/>
        </p:nvSpPr>
        <p:spPr>
          <a:xfrm>
            <a:off x="-84967" y="6412946"/>
            <a:ext cx="855848" cy="48909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dirty="0">
                <a:solidFill>
                  <a:schemeClr val="tx1"/>
                </a:solidFill>
                <a:latin typeface="Aldhabi" panose="01000000000000000000" pitchFamily="2" charset="-78"/>
                <a:cs typeface="Aldhabi" panose="01000000000000000000" pitchFamily="2" charset="-78"/>
              </a:rPr>
              <a:t>أ . غزيل المطرفي</a:t>
            </a:r>
          </a:p>
        </p:txBody>
      </p:sp>
      <p:pic>
        <p:nvPicPr>
          <p:cNvPr id="8" name="صورة 7">
            <a:extLst>
              <a:ext uri="{FF2B5EF4-FFF2-40B4-BE49-F238E27FC236}">
                <a16:creationId xmlns:a16="http://schemas.microsoft.com/office/drawing/2014/main" id="{184CF173-092A-40FC-8B41-102B9BEF3762}"/>
              </a:ext>
            </a:extLst>
          </p:cNvPr>
          <p:cNvPicPr preferRelativeResize="0">
            <a:picLocks/>
          </p:cNvPicPr>
          <p:nvPr userDrawn="1"/>
        </p:nvPicPr>
        <p:blipFill>
          <a:blip r:embed="rId2">
            <a:alphaModFix amt="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7043" y="5757494"/>
            <a:ext cx="900000" cy="900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" name="مستطيل: زوايا مستديرة 9">
            <a:extLst>
              <a:ext uri="{FF2B5EF4-FFF2-40B4-BE49-F238E27FC236}">
                <a16:creationId xmlns:a16="http://schemas.microsoft.com/office/drawing/2014/main" id="{4BE0B449-9539-4B0D-849F-E23F672B29B5}"/>
              </a:ext>
            </a:extLst>
          </p:cNvPr>
          <p:cNvSpPr/>
          <p:nvPr userDrawn="1"/>
        </p:nvSpPr>
        <p:spPr>
          <a:xfrm>
            <a:off x="624064" y="808320"/>
            <a:ext cx="11479619" cy="5932967"/>
          </a:xfrm>
          <a:prstGeom prst="roundRect">
            <a:avLst/>
          </a:prstGeom>
          <a:pattFill prst="pct5">
            <a:fgClr>
              <a:srgbClr val="FFFFFF"/>
            </a:fgClr>
            <a:bgClr>
              <a:schemeClr val="bg1"/>
            </a:bgClr>
          </a:patt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pic>
        <p:nvPicPr>
          <p:cNvPr id="3" name="صورة 2">
            <a:extLst>
              <a:ext uri="{FF2B5EF4-FFF2-40B4-BE49-F238E27FC236}">
                <a16:creationId xmlns:a16="http://schemas.microsoft.com/office/drawing/2014/main" id="{2D098F8C-ADE4-48D0-932A-6383B8B1FAE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147236" y="116713"/>
            <a:ext cx="5911703" cy="612000"/>
          </a:xfrm>
          <a:prstGeom prst="rect">
            <a:avLst/>
          </a:prstGeom>
          <a:ln w="19050">
            <a:solidFill>
              <a:schemeClr val="accent6">
                <a:lumMod val="75000"/>
              </a:schemeClr>
            </a:solidFill>
            <a:prstDash val="lgDash"/>
          </a:ln>
        </p:spPr>
      </p:pic>
    </p:spTree>
    <p:extLst>
      <p:ext uri="{BB962C8B-B14F-4D97-AF65-F5344CB8AC3E}">
        <p14:creationId xmlns:p14="http://schemas.microsoft.com/office/powerpoint/2010/main" val="3844348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11ACF29F-DF1F-4A16-B6EA-E3E176A271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عنوان العمودي 2">
            <a:extLst>
              <a:ext uri="{FF2B5EF4-FFF2-40B4-BE49-F238E27FC236}">
                <a16:creationId xmlns:a16="http://schemas.microsoft.com/office/drawing/2014/main" id="{FC495471-130C-48AF-A5A3-EECD9740D50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9DE5E099-A17C-42D0-A2A1-57B4855A50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FDD27C-5BA5-4D52-B947-6413BF5CD60B}" type="datetimeFigureOut">
              <a:rPr lang="ar-SA" smtClean="0"/>
              <a:t>29/05/43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951CF04B-989B-47C1-B487-EAD0B9DCE5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95F05B3B-BBE6-40F3-8A7D-B53E88A2AD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552948-3EF1-4452-B9D7-C4336FEE8B39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1368938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>
            <a:extLst>
              <a:ext uri="{FF2B5EF4-FFF2-40B4-BE49-F238E27FC236}">
                <a16:creationId xmlns:a16="http://schemas.microsoft.com/office/drawing/2014/main" id="{FA1939B2-27DC-45CC-B8A6-2E08BA08541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عنوان العمودي 2">
            <a:extLst>
              <a:ext uri="{FF2B5EF4-FFF2-40B4-BE49-F238E27FC236}">
                <a16:creationId xmlns:a16="http://schemas.microsoft.com/office/drawing/2014/main" id="{F392D316-4A0B-43D2-A9E4-A9AF70B0FDB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D7DB6D09-0C90-41D4-B9C2-EC4E55CF09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FDD27C-5BA5-4D52-B947-6413BF5CD60B}" type="datetimeFigureOut">
              <a:rPr lang="ar-SA" smtClean="0"/>
              <a:t>29/05/43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D4FE28C7-9056-4C76-A197-28ED5E3008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4A1A00FF-DBE0-4443-B44B-CB96118388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552948-3EF1-4452-B9D7-C4336FEE8B39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40714546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AD6D8253-2DA7-4072-9009-BCB961C1A5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2E904960-1F33-4EA5-A7D0-74B69947993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6449F016-F4FB-4406-B168-5D17A0B017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FDD27C-5BA5-4D52-B947-6413BF5CD60B}" type="datetimeFigureOut">
              <a:rPr lang="ar-SA" smtClean="0"/>
              <a:t>29/05/43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AD29336F-AB3C-43D8-A900-502E48AA07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33D6E15C-E9A6-4AFF-B278-EB6E2BDBE6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552948-3EF1-4452-B9D7-C4336FEE8B39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9786877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04DEDAD7-7CE1-4188-9355-91908EFED4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9E069CFB-6FEE-41CB-A0B8-4631E2598CC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C17F4BC6-9EC0-4B84-9AB5-334637620E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FDD27C-5BA5-4D52-B947-6413BF5CD60B}" type="datetimeFigureOut">
              <a:rPr lang="ar-SA" smtClean="0"/>
              <a:t>29/05/43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128A6FCB-0FB9-4F92-8321-024AA77449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865279F2-F9A0-42EB-A0FA-6FB55528FF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552948-3EF1-4452-B9D7-C4336FEE8B39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8376963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79DEFD78-9024-43DC-B229-1352BEEEC2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31A83A77-CE40-4DF7-87E4-02D331B1F82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محتوى 3">
            <a:extLst>
              <a:ext uri="{FF2B5EF4-FFF2-40B4-BE49-F238E27FC236}">
                <a16:creationId xmlns:a16="http://schemas.microsoft.com/office/drawing/2014/main" id="{9C0F3EAE-6987-43AB-93AE-A5C51B43DCE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0A2F3F53-5573-4C13-A8D8-C9D84BECAD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FDD27C-5BA5-4D52-B947-6413BF5CD60B}" type="datetimeFigureOut">
              <a:rPr lang="ar-SA" smtClean="0"/>
              <a:t>29/05/43</a:t>
            </a:fld>
            <a:endParaRPr lang="ar-SA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FDBB01AB-7653-419D-90C7-A9A2685293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85955ACD-6DCD-495C-8C93-0B596B5C41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552948-3EF1-4452-B9D7-C4336FEE8B39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6933817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7204FB88-6126-4AB8-9A1B-718FD077DC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ED590D52-6C0B-4E67-88D3-E7D9DDB603F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عنصر نائب للمحتوى 3">
            <a:extLst>
              <a:ext uri="{FF2B5EF4-FFF2-40B4-BE49-F238E27FC236}">
                <a16:creationId xmlns:a16="http://schemas.microsoft.com/office/drawing/2014/main" id="{ECE668C5-049C-4543-91F3-BECB41D51F1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5" name="عنصر نائب للنص 4">
            <a:extLst>
              <a:ext uri="{FF2B5EF4-FFF2-40B4-BE49-F238E27FC236}">
                <a16:creationId xmlns:a16="http://schemas.microsoft.com/office/drawing/2014/main" id="{B0C58EF4-34D0-424F-8DBC-B9AD792E59D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6" name="عنصر نائب للمحتوى 5">
            <a:extLst>
              <a:ext uri="{FF2B5EF4-FFF2-40B4-BE49-F238E27FC236}">
                <a16:creationId xmlns:a16="http://schemas.microsoft.com/office/drawing/2014/main" id="{CCC9E000-EF6A-413A-A9AF-99AEFE549DE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7" name="عنصر نائب للتاريخ 6">
            <a:extLst>
              <a:ext uri="{FF2B5EF4-FFF2-40B4-BE49-F238E27FC236}">
                <a16:creationId xmlns:a16="http://schemas.microsoft.com/office/drawing/2014/main" id="{9093D59F-B595-47EF-9C9C-782BA67109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FDD27C-5BA5-4D52-B947-6413BF5CD60B}" type="datetimeFigureOut">
              <a:rPr lang="ar-SA" smtClean="0"/>
              <a:t>29/05/43</a:t>
            </a:fld>
            <a:endParaRPr lang="ar-SA"/>
          </a:p>
        </p:txBody>
      </p:sp>
      <p:sp>
        <p:nvSpPr>
          <p:cNvPr id="8" name="عنصر نائب للتذييل 7">
            <a:extLst>
              <a:ext uri="{FF2B5EF4-FFF2-40B4-BE49-F238E27FC236}">
                <a16:creationId xmlns:a16="http://schemas.microsoft.com/office/drawing/2014/main" id="{F523F8F3-B90A-4A6F-BC28-8E4052328C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9" name="عنصر نائب لرقم الشريحة 8">
            <a:extLst>
              <a:ext uri="{FF2B5EF4-FFF2-40B4-BE49-F238E27FC236}">
                <a16:creationId xmlns:a16="http://schemas.microsoft.com/office/drawing/2014/main" id="{D6C0C3EB-15B4-47BC-A4D5-3CB2302419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552948-3EF1-4452-B9D7-C4336FEE8B39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7236974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22E32514-EE34-4746-A123-38714267C2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تاريخ 2">
            <a:extLst>
              <a:ext uri="{FF2B5EF4-FFF2-40B4-BE49-F238E27FC236}">
                <a16:creationId xmlns:a16="http://schemas.microsoft.com/office/drawing/2014/main" id="{C48FC76C-A41E-475A-9F27-E2AD899742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FDD27C-5BA5-4D52-B947-6413BF5CD60B}" type="datetimeFigureOut">
              <a:rPr lang="ar-SA" smtClean="0"/>
              <a:t>29/05/43</a:t>
            </a:fld>
            <a:endParaRPr lang="ar-SA"/>
          </a:p>
        </p:txBody>
      </p:sp>
      <p:sp>
        <p:nvSpPr>
          <p:cNvPr id="4" name="عنصر نائب للتذييل 3">
            <a:extLst>
              <a:ext uri="{FF2B5EF4-FFF2-40B4-BE49-F238E27FC236}">
                <a16:creationId xmlns:a16="http://schemas.microsoft.com/office/drawing/2014/main" id="{A01214F0-3AEC-4DBD-A6E7-98A0F5BF75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عنصر نائب لرقم الشريحة 4">
            <a:extLst>
              <a:ext uri="{FF2B5EF4-FFF2-40B4-BE49-F238E27FC236}">
                <a16:creationId xmlns:a16="http://schemas.microsoft.com/office/drawing/2014/main" id="{4A621B0E-48A6-4C25-94E9-F8BF3B94BD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552948-3EF1-4452-B9D7-C4336FEE8B39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9081404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>
            <a:extLst>
              <a:ext uri="{FF2B5EF4-FFF2-40B4-BE49-F238E27FC236}">
                <a16:creationId xmlns:a16="http://schemas.microsoft.com/office/drawing/2014/main" id="{E896DF22-BD20-4389-8F0A-6B97196785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FDD27C-5BA5-4D52-B947-6413BF5CD60B}" type="datetimeFigureOut">
              <a:rPr lang="ar-SA" smtClean="0"/>
              <a:t>29/05/43</a:t>
            </a:fld>
            <a:endParaRPr lang="ar-SA"/>
          </a:p>
        </p:txBody>
      </p:sp>
      <p:sp>
        <p:nvSpPr>
          <p:cNvPr id="3" name="عنصر نائب للتذييل 2">
            <a:extLst>
              <a:ext uri="{FF2B5EF4-FFF2-40B4-BE49-F238E27FC236}">
                <a16:creationId xmlns:a16="http://schemas.microsoft.com/office/drawing/2014/main" id="{8A5A5986-9192-4487-8212-070883AAA1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B5C81BE0-22AF-40C6-9980-7E01774B97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552948-3EF1-4452-B9D7-C4336FEE8B39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7851831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807665BE-CCC2-499A-A7F6-BC48F342EC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75074A1C-89E7-4E66-AFB7-7D3B2B847F7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نص 3">
            <a:extLst>
              <a:ext uri="{FF2B5EF4-FFF2-40B4-BE49-F238E27FC236}">
                <a16:creationId xmlns:a16="http://schemas.microsoft.com/office/drawing/2014/main" id="{43BAC90F-7B54-4E6F-B08D-4408763EEAF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B8A4D573-C4D1-46B8-9E07-ACDB26C25F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FDD27C-5BA5-4D52-B947-6413BF5CD60B}" type="datetimeFigureOut">
              <a:rPr lang="ar-SA" smtClean="0"/>
              <a:t>29/05/43</a:t>
            </a:fld>
            <a:endParaRPr lang="ar-SA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4849BE57-9E55-4773-9B53-6B4B200A9A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9A0B9637-E9F3-449A-84FD-3D7E4690D5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552948-3EF1-4452-B9D7-C4336FEE8B39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2435437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47E7B7E8-CA8A-4D20-8CB5-B21C1C2ED6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صورة 2">
            <a:extLst>
              <a:ext uri="{FF2B5EF4-FFF2-40B4-BE49-F238E27FC236}">
                <a16:creationId xmlns:a16="http://schemas.microsoft.com/office/drawing/2014/main" id="{0519A57B-609D-4C93-A619-01B904664BC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SA"/>
          </a:p>
        </p:txBody>
      </p:sp>
      <p:sp>
        <p:nvSpPr>
          <p:cNvPr id="4" name="عنصر نائب للنص 3">
            <a:extLst>
              <a:ext uri="{FF2B5EF4-FFF2-40B4-BE49-F238E27FC236}">
                <a16:creationId xmlns:a16="http://schemas.microsoft.com/office/drawing/2014/main" id="{A5ED86D9-10A2-4337-B150-81E73A5ED91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0A515048-8165-4D92-B69E-A67D9AC6D4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FDD27C-5BA5-4D52-B947-6413BF5CD60B}" type="datetimeFigureOut">
              <a:rPr lang="ar-SA" smtClean="0"/>
              <a:t>29/05/43</a:t>
            </a:fld>
            <a:endParaRPr lang="ar-SA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91110FFD-2C04-4345-8E53-9D8BABC346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5A3AED34-C07E-49BE-9401-8A513947A6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552948-3EF1-4452-B9D7-C4336FEE8B39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9570799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pattFill prst="pct40">
          <a:fgClr>
            <a:schemeClr val="accent6">
              <a:lumMod val="20000"/>
              <a:lumOff val="80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>
            <a:extLst>
              <a:ext uri="{FF2B5EF4-FFF2-40B4-BE49-F238E27FC236}">
                <a16:creationId xmlns:a16="http://schemas.microsoft.com/office/drawing/2014/main" id="{49D4039B-7E1F-433B-A1C8-F6726FEA3E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8894CE57-97F8-4E19-B13A-2F9F06B5AFC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07D5E4B5-2919-4344-9A82-F832B5FC3E6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FDD27C-5BA5-4D52-B947-6413BF5CD60B}" type="datetimeFigureOut">
              <a:rPr lang="ar-SA" smtClean="0"/>
              <a:t>29/05/43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988DDA91-6FD9-44BF-888A-000BD1FAAC2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F089C0B7-0718-4015-97E2-0F1BB7EB5C5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552948-3EF1-4452-B9D7-C4336FEE8B39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7530161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r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A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hyperlink" Target="https://ien.edu.sa/qr/L-GE-ME-K09-SM2-math-CH6-L4" TargetMode="External"/><Relationship Id="rId3" Type="http://schemas.openxmlformats.org/officeDocument/2006/relationships/image" Target="../media/image4.svg"/><Relationship Id="rId7" Type="http://schemas.openxmlformats.org/officeDocument/2006/relationships/image" Target="../media/image8.png"/><Relationship Id="rId12" Type="http://schemas.openxmlformats.org/officeDocument/2006/relationships/image" Target="../media/image13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11" Type="http://schemas.openxmlformats.org/officeDocument/2006/relationships/image" Target="../media/image12.png"/><Relationship Id="rId5" Type="http://schemas.openxmlformats.org/officeDocument/2006/relationships/image" Target="../media/image6.png"/><Relationship Id="rId10" Type="http://schemas.openxmlformats.org/officeDocument/2006/relationships/image" Target="../media/image11.png"/><Relationship Id="rId4" Type="http://schemas.openxmlformats.org/officeDocument/2006/relationships/image" Target="../media/image5.png"/><Relationship Id="rId9" Type="http://schemas.openxmlformats.org/officeDocument/2006/relationships/image" Target="../media/image10.png"/><Relationship Id="rId14" Type="http://schemas.openxmlformats.org/officeDocument/2006/relationships/image" Target="../media/image14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png"/><Relationship Id="rId3" Type="http://schemas.openxmlformats.org/officeDocument/2006/relationships/image" Target="../media/image4.svg"/><Relationship Id="rId7" Type="http://schemas.openxmlformats.org/officeDocument/2006/relationships/image" Target="../media/image4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png"/><Relationship Id="rId5" Type="http://schemas.openxmlformats.org/officeDocument/2006/relationships/image" Target="../media/image37.png"/><Relationship Id="rId4" Type="http://schemas.openxmlformats.org/officeDocument/2006/relationships/image" Target="../media/image23.png"/><Relationship Id="rId9" Type="http://schemas.openxmlformats.org/officeDocument/2006/relationships/image" Target="../media/image50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.png"/><Relationship Id="rId3" Type="http://schemas.openxmlformats.org/officeDocument/2006/relationships/image" Target="../media/image4.svg"/><Relationship Id="rId7" Type="http://schemas.openxmlformats.org/officeDocument/2006/relationships/image" Target="../media/image5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8.png"/><Relationship Id="rId5" Type="http://schemas.openxmlformats.org/officeDocument/2006/relationships/image" Target="../media/image12.png"/><Relationship Id="rId10" Type="http://schemas.openxmlformats.org/officeDocument/2006/relationships/image" Target="../media/image34.png"/><Relationship Id="rId4" Type="http://schemas.openxmlformats.org/officeDocument/2006/relationships/image" Target="../media/image37.png"/><Relationship Id="rId9" Type="http://schemas.openxmlformats.org/officeDocument/2006/relationships/image" Target="../media/image53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4.svg"/><Relationship Id="rId7" Type="http://schemas.openxmlformats.org/officeDocument/2006/relationships/image" Target="../media/image5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5.png"/><Relationship Id="rId5" Type="http://schemas.openxmlformats.org/officeDocument/2006/relationships/image" Target="../media/image54.png"/><Relationship Id="rId4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7" Type="http://schemas.openxmlformats.org/officeDocument/2006/relationships/image" Target="../media/image5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7.png"/><Relationship Id="rId5" Type="http://schemas.openxmlformats.org/officeDocument/2006/relationships/image" Target="../media/image34.png"/><Relationship Id="rId4" Type="http://schemas.openxmlformats.org/officeDocument/2006/relationships/image" Target="../media/image13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hyperlink" Target="https://youtu.be/rfpAPd5_RKw" TargetMode="External"/><Relationship Id="rId3" Type="http://schemas.openxmlformats.org/officeDocument/2006/relationships/image" Target="../media/image4.svg"/><Relationship Id="rId7" Type="http://schemas.openxmlformats.org/officeDocument/2006/relationships/image" Target="../media/image59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microsoft.com/office/2007/relationships/hdphoto" Target="../media/hdphoto1.wdp"/><Relationship Id="rId11" Type="http://schemas.openxmlformats.org/officeDocument/2006/relationships/image" Target="../media/image62.png"/><Relationship Id="rId5" Type="http://schemas.openxmlformats.org/officeDocument/2006/relationships/image" Target="../media/image58.png"/><Relationship Id="rId10" Type="http://schemas.openxmlformats.org/officeDocument/2006/relationships/image" Target="../media/image61.png"/><Relationship Id="rId4" Type="http://schemas.openxmlformats.org/officeDocument/2006/relationships/hyperlink" Target="https://www.liveworksheets.com/2-sr1205247fz" TargetMode="External"/><Relationship Id="rId9" Type="http://schemas.openxmlformats.org/officeDocument/2006/relationships/image" Target="../media/image60.jp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3.png"/><Relationship Id="rId7" Type="http://schemas.openxmlformats.org/officeDocument/2006/relationships/image" Target="../media/image18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4.sv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7" Type="http://schemas.openxmlformats.org/officeDocument/2006/relationships/image" Target="../media/image4.sv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4.svg"/><Relationship Id="rId7" Type="http://schemas.openxmlformats.org/officeDocument/2006/relationships/image" Target="../media/image2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11" Type="http://schemas.openxmlformats.org/officeDocument/2006/relationships/image" Target="../media/image29.png"/><Relationship Id="rId5" Type="http://schemas.openxmlformats.org/officeDocument/2006/relationships/image" Target="../media/image24.png"/><Relationship Id="rId10" Type="http://schemas.openxmlformats.org/officeDocument/2006/relationships/image" Target="../media/image28.png"/><Relationship Id="rId4" Type="http://schemas.openxmlformats.org/officeDocument/2006/relationships/image" Target="../media/image23.png"/><Relationship Id="rId9" Type="http://schemas.openxmlformats.org/officeDocument/2006/relationships/image" Target="../media/image27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image" Target="../media/image4.svg"/><Relationship Id="rId7" Type="http://schemas.openxmlformats.org/officeDocument/2006/relationships/image" Target="../media/image30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5.png"/><Relationship Id="rId11" Type="http://schemas.openxmlformats.org/officeDocument/2006/relationships/image" Target="../media/image34.png"/><Relationship Id="rId5" Type="http://schemas.openxmlformats.org/officeDocument/2006/relationships/image" Target="../media/image10.png"/><Relationship Id="rId10" Type="http://schemas.openxmlformats.org/officeDocument/2006/relationships/image" Target="../media/image33.png"/><Relationship Id="rId4" Type="http://schemas.openxmlformats.org/officeDocument/2006/relationships/image" Target="../media/image24.png"/><Relationship Id="rId9" Type="http://schemas.openxmlformats.org/officeDocument/2006/relationships/image" Target="../media/image3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6.png"/><Relationship Id="rId5" Type="http://schemas.openxmlformats.org/officeDocument/2006/relationships/image" Target="../media/image35.png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png"/><Relationship Id="rId3" Type="http://schemas.openxmlformats.org/officeDocument/2006/relationships/image" Target="../media/image4.svg"/><Relationship Id="rId7" Type="http://schemas.openxmlformats.org/officeDocument/2006/relationships/image" Target="../media/image39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5" Type="http://schemas.openxmlformats.org/officeDocument/2006/relationships/image" Target="../media/image38.png"/><Relationship Id="rId4" Type="http://schemas.openxmlformats.org/officeDocument/2006/relationships/image" Target="../media/image37.png"/><Relationship Id="rId9" Type="http://schemas.openxmlformats.org/officeDocument/2006/relationships/image" Target="../media/image23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png"/><Relationship Id="rId3" Type="http://schemas.openxmlformats.org/officeDocument/2006/relationships/image" Target="../media/image4.svg"/><Relationship Id="rId7" Type="http://schemas.openxmlformats.org/officeDocument/2006/relationships/image" Target="../media/image41.png"/><Relationship Id="rId12" Type="http://schemas.openxmlformats.org/officeDocument/2006/relationships/image" Target="../media/image3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11" Type="http://schemas.openxmlformats.org/officeDocument/2006/relationships/image" Target="../media/image45.png"/><Relationship Id="rId5" Type="http://schemas.openxmlformats.org/officeDocument/2006/relationships/image" Target="../media/image38.png"/><Relationship Id="rId10" Type="http://schemas.openxmlformats.org/officeDocument/2006/relationships/image" Target="../media/image44.png"/><Relationship Id="rId4" Type="http://schemas.openxmlformats.org/officeDocument/2006/relationships/image" Target="../media/image37.png"/><Relationship Id="rId9" Type="http://schemas.openxmlformats.org/officeDocument/2006/relationships/image" Target="../media/image43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3" Type="http://schemas.openxmlformats.org/officeDocument/2006/relationships/image" Target="../media/image4.svg"/><Relationship Id="rId7" Type="http://schemas.openxmlformats.org/officeDocument/2006/relationships/image" Target="../media/image4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5" Type="http://schemas.openxmlformats.org/officeDocument/2006/relationships/image" Target="../media/image38.png"/><Relationship Id="rId10" Type="http://schemas.openxmlformats.org/officeDocument/2006/relationships/image" Target="../media/image47.png"/><Relationship Id="rId4" Type="http://schemas.openxmlformats.org/officeDocument/2006/relationships/image" Target="../media/image37.png"/><Relationship Id="rId9" Type="http://schemas.openxmlformats.org/officeDocument/2006/relationships/image" Target="../media/image4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" name="رسم 34" descr="رياضيات التعلم البعيدة خطوط عريضة">
            <a:extLst>
              <a:ext uri="{FF2B5EF4-FFF2-40B4-BE49-F238E27FC236}">
                <a16:creationId xmlns:a16="http://schemas.microsoft.com/office/drawing/2014/main" id="{A3ED44FF-BFB2-4666-A308-0DA4B9BEDDF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165567" y="5731152"/>
            <a:ext cx="914400" cy="1105039"/>
          </a:xfrm>
          <a:prstGeom prst="rect">
            <a:avLst/>
          </a:prstGeom>
        </p:spPr>
      </p:pic>
      <p:pic>
        <p:nvPicPr>
          <p:cNvPr id="38" name="صورة 37">
            <a:extLst>
              <a:ext uri="{FF2B5EF4-FFF2-40B4-BE49-F238E27FC236}">
                <a16:creationId xmlns:a16="http://schemas.microsoft.com/office/drawing/2014/main" id="{9067AF63-B4A3-4866-979B-00E940D8F58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04163" y="1710902"/>
            <a:ext cx="1911917" cy="527755"/>
          </a:xfrm>
          <a:custGeom>
            <a:avLst/>
            <a:gdLst>
              <a:gd name="connsiteX0" fmla="*/ 0 w 1911917"/>
              <a:gd name="connsiteY0" fmla="*/ 0 h 527755"/>
              <a:gd name="connsiteX1" fmla="*/ 516218 w 1911917"/>
              <a:gd name="connsiteY1" fmla="*/ 0 h 527755"/>
              <a:gd name="connsiteX2" fmla="*/ 994197 w 1911917"/>
              <a:gd name="connsiteY2" fmla="*/ 0 h 527755"/>
              <a:gd name="connsiteX3" fmla="*/ 1472176 w 1911917"/>
              <a:gd name="connsiteY3" fmla="*/ 0 h 527755"/>
              <a:gd name="connsiteX4" fmla="*/ 1911917 w 1911917"/>
              <a:gd name="connsiteY4" fmla="*/ 0 h 527755"/>
              <a:gd name="connsiteX5" fmla="*/ 1911917 w 1911917"/>
              <a:gd name="connsiteY5" fmla="*/ 527755 h 527755"/>
              <a:gd name="connsiteX6" fmla="*/ 1414819 w 1911917"/>
              <a:gd name="connsiteY6" fmla="*/ 527755 h 527755"/>
              <a:gd name="connsiteX7" fmla="*/ 975078 w 1911917"/>
              <a:gd name="connsiteY7" fmla="*/ 527755 h 527755"/>
              <a:gd name="connsiteX8" fmla="*/ 497098 w 1911917"/>
              <a:gd name="connsiteY8" fmla="*/ 527755 h 527755"/>
              <a:gd name="connsiteX9" fmla="*/ 0 w 1911917"/>
              <a:gd name="connsiteY9" fmla="*/ 527755 h 527755"/>
              <a:gd name="connsiteX10" fmla="*/ 0 w 1911917"/>
              <a:gd name="connsiteY10" fmla="*/ 0 h 5277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911917" h="527755" fill="none" extrusionOk="0">
                <a:moveTo>
                  <a:pt x="0" y="0"/>
                </a:moveTo>
                <a:cubicBezTo>
                  <a:pt x="226615" y="-28275"/>
                  <a:pt x="410423" y="37945"/>
                  <a:pt x="516218" y="0"/>
                </a:cubicBezTo>
                <a:cubicBezTo>
                  <a:pt x="622013" y="-37945"/>
                  <a:pt x="796249" y="12708"/>
                  <a:pt x="994197" y="0"/>
                </a:cubicBezTo>
                <a:cubicBezTo>
                  <a:pt x="1192145" y="-12708"/>
                  <a:pt x="1308862" y="56023"/>
                  <a:pt x="1472176" y="0"/>
                </a:cubicBezTo>
                <a:cubicBezTo>
                  <a:pt x="1635490" y="-56023"/>
                  <a:pt x="1772762" y="50175"/>
                  <a:pt x="1911917" y="0"/>
                </a:cubicBezTo>
                <a:cubicBezTo>
                  <a:pt x="1918743" y="184623"/>
                  <a:pt x="1871108" y="386241"/>
                  <a:pt x="1911917" y="527755"/>
                </a:cubicBezTo>
                <a:cubicBezTo>
                  <a:pt x="1705522" y="579687"/>
                  <a:pt x="1631409" y="521327"/>
                  <a:pt x="1414819" y="527755"/>
                </a:cubicBezTo>
                <a:cubicBezTo>
                  <a:pt x="1198229" y="534183"/>
                  <a:pt x="1191733" y="504618"/>
                  <a:pt x="975078" y="527755"/>
                </a:cubicBezTo>
                <a:cubicBezTo>
                  <a:pt x="758423" y="550892"/>
                  <a:pt x="621285" y="501399"/>
                  <a:pt x="497098" y="527755"/>
                </a:cubicBezTo>
                <a:cubicBezTo>
                  <a:pt x="372911" y="554111"/>
                  <a:pt x="194610" y="524265"/>
                  <a:pt x="0" y="527755"/>
                </a:cubicBezTo>
                <a:cubicBezTo>
                  <a:pt x="-39690" y="271678"/>
                  <a:pt x="29929" y="215045"/>
                  <a:pt x="0" y="0"/>
                </a:cubicBezTo>
                <a:close/>
              </a:path>
              <a:path w="1911917" h="527755" stroke="0" extrusionOk="0">
                <a:moveTo>
                  <a:pt x="0" y="0"/>
                </a:moveTo>
                <a:cubicBezTo>
                  <a:pt x="120955" y="-34881"/>
                  <a:pt x="365910" y="44725"/>
                  <a:pt x="477979" y="0"/>
                </a:cubicBezTo>
                <a:cubicBezTo>
                  <a:pt x="590048" y="-44725"/>
                  <a:pt x="813550" y="33898"/>
                  <a:pt x="936839" y="0"/>
                </a:cubicBezTo>
                <a:cubicBezTo>
                  <a:pt x="1060128" y="-33898"/>
                  <a:pt x="1201483" y="27366"/>
                  <a:pt x="1433938" y="0"/>
                </a:cubicBezTo>
                <a:cubicBezTo>
                  <a:pt x="1666393" y="-27366"/>
                  <a:pt x="1686316" y="32430"/>
                  <a:pt x="1911917" y="0"/>
                </a:cubicBezTo>
                <a:cubicBezTo>
                  <a:pt x="1925929" y="158269"/>
                  <a:pt x="1873964" y="298699"/>
                  <a:pt x="1911917" y="527755"/>
                </a:cubicBezTo>
                <a:cubicBezTo>
                  <a:pt x="1758730" y="544737"/>
                  <a:pt x="1583476" y="490954"/>
                  <a:pt x="1491295" y="527755"/>
                </a:cubicBezTo>
                <a:cubicBezTo>
                  <a:pt x="1399114" y="564556"/>
                  <a:pt x="1248493" y="485510"/>
                  <a:pt x="1013316" y="527755"/>
                </a:cubicBezTo>
                <a:cubicBezTo>
                  <a:pt x="778139" y="570000"/>
                  <a:pt x="760298" y="502031"/>
                  <a:pt x="592694" y="527755"/>
                </a:cubicBezTo>
                <a:cubicBezTo>
                  <a:pt x="425090" y="553479"/>
                  <a:pt x="235988" y="458886"/>
                  <a:pt x="0" y="527755"/>
                </a:cubicBezTo>
                <a:cubicBezTo>
                  <a:pt x="-30473" y="384050"/>
                  <a:pt x="21817" y="118276"/>
                  <a:pt x="0" y="0"/>
                </a:cubicBezTo>
                <a:close/>
              </a:path>
            </a:pathLst>
          </a:custGeom>
          <a:ln w="19050">
            <a:solidFill>
              <a:schemeClr val="accent6">
                <a:lumMod val="75000"/>
              </a:schemeClr>
            </a:solidFill>
            <a:prstDash val="lgDash"/>
            <a:extLst>
              <a:ext uri="{C807C97D-BFC1-408E-A445-0C87EB9F89A2}">
                <ask:lineSketchStyleProps xmlns:ask="http://schemas.microsoft.com/office/drawing/2018/sketchyshapes" sd="2469058243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</p:pic>
      <p:pic>
        <p:nvPicPr>
          <p:cNvPr id="3" name="صورة 2">
            <a:extLst>
              <a:ext uri="{FF2B5EF4-FFF2-40B4-BE49-F238E27FC236}">
                <a16:creationId xmlns:a16="http://schemas.microsoft.com/office/drawing/2014/main" id="{A12128DE-7459-4259-AA77-78958AF441A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758314" y="1527278"/>
            <a:ext cx="2406528" cy="1487314"/>
          </a:xfrm>
          <a:custGeom>
            <a:avLst/>
            <a:gdLst>
              <a:gd name="connsiteX0" fmla="*/ 0 w 2406528"/>
              <a:gd name="connsiteY0" fmla="*/ 0 h 1487314"/>
              <a:gd name="connsiteX1" fmla="*/ 505371 w 2406528"/>
              <a:gd name="connsiteY1" fmla="*/ 0 h 1487314"/>
              <a:gd name="connsiteX2" fmla="*/ 938546 w 2406528"/>
              <a:gd name="connsiteY2" fmla="*/ 0 h 1487314"/>
              <a:gd name="connsiteX3" fmla="*/ 1395786 w 2406528"/>
              <a:gd name="connsiteY3" fmla="*/ 0 h 1487314"/>
              <a:gd name="connsiteX4" fmla="*/ 1828961 w 2406528"/>
              <a:gd name="connsiteY4" fmla="*/ 0 h 1487314"/>
              <a:gd name="connsiteX5" fmla="*/ 2406528 w 2406528"/>
              <a:gd name="connsiteY5" fmla="*/ 0 h 1487314"/>
              <a:gd name="connsiteX6" fmla="*/ 2406528 w 2406528"/>
              <a:gd name="connsiteY6" fmla="*/ 495771 h 1487314"/>
              <a:gd name="connsiteX7" fmla="*/ 2406528 w 2406528"/>
              <a:gd name="connsiteY7" fmla="*/ 946923 h 1487314"/>
              <a:gd name="connsiteX8" fmla="*/ 2406528 w 2406528"/>
              <a:gd name="connsiteY8" fmla="*/ 1487314 h 1487314"/>
              <a:gd name="connsiteX9" fmla="*/ 1949288 w 2406528"/>
              <a:gd name="connsiteY9" fmla="*/ 1487314 h 1487314"/>
              <a:gd name="connsiteX10" fmla="*/ 1540178 w 2406528"/>
              <a:gd name="connsiteY10" fmla="*/ 1487314 h 1487314"/>
              <a:gd name="connsiteX11" fmla="*/ 1082938 w 2406528"/>
              <a:gd name="connsiteY11" fmla="*/ 1487314 h 1487314"/>
              <a:gd name="connsiteX12" fmla="*/ 553501 w 2406528"/>
              <a:gd name="connsiteY12" fmla="*/ 1487314 h 1487314"/>
              <a:gd name="connsiteX13" fmla="*/ 0 w 2406528"/>
              <a:gd name="connsiteY13" fmla="*/ 1487314 h 1487314"/>
              <a:gd name="connsiteX14" fmla="*/ 0 w 2406528"/>
              <a:gd name="connsiteY14" fmla="*/ 961796 h 1487314"/>
              <a:gd name="connsiteX15" fmla="*/ 0 w 2406528"/>
              <a:gd name="connsiteY15" fmla="*/ 495771 h 1487314"/>
              <a:gd name="connsiteX16" fmla="*/ 0 w 2406528"/>
              <a:gd name="connsiteY16" fmla="*/ 0 h 14873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2406528" h="1487314" fill="none" extrusionOk="0">
                <a:moveTo>
                  <a:pt x="0" y="0"/>
                </a:moveTo>
                <a:cubicBezTo>
                  <a:pt x="228240" y="-15239"/>
                  <a:pt x="387393" y="56151"/>
                  <a:pt x="505371" y="0"/>
                </a:cubicBezTo>
                <a:cubicBezTo>
                  <a:pt x="623349" y="-56151"/>
                  <a:pt x="736103" y="46865"/>
                  <a:pt x="938546" y="0"/>
                </a:cubicBezTo>
                <a:cubicBezTo>
                  <a:pt x="1140989" y="-46865"/>
                  <a:pt x="1261212" y="38463"/>
                  <a:pt x="1395786" y="0"/>
                </a:cubicBezTo>
                <a:cubicBezTo>
                  <a:pt x="1530360" y="-38463"/>
                  <a:pt x="1680345" y="29472"/>
                  <a:pt x="1828961" y="0"/>
                </a:cubicBezTo>
                <a:cubicBezTo>
                  <a:pt x="1977577" y="-29472"/>
                  <a:pt x="2221183" y="64064"/>
                  <a:pt x="2406528" y="0"/>
                </a:cubicBezTo>
                <a:cubicBezTo>
                  <a:pt x="2419478" y="169594"/>
                  <a:pt x="2380735" y="303471"/>
                  <a:pt x="2406528" y="495771"/>
                </a:cubicBezTo>
                <a:cubicBezTo>
                  <a:pt x="2432321" y="688071"/>
                  <a:pt x="2394664" y="746086"/>
                  <a:pt x="2406528" y="946923"/>
                </a:cubicBezTo>
                <a:cubicBezTo>
                  <a:pt x="2418392" y="1147760"/>
                  <a:pt x="2388033" y="1296907"/>
                  <a:pt x="2406528" y="1487314"/>
                </a:cubicBezTo>
                <a:cubicBezTo>
                  <a:pt x="2268546" y="1528389"/>
                  <a:pt x="2073149" y="1447373"/>
                  <a:pt x="1949288" y="1487314"/>
                </a:cubicBezTo>
                <a:cubicBezTo>
                  <a:pt x="1825427" y="1527255"/>
                  <a:pt x="1666178" y="1476215"/>
                  <a:pt x="1540178" y="1487314"/>
                </a:cubicBezTo>
                <a:cubicBezTo>
                  <a:pt x="1414178" y="1498413"/>
                  <a:pt x="1211165" y="1444825"/>
                  <a:pt x="1082938" y="1487314"/>
                </a:cubicBezTo>
                <a:cubicBezTo>
                  <a:pt x="954711" y="1529803"/>
                  <a:pt x="662368" y="1475772"/>
                  <a:pt x="553501" y="1487314"/>
                </a:cubicBezTo>
                <a:cubicBezTo>
                  <a:pt x="444634" y="1498856"/>
                  <a:pt x="124724" y="1452469"/>
                  <a:pt x="0" y="1487314"/>
                </a:cubicBezTo>
                <a:cubicBezTo>
                  <a:pt x="-43922" y="1268498"/>
                  <a:pt x="15131" y="1209549"/>
                  <a:pt x="0" y="961796"/>
                </a:cubicBezTo>
                <a:cubicBezTo>
                  <a:pt x="-15131" y="714043"/>
                  <a:pt x="43238" y="630874"/>
                  <a:pt x="0" y="495771"/>
                </a:cubicBezTo>
                <a:cubicBezTo>
                  <a:pt x="-43238" y="360668"/>
                  <a:pt x="38662" y="232118"/>
                  <a:pt x="0" y="0"/>
                </a:cubicBezTo>
                <a:close/>
              </a:path>
              <a:path w="2406528" h="1487314" stroke="0" extrusionOk="0">
                <a:moveTo>
                  <a:pt x="0" y="0"/>
                </a:moveTo>
                <a:cubicBezTo>
                  <a:pt x="112411" y="-1684"/>
                  <a:pt x="268391" y="13059"/>
                  <a:pt x="529436" y="0"/>
                </a:cubicBezTo>
                <a:cubicBezTo>
                  <a:pt x="790481" y="-13059"/>
                  <a:pt x="771265" y="26817"/>
                  <a:pt x="962611" y="0"/>
                </a:cubicBezTo>
                <a:cubicBezTo>
                  <a:pt x="1153957" y="-26817"/>
                  <a:pt x="1282197" y="39983"/>
                  <a:pt x="1395786" y="0"/>
                </a:cubicBezTo>
                <a:cubicBezTo>
                  <a:pt x="1509375" y="-39983"/>
                  <a:pt x="1776771" y="17350"/>
                  <a:pt x="1877092" y="0"/>
                </a:cubicBezTo>
                <a:cubicBezTo>
                  <a:pt x="1977413" y="-17350"/>
                  <a:pt x="2178064" y="52195"/>
                  <a:pt x="2406528" y="0"/>
                </a:cubicBezTo>
                <a:cubicBezTo>
                  <a:pt x="2445966" y="229384"/>
                  <a:pt x="2399184" y="323338"/>
                  <a:pt x="2406528" y="525518"/>
                </a:cubicBezTo>
                <a:cubicBezTo>
                  <a:pt x="2413872" y="727698"/>
                  <a:pt x="2381796" y="883758"/>
                  <a:pt x="2406528" y="1051035"/>
                </a:cubicBezTo>
                <a:cubicBezTo>
                  <a:pt x="2431260" y="1218312"/>
                  <a:pt x="2395565" y="1304547"/>
                  <a:pt x="2406528" y="1487314"/>
                </a:cubicBezTo>
                <a:cubicBezTo>
                  <a:pt x="2238699" y="1524434"/>
                  <a:pt x="2037435" y="1463073"/>
                  <a:pt x="1901157" y="1487314"/>
                </a:cubicBezTo>
                <a:cubicBezTo>
                  <a:pt x="1764879" y="1511555"/>
                  <a:pt x="1617888" y="1432351"/>
                  <a:pt x="1371721" y="1487314"/>
                </a:cubicBezTo>
                <a:cubicBezTo>
                  <a:pt x="1125554" y="1542277"/>
                  <a:pt x="1013392" y="1447363"/>
                  <a:pt x="842285" y="1487314"/>
                </a:cubicBezTo>
                <a:cubicBezTo>
                  <a:pt x="671178" y="1527265"/>
                  <a:pt x="252000" y="1443700"/>
                  <a:pt x="0" y="1487314"/>
                </a:cubicBezTo>
                <a:cubicBezTo>
                  <a:pt x="-12717" y="1304950"/>
                  <a:pt x="32628" y="1209441"/>
                  <a:pt x="0" y="1036162"/>
                </a:cubicBezTo>
                <a:cubicBezTo>
                  <a:pt x="-32628" y="862883"/>
                  <a:pt x="54757" y="785338"/>
                  <a:pt x="0" y="570137"/>
                </a:cubicBezTo>
                <a:cubicBezTo>
                  <a:pt x="-54757" y="354937"/>
                  <a:pt x="67558" y="247367"/>
                  <a:pt x="0" y="0"/>
                </a:cubicBezTo>
                <a:close/>
              </a:path>
            </a:pathLst>
          </a:custGeom>
          <a:ln w="19050">
            <a:solidFill>
              <a:schemeClr val="accent6">
                <a:lumMod val="75000"/>
              </a:schemeClr>
            </a:solidFill>
            <a:extLst>
              <a:ext uri="{C807C97D-BFC1-408E-A445-0C87EB9F89A2}">
                <ask:lineSketchStyleProps xmlns:ask="http://schemas.microsoft.com/office/drawing/2018/sketchyshapes" sd="3451749622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</p:pic>
      <p:pic>
        <p:nvPicPr>
          <p:cNvPr id="6" name="صورة 5">
            <a:extLst>
              <a:ext uri="{FF2B5EF4-FFF2-40B4-BE49-F238E27FC236}">
                <a16:creationId xmlns:a16="http://schemas.microsoft.com/office/drawing/2014/main" id="{99F9E8CF-BB63-4445-B1BB-E26FB4A691B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758314" y="3177788"/>
            <a:ext cx="2406528" cy="2476190"/>
          </a:xfrm>
          <a:custGeom>
            <a:avLst/>
            <a:gdLst>
              <a:gd name="connsiteX0" fmla="*/ 0 w 2406528"/>
              <a:gd name="connsiteY0" fmla="*/ 0 h 2476190"/>
              <a:gd name="connsiteX1" fmla="*/ 505371 w 2406528"/>
              <a:gd name="connsiteY1" fmla="*/ 0 h 2476190"/>
              <a:gd name="connsiteX2" fmla="*/ 1010742 w 2406528"/>
              <a:gd name="connsiteY2" fmla="*/ 0 h 2476190"/>
              <a:gd name="connsiteX3" fmla="*/ 1540178 w 2406528"/>
              <a:gd name="connsiteY3" fmla="*/ 0 h 2476190"/>
              <a:gd name="connsiteX4" fmla="*/ 2406528 w 2406528"/>
              <a:gd name="connsiteY4" fmla="*/ 0 h 2476190"/>
              <a:gd name="connsiteX5" fmla="*/ 2406528 w 2406528"/>
              <a:gd name="connsiteY5" fmla="*/ 470476 h 2476190"/>
              <a:gd name="connsiteX6" fmla="*/ 2406528 w 2406528"/>
              <a:gd name="connsiteY6" fmla="*/ 940952 h 2476190"/>
              <a:gd name="connsiteX7" fmla="*/ 2406528 w 2406528"/>
              <a:gd name="connsiteY7" fmla="*/ 1411428 h 2476190"/>
              <a:gd name="connsiteX8" fmla="*/ 2406528 w 2406528"/>
              <a:gd name="connsiteY8" fmla="*/ 1931428 h 2476190"/>
              <a:gd name="connsiteX9" fmla="*/ 2406528 w 2406528"/>
              <a:gd name="connsiteY9" fmla="*/ 2476190 h 2476190"/>
              <a:gd name="connsiteX10" fmla="*/ 1877092 w 2406528"/>
              <a:gd name="connsiteY10" fmla="*/ 2476190 h 2476190"/>
              <a:gd name="connsiteX11" fmla="*/ 1395786 w 2406528"/>
              <a:gd name="connsiteY11" fmla="*/ 2476190 h 2476190"/>
              <a:gd name="connsiteX12" fmla="*/ 962611 w 2406528"/>
              <a:gd name="connsiteY12" fmla="*/ 2476190 h 2476190"/>
              <a:gd name="connsiteX13" fmla="*/ 505371 w 2406528"/>
              <a:gd name="connsiteY13" fmla="*/ 2476190 h 2476190"/>
              <a:gd name="connsiteX14" fmla="*/ 0 w 2406528"/>
              <a:gd name="connsiteY14" fmla="*/ 2476190 h 2476190"/>
              <a:gd name="connsiteX15" fmla="*/ 0 w 2406528"/>
              <a:gd name="connsiteY15" fmla="*/ 2030476 h 2476190"/>
              <a:gd name="connsiteX16" fmla="*/ 0 w 2406528"/>
              <a:gd name="connsiteY16" fmla="*/ 1609523 h 2476190"/>
              <a:gd name="connsiteX17" fmla="*/ 0 w 2406528"/>
              <a:gd name="connsiteY17" fmla="*/ 1163809 h 2476190"/>
              <a:gd name="connsiteX18" fmla="*/ 0 w 2406528"/>
              <a:gd name="connsiteY18" fmla="*/ 668571 h 2476190"/>
              <a:gd name="connsiteX19" fmla="*/ 0 w 2406528"/>
              <a:gd name="connsiteY19" fmla="*/ 0 h 24761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2406528" h="2476190" fill="none" extrusionOk="0">
                <a:moveTo>
                  <a:pt x="0" y="0"/>
                </a:moveTo>
                <a:cubicBezTo>
                  <a:pt x="234348" y="-29747"/>
                  <a:pt x="305264" y="56566"/>
                  <a:pt x="505371" y="0"/>
                </a:cubicBezTo>
                <a:cubicBezTo>
                  <a:pt x="705478" y="-56566"/>
                  <a:pt x="908571" y="16702"/>
                  <a:pt x="1010742" y="0"/>
                </a:cubicBezTo>
                <a:cubicBezTo>
                  <a:pt x="1112913" y="-16702"/>
                  <a:pt x="1402893" y="30088"/>
                  <a:pt x="1540178" y="0"/>
                </a:cubicBezTo>
                <a:cubicBezTo>
                  <a:pt x="1677463" y="-30088"/>
                  <a:pt x="2143125" y="63083"/>
                  <a:pt x="2406528" y="0"/>
                </a:cubicBezTo>
                <a:cubicBezTo>
                  <a:pt x="2408961" y="98514"/>
                  <a:pt x="2362401" y="312912"/>
                  <a:pt x="2406528" y="470476"/>
                </a:cubicBezTo>
                <a:cubicBezTo>
                  <a:pt x="2450655" y="628040"/>
                  <a:pt x="2400128" y="840437"/>
                  <a:pt x="2406528" y="940952"/>
                </a:cubicBezTo>
                <a:cubicBezTo>
                  <a:pt x="2412928" y="1041467"/>
                  <a:pt x="2359020" y="1293982"/>
                  <a:pt x="2406528" y="1411428"/>
                </a:cubicBezTo>
                <a:cubicBezTo>
                  <a:pt x="2454036" y="1528874"/>
                  <a:pt x="2375487" y="1824258"/>
                  <a:pt x="2406528" y="1931428"/>
                </a:cubicBezTo>
                <a:cubicBezTo>
                  <a:pt x="2437569" y="2038598"/>
                  <a:pt x="2383947" y="2286992"/>
                  <a:pt x="2406528" y="2476190"/>
                </a:cubicBezTo>
                <a:cubicBezTo>
                  <a:pt x="2283461" y="2524837"/>
                  <a:pt x="2057432" y="2425351"/>
                  <a:pt x="1877092" y="2476190"/>
                </a:cubicBezTo>
                <a:cubicBezTo>
                  <a:pt x="1696752" y="2527029"/>
                  <a:pt x="1510430" y="2425614"/>
                  <a:pt x="1395786" y="2476190"/>
                </a:cubicBezTo>
                <a:cubicBezTo>
                  <a:pt x="1281142" y="2526766"/>
                  <a:pt x="1110488" y="2430086"/>
                  <a:pt x="962611" y="2476190"/>
                </a:cubicBezTo>
                <a:cubicBezTo>
                  <a:pt x="814734" y="2522294"/>
                  <a:pt x="643993" y="2475420"/>
                  <a:pt x="505371" y="2476190"/>
                </a:cubicBezTo>
                <a:cubicBezTo>
                  <a:pt x="366749" y="2476960"/>
                  <a:pt x="166927" y="2438336"/>
                  <a:pt x="0" y="2476190"/>
                </a:cubicBezTo>
                <a:cubicBezTo>
                  <a:pt x="-3698" y="2303749"/>
                  <a:pt x="2206" y="2222978"/>
                  <a:pt x="0" y="2030476"/>
                </a:cubicBezTo>
                <a:cubicBezTo>
                  <a:pt x="-2206" y="1837974"/>
                  <a:pt x="33683" y="1697179"/>
                  <a:pt x="0" y="1609523"/>
                </a:cubicBezTo>
                <a:cubicBezTo>
                  <a:pt x="-33683" y="1521867"/>
                  <a:pt x="25944" y="1308380"/>
                  <a:pt x="0" y="1163809"/>
                </a:cubicBezTo>
                <a:cubicBezTo>
                  <a:pt x="-25944" y="1019238"/>
                  <a:pt x="48224" y="819490"/>
                  <a:pt x="0" y="668571"/>
                </a:cubicBezTo>
                <a:cubicBezTo>
                  <a:pt x="-48224" y="517652"/>
                  <a:pt x="14006" y="196267"/>
                  <a:pt x="0" y="0"/>
                </a:cubicBezTo>
                <a:close/>
              </a:path>
              <a:path w="2406528" h="2476190" stroke="0" extrusionOk="0">
                <a:moveTo>
                  <a:pt x="0" y="0"/>
                </a:moveTo>
                <a:cubicBezTo>
                  <a:pt x="89776" y="-9357"/>
                  <a:pt x="225017" y="44391"/>
                  <a:pt x="433175" y="0"/>
                </a:cubicBezTo>
                <a:cubicBezTo>
                  <a:pt x="641333" y="-44391"/>
                  <a:pt x="667164" y="19215"/>
                  <a:pt x="890415" y="0"/>
                </a:cubicBezTo>
                <a:cubicBezTo>
                  <a:pt x="1113666" y="-19215"/>
                  <a:pt x="1145046" y="21972"/>
                  <a:pt x="1323590" y="0"/>
                </a:cubicBezTo>
                <a:cubicBezTo>
                  <a:pt x="1502134" y="-21972"/>
                  <a:pt x="1684079" y="57287"/>
                  <a:pt x="1804896" y="0"/>
                </a:cubicBezTo>
                <a:cubicBezTo>
                  <a:pt x="1925713" y="-57287"/>
                  <a:pt x="2275945" y="46558"/>
                  <a:pt x="2406528" y="0"/>
                </a:cubicBezTo>
                <a:cubicBezTo>
                  <a:pt x="2431824" y="192796"/>
                  <a:pt x="2405760" y="319497"/>
                  <a:pt x="2406528" y="470476"/>
                </a:cubicBezTo>
                <a:cubicBezTo>
                  <a:pt x="2407296" y="621455"/>
                  <a:pt x="2355450" y="790377"/>
                  <a:pt x="2406528" y="916190"/>
                </a:cubicBezTo>
                <a:cubicBezTo>
                  <a:pt x="2457606" y="1042003"/>
                  <a:pt x="2384691" y="1159960"/>
                  <a:pt x="2406528" y="1361905"/>
                </a:cubicBezTo>
                <a:cubicBezTo>
                  <a:pt x="2428365" y="1563850"/>
                  <a:pt x="2370827" y="1704573"/>
                  <a:pt x="2406528" y="1906666"/>
                </a:cubicBezTo>
                <a:cubicBezTo>
                  <a:pt x="2442229" y="2108759"/>
                  <a:pt x="2380376" y="2348163"/>
                  <a:pt x="2406528" y="2476190"/>
                </a:cubicBezTo>
                <a:cubicBezTo>
                  <a:pt x="2227957" y="2517339"/>
                  <a:pt x="2091690" y="2451103"/>
                  <a:pt x="1997418" y="2476190"/>
                </a:cubicBezTo>
                <a:cubicBezTo>
                  <a:pt x="1903146" y="2501277"/>
                  <a:pt x="1753290" y="2449810"/>
                  <a:pt x="1540178" y="2476190"/>
                </a:cubicBezTo>
                <a:cubicBezTo>
                  <a:pt x="1327066" y="2502570"/>
                  <a:pt x="1180754" y="2467226"/>
                  <a:pt x="1034807" y="2476190"/>
                </a:cubicBezTo>
                <a:cubicBezTo>
                  <a:pt x="888860" y="2485154"/>
                  <a:pt x="667637" y="2436395"/>
                  <a:pt x="553501" y="2476190"/>
                </a:cubicBezTo>
                <a:cubicBezTo>
                  <a:pt x="439365" y="2515985"/>
                  <a:pt x="196986" y="2450903"/>
                  <a:pt x="0" y="2476190"/>
                </a:cubicBezTo>
                <a:cubicBezTo>
                  <a:pt x="-14591" y="2325735"/>
                  <a:pt x="28199" y="2216460"/>
                  <a:pt x="0" y="2055238"/>
                </a:cubicBezTo>
                <a:cubicBezTo>
                  <a:pt x="-28199" y="1894016"/>
                  <a:pt x="12911" y="1787088"/>
                  <a:pt x="0" y="1584762"/>
                </a:cubicBezTo>
                <a:cubicBezTo>
                  <a:pt x="-12911" y="1382436"/>
                  <a:pt x="40791" y="1208915"/>
                  <a:pt x="0" y="1064762"/>
                </a:cubicBezTo>
                <a:cubicBezTo>
                  <a:pt x="-40791" y="920609"/>
                  <a:pt x="45883" y="751613"/>
                  <a:pt x="0" y="619047"/>
                </a:cubicBezTo>
                <a:cubicBezTo>
                  <a:pt x="-45883" y="486482"/>
                  <a:pt x="38759" y="255055"/>
                  <a:pt x="0" y="0"/>
                </a:cubicBezTo>
                <a:close/>
              </a:path>
            </a:pathLst>
          </a:custGeom>
          <a:ln w="19050">
            <a:solidFill>
              <a:schemeClr val="accent6">
                <a:lumMod val="75000"/>
              </a:schemeClr>
            </a:solidFill>
            <a:extLst>
              <a:ext uri="{C807C97D-BFC1-408E-A445-0C87EB9F89A2}">
                <ask:lineSketchStyleProps xmlns:ask="http://schemas.microsoft.com/office/drawing/2018/sketchyshapes" sd="3424706391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</p:pic>
      <p:pic>
        <p:nvPicPr>
          <p:cNvPr id="8" name="صورة 7">
            <a:extLst>
              <a:ext uri="{FF2B5EF4-FFF2-40B4-BE49-F238E27FC236}">
                <a16:creationId xmlns:a16="http://schemas.microsoft.com/office/drawing/2014/main" id="{2B26FDE3-9051-4FAA-8211-33C762463EB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173526" y="1682549"/>
            <a:ext cx="2406528" cy="3971429"/>
          </a:xfrm>
          <a:custGeom>
            <a:avLst/>
            <a:gdLst>
              <a:gd name="connsiteX0" fmla="*/ 0 w 2406528"/>
              <a:gd name="connsiteY0" fmla="*/ 0 h 3971429"/>
              <a:gd name="connsiteX1" fmla="*/ 433175 w 2406528"/>
              <a:gd name="connsiteY1" fmla="*/ 0 h 3971429"/>
              <a:gd name="connsiteX2" fmla="*/ 842285 w 2406528"/>
              <a:gd name="connsiteY2" fmla="*/ 0 h 3971429"/>
              <a:gd name="connsiteX3" fmla="*/ 1275460 w 2406528"/>
              <a:gd name="connsiteY3" fmla="*/ 0 h 3971429"/>
              <a:gd name="connsiteX4" fmla="*/ 1756765 w 2406528"/>
              <a:gd name="connsiteY4" fmla="*/ 0 h 3971429"/>
              <a:gd name="connsiteX5" fmla="*/ 2406528 w 2406528"/>
              <a:gd name="connsiteY5" fmla="*/ 0 h 3971429"/>
              <a:gd name="connsiteX6" fmla="*/ 2406528 w 2406528"/>
              <a:gd name="connsiteY6" fmla="*/ 646776 h 3971429"/>
              <a:gd name="connsiteX7" fmla="*/ 2406528 w 2406528"/>
              <a:gd name="connsiteY7" fmla="*/ 1293551 h 3971429"/>
              <a:gd name="connsiteX8" fmla="*/ 2406528 w 2406528"/>
              <a:gd name="connsiteY8" fmla="*/ 1860898 h 3971429"/>
              <a:gd name="connsiteX9" fmla="*/ 2406528 w 2406528"/>
              <a:gd name="connsiteY9" fmla="*/ 2309102 h 3971429"/>
              <a:gd name="connsiteX10" fmla="*/ 2406528 w 2406528"/>
              <a:gd name="connsiteY10" fmla="*/ 2757306 h 3971429"/>
              <a:gd name="connsiteX11" fmla="*/ 2406528 w 2406528"/>
              <a:gd name="connsiteY11" fmla="*/ 3245225 h 3971429"/>
              <a:gd name="connsiteX12" fmla="*/ 2406528 w 2406528"/>
              <a:gd name="connsiteY12" fmla="*/ 3971429 h 3971429"/>
              <a:gd name="connsiteX13" fmla="*/ 1925222 w 2406528"/>
              <a:gd name="connsiteY13" fmla="*/ 3971429 h 3971429"/>
              <a:gd name="connsiteX14" fmla="*/ 1516113 w 2406528"/>
              <a:gd name="connsiteY14" fmla="*/ 3971429 h 3971429"/>
              <a:gd name="connsiteX15" fmla="*/ 1082938 w 2406528"/>
              <a:gd name="connsiteY15" fmla="*/ 3971429 h 3971429"/>
              <a:gd name="connsiteX16" fmla="*/ 673828 w 2406528"/>
              <a:gd name="connsiteY16" fmla="*/ 3971429 h 3971429"/>
              <a:gd name="connsiteX17" fmla="*/ 0 w 2406528"/>
              <a:gd name="connsiteY17" fmla="*/ 3971429 h 3971429"/>
              <a:gd name="connsiteX18" fmla="*/ 0 w 2406528"/>
              <a:gd name="connsiteY18" fmla="*/ 3483511 h 3971429"/>
              <a:gd name="connsiteX19" fmla="*/ 0 w 2406528"/>
              <a:gd name="connsiteY19" fmla="*/ 2836735 h 3971429"/>
              <a:gd name="connsiteX20" fmla="*/ 0 w 2406528"/>
              <a:gd name="connsiteY20" fmla="*/ 2229674 h 3971429"/>
              <a:gd name="connsiteX21" fmla="*/ 0 w 2406528"/>
              <a:gd name="connsiteY21" fmla="*/ 1582898 h 3971429"/>
              <a:gd name="connsiteX22" fmla="*/ 0 w 2406528"/>
              <a:gd name="connsiteY22" fmla="*/ 1134694 h 3971429"/>
              <a:gd name="connsiteX23" fmla="*/ 0 w 2406528"/>
              <a:gd name="connsiteY23" fmla="*/ 686490 h 3971429"/>
              <a:gd name="connsiteX24" fmla="*/ 0 w 2406528"/>
              <a:gd name="connsiteY24" fmla="*/ 0 h 39714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2406528" h="3971429" fill="none" extrusionOk="0">
                <a:moveTo>
                  <a:pt x="0" y="0"/>
                </a:moveTo>
                <a:cubicBezTo>
                  <a:pt x="145850" y="-8238"/>
                  <a:pt x="223473" y="20739"/>
                  <a:pt x="433175" y="0"/>
                </a:cubicBezTo>
                <a:cubicBezTo>
                  <a:pt x="642877" y="-20739"/>
                  <a:pt x="657732" y="40832"/>
                  <a:pt x="842285" y="0"/>
                </a:cubicBezTo>
                <a:cubicBezTo>
                  <a:pt x="1026838" y="-40832"/>
                  <a:pt x="1076687" y="12272"/>
                  <a:pt x="1275460" y="0"/>
                </a:cubicBezTo>
                <a:cubicBezTo>
                  <a:pt x="1474234" y="-12272"/>
                  <a:pt x="1592286" y="37543"/>
                  <a:pt x="1756765" y="0"/>
                </a:cubicBezTo>
                <a:cubicBezTo>
                  <a:pt x="1921245" y="-37543"/>
                  <a:pt x="2173000" y="18369"/>
                  <a:pt x="2406528" y="0"/>
                </a:cubicBezTo>
                <a:cubicBezTo>
                  <a:pt x="2441027" y="153126"/>
                  <a:pt x="2393673" y="430230"/>
                  <a:pt x="2406528" y="646776"/>
                </a:cubicBezTo>
                <a:cubicBezTo>
                  <a:pt x="2419383" y="863322"/>
                  <a:pt x="2359152" y="976276"/>
                  <a:pt x="2406528" y="1293551"/>
                </a:cubicBezTo>
                <a:cubicBezTo>
                  <a:pt x="2453904" y="1610826"/>
                  <a:pt x="2338787" y="1651129"/>
                  <a:pt x="2406528" y="1860898"/>
                </a:cubicBezTo>
                <a:cubicBezTo>
                  <a:pt x="2474269" y="2070667"/>
                  <a:pt x="2388115" y="2162045"/>
                  <a:pt x="2406528" y="2309102"/>
                </a:cubicBezTo>
                <a:cubicBezTo>
                  <a:pt x="2424941" y="2456159"/>
                  <a:pt x="2355044" y="2583701"/>
                  <a:pt x="2406528" y="2757306"/>
                </a:cubicBezTo>
                <a:cubicBezTo>
                  <a:pt x="2458012" y="2930911"/>
                  <a:pt x="2352213" y="3006347"/>
                  <a:pt x="2406528" y="3245225"/>
                </a:cubicBezTo>
                <a:cubicBezTo>
                  <a:pt x="2460843" y="3484103"/>
                  <a:pt x="2370811" y="3669951"/>
                  <a:pt x="2406528" y="3971429"/>
                </a:cubicBezTo>
                <a:cubicBezTo>
                  <a:pt x="2171816" y="3975555"/>
                  <a:pt x="2095374" y="3952330"/>
                  <a:pt x="1925222" y="3971429"/>
                </a:cubicBezTo>
                <a:cubicBezTo>
                  <a:pt x="1755070" y="3990528"/>
                  <a:pt x="1614444" y="3952867"/>
                  <a:pt x="1516113" y="3971429"/>
                </a:cubicBezTo>
                <a:cubicBezTo>
                  <a:pt x="1417782" y="3989991"/>
                  <a:pt x="1172971" y="3939497"/>
                  <a:pt x="1082938" y="3971429"/>
                </a:cubicBezTo>
                <a:cubicBezTo>
                  <a:pt x="992906" y="4003361"/>
                  <a:pt x="760360" y="3953338"/>
                  <a:pt x="673828" y="3971429"/>
                </a:cubicBezTo>
                <a:cubicBezTo>
                  <a:pt x="587296" y="3989520"/>
                  <a:pt x="294975" y="3936751"/>
                  <a:pt x="0" y="3971429"/>
                </a:cubicBezTo>
                <a:cubicBezTo>
                  <a:pt x="-24851" y="3766722"/>
                  <a:pt x="10984" y="3622534"/>
                  <a:pt x="0" y="3483511"/>
                </a:cubicBezTo>
                <a:cubicBezTo>
                  <a:pt x="-10984" y="3344488"/>
                  <a:pt x="23183" y="3022270"/>
                  <a:pt x="0" y="2836735"/>
                </a:cubicBezTo>
                <a:cubicBezTo>
                  <a:pt x="-23183" y="2651200"/>
                  <a:pt x="60656" y="2402497"/>
                  <a:pt x="0" y="2229674"/>
                </a:cubicBezTo>
                <a:cubicBezTo>
                  <a:pt x="-60656" y="2056851"/>
                  <a:pt x="41062" y="1801915"/>
                  <a:pt x="0" y="1582898"/>
                </a:cubicBezTo>
                <a:cubicBezTo>
                  <a:pt x="-41062" y="1363881"/>
                  <a:pt x="33108" y="1337849"/>
                  <a:pt x="0" y="1134694"/>
                </a:cubicBezTo>
                <a:cubicBezTo>
                  <a:pt x="-33108" y="931539"/>
                  <a:pt x="8630" y="864415"/>
                  <a:pt x="0" y="686490"/>
                </a:cubicBezTo>
                <a:cubicBezTo>
                  <a:pt x="-8630" y="508565"/>
                  <a:pt x="73472" y="227568"/>
                  <a:pt x="0" y="0"/>
                </a:cubicBezTo>
                <a:close/>
              </a:path>
              <a:path w="2406528" h="3971429" stroke="0" extrusionOk="0">
                <a:moveTo>
                  <a:pt x="0" y="0"/>
                </a:moveTo>
                <a:cubicBezTo>
                  <a:pt x="190006" y="-43693"/>
                  <a:pt x="336022" y="30323"/>
                  <a:pt x="433175" y="0"/>
                </a:cubicBezTo>
                <a:cubicBezTo>
                  <a:pt x="530328" y="-30323"/>
                  <a:pt x="707286" y="23040"/>
                  <a:pt x="866350" y="0"/>
                </a:cubicBezTo>
                <a:cubicBezTo>
                  <a:pt x="1025415" y="-23040"/>
                  <a:pt x="1181455" y="45611"/>
                  <a:pt x="1395786" y="0"/>
                </a:cubicBezTo>
                <a:cubicBezTo>
                  <a:pt x="1610117" y="-45611"/>
                  <a:pt x="1695708" y="42032"/>
                  <a:pt x="1828961" y="0"/>
                </a:cubicBezTo>
                <a:cubicBezTo>
                  <a:pt x="1962215" y="-42032"/>
                  <a:pt x="2244664" y="11709"/>
                  <a:pt x="2406528" y="0"/>
                </a:cubicBezTo>
                <a:cubicBezTo>
                  <a:pt x="2419295" y="195410"/>
                  <a:pt x="2382107" y="389050"/>
                  <a:pt x="2406528" y="567347"/>
                </a:cubicBezTo>
                <a:cubicBezTo>
                  <a:pt x="2430949" y="745644"/>
                  <a:pt x="2401637" y="839853"/>
                  <a:pt x="2406528" y="1015551"/>
                </a:cubicBezTo>
                <a:cubicBezTo>
                  <a:pt x="2411419" y="1191249"/>
                  <a:pt x="2359763" y="1283702"/>
                  <a:pt x="2406528" y="1543184"/>
                </a:cubicBezTo>
                <a:cubicBezTo>
                  <a:pt x="2453293" y="1802666"/>
                  <a:pt x="2350001" y="1868933"/>
                  <a:pt x="2406528" y="2189959"/>
                </a:cubicBezTo>
                <a:cubicBezTo>
                  <a:pt x="2463055" y="2510985"/>
                  <a:pt x="2355363" y="2471018"/>
                  <a:pt x="2406528" y="2717592"/>
                </a:cubicBezTo>
                <a:cubicBezTo>
                  <a:pt x="2457693" y="2964166"/>
                  <a:pt x="2378312" y="3136406"/>
                  <a:pt x="2406528" y="3245225"/>
                </a:cubicBezTo>
                <a:cubicBezTo>
                  <a:pt x="2434744" y="3354044"/>
                  <a:pt x="2335096" y="3654852"/>
                  <a:pt x="2406528" y="3971429"/>
                </a:cubicBezTo>
                <a:cubicBezTo>
                  <a:pt x="2273434" y="4000614"/>
                  <a:pt x="2060980" y="3922783"/>
                  <a:pt x="1925222" y="3971429"/>
                </a:cubicBezTo>
                <a:cubicBezTo>
                  <a:pt x="1789464" y="4020075"/>
                  <a:pt x="1609508" y="3956185"/>
                  <a:pt x="1467982" y="3971429"/>
                </a:cubicBezTo>
                <a:cubicBezTo>
                  <a:pt x="1326456" y="3986673"/>
                  <a:pt x="1250266" y="3951602"/>
                  <a:pt x="1034807" y="3971429"/>
                </a:cubicBezTo>
                <a:cubicBezTo>
                  <a:pt x="819348" y="3991256"/>
                  <a:pt x="713250" y="3921518"/>
                  <a:pt x="553501" y="3971429"/>
                </a:cubicBezTo>
                <a:cubicBezTo>
                  <a:pt x="393752" y="4021340"/>
                  <a:pt x="130241" y="3957702"/>
                  <a:pt x="0" y="3971429"/>
                </a:cubicBezTo>
                <a:cubicBezTo>
                  <a:pt x="-41232" y="3812272"/>
                  <a:pt x="14689" y="3575458"/>
                  <a:pt x="0" y="3404082"/>
                </a:cubicBezTo>
                <a:cubicBezTo>
                  <a:pt x="-14689" y="3232706"/>
                  <a:pt x="46048" y="2994347"/>
                  <a:pt x="0" y="2757306"/>
                </a:cubicBezTo>
                <a:cubicBezTo>
                  <a:pt x="-46048" y="2520265"/>
                  <a:pt x="5103" y="2337545"/>
                  <a:pt x="0" y="2189959"/>
                </a:cubicBezTo>
                <a:cubicBezTo>
                  <a:pt x="-5103" y="2042373"/>
                  <a:pt x="24219" y="1908997"/>
                  <a:pt x="0" y="1741755"/>
                </a:cubicBezTo>
                <a:cubicBezTo>
                  <a:pt x="-24219" y="1574513"/>
                  <a:pt x="30345" y="1351883"/>
                  <a:pt x="0" y="1253837"/>
                </a:cubicBezTo>
                <a:cubicBezTo>
                  <a:pt x="-30345" y="1155791"/>
                  <a:pt x="3758" y="924557"/>
                  <a:pt x="0" y="765918"/>
                </a:cubicBezTo>
                <a:cubicBezTo>
                  <a:pt x="-3758" y="607279"/>
                  <a:pt x="31250" y="193974"/>
                  <a:pt x="0" y="0"/>
                </a:cubicBezTo>
                <a:close/>
              </a:path>
            </a:pathLst>
          </a:custGeom>
          <a:ln w="19050">
            <a:solidFill>
              <a:schemeClr val="accent6">
                <a:lumMod val="75000"/>
              </a:schemeClr>
            </a:solidFill>
            <a:extLst>
              <a:ext uri="{C807C97D-BFC1-408E-A445-0C87EB9F89A2}">
                <ask:lineSketchStyleProps xmlns:ask="http://schemas.microsoft.com/office/drawing/2018/sketchyshapes" sd="788813913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</p:pic>
      <p:pic>
        <p:nvPicPr>
          <p:cNvPr id="40" name="صورة 39">
            <a:extLst>
              <a:ext uri="{FF2B5EF4-FFF2-40B4-BE49-F238E27FC236}">
                <a16:creationId xmlns:a16="http://schemas.microsoft.com/office/drawing/2014/main" id="{818C3A04-0B6E-4D12-AD9D-58096A9380E4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flipH="1">
            <a:off x="11087508" y="4415883"/>
            <a:ext cx="746681" cy="1483934"/>
          </a:xfrm>
          <a:prstGeom prst="rect">
            <a:avLst/>
          </a:prstGeom>
        </p:spPr>
      </p:pic>
      <p:pic>
        <p:nvPicPr>
          <p:cNvPr id="15" name="صورة 14">
            <a:extLst>
              <a:ext uri="{FF2B5EF4-FFF2-40B4-BE49-F238E27FC236}">
                <a16:creationId xmlns:a16="http://schemas.microsoft.com/office/drawing/2014/main" id="{B6EECA9A-9B61-4061-9F92-14801809C192}"/>
              </a:ext>
            </a:extLst>
          </p:cNvPr>
          <p:cNvPicPr preferRelativeResize="0">
            <a:picLocks/>
          </p:cNvPicPr>
          <p:nvPr/>
        </p:nvPicPr>
        <p:blipFill>
          <a:blip r:embed="rId9"/>
          <a:stretch>
            <a:fillRect/>
          </a:stretch>
        </p:blipFill>
        <p:spPr>
          <a:xfrm>
            <a:off x="2728637" y="2481258"/>
            <a:ext cx="3000000" cy="576000"/>
          </a:xfrm>
          <a:prstGeom prst="rect">
            <a:avLst/>
          </a:prstGeom>
          <a:ln w="12700">
            <a:solidFill>
              <a:schemeClr val="accent6">
                <a:lumMod val="75000"/>
              </a:schemeClr>
            </a:solidFill>
            <a:prstDash val="lgDash"/>
          </a:ln>
        </p:spPr>
      </p:pic>
      <p:pic>
        <p:nvPicPr>
          <p:cNvPr id="18" name="صورة 17">
            <a:extLst>
              <a:ext uri="{FF2B5EF4-FFF2-40B4-BE49-F238E27FC236}">
                <a16:creationId xmlns:a16="http://schemas.microsoft.com/office/drawing/2014/main" id="{3C5E3238-F417-4BEF-82B5-794DE1A86E89}"/>
              </a:ext>
            </a:extLst>
          </p:cNvPr>
          <p:cNvPicPr preferRelativeResize="0">
            <a:picLocks/>
          </p:cNvPicPr>
          <p:nvPr/>
        </p:nvPicPr>
        <p:blipFill>
          <a:blip r:embed="rId10"/>
          <a:stretch>
            <a:fillRect/>
          </a:stretch>
        </p:blipFill>
        <p:spPr>
          <a:xfrm>
            <a:off x="2728637" y="3220349"/>
            <a:ext cx="3000000" cy="576000"/>
          </a:xfrm>
          <a:prstGeom prst="rect">
            <a:avLst/>
          </a:prstGeom>
          <a:ln w="12700">
            <a:solidFill>
              <a:schemeClr val="accent6">
                <a:lumMod val="75000"/>
              </a:schemeClr>
            </a:solidFill>
            <a:prstDash val="lgDash"/>
          </a:ln>
        </p:spPr>
      </p:pic>
      <p:pic>
        <p:nvPicPr>
          <p:cNvPr id="21" name="صورة 20">
            <a:extLst>
              <a:ext uri="{FF2B5EF4-FFF2-40B4-BE49-F238E27FC236}">
                <a16:creationId xmlns:a16="http://schemas.microsoft.com/office/drawing/2014/main" id="{2545DB66-38E3-4425-8F0F-9DAD6F87F3A4}"/>
              </a:ext>
            </a:extLst>
          </p:cNvPr>
          <p:cNvPicPr preferRelativeResize="0">
            <a:picLocks/>
          </p:cNvPicPr>
          <p:nvPr/>
        </p:nvPicPr>
        <p:blipFill>
          <a:blip r:embed="rId11"/>
          <a:stretch>
            <a:fillRect/>
          </a:stretch>
        </p:blipFill>
        <p:spPr>
          <a:xfrm>
            <a:off x="1330893" y="3962332"/>
            <a:ext cx="4380952" cy="576000"/>
          </a:xfrm>
          <a:prstGeom prst="rect">
            <a:avLst/>
          </a:prstGeom>
          <a:ln w="12700">
            <a:solidFill>
              <a:schemeClr val="accent6">
                <a:lumMod val="75000"/>
              </a:schemeClr>
            </a:solidFill>
            <a:prstDash val="lgDash"/>
          </a:ln>
        </p:spPr>
      </p:pic>
      <p:pic>
        <p:nvPicPr>
          <p:cNvPr id="28" name="صورة 27">
            <a:extLst>
              <a:ext uri="{FF2B5EF4-FFF2-40B4-BE49-F238E27FC236}">
                <a16:creationId xmlns:a16="http://schemas.microsoft.com/office/drawing/2014/main" id="{C53BB347-2FFC-4A98-98E8-C46F71DCA442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93686" y="3097862"/>
            <a:ext cx="839086" cy="2636041"/>
          </a:xfrm>
          <a:prstGeom prst="rect">
            <a:avLst/>
          </a:prstGeom>
        </p:spPr>
      </p:pic>
      <p:pic>
        <p:nvPicPr>
          <p:cNvPr id="24" name="صورة 23">
            <a:extLst>
              <a:ext uri="{FF2B5EF4-FFF2-40B4-BE49-F238E27FC236}">
                <a16:creationId xmlns:a16="http://schemas.microsoft.com/office/drawing/2014/main" id="{73BF170E-6377-4001-B948-F2894CF33C24}"/>
              </a:ext>
            </a:extLst>
          </p:cNvPr>
          <p:cNvPicPr preferRelativeResize="0">
            <a:picLocks/>
          </p:cNvPicPr>
          <p:nvPr/>
        </p:nvPicPr>
        <p:blipFill>
          <a:blip r:embed="rId12"/>
          <a:stretch>
            <a:fillRect/>
          </a:stretch>
        </p:blipFill>
        <p:spPr>
          <a:xfrm>
            <a:off x="2266956" y="4773525"/>
            <a:ext cx="3390476" cy="576000"/>
          </a:xfrm>
          <a:prstGeom prst="rect">
            <a:avLst/>
          </a:prstGeom>
          <a:ln w="12700">
            <a:solidFill>
              <a:schemeClr val="accent6">
                <a:lumMod val="75000"/>
              </a:schemeClr>
            </a:solidFill>
            <a:prstDash val="lgDash"/>
          </a:ln>
        </p:spPr>
      </p:pic>
      <p:pic>
        <p:nvPicPr>
          <p:cNvPr id="27" name="صورة 26">
            <a:hlinkClick r:id="rId13"/>
            <a:extLst>
              <a:ext uri="{FF2B5EF4-FFF2-40B4-BE49-F238E27FC236}">
                <a16:creationId xmlns:a16="http://schemas.microsoft.com/office/drawing/2014/main" id="{C1A35C3F-BA90-4ADD-B37A-7D4B002372CB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852835" y="388070"/>
            <a:ext cx="1016947" cy="1193067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57128011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رسم 13" descr="رياضيات التعلم البعيدة خطوط عريضة">
            <a:extLst>
              <a:ext uri="{FF2B5EF4-FFF2-40B4-BE49-F238E27FC236}">
                <a16:creationId xmlns:a16="http://schemas.microsoft.com/office/drawing/2014/main" id="{E78E8FD6-52B2-4FEF-B756-DC1AD31F78F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165567" y="5731152"/>
            <a:ext cx="914400" cy="1105039"/>
          </a:xfrm>
          <a:prstGeom prst="rect">
            <a:avLst/>
          </a:prstGeom>
        </p:spPr>
      </p:pic>
      <p:pic>
        <p:nvPicPr>
          <p:cNvPr id="12" name="صورة 11">
            <a:extLst>
              <a:ext uri="{FF2B5EF4-FFF2-40B4-BE49-F238E27FC236}">
                <a16:creationId xmlns:a16="http://schemas.microsoft.com/office/drawing/2014/main" id="{F11A08F6-A3F7-450E-8386-BBBED7E23FF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46750" y="1090820"/>
            <a:ext cx="1298499" cy="279703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9" name="صورة 18">
            <a:extLst>
              <a:ext uri="{FF2B5EF4-FFF2-40B4-BE49-F238E27FC236}">
                <a16:creationId xmlns:a16="http://schemas.microsoft.com/office/drawing/2014/main" id="{9C0868B1-49CA-47FD-BFC8-7A622B72A8D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69232" y="544076"/>
            <a:ext cx="613224" cy="2018371"/>
          </a:xfrm>
          <a:prstGeom prst="rect">
            <a:avLst/>
          </a:prstGeom>
        </p:spPr>
      </p:pic>
      <p:pic>
        <p:nvPicPr>
          <p:cNvPr id="11" name="صورة 10">
            <a:extLst>
              <a:ext uri="{FF2B5EF4-FFF2-40B4-BE49-F238E27FC236}">
                <a16:creationId xmlns:a16="http://schemas.microsoft.com/office/drawing/2014/main" id="{7F199299-3E9A-4130-8BBA-161F38C296E3}"/>
              </a:ext>
            </a:extLst>
          </p:cNvPr>
          <p:cNvPicPr preferRelativeResize="0">
            <a:picLocks/>
          </p:cNvPicPr>
          <p:nvPr/>
        </p:nvPicPr>
        <p:blipFill>
          <a:blip r:embed="rId6"/>
          <a:stretch>
            <a:fillRect/>
          </a:stretch>
        </p:blipFill>
        <p:spPr>
          <a:xfrm>
            <a:off x="6944885" y="942672"/>
            <a:ext cx="4380952" cy="576000"/>
          </a:xfrm>
          <a:prstGeom prst="rect">
            <a:avLst/>
          </a:prstGeom>
          <a:ln w="12700">
            <a:solidFill>
              <a:schemeClr val="accent6">
                <a:lumMod val="75000"/>
              </a:schemeClr>
            </a:solidFill>
            <a:prstDash val="lgDash"/>
          </a:ln>
        </p:spPr>
      </p:pic>
      <p:pic>
        <p:nvPicPr>
          <p:cNvPr id="4" name="صورة 3">
            <a:extLst>
              <a:ext uri="{FF2B5EF4-FFF2-40B4-BE49-F238E27FC236}">
                <a16:creationId xmlns:a16="http://schemas.microsoft.com/office/drawing/2014/main" id="{0695781F-7188-4448-9062-1C34D8C7A0F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041451" y="1656618"/>
            <a:ext cx="9401770" cy="695238"/>
          </a:xfrm>
          <a:prstGeom prst="rect">
            <a:avLst/>
          </a:prstGeom>
        </p:spPr>
      </p:pic>
      <p:pic>
        <p:nvPicPr>
          <p:cNvPr id="6" name="صورة 5">
            <a:extLst>
              <a:ext uri="{FF2B5EF4-FFF2-40B4-BE49-F238E27FC236}">
                <a16:creationId xmlns:a16="http://schemas.microsoft.com/office/drawing/2014/main" id="{C4558E01-61CA-4C83-B3F4-57A6127EAD5F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745249" y="2429494"/>
            <a:ext cx="4580588" cy="778825"/>
          </a:xfrm>
          <a:prstGeom prst="rect">
            <a:avLst/>
          </a:prstGeom>
        </p:spPr>
      </p:pic>
      <p:pic>
        <p:nvPicPr>
          <p:cNvPr id="9" name="صورة 8">
            <a:extLst>
              <a:ext uri="{FF2B5EF4-FFF2-40B4-BE49-F238E27FC236}">
                <a16:creationId xmlns:a16="http://schemas.microsoft.com/office/drawing/2014/main" id="{2AA3D31C-6F8D-4BF5-85CF-C922B4C0CFED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933507" y="4018232"/>
            <a:ext cx="6392330" cy="778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90126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رسم 13" descr="رياضيات التعلم البعيدة خطوط عريضة">
            <a:extLst>
              <a:ext uri="{FF2B5EF4-FFF2-40B4-BE49-F238E27FC236}">
                <a16:creationId xmlns:a16="http://schemas.microsoft.com/office/drawing/2014/main" id="{E78E8FD6-52B2-4FEF-B756-DC1AD31F78F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165567" y="5731152"/>
            <a:ext cx="914400" cy="1105039"/>
          </a:xfrm>
          <a:prstGeom prst="rect">
            <a:avLst/>
          </a:prstGeom>
        </p:spPr>
      </p:pic>
      <p:pic>
        <p:nvPicPr>
          <p:cNvPr id="19" name="صورة 18">
            <a:extLst>
              <a:ext uri="{FF2B5EF4-FFF2-40B4-BE49-F238E27FC236}">
                <a16:creationId xmlns:a16="http://schemas.microsoft.com/office/drawing/2014/main" id="{9C0868B1-49CA-47FD-BFC8-7A622B72A8D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9232" y="544076"/>
            <a:ext cx="613224" cy="2018371"/>
          </a:xfrm>
          <a:prstGeom prst="rect">
            <a:avLst/>
          </a:prstGeom>
        </p:spPr>
      </p:pic>
      <p:pic>
        <p:nvPicPr>
          <p:cNvPr id="11" name="صورة 10">
            <a:extLst>
              <a:ext uri="{FF2B5EF4-FFF2-40B4-BE49-F238E27FC236}">
                <a16:creationId xmlns:a16="http://schemas.microsoft.com/office/drawing/2014/main" id="{7F199299-3E9A-4130-8BBA-161F38C296E3}"/>
              </a:ext>
            </a:extLst>
          </p:cNvPr>
          <p:cNvPicPr preferRelativeResize="0">
            <a:picLocks/>
          </p:cNvPicPr>
          <p:nvPr/>
        </p:nvPicPr>
        <p:blipFill>
          <a:blip r:embed="rId5"/>
          <a:stretch>
            <a:fillRect/>
          </a:stretch>
        </p:blipFill>
        <p:spPr>
          <a:xfrm>
            <a:off x="6944885" y="942672"/>
            <a:ext cx="4380952" cy="576000"/>
          </a:xfrm>
          <a:prstGeom prst="rect">
            <a:avLst/>
          </a:prstGeom>
          <a:ln w="12700">
            <a:solidFill>
              <a:schemeClr val="accent6">
                <a:lumMod val="75000"/>
              </a:schemeClr>
            </a:solidFill>
            <a:prstDash val="lgDash"/>
          </a:ln>
        </p:spPr>
      </p:pic>
      <p:pic>
        <p:nvPicPr>
          <p:cNvPr id="4" name="صورة 3">
            <a:extLst>
              <a:ext uri="{FF2B5EF4-FFF2-40B4-BE49-F238E27FC236}">
                <a16:creationId xmlns:a16="http://schemas.microsoft.com/office/drawing/2014/main" id="{0695781F-7188-4448-9062-1C34D8C7A0F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041451" y="1656618"/>
            <a:ext cx="9401770" cy="695238"/>
          </a:xfrm>
          <a:prstGeom prst="rect">
            <a:avLst/>
          </a:prstGeom>
        </p:spPr>
      </p:pic>
      <p:pic>
        <p:nvPicPr>
          <p:cNvPr id="3" name="صورة 2">
            <a:extLst>
              <a:ext uri="{FF2B5EF4-FFF2-40B4-BE49-F238E27FC236}">
                <a16:creationId xmlns:a16="http://schemas.microsoft.com/office/drawing/2014/main" id="{1D5C82B1-993B-4891-96FA-6B6DAB08273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305107" y="2351856"/>
            <a:ext cx="5044539" cy="695238"/>
          </a:xfrm>
          <a:prstGeom prst="rect">
            <a:avLst/>
          </a:prstGeom>
        </p:spPr>
      </p:pic>
      <p:pic>
        <p:nvPicPr>
          <p:cNvPr id="7" name="صورة 6">
            <a:extLst>
              <a:ext uri="{FF2B5EF4-FFF2-40B4-BE49-F238E27FC236}">
                <a16:creationId xmlns:a16="http://schemas.microsoft.com/office/drawing/2014/main" id="{2CE05DA5-0D96-479E-BA13-AF4734A2335D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676488" y="3373362"/>
            <a:ext cx="3673158" cy="929412"/>
          </a:xfrm>
          <a:prstGeom prst="rect">
            <a:avLst/>
          </a:prstGeom>
        </p:spPr>
      </p:pic>
      <p:pic>
        <p:nvPicPr>
          <p:cNvPr id="10" name="صورة 9">
            <a:extLst>
              <a:ext uri="{FF2B5EF4-FFF2-40B4-BE49-F238E27FC236}">
                <a16:creationId xmlns:a16="http://schemas.microsoft.com/office/drawing/2014/main" id="{970A7D72-9650-418B-B01E-6B9C90F422A1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451086" y="4629042"/>
            <a:ext cx="3992135" cy="837966"/>
          </a:xfrm>
          <a:prstGeom prst="rect">
            <a:avLst/>
          </a:prstGeom>
        </p:spPr>
      </p:pic>
      <p:pic>
        <p:nvPicPr>
          <p:cNvPr id="15" name="صورة 14">
            <a:extLst>
              <a:ext uri="{FF2B5EF4-FFF2-40B4-BE49-F238E27FC236}">
                <a16:creationId xmlns:a16="http://schemas.microsoft.com/office/drawing/2014/main" id="{E5D92C15-4EDC-4770-96B4-96B3F19C192A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516656" y="1022782"/>
            <a:ext cx="1158688" cy="415779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93836426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رسم 13" descr="رياضيات التعلم البعيدة خطوط عريضة">
            <a:extLst>
              <a:ext uri="{FF2B5EF4-FFF2-40B4-BE49-F238E27FC236}">
                <a16:creationId xmlns:a16="http://schemas.microsoft.com/office/drawing/2014/main" id="{E78E8FD6-52B2-4FEF-B756-DC1AD31F78F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165567" y="5731152"/>
            <a:ext cx="914400" cy="1105039"/>
          </a:xfrm>
          <a:prstGeom prst="rect">
            <a:avLst/>
          </a:prstGeom>
        </p:spPr>
      </p:pic>
      <p:pic>
        <p:nvPicPr>
          <p:cNvPr id="12" name="صورة 11">
            <a:extLst>
              <a:ext uri="{FF2B5EF4-FFF2-40B4-BE49-F238E27FC236}">
                <a16:creationId xmlns:a16="http://schemas.microsoft.com/office/drawing/2014/main" id="{AC5E72E4-89EC-458A-9A49-3613D5B68DF7}"/>
              </a:ext>
            </a:extLst>
          </p:cNvPr>
          <p:cNvPicPr preferRelativeResize="0">
            <a:picLocks/>
          </p:cNvPicPr>
          <p:nvPr/>
        </p:nvPicPr>
        <p:blipFill>
          <a:blip r:embed="rId4"/>
          <a:stretch>
            <a:fillRect/>
          </a:stretch>
        </p:blipFill>
        <p:spPr>
          <a:xfrm>
            <a:off x="7966007" y="948405"/>
            <a:ext cx="3390476" cy="576000"/>
          </a:xfrm>
          <a:prstGeom prst="rect">
            <a:avLst/>
          </a:prstGeom>
          <a:ln w="12700">
            <a:solidFill>
              <a:schemeClr val="accent6">
                <a:lumMod val="75000"/>
              </a:schemeClr>
            </a:solidFill>
            <a:prstDash val="lgDash"/>
          </a:ln>
        </p:spPr>
      </p:pic>
      <p:pic>
        <p:nvPicPr>
          <p:cNvPr id="3" name="صورة 2">
            <a:extLst>
              <a:ext uri="{FF2B5EF4-FFF2-40B4-BE49-F238E27FC236}">
                <a16:creationId xmlns:a16="http://schemas.microsoft.com/office/drawing/2014/main" id="{9A19B4D9-F285-4276-AEAF-C81FFFF1BA1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06550" y="1588200"/>
            <a:ext cx="10678631" cy="2154460"/>
          </a:xfrm>
          <a:prstGeom prst="rect">
            <a:avLst/>
          </a:prstGeom>
        </p:spPr>
      </p:pic>
      <p:pic>
        <p:nvPicPr>
          <p:cNvPr id="5" name="صورة 4">
            <a:extLst>
              <a:ext uri="{FF2B5EF4-FFF2-40B4-BE49-F238E27FC236}">
                <a16:creationId xmlns:a16="http://schemas.microsoft.com/office/drawing/2014/main" id="{F3B552B5-11C5-44E7-A5FE-C77911F5C8C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975091" y="3788038"/>
            <a:ext cx="8190476" cy="1666667"/>
          </a:xfrm>
          <a:prstGeom prst="rect">
            <a:avLst/>
          </a:prstGeom>
        </p:spPr>
      </p:pic>
      <p:pic>
        <p:nvPicPr>
          <p:cNvPr id="9" name="صورة 8">
            <a:extLst>
              <a:ext uri="{FF2B5EF4-FFF2-40B4-BE49-F238E27FC236}">
                <a16:creationId xmlns:a16="http://schemas.microsoft.com/office/drawing/2014/main" id="{AF7E7950-9CB9-4AB0-B306-DCBB5798EF0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flipH="1">
            <a:off x="11022418" y="4295554"/>
            <a:ext cx="914402" cy="1614041"/>
          </a:xfrm>
          <a:prstGeom prst="rect">
            <a:avLst/>
          </a:prstGeom>
        </p:spPr>
      </p:pic>
      <p:pic>
        <p:nvPicPr>
          <p:cNvPr id="13" name="صورة 12">
            <a:extLst>
              <a:ext uri="{FF2B5EF4-FFF2-40B4-BE49-F238E27FC236}">
                <a16:creationId xmlns:a16="http://schemas.microsoft.com/office/drawing/2014/main" id="{507DD42A-723F-4BF4-A0C7-B288773C510C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421079" y="1096553"/>
            <a:ext cx="1298499" cy="279703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37622941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رسم 13" descr="رياضيات التعلم البعيدة خطوط عريضة">
            <a:extLst>
              <a:ext uri="{FF2B5EF4-FFF2-40B4-BE49-F238E27FC236}">
                <a16:creationId xmlns:a16="http://schemas.microsoft.com/office/drawing/2014/main" id="{E78E8FD6-52B2-4FEF-B756-DC1AD31F78F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165567" y="5731152"/>
            <a:ext cx="914400" cy="1105039"/>
          </a:xfrm>
          <a:prstGeom prst="rect">
            <a:avLst/>
          </a:prstGeom>
        </p:spPr>
      </p:pic>
      <p:pic>
        <p:nvPicPr>
          <p:cNvPr id="12" name="صورة 11">
            <a:extLst>
              <a:ext uri="{FF2B5EF4-FFF2-40B4-BE49-F238E27FC236}">
                <a16:creationId xmlns:a16="http://schemas.microsoft.com/office/drawing/2014/main" id="{AC5E72E4-89EC-458A-9A49-3613D5B68DF7}"/>
              </a:ext>
            </a:extLst>
          </p:cNvPr>
          <p:cNvPicPr preferRelativeResize="0">
            <a:picLocks/>
          </p:cNvPicPr>
          <p:nvPr/>
        </p:nvPicPr>
        <p:blipFill>
          <a:blip r:embed="rId4"/>
          <a:stretch>
            <a:fillRect/>
          </a:stretch>
        </p:blipFill>
        <p:spPr>
          <a:xfrm>
            <a:off x="7966007" y="948405"/>
            <a:ext cx="3390476" cy="576000"/>
          </a:xfrm>
          <a:prstGeom prst="rect">
            <a:avLst/>
          </a:prstGeom>
          <a:ln w="12700">
            <a:solidFill>
              <a:schemeClr val="accent6">
                <a:lumMod val="75000"/>
              </a:schemeClr>
            </a:solidFill>
            <a:prstDash val="lgDash"/>
          </a:ln>
        </p:spPr>
      </p:pic>
      <p:pic>
        <p:nvPicPr>
          <p:cNvPr id="8" name="صورة 7">
            <a:extLst>
              <a:ext uri="{FF2B5EF4-FFF2-40B4-BE49-F238E27FC236}">
                <a16:creationId xmlns:a16="http://schemas.microsoft.com/office/drawing/2014/main" id="{8A062A01-89AF-4E5C-BA97-35F8830B898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90985" y="1035306"/>
            <a:ext cx="1158688" cy="415779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" name="صورة 3">
            <a:extLst>
              <a:ext uri="{FF2B5EF4-FFF2-40B4-BE49-F238E27FC236}">
                <a16:creationId xmlns:a16="http://schemas.microsoft.com/office/drawing/2014/main" id="{DEFA7A67-BF81-40B4-B4FF-B3869E59130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23315" y="1812136"/>
            <a:ext cx="10561866" cy="2702099"/>
          </a:xfrm>
          <a:prstGeom prst="rect">
            <a:avLst/>
          </a:prstGeom>
        </p:spPr>
      </p:pic>
      <p:pic>
        <p:nvPicPr>
          <p:cNvPr id="9" name="صورة 8">
            <a:extLst>
              <a:ext uri="{FF2B5EF4-FFF2-40B4-BE49-F238E27FC236}">
                <a16:creationId xmlns:a16="http://schemas.microsoft.com/office/drawing/2014/main" id="{AF7E7950-9CB9-4AB0-B306-DCBB5798EF0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flipH="1">
            <a:off x="11022418" y="4295554"/>
            <a:ext cx="914402" cy="16140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038147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مستطيل: زوايا مستديرة 3">
            <a:extLst>
              <a:ext uri="{FF2B5EF4-FFF2-40B4-BE49-F238E27FC236}">
                <a16:creationId xmlns:a16="http://schemas.microsoft.com/office/drawing/2014/main" id="{39EB9B56-78E8-42FC-BCBE-3CA315F61265}"/>
              </a:ext>
            </a:extLst>
          </p:cNvPr>
          <p:cNvSpPr/>
          <p:nvPr/>
        </p:nvSpPr>
        <p:spPr>
          <a:xfrm>
            <a:off x="712381" y="925033"/>
            <a:ext cx="11479619" cy="5932967"/>
          </a:xfrm>
          <a:prstGeom prst="roundRect">
            <a:avLst/>
          </a:prstGeom>
          <a:pattFill prst="pct5">
            <a:fgClr>
              <a:srgbClr val="FFFFFF"/>
            </a:fgClr>
            <a:bgClr>
              <a:schemeClr val="bg1"/>
            </a:bgClr>
          </a:patt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pic>
        <p:nvPicPr>
          <p:cNvPr id="12" name="رسم 11" descr="رياضيات التعلم البعيدة خطوط عريضة">
            <a:extLst>
              <a:ext uri="{FF2B5EF4-FFF2-40B4-BE49-F238E27FC236}">
                <a16:creationId xmlns:a16="http://schemas.microsoft.com/office/drawing/2014/main" id="{0BAB681D-A1BB-4F97-B23F-4544CF338AB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85902" y="5521003"/>
            <a:ext cx="914400" cy="1105039"/>
          </a:xfrm>
          <a:prstGeom prst="rect">
            <a:avLst/>
          </a:prstGeom>
        </p:spPr>
      </p:pic>
      <p:sp>
        <p:nvSpPr>
          <p:cNvPr id="14" name="مستطيل 13">
            <a:extLst>
              <a:ext uri="{FF2B5EF4-FFF2-40B4-BE49-F238E27FC236}">
                <a16:creationId xmlns:a16="http://schemas.microsoft.com/office/drawing/2014/main" id="{B74FC458-CF02-43B1-A087-D431D3D238A0}"/>
              </a:ext>
            </a:extLst>
          </p:cNvPr>
          <p:cNvSpPr/>
          <p:nvPr/>
        </p:nvSpPr>
        <p:spPr>
          <a:xfrm>
            <a:off x="2317634" y="4190972"/>
            <a:ext cx="7976645" cy="964913"/>
          </a:xfrm>
          <a:custGeom>
            <a:avLst/>
            <a:gdLst>
              <a:gd name="connsiteX0" fmla="*/ 0 w 7976645"/>
              <a:gd name="connsiteY0" fmla="*/ 0 h 964913"/>
              <a:gd name="connsiteX1" fmla="*/ 425421 w 7976645"/>
              <a:gd name="connsiteY1" fmla="*/ 0 h 964913"/>
              <a:gd name="connsiteX2" fmla="*/ 850842 w 7976645"/>
              <a:gd name="connsiteY2" fmla="*/ 0 h 964913"/>
              <a:gd name="connsiteX3" fmla="*/ 1675095 w 7976645"/>
              <a:gd name="connsiteY3" fmla="*/ 0 h 964913"/>
              <a:gd name="connsiteX4" fmla="*/ 2260049 w 7976645"/>
              <a:gd name="connsiteY4" fmla="*/ 0 h 964913"/>
              <a:gd name="connsiteX5" fmla="*/ 3084303 w 7976645"/>
              <a:gd name="connsiteY5" fmla="*/ 0 h 964913"/>
              <a:gd name="connsiteX6" fmla="*/ 3509724 w 7976645"/>
              <a:gd name="connsiteY6" fmla="*/ 0 h 964913"/>
              <a:gd name="connsiteX7" fmla="*/ 4254211 w 7976645"/>
              <a:gd name="connsiteY7" fmla="*/ 0 h 964913"/>
              <a:gd name="connsiteX8" fmla="*/ 5078464 w 7976645"/>
              <a:gd name="connsiteY8" fmla="*/ 0 h 964913"/>
              <a:gd name="connsiteX9" fmla="*/ 5822951 w 7976645"/>
              <a:gd name="connsiteY9" fmla="*/ 0 h 964913"/>
              <a:gd name="connsiteX10" fmla="*/ 6647204 w 7976645"/>
              <a:gd name="connsiteY10" fmla="*/ 0 h 964913"/>
              <a:gd name="connsiteX11" fmla="*/ 7391691 w 7976645"/>
              <a:gd name="connsiteY11" fmla="*/ 0 h 964913"/>
              <a:gd name="connsiteX12" fmla="*/ 7976645 w 7976645"/>
              <a:gd name="connsiteY12" fmla="*/ 0 h 964913"/>
              <a:gd name="connsiteX13" fmla="*/ 7976645 w 7976645"/>
              <a:gd name="connsiteY13" fmla="*/ 492106 h 964913"/>
              <a:gd name="connsiteX14" fmla="*/ 7976645 w 7976645"/>
              <a:gd name="connsiteY14" fmla="*/ 964913 h 964913"/>
              <a:gd name="connsiteX15" fmla="*/ 7551224 w 7976645"/>
              <a:gd name="connsiteY15" fmla="*/ 964913 h 964913"/>
              <a:gd name="connsiteX16" fmla="*/ 7046036 w 7976645"/>
              <a:gd name="connsiteY16" fmla="*/ 964913 h 964913"/>
              <a:gd name="connsiteX17" fmla="*/ 6301550 w 7976645"/>
              <a:gd name="connsiteY17" fmla="*/ 964913 h 964913"/>
              <a:gd name="connsiteX18" fmla="*/ 5796362 w 7976645"/>
              <a:gd name="connsiteY18" fmla="*/ 964913 h 964913"/>
              <a:gd name="connsiteX19" fmla="*/ 5370941 w 7976645"/>
              <a:gd name="connsiteY19" fmla="*/ 964913 h 964913"/>
              <a:gd name="connsiteX20" fmla="*/ 4785987 w 7976645"/>
              <a:gd name="connsiteY20" fmla="*/ 964913 h 964913"/>
              <a:gd name="connsiteX21" fmla="*/ 4360566 w 7976645"/>
              <a:gd name="connsiteY21" fmla="*/ 964913 h 964913"/>
              <a:gd name="connsiteX22" fmla="*/ 3536313 w 7976645"/>
              <a:gd name="connsiteY22" fmla="*/ 964913 h 964913"/>
              <a:gd name="connsiteX23" fmla="*/ 2791826 w 7976645"/>
              <a:gd name="connsiteY23" fmla="*/ 964913 h 964913"/>
              <a:gd name="connsiteX24" fmla="*/ 2127105 w 7976645"/>
              <a:gd name="connsiteY24" fmla="*/ 964913 h 964913"/>
              <a:gd name="connsiteX25" fmla="*/ 1382618 w 7976645"/>
              <a:gd name="connsiteY25" fmla="*/ 964913 h 964913"/>
              <a:gd name="connsiteX26" fmla="*/ 638132 w 7976645"/>
              <a:gd name="connsiteY26" fmla="*/ 964913 h 964913"/>
              <a:gd name="connsiteX27" fmla="*/ 0 w 7976645"/>
              <a:gd name="connsiteY27" fmla="*/ 964913 h 964913"/>
              <a:gd name="connsiteX28" fmla="*/ 0 w 7976645"/>
              <a:gd name="connsiteY28" fmla="*/ 463158 h 964913"/>
              <a:gd name="connsiteX29" fmla="*/ 0 w 7976645"/>
              <a:gd name="connsiteY29" fmla="*/ 0 h 9649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</a:cxnLst>
            <a:rect l="l" t="t" r="r" b="b"/>
            <a:pathLst>
              <a:path w="7976645" h="964913" fill="none" extrusionOk="0">
                <a:moveTo>
                  <a:pt x="0" y="0"/>
                </a:moveTo>
                <a:cubicBezTo>
                  <a:pt x="98617" y="21251"/>
                  <a:pt x="283000" y="7127"/>
                  <a:pt x="425421" y="0"/>
                </a:cubicBezTo>
                <a:cubicBezTo>
                  <a:pt x="567842" y="-7127"/>
                  <a:pt x="648006" y="-10278"/>
                  <a:pt x="850842" y="0"/>
                </a:cubicBezTo>
                <a:cubicBezTo>
                  <a:pt x="1053678" y="10278"/>
                  <a:pt x="1400776" y="-37741"/>
                  <a:pt x="1675095" y="0"/>
                </a:cubicBezTo>
                <a:cubicBezTo>
                  <a:pt x="1949414" y="37741"/>
                  <a:pt x="2019132" y="18279"/>
                  <a:pt x="2260049" y="0"/>
                </a:cubicBezTo>
                <a:cubicBezTo>
                  <a:pt x="2500966" y="-18279"/>
                  <a:pt x="2786495" y="-12602"/>
                  <a:pt x="3084303" y="0"/>
                </a:cubicBezTo>
                <a:cubicBezTo>
                  <a:pt x="3382111" y="12602"/>
                  <a:pt x="3335923" y="19108"/>
                  <a:pt x="3509724" y="0"/>
                </a:cubicBezTo>
                <a:cubicBezTo>
                  <a:pt x="3683525" y="-19108"/>
                  <a:pt x="3906777" y="25998"/>
                  <a:pt x="4254211" y="0"/>
                </a:cubicBezTo>
                <a:cubicBezTo>
                  <a:pt x="4601645" y="-25998"/>
                  <a:pt x="4726176" y="1083"/>
                  <a:pt x="5078464" y="0"/>
                </a:cubicBezTo>
                <a:cubicBezTo>
                  <a:pt x="5430752" y="-1083"/>
                  <a:pt x="5592579" y="25486"/>
                  <a:pt x="5822951" y="0"/>
                </a:cubicBezTo>
                <a:cubicBezTo>
                  <a:pt x="6053323" y="-25486"/>
                  <a:pt x="6405496" y="13678"/>
                  <a:pt x="6647204" y="0"/>
                </a:cubicBezTo>
                <a:cubicBezTo>
                  <a:pt x="6888912" y="-13678"/>
                  <a:pt x="7111178" y="17668"/>
                  <a:pt x="7391691" y="0"/>
                </a:cubicBezTo>
                <a:cubicBezTo>
                  <a:pt x="7672204" y="-17668"/>
                  <a:pt x="7710761" y="16063"/>
                  <a:pt x="7976645" y="0"/>
                </a:cubicBezTo>
                <a:cubicBezTo>
                  <a:pt x="7964030" y="174978"/>
                  <a:pt x="7998179" y="384213"/>
                  <a:pt x="7976645" y="492106"/>
                </a:cubicBezTo>
                <a:cubicBezTo>
                  <a:pt x="7955111" y="599999"/>
                  <a:pt x="7982170" y="782736"/>
                  <a:pt x="7976645" y="964913"/>
                </a:cubicBezTo>
                <a:cubicBezTo>
                  <a:pt x="7802717" y="975856"/>
                  <a:pt x="7663729" y="963742"/>
                  <a:pt x="7551224" y="964913"/>
                </a:cubicBezTo>
                <a:cubicBezTo>
                  <a:pt x="7438719" y="966084"/>
                  <a:pt x="7148252" y="973201"/>
                  <a:pt x="7046036" y="964913"/>
                </a:cubicBezTo>
                <a:cubicBezTo>
                  <a:pt x="6943820" y="956625"/>
                  <a:pt x="6610655" y="944858"/>
                  <a:pt x="6301550" y="964913"/>
                </a:cubicBezTo>
                <a:cubicBezTo>
                  <a:pt x="5992445" y="984968"/>
                  <a:pt x="6042509" y="971532"/>
                  <a:pt x="5796362" y="964913"/>
                </a:cubicBezTo>
                <a:cubicBezTo>
                  <a:pt x="5550215" y="958294"/>
                  <a:pt x="5539173" y="965190"/>
                  <a:pt x="5370941" y="964913"/>
                </a:cubicBezTo>
                <a:cubicBezTo>
                  <a:pt x="5202709" y="964636"/>
                  <a:pt x="5003537" y="937034"/>
                  <a:pt x="4785987" y="964913"/>
                </a:cubicBezTo>
                <a:cubicBezTo>
                  <a:pt x="4568437" y="992792"/>
                  <a:pt x="4535195" y="975813"/>
                  <a:pt x="4360566" y="964913"/>
                </a:cubicBezTo>
                <a:cubicBezTo>
                  <a:pt x="4185937" y="954013"/>
                  <a:pt x="3769829" y="954733"/>
                  <a:pt x="3536313" y="964913"/>
                </a:cubicBezTo>
                <a:cubicBezTo>
                  <a:pt x="3302797" y="975093"/>
                  <a:pt x="3108541" y="999860"/>
                  <a:pt x="2791826" y="964913"/>
                </a:cubicBezTo>
                <a:cubicBezTo>
                  <a:pt x="2475111" y="929966"/>
                  <a:pt x="2408382" y="982128"/>
                  <a:pt x="2127105" y="964913"/>
                </a:cubicBezTo>
                <a:cubicBezTo>
                  <a:pt x="1845828" y="947698"/>
                  <a:pt x="1549094" y="996711"/>
                  <a:pt x="1382618" y="964913"/>
                </a:cubicBezTo>
                <a:cubicBezTo>
                  <a:pt x="1216142" y="933115"/>
                  <a:pt x="897659" y="982189"/>
                  <a:pt x="638132" y="964913"/>
                </a:cubicBezTo>
                <a:cubicBezTo>
                  <a:pt x="378605" y="947637"/>
                  <a:pt x="217313" y="944059"/>
                  <a:pt x="0" y="964913"/>
                </a:cubicBezTo>
                <a:cubicBezTo>
                  <a:pt x="5886" y="861167"/>
                  <a:pt x="-9404" y="707443"/>
                  <a:pt x="0" y="463158"/>
                </a:cubicBezTo>
                <a:cubicBezTo>
                  <a:pt x="9404" y="218873"/>
                  <a:pt x="-2176" y="107019"/>
                  <a:pt x="0" y="0"/>
                </a:cubicBezTo>
                <a:close/>
              </a:path>
              <a:path w="7976645" h="964913" stroke="0" extrusionOk="0">
                <a:moveTo>
                  <a:pt x="0" y="0"/>
                </a:moveTo>
                <a:cubicBezTo>
                  <a:pt x="250987" y="34072"/>
                  <a:pt x="644942" y="-11670"/>
                  <a:pt x="824253" y="0"/>
                </a:cubicBezTo>
                <a:cubicBezTo>
                  <a:pt x="1003564" y="11670"/>
                  <a:pt x="1170404" y="-25161"/>
                  <a:pt x="1329441" y="0"/>
                </a:cubicBezTo>
                <a:cubicBezTo>
                  <a:pt x="1488478" y="25161"/>
                  <a:pt x="1892802" y="37851"/>
                  <a:pt x="2153694" y="0"/>
                </a:cubicBezTo>
                <a:cubicBezTo>
                  <a:pt x="2414586" y="-37851"/>
                  <a:pt x="2739153" y="-35568"/>
                  <a:pt x="2977947" y="0"/>
                </a:cubicBezTo>
                <a:cubicBezTo>
                  <a:pt x="3216741" y="35568"/>
                  <a:pt x="3385516" y="-13951"/>
                  <a:pt x="3722434" y="0"/>
                </a:cubicBezTo>
                <a:cubicBezTo>
                  <a:pt x="4059352" y="13951"/>
                  <a:pt x="4293210" y="28590"/>
                  <a:pt x="4546688" y="0"/>
                </a:cubicBezTo>
                <a:cubicBezTo>
                  <a:pt x="4800166" y="-28590"/>
                  <a:pt x="4987066" y="-6755"/>
                  <a:pt x="5131642" y="0"/>
                </a:cubicBezTo>
                <a:cubicBezTo>
                  <a:pt x="5276218" y="6755"/>
                  <a:pt x="5788028" y="15321"/>
                  <a:pt x="5955895" y="0"/>
                </a:cubicBezTo>
                <a:cubicBezTo>
                  <a:pt x="6123762" y="-15321"/>
                  <a:pt x="6467991" y="16862"/>
                  <a:pt x="6620615" y="0"/>
                </a:cubicBezTo>
                <a:cubicBezTo>
                  <a:pt x="6773239" y="-16862"/>
                  <a:pt x="7687659" y="61082"/>
                  <a:pt x="7976645" y="0"/>
                </a:cubicBezTo>
                <a:cubicBezTo>
                  <a:pt x="7956475" y="221998"/>
                  <a:pt x="7989055" y="252659"/>
                  <a:pt x="7976645" y="453509"/>
                </a:cubicBezTo>
                <a:cubicBezTo>
                  <a:pt x="7964235" y="654359"/>
                  <a:pt x="7953272" y="860869"/>
                  <a:pt x="7976645" y="964913"/>
                </a:cubicBezTo>
                <a:cubicBezTo>
                  <a:pt x="7760091" y="985332"/>
                  <a:pt x="7625186" y="965146"/>
                  <a:pt x="7471457" y="964913"/>
                </a:cubicBezTo>
                <a:cubicBezTo>
                  <a:pt x="7317728" y="964680"/>
                  <a:pt x="7122161" y="976774"/>
                  <a:pt x="6806737" y="964913"/>
                </a:cubicBezTo>
                <a:cubicBezTo>
                  <a:pt x="6491313" y="953052"/>
                  <a:pt x="6284936" y="955127"/>
                  <a:pt x="6062250" y="964913"/>
                </a:cubicBezTo>
                <a:cubicBezTo>
                  <a:pt x="5839564" y="974699"/>
                  <a:pt x="5627896" y="975204"/>
                  <a:pt x="5477296" y="964913"/>
                </a:cubicBezTo>
                <a:cubicBezTo>
                  <a:pt x="5326696" y="954622"/>
                  <a:pt x="5176297" y="984815"/>
                  <a:pt x="5051875" y="964913"/>
                </a:cubicBezTo>
                <a:cubicBezTo>
                  <a:pt x="4927453" y="945011"/>
                  <a:pt x="4619487" y="978207"/>
                  <a:pt x="4227622" y="964913"/>
                </a:cubicBezTo>
                <a:cubicBezTo>
                  <a:pt x="3835757" y="951619"/>
                  <a:pt x="3848221" y="956532"/>
                  <a:pt x="3722434" y="964913"/>
                </a:cubicBezTo>
                <a:cubicBezTo>
                  <a:pt x="3596647" y="973294"/>
                  <a:pt x="3317502" y="976830"/>
                  <a:pt x="3137480" y="964913"/>
                </a:cubicBezTo>
                <a:cubicBezTo>
                  <a:pt x="2957458" y="952996"/>
                  <a:pt x="2844696" y="963595"/>
                  <a:pt x="2552526" y="964913"/>
                </a:cubicBezTo>
                <a:cubicBezTo>
                  <a:pt x="2260356" y="966231"/>
                  <a:pt x="2154242" y="962891"/>
                  <a:pt x="2047339" y="964913"/>
                </a:cubicBezTo>
                <a:cubicBezTo>
                  <a:pt x="1940436" y="966935"/>
                  <a:pt x="1668363" y="946183"/>
                  <a:pt x="1382618" y="964913"/>
                </a:cubicBezTo>
                <a:cubicBezTo>
                  <a:pt x="1096873" y="983643"/>
                  <a:pt x="942883" y="944988"/>
                  <a:pt x="797664" y="964913"/>
                </a:cubicBezTo>
                <a:cubicBezTo>
                  <a:pt x="652445" y="984838"/>
                  <a:pt x="210683" y="982875"/>
                  <a:pt x="0" y="964913"/>
                </a:cubicBezTo>
                <a:cubicBezTo>
                  <a:pt x="-6806" y="776697"/>
                  <a:pt x="1147" y="568787"/>
                  <a:pt x="0" y="463158"/>
                </a:cubicBezTo>
                <a:cubicBezTo>
                  <a:pt x="-1147" y="357529"/>
                  <a:pt x="-4117" y="176657"/>
                  <a:pt x="0" y="0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3746867567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>
            <a:glow rad="101600">
              <a:schemeClr val="bg1">
                <a:lumMod val="50000"/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ldhabi" panose="01000000000000000000" pitchFamily="2" charset="-78"/>
                <a:cs typeface="Akhbar MT" pitchFamily="2" charset="-78"/>
              </a:rPr>
              <a:t>الواجب : ص 24-25 (16-17-18-21 -22-23-25-28-29-34 )</a:t>
            </a:r>
          </a:p>
        </p:txBody>
      </p:sp>
      <p:sp>
        <p:nvSpPr>
          <p:cNvPr id="16" name="مستطيل 15">
            <a:extLst>
              <a:ext uri="{FF2B5EF4-FFF2-40B4-BE49-F238E27FC236}">
                <a16:creationId xmlns:a16="http://schemas.microsoft.com/office/drawing/2014/main" id="{C922417E-9F09-4153-9D52-98AD5F0CA8DB}"/>
              </a:ext>
            </a:extLst>
          </p:cNvPr>
          <p:cNvSpPr/>
          <p:nvPr/>
        </p:nvSpPr>
        <p:spPr>
          <a:xfrm>
            <a:off x="4632189" y="5379295"/>
            <a:ext cx="3818031" cy="122986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  <a:prstDash val="lgDash"/>
            <a:extLst>
              <a:ext uri="{C807C97D-BFC1-408E-A445-0C87EB9F89A2}">
                <ask:lineSketchStyleProps xmlns:ask="http://schemas.microsoft.com/office/drawing/2018/sketchyshapes" sd="3746867567">
                  <a:custGeom>
                    <a:avLst/>
                    <a:gdLst>
                      <a:gd name="connsiteX0" fmla="*/ 0 w 6546532"/>
                      <a:gd name="connsiteY0" fmla="*/ 0 h 1184998"/>
                      <a:gd name="connsiteX1" fmla="*/ 523723 w 6546532"/>
                      <a:gd name="connsiteY1" fmla="*/ 0 h 1184998"/>
                      <a:gd name="connsiteX2" fmla="*/ 1178376 w 6546532"/>
                      <a:gd name="connsiteY2" fmla="*/ 0 h 1184998"/>
                      <a:gd name="connsiteX3" fmla="*/ 1833029 w 6546532"/>
                      <a:gd name="connsiteY3" fmla="*/ 0 h 1184998"/>
                      <a:gd name="connsiteX4" fmla="*/ 2422217 w 6546532"/>
                      <a:gd name="connsiteY4" fmla="*/ 0 h 1184998"/>
                      <a:gd name="connsiteX5" fmla="*/ 2945939 w 6546532"/>
                      <a:gd name="connsiteY5" fmla="*/ 0 h 1184998"/>
                      <a:gd name="connsiteX6" fmla="*/ 3404197 w 6546532"/>
                      <a:gd name="connsiteY6" fmla="*/ 0 h 1184998"/>
                      <a:gd name="connsiteX7" fmla="*/ 4189780 w 6546532"/>
                      <a:gd name="connsiteY7" fmla="*/ 0 h 1184998"/>
                      <a:gd name="connsiteX8" fmla="*/ 4778968 w 6546532"/>
                      <a:gd name="connsiteY8" fmla="*/ 0 h 1184998"/>
                      <a:gd name="connsiteX9" fmla="*/ 5564552 w 6546532"/>
                      <a:gd name="connsiteY9" fmla="*/ 0 h 1184998"/>
                      <a:gd name="connsiteX10" fmla="*/ 6546532 w 6546532"/>
                      <a:gd name="connsiteY10" fmla="*/ 0 h 1184998"/>
                      <a:gd name="connsiteX11" fmla="*/ 6546532 w 6546532"/>
                      <a:gd name="connsiteY11" fmla="*/ 604349 h 1184998"/>
                      <a:gd name="connsiteX12" fmla="*/ 6546532 w 6546532"/>
                      <a:gd name="connsiteY12" fmla="*/ 1184998 h 1184998"/>
                      <a:gd name="connsiteX13" fmla="*/ 5891879 w 6546532"/>
                      <a:gd name="connsiteY13" fmla="*/ 1184998 h 1184998"/>
                      <a:gd name="connsiteX14" fmla="*/ 5433622 w 6546532"/>
                      <a:gd name="connsiteY14" fmla="*/ 1184998 h 1184998"/>
                      <a:gd name="connsiteX15" fmla="*/ 4909899 w 6546532"/>
                      <a:gd name="connsiteY15" fmla="*/ 1184998 h 1184998"/>
                      <a:gd name="connsiteX16" fmla="*/ 4451642 w 6546532"/>
                      <a:gd name="connsiteY16" fmla="*/ 1184998 h 1184998"/>
                      <a:gd name="connsiteX17" fmla="*/ 3666058 w 6546532"/>
                      <a:gd name="connsiteY17" fmla="*/ 1184998 h 1184998"/>
                      <a:gd name="connsiteX18" fmla="*/ 2880474 w 6546532"/>
                      <a:gd name="connsiteY18" fmla="*/ 1184998 h 1184998"/>
                      <a:gd name="connsiteX19" fmla="*/ 2094890 w 6546532"/>
                      <a:gd name="connsiteY19" fmla="*/ 1184998 h 1184998"/>
                      <a:gd name="connsiteX20" fmla="*/ 1571168 w 6546532"/>
                      <a:gd name="connsiteY20" fmla="*/ 1184998 h 1184998"/>
                      <a:gd name="connsiteX21" fmla="*/ 851049 w 6546532"/>
                      <a:gd name="connsiteY21" fmla="*/ 1184998 h 1184998"/>
                      <a:gd name="connsiteX22" fmla="*/ 0 w 6546532"/>
                      <a:gd name="connsiteY22" fmla="*/ 1184998 h 1184998"/>
                      <a:gd name="connsiteX23" fmla="*/ 0 w 6546532"/>
                      <a:gd name="connsiteY23" fmla="*/ 628049 h 1184998"/>
                      <a:gd name="connsiteX24" fmla="*/ 0 w 6546532"/>
                      <a:gd name="connsiteY24" fmla="*/ 0 h 118499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</a:cxnLst>
                    <a:rect l="l" t="t" r="r" b="b"/>
                    <a:pathLst>
                      <a:path w="6546532" h="1184998" fill="none" extrusionOk="0">
                        <a:moveTo>
                          <a:pt x="0" y="0"/>
                        </a:moveTo>
                        <a:cubicBezTo>
                          <a:pt x="243469" y="-19154"/>
                          <a:pt x="270207" y="10975"/>
                          <a:pt x="523723" y="0"/>
                        </a:cubicBezTo>
                        <a:cubicBezTo>
                          <a:pt x="777239" y="-10975"/>
                          <a:pt x="928043" y="15541"/>
                          <a:pt x="1178376" y="0"/>
                        </a:cubicBezTo>
                        <a:cubicBezTo>
                          <a:pt x="1428709" y="-15541"/>
                          <a:pt x="1526646" y="10686"/>
                          <a:pt x="1833029" y="0"/>
                        </a:cubicBezTo>
                        <a:cubicBezTo>
                          <a:pt x="2139412" y="-10686"/>
                          <a:pt x="2233617" y="-5805"/>
                          <a:pt x="2422217" y="0"/>
                        </a:cubicBezTo>
                        <a:cubicBezTo>
                          <a:pt x="2610817" y="5805"/>
                          <a:pt x="2757107" y="-11423"/>
                          <a:pt x="2945939" y="0"/>
                        </a:cubicBezTo>
                        <a:cubicBezTo>
                          <a:pt x="3134771" y="11423"/>
                          <a:pt x="3194687" y="-6825"/>
                          <a:pt x="3404197" y="0"/>
                        </a:cubicBezTo>
                        <a:cubicBezTo>
                          <a:pt x="3613707" y="6825"/>
                          <a:pt x="3919308" y="-18641"/>
                          <a:pt x="4189780" y="0"/>
                        </a:cubicBezTo>
                        <a:cubicBezTo>
                          <a:pt x="4460252" y="18641"/>
                          <a:pt x="4640726" y="-8321"/>
                          <a:pt x="4778968" y="0"/>
                        </a:cubicBezTo>
                        <a:cubicBezTo>
                          <a:pt x="4917210" y="8321"/>
                          <a:pt x="5312694" y="25807"/>
                          <a:pt x="5564552" y="0"/>
                        </a:cubicBezTo>
                        <a:cubicBezTo>
                          <a:pt x="5816410" y="-25807"/>
                          <a:pt x="6179800" y="48190"/>
                          <a:pt x="6546532" y="0"/>
                        </a:cubicBezTo>
                        <a:cubicBezTo>
                          <a:pt x="6571108" y="299390"/>
                          <a:pt x="6541811" y="332494"/>
                          <a:pt x="6546532" y="604349"/>
                        </a:cubicBezTo>
                        <a:cubicBezTo>
                          <a:pt x="6551253" y="876204"/>
                          <a:pt x="6568510" y="1065347"/>
                          <a:pt x="6546532" y="1184998"/>
                        </a:cubicBezTo>
                        <a:cubicBezTo>
                          <a:pt x="6401765" y="1184228"/>
                          <a:pt x="6206830" y="1213365"/>
                          <a:pt x="5891879" y="1184998"/>
                        </a:cubicBezTo>
                        <a:cubicBezTo>
                          <a:pt x="5576928" y="1156631"/>
                          <a:pt x="5546612" y="1166212"/>
                          <a:pt x="5433622" y="1184998"/>
                        </a:cubicBezTo>
                        <a:cubicBezTo>
                          <a:pt x="5320632" y="1203784"/>
                          <a:pt x="5163983" y="1184575"/>
                          <a:pt x="4909899" y="1184998"/>
                        </a:cubicBezTo>
                        <a:cubicBezTo>
                          <a:pt x="4655815" y="1185421"/>
                          <a:pt x="4618377" y="1172772"/>
                          <a:pt x="4451642" y="1184998"/>
                        </a:cubicBezTo>
                        <a:cubicBezTo>
                          <a:pt x="4284907" y="1197224"/>
                          <a:pt x="3833584" y="1165391"/>
                          <a:pt x="3666058" y="1184998"/>
                        </a:cubicBezTo>
                        <a:cubicBezTo>
                          <a:pt x="3498532" y="1204605"/>
                          <a:pt x="3060360" y="1160717"/>
                          <a:pt x="2880474" y="1184998"/>
                        </a:cubicBezTo>
                        <a:cubicBezTo>
                          <a:pt x="2700588" y="1209279"/>
                          <a:pt x="2471728" y="1201253"/>
                          <a:pt x="2094890" y="1184998"/>
                        </a:cubicBezTo>
                        <a:cubicBezTo>
                          <a:pt x="1718052" y="1168743"/>
                          <a:pt x="1704470" y="1174960"/>
                          <a:pt x="1571168" y="1184998"/>
                        </a:cubicBezTo>
                        <a:cubicBezTo>
                          <a:pt x="1437866" y="1195036"/>
                          <a:pt x="1062385" y="1166106"/>
                          <a:pt x="851049" y="1184998"/>
                        </a:cubicBezTo>
                        <a:cubicBezTo>
                          <a:pt x="639713" y="1203890"/>
                          <a:pt x="265596" y="1188613"/>
                          <a:pt x="0" y="1184998"/>
                        </a:cubicBezTo>
                        <a:cubicBezTo>
                          <a:pt x="19631" y="1050376"/>
                          <a:pt x="-7401" y="781480"/>
                          <a:pt x="0" y="628049"/>
                        </a:cubicBezTo>
                        <a:cubicBezTo>
                          <a:pt x="7401" y="474618"/>
                          <a:pt x="13149" y="213923"/>
                          <a:pt x="0" y="0"/>
                        </a:cubicBezTo>
                        <a:close/>
                      </a:path>
                      <a:path w="6546532" h="1184998" stroke="0" extrusionOk="0">
                        <a:moveTo>
                          <a:pt x="0" y="0"/>
                        </a:moveTo>
                        <a:cubicBezTo>
                          <a:pt x="266579" y="4846"/>
                          <a:pt x="569715" y="14511"/>
                          <a:pt x="785584" y="0"/>
                        </a:cubicBezTo>
                        <a:cubicBezTo>
                          <a:pt x="1001453" y="-14511"/>
                          <a:pt x="1151951" y="25537"/>
                          <a:pt x="1309306" y="0"/>
                        </a:cubicBezTo>
                        <a:cubicBezTo>
                          <a:pt x="1466661" y="-25537"/>
                          <a:pt x="1856394" y="39138"/>
                          <a:pt x="2094890" y="0"/>
                        </a:cubicBezTo>
                        <a:cubicBezTo>
                          <a:pt x="2333386" y="-39138"/>
                          <a:pt x="2642461" y="12163"/>
                          <a:pt x="2880474" y="0"/>
                        </a:cubicBezTo>
                        <a:cubicBezTo>
                          <a:pt x="3118487" y="-12163"/>
                          <a:pt x="3244295" y="5593"/>
                          <a:pt x="3600593" y="0"/>
                        </a:cubicBezTo>
                        <a:cubicBezTo>
                          <a:pt x="3956891" y="-5593"/>
                          <a:pt x="4114869" y="27432"/>
                          <a:pt x="4386176" y="0"/>
                        </a:cubicBezTo>
                        <a:cubicBezTo>
                          <a:pt x="4657483" y="-27432"/>
                          <a:pt x="4843551" y="-20111"/>
                          <a:pt x="4975364" y="0"/>
                        </a:cubicBezTo>
                        <a:cubicBezTo>
                          <a:pt x="5107177" y="20111"/>
                          <a:pt x="5431753" y="32777"/>
                          <a:pt x="5760948" y="0"/>
                        </a:cubicBezTo>
                        <a:cubicBezTo>
                          <a:pt x="6090143" y="-32777"/>
                          <a:pt x="6259505" y="-13288"/>
                          <a:pt x="6546532" y="0"/>
                        </a:cubicBezTo>
                        <a:cubicBezTo>
                          <a:pt x="6541686" y="302898"/>
                          <a:pt x="6545814" y="491204"/>
                          <a:pt x="6546532" y="616199"/>
                        </a:cubicBezTo>
                        <a:cubicBezTo>
                          <a:pt x="6547250" y="741194"/>
                          <a:pt x="6544514" y="1014255"/>
                          <a:pt x="6546532" y="1184998"/>
                        </a:cubicBezTo>
                        <a:cubicBezTo>
                          <a:pt x="6316569" y="1214517"/>
                          <a:pt x="5995092" y="1213309"/>
                          <a:pt x="5760948" y="1184998"/>
                        </a:cubicBezTo>
                        <a:cubicBezTo>
                          <a:pt x="5526804" y="1156687"/>
                          <a:pt x="5362257" y="1187444"/>
                          <a:pt x="5106295" y="1184998"/>
                        </a:cubicBezTo>
                        <a:cubicBezTo>
                          <a:pt x="4850333" y="1182552"/>
                          <a:pt x="4763130" y="1152968"/>
                          <a:pt x="4451642" y="1184998"/>
                        </a:cubicBezTo>
                        <a:cubicBezTo>
                          <a:pt x="4140154" y="1217028"/>
                          <a:pt x="4026199" y="1161449"/>
                          <a:pt x="3731523" y="1184998"/>
                        </a:cubicBezTo>
                        <a:cubicBezTo>
                          <a:pt x="3436847" y="1208547"/>
                          <a:pt x="3379720" y="1192051"/>
                          <a:pt x="3142335" y="1184998"/>
                        </a:cubicBezTo>
                        <a:cubicBezTo>
                          <a:pt x="2904950" y="1177945"/>
                          <a:pt x="2883890" y="1176140"/>
                          <a:pt x="2684078" y="1184998"/>
                        </a:cubicBezTo>
                        <a:cubicBezTo>
                          <a:pt x="2484266" y="1193856"/>
                          <a:pt x="2192945" y="1170228"/>
                          <a:pt x="1898494" y="1184998"/>
                        </a:cubicBezTo>
                        <a:cubicBezTo>
                          <a:pt x="1604043" y="1199768"/>
                          <a:pt x="1622306" y="1202902"/>
                          <a:pt x="1374772" y="1184998"/>
                        </a:cubicBezTo>
                        <a:cubicBezTo>
                          <a:pt x="1127238" y="1167094"/>
                          <a:pt x="1053117" y="1162904"/>
                          <a:pt x="785584" y="1184998"/>
                        </a:cubicBezTo>
                        <a:cubicBezTo>
                          <a:pt x="518051" y="1207092"/>
                          <a:pt x="330212" y="1221382"/>
                          <a:pt x="0" y="1184998"/>
                        </a:cubicBezTo>
                        <a:cubicBezTo>
                          <a:pt x="6487" y="964559"/>
                          <a:pt x="18303" y="863574"/>
                          <a:pt x="0" y="616199"/>
                        </a:cubicBezTo>
                        <a:cubicBezTo>
                          <a:pt x="-18303" y="368824"/>
                          <a:pt x="5742" y="193573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  <a:effectLst>
            <a:glow rad="101600">
              <a:schemeClr val="bg1">
                <a:lumMod val="50000"/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>
              <a:defRPr/>
            </a:pPr>
            <a:r>
              <a:rPr lang="ar-SA" sz="2800" b="1" dirty="0">
                <a:solidFill>
                  <a:schemeClr val="tx1"/>
                </a:solidFill>
                <a:latin typeface="Aldhabi" panose="01000000000000000000" pitchFamily="2" charset="-78"/>
                <a:cs typeface="Akhbar MT" pitchFamily="2" charset="-78"/>
              </a:rPr>
              <a:t>((</a:t>
            </a:r>
            <a:r>
              <a:rPr kumimoji="0" lang="ar-SA" sz="2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ldhabi" panose="01000000000000000000" pitchFamily="2" charset="-78"/>
                <a:cs typeface="Akhbar MT" pitchFamily="2" charset="-78"/>
              </a:rPr>
              <a:t>ورقة عمل تفاعلية ))</a:t>
            </a:r>
          </a:p>
        </p:txBody>
      </p:sp>
      <p:pic>
        <p:nvPicPr>
          <p:cNvPr id="17" name="صورة 16">
            <a:hlinkClick r:id="rId4"/>
            <a:extLst>
              <a:ext uri="{FF2B5EF4-FFF2-40B4-BE49-F238E27FC236}">
                <a16:creationId xmlns:a16="http://schemas.microsoft.com/office/drawing/2014/main" id="{3C394DFA-1DCA-4EF2-B34A-DDFD7DEEAA9A}"/>
              </a:ext>
            </a:extLst>
          </p:cNvPr>
          <p:cNvPicPr preferRelativeResize="0">
            <a:picLocks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5009" y="5379295"/>
            <a:ext cx="1080000" cy="10800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18" name="صورة 17">
            <a:extLst>
              <a:ext uri="{FF2B5EF4-FFF2-40B4-BE49-F238E27FC236}">
                <a16:creationId xmlns:a16="http://schemas.microsoft.com/office/drawing/2014/main" id="{FC1BFF39-2741-44E3-8203-EACD7896AC2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723119" y="788969"/>
            <a:ext cx="2143403" cy="41342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9" name="صورة 18">
            <a:hlinkClick r:id="rId8"/>
            <a:extLst>
              <a:ext uri="{FF2B5EF4-FFF2-40B4-BE49-F238E27FC236}">
                <a16:creationId xmlns:a16="http://schemas.microsoft.com/office/drawing/2014/main" id="{50303989-B462-410A-A284-43C3B915D7E9}"/>
              </a:ext>
            </a:extLst>
          </p:cNvPr>
          <p:cNvPicPr preferRelativeResize="0">
            <a:picLocks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285" y="273761"/>
            <a:ext cx="900000" cy="9000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7" name="صورة 6">
            <a:extLst>
              <a:ext uri="{FF2B5EF4-FFF2-40B4-BE49-F238E27FC236}">
                <a16:creationId xmlns:a16="http://schemas.microsoft.com/office/drawing/2014/main" id="{A02C0C60-9D5B-4B35-AE0C-B299CDD4ED50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0553129" y="3176647"/>
            <a:ext cx="840885" cy="2993562"/>
          </a:xfrm>
          <a:prstGeom prst="rect">
            <a:avLst/>
          </a:prstGeom>
        </p:spPr>
      </p:pic>
      <p:pic>
        <p:nvPicPr>
          <p:cNvPr id="3" name="صورة 2">
            <a:extLst>
              <a:ext uri="{FF2B5EF4-FFF2-40B4-BE49-F238E27FC236}">
                <a16:creationId xmlns:a16="http://schemas.microsoft.com/office/drawing/2014/main" id="{49DE56D5-E0B9-454F-876C-AA7B56A03B94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246837" y="1478636"/>
            <a:ext cx="10232782" cy="11091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36708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صورة 3">
            <a:extLst>
              <a:ext uri="{FF2B5EF4-FFF2-40B4-BE49-F238E27FC236}">
                <a16:creationId xmlns:a16="http://schemas.microsoft.com/office/drawing/2014/main" id="{E04F21F5-E56E-4ECE-8E64-5D9F9E55B67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32303" y="462268"/>
            <a:ext cx="1130358" cy="41912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0" name="رسم 19" descr="رياضيات التعلم البعيدة خطوط عريضة">
            <a:extLst>
              <a:ext uri="{FF2B5EF4-FFF2-40B4-BE49-F238E27FC236}">
                <a16:creationId xmlns:a16="http://schemas.microsoft.com/office/drawing/2014/main" id="{182E2F66-FD71-4639-9C94-F43BC2CC42E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1165567" y="5731152"/>
            <a:ext cx="914400" cy="1105039"/>
          </a:xfrm>
          <a:prstGeom prst="rect">
            <a:avLst/>
          </a:prstGeom>
        </p:spPr>
      </p:pic>
      <p:pic>
        <p:nvPicPr>
          <p:cNvPr id="3" name="صورة 2">
            <a:extLst>
              <a:ext uri="{FF2B5EF4-FFF2-40B4-BE49-F238E27FC236}">
                <a16:creationId xmlns:a16="http://schemas.microsoft.com/office/drawing/2014/main" id="{295E9DCA-3883-4959-9E04-793D186ACFC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34253" y="1105638"/>
            <a:ext cx="6419048" cy="2761905"/>
          </a:xfrm>
          <a:prstGeom prst="rect">
            <a:avLst/>
          </a:prstGeom>
        </p:spPr>
      </p:pic>
      <p:pic>
        <p:nvPicPr>
          <p:cNvPr id="6" name="صورة 5">
            <a:extLst>
              <a:ext uri="{FF2B5EF4-FFF2-40B4-BE49-F238E27FC236}">
                <a16:creationId xmlns:a16="http://schemas.microsoft.com/office/drawing/2014/main" id="{3EE5F006-6A2B-40CB-948A-85DAB5D3BD3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207199" y="1105638"/>
            <a:ext cx="3447549" cy="213286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9" name="صورة 8">
            <a:extLst>
              <a:ext uri="{FF2B5EF4-FFF2-40B4-BE49-F238E27FC236}">
                <a16:creationId xmlns:a16="http://schemas.microsoft.com/office/drawing/2014/main" id="{D689F380-7266-4254-B42F-456207BD86F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99460" y="3870257"/>
            <a:ext cx="10536866" cy="2009524"/>
          </a:xfrm>
          <a:prstGeom prst="rect">
            <a:avLst/>
          </a:prstGeom>
        </p:spPr>
      </p:pic>
      <p:pic>
        <p:nvPicPr>
          <p:cNvPr id="15" name="صورة 14">
            <a:extLst>
              <a:ext uri="{FF2B5EF4-FFF2-40B4-BE49-F238E27FC236}">
                <a16:creationId xmlns:a16="http://schemas.microsoft.com/office/drawing/2014/main" id="{0BD24959-FC76-47A2-A302-37112CA59541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flipH="1">
            <a:off x="11362661" y="4125951"/>
            <a:ext cx="626378" cy="17538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353225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>
            <a:extLst>
              <a:ext uri="{FF2B5EF4-FFF2-40B4-BE49-F238E27FC236}">
                <a16:creationId xmlns:a16="http://schemas.microsoft.com/office/drawing/2014/main" id="{EB875A84-C852-49DB-99AE-847C3063835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6889" y="4024812"/>
            <a:ext cx="803817" cy="1493689"/>
          </a:xfrm>
          <a:prstGeom prst="rect">
            <a:avLst/>
          </a:prstGeom>
        </p:spPr>
      </p:pic>
      <p:pic>
        <p:nvPicPr>
          <p:cNvPr id="5" name="صورة 4">
            <a:extLst>
              <a:ext uri="{FF2B5EF4-FFF2-40B4-BE49-F238E27FC236}">
                <a16:creationId xmlns:a16="http://schemas.microsoft.com/office/drawing/2014/main" id="{6B7F0467-6C2A-4EA9-9238-B9ACE62BB91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39754" y="959231"/>
            <a:ext cx="9817199" cy="1228173"/>
          </a:xfrm>
          <a:prstGeom prst="rect">
            <a:avLst/>
          </a:prstGeom>
        </p:spPr>
      </p:pic>
      <p:pic>
        <p:nvPicPr>
          <p:cNvPr id="7" name="صورة 6">
            <a:extLst>
              <a:ext uri="{FF2B5EF4-FFF2-40B4-BE49-F238E27FC236}">
                <a16:creationId xmlns:a16="http://schemas.microsoft.com/office/drawing/2014/main" id="{E1797520-44AB-4D88-BEE0-113E07751DC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65275" y="3025452"/>
            <a:ext cx="9989978" cy="3537943"/>
          </a:xfrm>
          <a:prstGeom prst="rect">
            <a:avLst/>
          </a:prstGeom>
        </p:spPr>
      </p:pic>
      <p:pic>
        <p:nvPicPr>
          <p:cNvPr id="9" name="صورة 8">
            <a:extLst>
              <a:ext uri="{FF2B5EF4-FFF2-40B4-BE49-F238E27FC236}">
                <a16:creationId xmlns:a16="http://schemas.microsoft.com/office/drawing/2014/main" id="{0A8F0F80-0BC0-4DCA-A667-61A602719907}"/>
              </a:ext>
            </a:extLst>
          </p:cNvPr>
          <p:cNvPicPr>
            <a:picLocks noChangeAspect="1"/>
          </p:cNvPicPr>
          <p:nvPr/>
        </p:nvPicPr>
        <p:blipFill>
          <a:blip r:embed="rId5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366976" y="2190307"/>
            <a:ext cx="9989977" cy="829340"/>
          </a:xfrm>
          <a:prstGeom prst="rect">
            <a:avLst/>
          </a:prstGeom>
        </p:spPr>
      </p:pic>
      <p:pic>
        <p:nvPicPr>
          <p:cNvPr id="20" name="رسم 19" descr="رياضيات التعلم البعيدة خطوط عريضة">
            <a:extLst>
              <a:ext uri="{FF2B5EF4-FFF2-40B4-BE49-F238E27FC236}">
                <a16:creationId xmlns:a16="http://schemas.microsoft.com/office/drawing/2014/main" id="{384522AB-6ED2-4274-88EE-C8BC6BEBEE8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1165567" y="5731152"/>
            <a:ext cx="914400" cy="11050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775849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رسم 19" descr="رياضيات التعلم البعيدة خطوط عريضة">
            <a:extLst>
              <a:ext uri="{FF2B5EF4-FFF2-40B4-BE49-F238E27FC236}">
                <a16:creationId xmlns:a16="http://schemas.microsoft.com/office/drawing/2014/main" id="{8FD8E713-B365-4B24-A650-B93503819AE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165567" y="5731152"/>
            <a:ext cx="914400" cy="1105039"/>
          </a:xfrm>
          <a:prstGeom prst="rect">
            <a:avLst/>
          </a:prstGeom>
        </p:spPr>
      </p:pic>
      <p:pic>
        <p:nvPicPr>
          <p:cNvPr id="8" name="صورة 7">
            <a:extLst>
              <a:ext uri="{FF2B5EF4-FFF2-40B4-BE49-F238E27FC236}">
                <a16:creationId xmlns:a16="http://schemas.microsoft.com/office/drawing/2014/main" id="{0F811893-ECA4-49A8-8727-8195459E383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86586" y="1131629"/>
            <a:ext cx="1298499" cy="279703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" name="صورة 1">
            <a:extLst>
              <a:ext uri="{FF2B5EF4-FFF2-40B4-BE49-F238E27FC236}">
                <a16:creationId xmlns:a16="http://schemas.microsoft.com/office/drawing/2014/main" id="{D2E560BA-AF60-4CCE-8DBA-4B2E91CCA75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flipH="1">
            <a:off x="11120794" y="3944465"/>
            <a:ext cx="813042" cy="1817649"/>
          </a:xfrm>
          <a:prstGeom prst="rect">
            <a:avLst/>
          </a:prstGeom>
        </p:spPr>
      </p:pic>
      <p:pic>
        <p:nvPicPr>
          <p:cNvPr id="9" name="صورة 8">
            <a:extLst>
              <a:ext uri="{FF2B5EF4-FFF2-40B4-BE49-F238E27FC236}">
                <a16:creationId xmlns:a16="http://schemas.microsoft.com/office/drawing/2014/main" id="{70B0618E-ACAF-4C2F-A60C-51F421D0752E}"/>
              </a:ext>
            </a:extLst>
          </p:cNvPr>
          <p:cNvPicPr preferRelativeResize="0">
            <a:picLocks/>
          </p:cNvPicPr>
          <p:nvPr/>
        </p:nvPicPr>
        <p:blipFill>
          <a:blip r:embed="rId6"/>
          <a:stretch>
            <a:fillRect/>
          </a:stretch>
        </p:blipFill>
        <p:spPr>
          <a:xfrm>
            <a:off x="8363894" y="983481"/>
            <a:ext cx="3000000" cy="576000"/>
          </a:xfrm>
          <a:prstGeom prst="rect">
            <a:avLst/>
          </a:prstGeom>
          <a:ln w="12700">
            <a:solidFill>
              <a:schemeClr val="accent6">
                <a:lumMod val="75000"/>
              </a:schemeClr>
            </a:solidFill>
            <a:prstDash val="lgDash"/>
          </a:ln>
        </p:spPr>
      </p:pic>
      <p:pic>
        <p:nvPicPr>
          <p:cNvPr id="4" name="صورة 3">
            <a:extLst>
              <a:ext uri="{FF2B5EF4-FFF2-40B4-BE49-F238E27FC236}">
                <a16:creationId xmlns:a16="http://schemas.microsoft.com/office/drawing/2014/main" id="{E2878D99-01A6-48BF-9219-39F090F379A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14399" y="1662700"/>
            <a:ext cx="10799135" cy="1123817"/>
          </a:xfrm>
          <a:prstGeom prst="rect">
            <a:avLst/>
          </a:prstGeom>
        </p:spPr>
      </p:pic>
      <p:graphicFrame>
        <p:nvGraphicFramePr>
          <p:cNvPr id="6" name="جدول 9">
            <a:extLst>
              <a:ext uri="{FF2B5EF4-FFF2-40B4-BE49-F238E27FC236}">
                <a16:creationId xmlns:a16="http://schemas.microsoft.com/office/drawing/2014/main" id="{CF801CBF-A0EA-4C5B-9B21-AA77F4603CF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74478601"/>
              </p:ext>
            </p:extLst>
          </p:nvPr>
        </p:nvGraphicFramePr>
        <p:xfrm>
          <a:off x="1686664" y="2786517"/>
          <a:ext cx="9434130" cy="3847697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4246230">
                  <a:extLst>
                    <a:ext uri="{9D8B030D-6E8A-4147-A177-3AD203B41FA5}">
                      <a16:colId xmlns:a16="http://schemas.microsoft.com/office/drawing/2014/main" val="3855210394"/>
                    </a:ext>
                  </a:extLst>
                </a:gridCol>
                <a:gridCol w="2689161">
                  <a:extLst>
                    <a:ext uri="{9D8B030D-6E8A-4147-A177-3AD203B41FA5}">
                      <a16:colId xmlns:a16="http://schemas.microsoft.com/office/drawing/2014/main" val="990347359"/>
                    </a:ext>
                  </a:extLst>
                </a:gridCol>
                <a:gridCol w="2498739">
                  <a:extLst>
                    <a:ext uri="{9D8B030D-6E8A-4147-A177-3AD203B41FA5}">
                      <a16:colId xmlns:a16="http://schemas.microsoft.com/office/drawing/2014/main" val="3220905742"/>
                    </a:ext>
                  </a:extLst>
                </a:gridCol>
              </a:tblGrid>
              <a:tr h="679697">
                <a:tc>
                  <a:txBody>
                    <a:bodyPr/>
                    <a:lstStyle/>
                    <a:p>
                      <a:pPr algn="ctr" rtl="1"/>
                      <a:r>
                        <a:rPr lang="ar-SA" sz="2800" dirty="0">
                          <a:solidFill>
                            <a:schemeClr val="tx1"/>
                          </a:solidFill>
                          <a:cs typeface="+mj-cs"/>
                        </a:rPr>
                        <a:t>العبارة 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sz="2800" b="1" dirty="0">
                          <a:solidFill>
                            <a:schemeClr val="tx1"/>
                          </a:solidFill>
                          <a:cs typeface="+mj-cs"/>
                        </a:rPr>
                        <a:t>هل</a:t>
                      </a:r>
                      <a:r>
                        <a:rPr lang="ar-SA" sz="2800" b="1" baseline="0" dirty="0">
                          <a:solidFill>
                            <a:schemeClr val="tx1"/>
                          </a:solidFill>
                          <a:cs typeface="+mj-cs"/>
                        </a:rPr>
                        <a:t> هي كثيرة حدود</a:t>
                      </a:r>
                      <a:endParaRPr lang="ar-SA" sz="2800" b="1" dirty="0">
                        <a:solidFill>
                          <a:schemeClr val="tx1"/>
                        </a:solidFill>
                        <a:cs typeface="+mj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sz="2800" b="1" dirty="0">
                          <a:solidFill>
                            <a:schemeClr val="tx1"/>
                          </a:solidFill>
                          <a:cs typeface="+mj-cs"/>
                        </a:rPr>
                        <a:t>التصنيف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74308477"/>
                  </a:ext>
                </a:extLst>
              </a:tr>
              <a:tr h="792000"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38514735"/>
                  </a:ext>
                </a:extLst>
              </a:tr>
              <a:tr h="792000"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89609765"/>
                  </a:ext>
                </a:extLst>
              </a:tr>
              <a:tr h="792000">
                <a:tc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67560954"/>
                  </a:ext>
                </a:extLst>
              </a:tr>
              <a:tr h="792000"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68985830"/>
                  </a:ext>
                </a:extLst>
              </a:tr>
            </a:tbl>
          </a:graphicData>
        </a:graphic>
      </p:graphicFrame>
      <p:pic>
        <p:nvPicPr>
          <p:cNvPr id="11" name="صورة 10">
            <a:extLst>
              <a:ext uri="{FF2B5EF4-FFF2-40B4-BE49-F238E27FC236}">
                <a16:creationId xmlns:a16="http://schemas.microsoft.com/office/drawing/2014/main" id="{6913C516-C2F1-442C-B28C-82A5F004753B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665271" y="3586789"/>
            <a:ext cx="1382458" cy="649504"/>
          </a:xfrm>
          <a:prstGeom prst="rect">
            <a:avLst/>
          </a:prstGeom>
        </p:spPr>
      </p:pic>
      <p:pic>
        <p:nvPicPr>
          <p:cNvPr id="15" name="صورة 14">
            <a:extLst>
              <a:ext uri="{FF2B5EF4-FFF2-40B4-BE49-F238E27FC236}">
                <a16:creationId xmlns:a16="http://schemas.microsoft.com/office/drawing/2014/main" id="{1910B436-D2A0-401C-A247-59D26F258EC4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066777" y="4307133"/>
            <a:ext cx="3980952" cy="727018"/>
          </a:xfrm>
          <a:prstGeom prst="rect">
            <a:avLst/>
          </a:prstGeom>
        </p:spPr>
      </p:pic>
      <p:pic>
        <p:nvPicPr>
          <p:cNvPr id="18" name="صورة 17">
            <a:extLst>
              <a:ext uri="{FF2B5EF4-FFF2-40B4-BE49-F238E27FC236}">
                <a16:creationId xmlns:a16="http://schemas.microsoft.com/office/drawing/2014/main" id="{2456B37B-27A2-45EC-8F55-120C7E04DA20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676872" y="5136033"/>
            <a:ext cx="3383016" cy="590338"/>
          </a:xfrm>
          <a:prstGeom prst="rect">
            <a:avLst/>
          </a:prstGeom>
        </p:spPr>
      </p:pic>
      <p:pic>
        <p:nvPicPr>
          <p:cNvPr id="21" name="صورة 20">
            <a:extLst>
              <a:ext uri="{FF2B5EF4-FFF2-40B4-BE49-F238E27FC236}">
                <a16:creationId xmlns:a16="http://schemas.microsoft.com/office/drawing/2014/main" id="{0E478572-6FE3-4906-8216-2806CA4ED4C5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8363894" y="5886915"/>
            <a:ext cx="2635087" cy="6678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182984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رسم 19" descr="رياضيات التعلم البعيدة خطوط عريضة">
            <a:extLst>
              <a:ext uri="{FF2B5EF4-FFF2-40B4-BE49-F238E27FC236}">
                <a16:creationId xmlns:a16="http://schemas.microsoft.com/office/drawing/2014/main" id="{8FD8E713-B365-4B24-A650-B93503819AE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165567" y="5731152"/>
            <a:ext cx="914400" cy="1105039"/>
          </a:xfrm>
          <a:prstGeom prst="rect">
            <a:avLst/>
          </a:prstGeom>
        </p:spPr>
      </p:pic>
      <p:pic>
        <p:nvPicPr>
          <p:cNvPr id="2" name="صورة 1">
            <a:extLst>
              <a:ext uri="{FF2B5EF4-FFF2-40B4-BE49-F238E27FC236}">
                <a16:creationId xmlns:a16="http://schemas.microsoft.com/office/drawing/2014/main" id="{D2E560BA-AF60-4CCE-8DBA-4B2E91CCA75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flipH="1">
            <a:off x="11120794" y="3944465"/>
            <a:ext cx="813042" cy="1817649"/>
          </a:xfrm>
          <a:prstGeom prst="rect">
            <a:avLst/>
          </a:prstGeom>
        </p:spPr>
      </p:pic>
      <p:pic>
        <p:nvPicPr>
          <p:cNvPr id="9" name="صورة 8">
            <a:extLst>
              <a:ext uri="{FF2B5EF4-FFF2-40B4-BE49-F238E27FC236}">
                <a16:creationId xmlns:a16="http://schemas.microsoft.com/office/drawing/2014/main" id="{70B0618E-ACAF-4C2F-A60C-51F421D0752E}"/>
              </a:ext>
            </a:extLst>
          </p:cNvPr>
          <p:cNvPicPr preferRelativeResize="0">
            <a:picLocks/>
          </p:cNvPicPr>
          <p:nvPr/>
        </p:nvPicPr>
        <p:blipFill>
          <a:blip r:embed="rId5"/>
          <a:stretch>
            <a:fillRect/>
          </a:stretch>
        </p:blipFill>
        <p:spPr>
          <a:xfrm>
            <a:off x="8363894" y="983481"/>
            <a:ext cx="3000000" cy="576000"/>
          </a:xfrm>
          <a:prstGeom prst="rect">
            <a:avLst/>
          </a:prstGeom>
          <a:ln w="12700">
            <a:solidFill>
              <a:schemeClr val="accent6">
                <a:lumMod val="75000"/>
              </a:schemeClr>
            </a:solidFill>
            <a:prstDash val="lgDash"/>
          </a:ln>
        </p:spPr>
      </p:pic>
      <p:pic>
        <p:nvPicPr>
          <p:cNvPr id="4" name="صورة 3">
            <a:extLst>
              <a:ext uri="{FF2B5EF4-FFF2-40B4-BE49-F238E27FC236}">
                <a16:creationId xmlns:a16="http://schemas.microsoft.com/office/drawing/2014/main" id="{E2878D99-01A6-48BF-9219-39F090F379A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14399" y="1662700"/>
            <a:ext cx="10799135" cy="1123817"/>
          </a:xfrm>
          <a:prstGeom prst="rect">
            <a:avLst/>
          </a:prstGeom>
        </p:spPr>
      </p:pic>
      <p:graphicFrame>
        <p:nvGraphicFramePr>
          <p:cNvPr id="6" name="جدول 9">
            <a:extLst>
              <a:ext uri="{FF2B5EF4-FFF2-40B4-BE49-F238E27FC236}">
                <a16:creationId xmlns:a16="http://schemas.microsoft.com/office/drawing/2014/main" id="{CF801CBF-A0EA-4C5B-9B21-AA77F4603CF6}"/>
              </a:ext>
            </a:extLst>
          </p:cNvPr>
          <p:cNvGraphicFramePr>
            <a:graphicFrameLocks noGrp="1"/>
          </p:cNvGraphicFramePr>
          <p:nvPr/>
        </p:nvGraphicFramePr>
        <p:xfrm>
          <a:off x="1686664" y="2786517"/>
          <a:ext cx="9434130" cy="3847697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4246230">
                  <a:extLst>
                    <a:ext uri="{9D8B030D-6E8A-4147-A177-3AD203B41FA5}">
                      <a16:colId xmlns:a16="http://schemas.microsoft.com/office/drawing/2014/main" val="3855210394"/>
                    </a:ext>
                  </a:extLst>
                </a:gridCol>
                <a:gridCol w="2689161">
                  <a:extLst>
                    <a:ext uri="{9D8B030D-6E8A-4147-A177-3AD203B41FA5}">
                      <a16:colId xmlns:a16="http://schemas.microsoft.com/office/drawing/2014/main" val="990347359"/>
                    </a:ext>
                  </a:extLst>
                </a:gridCol>
                <a:gridCol w="2498739">
                  <a:extLst>
                    <a:ext uri="{9D8B030D-6E8A-4147-A177-3AD203B41FA5}">
                      <a16:colId xmlns:a16="http://schemas.microsoft.com/office/drawing/2014/main" val="3220905742"/>
                    </a:ext>
                  </a:extLst>
                </a:gridCol>
              </a:tblGrid>
              <a:tr h="679697">
                <a:tc>
                  <a:txBody>
                    <a:bodyPr/>
                    <a:lstStyle/>
                    <a:p>
                      <a:pPr algn="ctr" rtl="1"/>
                      <a:r>
                        <a:rPr lang="ar-SA" sz="2800" dirty="0">
                          <a:solidFill>
                            <a:schemeClr val="tx1"/>
                          </a:solidFill>
                          <a:cs typeface="+mj-cs"/>
                        </a:rPr>
                        <a:t>العبارة 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sz="2800" b="1" dirty="0">
                          <a:solidFill>
                            <a:schemeClr val="tx1"/>
                          </a:solidFill>
                          <a:cs typeface="+mj-cs"/>
                        </a:rPr>
                        <a:t>هل</a:t>
                      </a:r>
                      <a:r>
                        <a:rPr lang="ar-SA" sz="2800" b="1" baseline="0" dirty="0">
                          <a:solidFill>
                            <a:schemeClr val="tx1"/>
                          </a:solidFill>
                          <a:cs typeface="+mj-cs"/>
                        </a:rPr>
                        <a:t> هي كثيرة حدود</a:t>
                      </a:r>
                      <a:endParaRPr lang="ar-SA" sz="2800" b="1" dirty="0">
                        <a:solidFill>
                          <a:schemeClr val="tx1"/>
                        </a:solidFill>
                        <a:cs typeface="+mj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sz="2800" b="1" dirty="0">
                          <a:solidFill>
                            <a:schemeClr val="tx1"/>
                          </a:solidFill>
                          <a:cs typeface="+mj-cs"/>
                        </a:rPr>
                        <a:t>التصنيف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74308477"/>
                  </a:ext>
                </a:extLst>
              </a:tr>
              <a:tr h="792000"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38514735"/>
                  </a:ext>
                </a:extLst>
              </a:tr>
              <a:tr h="792000"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89609765"/>
                  </a:ext>
                </a:extLst>
              </a:tr>
              <a:tr h="792000"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67560954"/>
                  </a:ext>
                </a:extLst>
              </a:tr>
              <a:tr h="792000"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68985830"/>
                  </a:ext>
                </a:extLst>
              </a:tr>
            </a:tbl>
          </a:graphicData>
        </a:graphic>
      </p:graphicFrame>
      <p:pic>
        <p:nvPicPr>
          <p:cNvPr id="5" name="صورة 4">
            <a:extLst>
              <a:ext uri="{FF2B5EF4-FFF2-40B4-BE49-F238E27FC236}">
                <a16:creationId xmlns:a16="http://schemas.microsoft.com/office/drawing/2014/main" id="{68126BF4-D877-4C36-9214-0169BC53FFE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793665" y="3533036"/>
            <a:ext cx="3214087" cy="666823"/>
          </a:xfrm>
          <a:prstGeom prst="rect">
            <a:avLst/>
          </a:prstGeom>
        </p:spPr>
      </p:pic>
      <p:pic>
        <p:nvPicPr>
          <p:cNvPr id="10" name="صورة 9">
            <a:extLst>
              <a:ext uri="{FF2B5EF4-FFF2-40B4-BE49-F238E27FC236}">
                <a16:creationId xmlns:a16="http://schemas.microsoft.com/office/drawing/2014/main" id="{C5357FF3-BBB1-4BD1-8563-A14AC4E69053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058941" y="4327451"/>
            <a:ext cx="1948812" cy="668329"/>
          </a:xfrm>
          <a:prstGeom prst="rect">
            <a:avLst/>
          </a:prstGeom>
        </p:spPr>
      </p:pic>
      <p:pic>
        <p:nvPicPr>
          <p:cNvPr id="13" name="صورة 12">
            <a:extLst>
              <a:ext uri="{FF2B5EF4-FFF2-40B4-BE49-F238E27FC236}">
                <a16:creationId xmlns:a16="http://schemas.microsoft.com/office/drawing/2014/main" id="{454931C4-3A96-4E5D-B93D-4BA803B0D2B9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261498" y="5124877"/>
            <a:ext cx="2773475" cy="666823"/>
          </a:xfrm>
          <a:prstGeom prst="rect">
            <a:avLst/>
          </a:prstGeom>
        </p:spPr>
      </p:pic>
      <p:pic>
        <p:nvPicPr>
          <p:cNvPr id="16" name="صورة 15">
            <a:extLst>
              <a:ext uri="{FF2B5EF4-FFF2-40B4-BE49-F238E27FC236}">
                <a16:creationId xmlns:a16="http://schemas.microsoft.com/office/drawing/2014/main" id="{38D4891B-C397-443E-A23B-72E9D9D81C14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527312" y="5920778"/>
            <a:ext cx="2480440" cy="606274"/>
          </a:xfrm>
          <a:prstGeom prst="rect">
            <a:avLst/>
          </a:prstGeom>
        </p:spPr>
      </p:pic>
      <p:pic>
        <p:nvPicPr>
          <p:cNvPr id="22" name="صورة 21">
            <a:extLst>
              <a:ext uri="{FF2B5EF4-FFF2-40B4-BE49-F238E27FC236}">
                <a16:creationId xmlns:a16="http://schemas.microsoft.com/office/drawing/2014/main" id="{76B3D5A5-BCA1-4249-9FEF-8381FB86129A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985781" y="1063591"/>
            <a:ext cx="1158688" cy="415779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26255616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رسم 10" descr="رياضيات التعلم البعيدة خطوط عريضة">
            <a:extLst>
              <a:ext uri="{FF2B5EF4-FFF2-40B4-BE49-F238E27FC236}">
                <a16:creationId xmlns:a16="http://schemas.microsoft.com/office/drawing/2014/main" id="{3E7526E1-1394-4402-BCCB-9C98DBAB4E1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165567" y="5731152"/>
            <a:ext cx="914400" cy="1105039"/>
          </a:xfrm>
          <a:prstGeom prst="rect">
            <a:avLst/>
          </a:prstGeom>
        </p:spPr>
      </p:pic>
      <p:pic>
        <p:nvPicPr>
          <p:cNvPr id="9" name="صورة 8">
            <a:extLst>
              <a:ext uri="{FF2B5EF4-FFF2-40B4-BE49-F238E27FC236}">
                <a16:creationId xmlns:a16="http://schemas.microsoft.com/office/drawing/2014/main" id="{55A00E9F-8A42-4252-87FD-9F60D18C537C}"/>
              </a:ext>
            </a:extLst>
          </p:cNvPr>
          <p:cNvPicPr preferRelativeResize="0">
            <a:picLocks/>
          </p:cNvPicPr>
          <p:nvPr/>
        </p:nvPicPr>
        <p:blipFill>
          <a:blip r:embed="rId4"/>
          <a:stretch>
            <a:fillRect/>
          </a:stretch>
        </p:blipFill>
        <p:spPr>
          <a:xfrm>
            <a:off x="8417055" y="997776"/>
            <a:ext cx="3000000" cy="576000"/>
          </a:xfrm>
          <a:prstGeom prst="rect">
            <a:avLst/>
          </a:prstGeom>
          <a:ln w="12700">
            <a:solidFill>
              <a:schemeClr val="accent6">
                <a:lumMod val="75000"/>
              </a:schemeClr>
            </a:solidFill>
            <a:prstDash val="lgDash"/>
          </a:ln>
        </p:spPr>
      </p:pic>
      <p:pic>
        <p:nvPicPr>
          <p:cNvPr id="4" name="صورة 3">
            <a:extLst>
              <a:ext uri="{FF2B5EF4-FFF2-40B4-BE49-F238E27FC236}">
                <a16:creationId xmlns:a16="http://schemas.microsoft.com/office/drawing/2014/main" id="{01184A53-5589-4FDF-97FB-13DDF095338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78195" y="1679944"/>
            <a:ext cx="10866475" cy="3200400"/>
          </a:xfrm>
          <a:prstGeom prst="rect">
            <a:avLst/>
          </a:prstGeom>
        </p:spPr>
      </p:pic>
      <p:pic>
        <p:nvPicPr>
          <p:cNvPr id="2" name="صورة 1">
            <a:extLst>
              <a:ext uri="{FF2B5EF4-FFF2-40B4-BE49-F238E27FC236}">
                <a16:creationId xmlns:a16="http://schemas.microsoft.com/office/drawing/2014/main" id="{4CF93EE2-B60D-4238-85C3-0545CED720C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66810" y="815493"/>
            <a:ext cx="1267522" cy="15165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245834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رسم 15" descr="رياضيات التعلم البعيدة خطوط عريضة">
            <a:extLst>
              <a:ext uri="{FF2B5EF4-FFF2-40B4-BE49-F238E27FC236}">
                <a16:creationId xmlns:a16="http://schemas.microsoft.com/office/drawing/2014/main" id="{E747F4D4-94F1-4037-8052-B98DA42BC48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165567" y="5731152"/>
            <a:ext cx="914400" cy="1105039"/>
          </a:xfrm>
          <a:prstGeom prst="rect">
            <a:avLst/>
          </a:prstGeom>
        </p:spPr>
      </p:pic>
      <p:pic>
        <p:nvPicPr>
          <p:cNvPr id="10" name="صورة 9">
            <a:extLst>
              <a:ext uri="{FF2B5EF4-FFF2-40B4-BE49-F238E27FC236}">
                <a16:creationId xmlns:a16="http://schemas.microsoft.com/office/drawing/2014/main" id="{D1A92456-D8A6-47FF-A3CF-723E3AAFD77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226945" y="3757961"/>
            <a:ext cx="791644" cy="2115928"/>
          </a:xfrm>
          <a:prstGeom prst="rect">
            <a:avLst/>
          </a:prstGeom>
        </p:spPr>
      </p:pic>
      <p:pic>
        <p:nvPicPr>
          <p:cNvPr id="4" name="صورة 3">
            <a:extLst>
              <a:ext uri="{FF2B5EF4-FFF2-40B4-BE49-F238E27FC236}">
                <a16:creationId xmlns:a16="http://schemas.microsoft.com/office/drawing/2014/main" id="{191A653F-E5F1-40CE-ABB8-AA84FF1DAB1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96000" y="1560111"/>
            <a:ext cx="5347619" cy="849350"/>
          </a:xfrm>
          <a:prstGeom prst="rect">
            <a:avLst/>
          </a:prstGeom>
        </p:spPr>
      </p:pic>
      <p:pic>
        <p:nvPicPr>
          <p:cNvPr id="8" name="صورة 7">
            <a:extLst>
              <a:ext uri="{FF2B5EF4-FFF2-40B4-BE49-F238E27FC236}">
                <a16:creationId xmlns:a16="http://schemas.microsoft.com/office/drawing/2014/main" id="{58DA767B-F740-4C99-BCAA-7F5A071DD3B4}"/>
              </a:ext>
            </a:extLst>
          </p:cNvPr>
          <p:cNvPicPr preferRelativeResize="0">
            <a:picLocks/>
          </p:cNvPicPr>
          <p:nvPr/>
        </p:nvPicPr>
        <p:blipFill>
          <a:blip r:embed="rId6"/>
          <a:stretch>
            <a:fillRect/>
          </a:stretch>
        </p:blipFill>
        <p:spPr>
          <a:xfrm>
            <a:off x="8443619" y="984110"/>
            <a:ext cx="3000000" cy="576000"/>
          </a:xfrm>
          <a:prstGeom prst="rect">
            <a:avLst/>
          </a:prstGeom>
          <a:ln w="12700">
            <a:solidFill>
              <a:schemeClr val="accent6">
                <a:lumMod val="75000"/>
              </a:schemeClr>
            </a:solidFill>
            <a:prstDash val="lgDash"/>
          </a:ln>
        </p:spPr>
      </p:pic>
      <p:pic>
        <p:nvPicPr>
          <p:cNvPr id="9" name="صورة 8">
            <a:extLst>
              <a:ext uri="{FF2B5EF4-FFF2-40B4-BE49-F238E27FC236}">
                <a16:creationId xmlns:a16="http://schemas.microsoft.com/office/drawing/2014/main" id="{4D393BE2-0B38-457D-8A2C-6686FB33DD6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96001" y="2337798"/>
            <a:ext cx="5104762" cy="883158"/>
          </a:xfrm>
          <a:prstGeom prst="rect">
            <a:avLst/>
          </a:prstGeom>
        </p:spPr>
      </p:pic>
      <p:pic>
        <p:nvPicPr>
          <p:cNvPr id="13" name="صورة 12">
            <a:extLst>
              <a:ext uri="{FF2B5EF4-FFF2-40B4-BE49-F238E27FC236}">
                <a16:creationId xmlns:a16="http://schemas.microsoft.com/office/drawing/2014/main" id="{9C8A8308-DB5E-4B66-B1AA-6D8282A3E666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443619" y="2337798"/>
            <a:ext cx="2876036" cy="883158"/>
          </a:xfrm>
          <a:prstGeom prst="rect">
            <a:avLst/>
          </a:prstGeom>
        </p:spPr>
      </p:pic>
      <p:pic>
        <p:nvPicPr>
          <p:cNvPr id="15" name="صورة 14">
            <a:extLst>
              <a:ext uri="{FF2B5EF4-FFF2-40B4-BE49-F238E27FC236}">
                <a16:creationId xmlns:a16="http://schemas.microsoft.com/office/drawing/2014/main" id="{241853AC-12EB-4782-8F8B-6C395537488D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906721" y="1132259"/>
            <a:ext cx="1298499" cy="279703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91143852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رسم 15" descr="رياضيات التعلم البعيدة خطوط عريضة">
            <a:extLst>
              <a:ext uri="{FF2B5EF4-FFF2-40B4-BE49-F238E27FC236}">
                <a16:creationId xmlns:a16="http://schemas.microsoft.com/office/drawing/2014/main" id="{E747F4D4-94F1-4037-8052-B98DA42BC48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165567" y="5731152"/>
            <a:ext cx="914400" cy="1105039"/>
          </a:xfrm>
          <a:prstGeom prst="rect">
            <a:avLst/>
          </a:prstGeom>
        </p:spPr>
      </p:pic>
      <p:pic>
        <p:nvPicPr>
          <p:cNvPr id="10" name="صورة 9">
            <a:extLst>
              <a:ext uri="{FF2B5EF4-FFF2-40B4-BE49-F238E27FC236}">
                <a16:creationId xmlns:a16="http://schemas.microsoft.com/office/drawing/2014/main" id="{D1A92456-D8A6-47FF-A3CF-723E3AAFD77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226945" y="3757961"/>
            <a:ext cx="791644" cy="2115928"/>
          </a:xfrm>
          <a:prstGeom prst="rect">
            <a:avLst/>
          </a:prstGeom>
        </p:spPr>
      </p:pic>
      <p:pic>
        <p:nvPicPr>
          <p:cNvPr id="4" name="صورة 3">
            <a:extLst>
              <a:ext uri="{FF2B5EF4-FFF2-40B4-BE49-F238E27FC236}">
                <a16:creationId xmlns:a16="http://schemas.microsoft.com/office/drawing/2014/main" id="{191A653F-E5F1-40CE-ABB8-AA84FF1DAB1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96000" y="1560111"/>
            <a:ext cx="5347619" cy="849350"/>
          </a:xfrm>
          <a:prstGeom prst="rect">
            <a:avLst/>
          </a:prstGeom>
        </p:spPr>
      </p:pic>
      <p:pic>
        <p:nvPicPr>
          <p:cNvPr id="8" name="صورة 7">
            <a:extLst>
              <a:ext uri="{FF2B5EF4-FFF2-40B4-BE49-F238E27FC236}">
                <a16:creationId xmlns:a16="http://schemas.microsoft.com/office/drawing/2014/main" id="{58DA767B-F740-4C99-BCAA-7F5A071DD3B4}"/>
              </a:ext>
            </a:extLst>
          </p:cNvPr>
          <p:cNvPicPr preferRelativeResize="0">
            <a:picLocks/>
          </p:cNvPicPr>
          <p:nvPr/>
        </p:nvPicPr>
        <p:blipFill>
          <a:blip r:embed="rId6"/>
          <a:stretch>
            <a:fillRect/>
          </a:stretch>
        </p:blipFill>
        <p:spPr>
          <a:xfrm>
            <a:off x="8443619" y="984110"/>
            <a:ext cx="3000000" cy="576000"/>
          </a:xfrm>
          <a:prstGeom prst="rect">
            <a:avLst/>
          </a:prstGeom>
          <a:ln w="12700">
            <a:solidFill>
              <a:schemeClr val="accent6">
                <a:lumMod val="75000"/>
              </a:schemeClr>
            </a:solidFill>
            <a:prstDash val="lgDash"/>
          </a:ln>
        </p:spPr>
      </p:pic>
      <p:pic>
        <p:nvPicPr>
          <p:cNvPr id="3" name="صورة 2">
            <a:extLst>
              <a:ext uri="{FF2B5EF4-FFF2-40B4-BE49-F238E27FC236}">
                <a16:creationId xmlns:a16="http://schemas.microsoft.com/office/drawing/2014/main" id="{B1D0E5F4-2302-4065-9F3A-E1DA8FCF036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168307" y="2494083"/>
            <a:ext cx="1550624" cy="699503"/>
          </a:xfrm>
          <a:prstGeom prst="rect">
            <a:avLst/>
          </a:prstGeom>
        </p:spPr>
      </p:pic>
      <p:pic>
        <p:nvPicPr>
          <p:cNvPr id="14" name="صورة 13">
            <a:extLst>
              <a:ext uri="{FF2B5EF4-FFF2-40B4-BE49-F238E27FC236}">
                <a16:creationId xmlns:a16="http://schemas.microsoft.com/office/drawing/2014/main" id="{C2A34F62-670A-4F8B-A04B-9AC512BC2760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213559" y="2409461"/>
            <a:ext cx="2846502" cy="703156"/>
          </a:xfrm>
          <a:prstGeom prst="rect">
            <a:avLst/>
          </a:prstGeom>
        </p:spPr>
      </p:pic>
      <p:pic>
        <p:nvPicPr>
          <p:cNvPr id="18" name="صورة 17">
            <a:extLst>
              <a:ext uri="{FF2B5EF4-FFF2-40B4-BE49-F238E27FC236}">
                <a16:creationId xmlns:a16="http://schemas.microsoft.com/office/drawing/2014/main" id="{CA7E17EB-01C8-4288-AF7A-F56AB015E996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016409" y="3796222"/>
            <a:ext cx="1702522" cy="804264"/>
          </a:xfrm>
          <a:prstGeom prst="rect">
            <a:avLst/>
          </a:prstGeom>
        </p:spPr>
      </p:pic>
      <p:pic>
        <p:nvPicPr>
          <p:cNvPr id="22" name="صورة 21">
            <a:extLst>
              <a:ext uri="{FF2B5EF4-FFF2-40B4-BE49-F238E27FC236}">
                <a16:creationId xmlns:a16="http://schemas.microsoft.com/office/drawing/2014/main" id="{08A4E1C5-974A-4D2A-8A11-281CA1DDA171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507127" y="5151469"/>
            <a:ext cx="4214846" cy="962251"/>
          </a:xfrm>
          <a:prstGeom prst="rect">
            <a:avLst/>
          </a:prstGeom>
        </p:spPr>
      </p:pic>
      <p:pic>
        <p:nvPicPr>
          <p:cNvPr id="24" name="صورة 23">
            <a:extLst>
              <a:ext uri="{FF2B5EF4-FFF2-40B4-BE49-F238E27FC236}">
                <a16:creationId xmlns:a16="http://schemas.microsoft.com/office/drawing/2014/main" id="{B6A07599-7287-4498-AF07-7D8F52B2A51A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3175592" y="3757961"/>
            <a:ext cx="1614690" cy="942487"/>
          </a:xfrm>
          <a:prstGeom prst="rect">
            <a:avLst/>
          </a:prstGeom>
        </p:spPr>
      </p:pic>
      <p:pic>
        <p:nvPicPr>
          <p:cNvPr id="25" name="صورة 24">
            <a:extLst>
              <a:ext uri="{FF2B5EF4-FFF2-40B4-BE49-F238E27FC236}">
                <a16:creationId xmlns:a16="http://schemas.microsoft.com/office/drawing/2014/main" id="{CBC04B0D-18D0-4C4C-A121-D666E7DC4D5B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7070842" y="1051668"/>
            <a:ext cx="1158688" cy="415779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60225426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رسم 15" descr="رياضيات التعلم البعيدة خطوط عريضة">
            <a:extLst>
              <a:ext uri="{FF2B5EF4-FFF2-40B4-BE49-F238E27FC236}">
                <a16:creationId xmlns:a16="http://schemas.microsoft.com/office/drawing/2014/main" id="{E747F4D4-94F1-4037-8052-B98DA42BC48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165567" y="5731152"/>
            <a:ext cx="914400" cy="1105039"/>
          </a:xfrm>
          <a:prstGeom prst="rect">
            <a:avLst/>
          </a:prstGeom>
        </p:spPr>
      </p:pic>
      <p:pic>
        <p:nvPicPr>
          <p:cNvPr id="10" name="صورة 9">
            <a:extLst>
              <a:ext uri="{FF2B5EF4-FFF2-40B4-BE49-F238E27FC236}">
                <a16:creationId xmlns:a16="http://schemas.microsoft.com/office/drawing/2014/main" id="{D1A92456-D8A6-47FF-A3CF-723E3AAFD77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226945" y="3757961"/>
            <a:ext cx="791644" cy="2115928"/>
          </a:xfrm>
          <a:prstGeom prst="rect">
            <a:avLst/>
          </a:prstGeom>
        </p:spPr>
      </p:pic>
      <p:pic>
        <p:nvPicPr>
          <p:cNvPr id="4" name="صورة 3">
            <a:extLst>
              <a:ext uri="{FF2B5EF4-FFF2-40B4-BE49-F238E27FC236}">
                <a16:creationId xmlns:a16="http://schemas.microsoft.com/office/drawing/2014/main" id="{191A653F-E5F1-40CE-ABB8-AA84FF1DAB1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91693" y="1591191"/>
            <a:ext cx="5347619" cy="849350"/>
          </a:xfrm>
          <a:prstGeom prst="rect">
            <a:avLst/>
          </a:prstGeom>
        </p:spPr>
      </p:pic>
      <p:pic>
        <p:nvPicPr>
          <p:cNvPr id="8" name="صورة 7">
            <a:extLst>
              <a:ext uri="{FF2B5EF4-FFF2-40B4-BE49-F238E27FC236}">
                <a16:creationId xmlns:a16="http://schemas.microsoft.com/office/drawing/2014/main" id="{58DA767B-F740-4C99-BCAA-7F5A071DD3B4}"/>
              </a:ext>
            </a:extLst>
          </p:cNvPr>
          <p:cNvPicPr preferRelativeResize="0">
            <a:picLocks/>
          </p:cNvPicPr>
          <p:nvPr/>
        </p:nvPicPr>
        <p:blipFill>
          <a:blip r:embed="rId6"/>
          <a:stretch>
            <a:fillRect/>
          </a:stretch>
        </p:blipFill>
        <p:spPr>
          <a:xfrm>
            <a:off x="8443619" y="984110"/>
            <a:ext cx="3000000" cy="576000"/>
          </a:xfrm>
          <a:prstGeom prst="rect">
            <a:avLst/>
          </a:prstGeom>
          <a:ln w="12700">
            <a:solidFill>
              <a:schemeClr val="accent6">
                <a:lumMod val="75000"/>
              </a:schemeClr>
            </a:solidFill>
            <a:prstDash val="lgDash"/>
          </a:ln>
        </p:spPr>
      </p:pic>
      <p:pic>
        <p:nvPicPr>
          <p:cNvPr id="22" name="صورة 21">
            <a:extLst>
              <a:ext uri="{FF2B5EF4-FFF2-40B4-BE49-F238E27FC236}">
                <a16:creationId xmlns:a16="http://schemas.microsoft.com/office/drawing/2014/main" id="{08A4E1C5-974A-4D2A-8A11-281CA1DDA17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758079" y="4844081"/>
            <a:ext cx="4214846" cy="962251"/>
          </a:xfrm>
          <a:prstGeom prst="rect">
            <a:avLst/>
          </a:prstGeom>
        </p:spPr>
      </p:pic>
      <p:pic>
        <p:nvPicPr>
          <p:cNvPr id="25" name="صورة 24">
            <a:extLst>
              <a:ext uri="{FF2B5EF4-FFF2-40B4-BE49-F238E27FC236}">
                <a16:creationId xmlns:a16="http://schemas.microsoft.com/office/drawing/2014/main" id="{CBC04B0D-18D0-4C4C-A121-D666E7DC4D5B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070842" y="1051668"/>
            <a:ext cx="1158688" cy="415779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صورة 4">
            <a:extLst>
              <a:ext uri="{FF2B5EF4-FFF2-40B4-BE49-F238E27FC236}">
                <a16:creationId xmlns:a16="http://schemas.microsoft.com/office/drawing/2014/main" id="{1D2B16DF-EF1C-4877-BAD9-B6700CCB2B6F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384335" y="2376262"/>
            <a:ext cx="4781232" cy="1064376"/>
          </a:xfrm>
          <a:prstGeom prst="rect">
            <a:avLst/>
          </a:prstGeom>
        </p:spPr>
      </p:pic>
      <p:pic>
        <p:nvPicPr>
          <p:cNvPr id="7" name="صورة 6">
            <a:extLst>
              <a:ext uri="{FF2B5EF4-FFF2-40B4-BE49-F238E27FC236}">
                <a16:creationId xmlns:a16="http://schemas.microsoft.com/office/drawing/2014/main" id="{4955FDF7-8071-4883-A33A-D25EED4A3F20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975988" y="3673812"/>
            <a:ext cx="4998471" cy="7436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8100528"/>
      </p:ext>
    </p:extLst>
  </p:cSld>
  <p:clrMapOvr>
    <a:masterClrMapping/>
  </p:clrMapOvr>
</p:sld>
</file>

<file path=ppt/theme/theme1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webextensions/_rels/taskpanes.xml.rels><?xml version="1.0" encoding="UTF-8" standalone="yes"?>
<Relationships xmlns="http://schemas.openxmlformats.org/package/2006/relationships"><Relationship Id="rId2" Type="http://schemas.microsoft.com/office/2011/relationships/webextension" Target="webextension2.xml"/><Relationship Id="rId1" Type="http://schemas.microsoft.com/office/2011/relationships/webextension" Target="webextension1.xml"/></Relationships>
</file>

<file path=ppt/webextensions/taskpanes.xml><?xml version="1.0" encoding="utf-8"?>
<wetp:taskpanes xmlns:wetp="http://schemas.microsoft.com/office/webextensions/taskpanes/2010/11">
  <wetp:taskpane dockstate="right" visibility="0" width="525" row="2">
    <wetp:webextensionref xmlns:r="http://schemas.openxmlformats.org/officeDocument/2006/relationships" r:id="rId1"/>
  </wetp:taskpane>
  <wetp:taskpane dockstate="right" visibility="0" width="525" row="0">
    <wetp:webextensionref xmlns:r="http://schemas.openxmlformats.org/officeDocument/2006/relationships" r:id="rId2"/>
  </wetp:taskpane>
</wetp:taskpanes>
</file>

<file path=ppt/webextensions/webextension1.xml><?xml version="1.0" encoding="utf-8"?>
<we:webextension xmlns:we="http://schemas.microsoft.com/office/webextensions/webextension/2010/11" id="{12D2FC03-E183-4528-80E5-6940557B5B40}">
  <we:reference id="wa104380510" version="1.0.0.3" store="ar-SA" storeType="OMEX"/>
  <we:alternateReferences>
    <we:reference id="wa104380510" version="1.0.0.3" store="WA104380510" storeType="OMEX"/>
  </we:alternateReferences>
  <we:properties/>
  <we:bindings/>
  <we:snapshot xmlns:r="http://schemas.openxmlformats.org/officeDocument/2006/relationships"/>
</we:webextension>
</file>

<file path=ppt/webextensions/webextension2.xml><?xml version="1.0" encoding="utf-8"?>
<we:webextension xmlns:we="http://schemas.microsoft.com/office/webextensions/webextension/2010/11" id="{1A2388D8-5FC1-418A-B0A3-5DCB64D57967}">
  <we:reference id="wa104380907" version="3.0.0.1" store="ar-SA" storeType="OMEX"/>
  <we:alternateReferences>
    <we:reference id="WA104380907" version="3.0.0.1" store="" storeType="OMEX"/>
  </we:alternateReferences>
  <we:properties/>
  <we:bindings/>
  <we:snapshot xmlns:r="http://schemas.openxmlformats.org/officeDocument/2006/relationships"/>
</we:webextension>
</file>

<file path=docProps/app.xml><?xml version="1.0" encoding="utf-8"?>
<Properties xmlns="http://schemas.openxmlformats.org/officeDocument/2006/extended-properties" xmlns:vt="http://schemas.openxmlformats.org/officeDocument/2006/docPropsVTypes">
  <Template>فقاعات</Template>
  <TotalTime>834</TotalTime>
  <Words>26</Words>
  <Application>Microsoft Office PowerPoint</Application>
  <PresentationFormat>شاشة عريضة</PresentationFormat>
  <Paragraphs>8</Paragraphs>
  <Slides>14</Slides>
  <Notes>0</Notes>
  <HiddenSlides>0</HiddenSlides>
  <MMClips>0</MMClips>
  <ScaleCrop>false</ScaleCrop>
  <HeadingPairs>
    <vt:vector size="6" baseType="variant">
      <vt:variant>
        <vt:lpstr>الخطوط المستخدمة</vt:lpstr>
      </vt:variant>
      <vt:variant>
        <vt:i4>4</vt:i4>
      </vt:variant>
      <vt:variant>
        <vt:lpstr>نسق</vt:lpstr>
      </vt:variant>
      <vt:variant>
        <vt:i4>1</vt:i4>
      </vt:variant>
      <vt:variant>
        <vt:lpstr>عناوين الشرائح</vt:lpstr>
      </vt:variant>
      <vt:variant>
        <vt:i4>14</vt:i4>
      </vt:variant>
    </vt:vector>
  </HeadingPairs>
  <TitlesOfParts>
    <vt:vector size="19" baseType="lpstr">
      <vt:lpstr>Aldhabi</vt:lpstr>
      <vt:lpstr>Arial</vt:lpstr>
      <vt:lpstr>Calibri</vt:lpstr>
      <vt:lpstr>Calibri Light</vt:lpstr>
      <vt:lpstr>نسق Office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عرض تقديمي في PowerPoint</dc:title>
  <dc:creator>ام هشام المطرفي</dc:creator>
  <cp:lastModifiedBy>ام هشام المطرفي</cp:lastModifiedBy>
  <cp:revision>45</cp:revision>
  <dcterms:created xsi:type="dcterms:W3CDTF">2021-02-03T15:34:33Z</dcterms:created>
  <dcterms:modified xsi:type="dcterms:W3CDTF">2022-01-02T17:30:31Z</dcterms:modified>
</cp:coreProperties>
</file>