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1B9C4"/>
    <a:srgbClr val="D98AFF"/>
    <a:srgbClr val="9900CC"/>
    <a:srgbClr val="008000"/>
    <a:srgbClr val="F27258"/>
    <a:srgbClr val="CBF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نمط فاتح 3 - تمييز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بلا نمط، شبكة جدول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6CCCA004-CCE2-42DE-A686-C9175999C065}" type="datetimeFigureOut">
              <a:rPr lang="ar-SA" smtClean="0"/>
              <a:t>11/06/44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4198727F-5D51-422E-B1CC-056C5F64600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993336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11/06/44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39050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11/06/44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18746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11/06/44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48503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11/06/44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72913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11/06/44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99409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11/06/44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90516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11/06/44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68453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11/06/44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20025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11/06/44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68778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11/06/44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77652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11/06/44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74950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E0F1F-CBFA-490C-AF93-A21012932AAC}" type="datetimeFigureOut">
              <a:rPr lang="ar-SA" smtClean="0"/>
              <a:t>11/06/44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58560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image" Target="../media/image2.png"/><Relationship Id="rId7" Type="http://schemas.openxmlformats.org/officeDocument/2006/relationships/image" Target="../media/image5.emf"/><Relationship Id="rId12" Type="http://schemas.microsoft.com/office/2007/relationships/hdphoto" Target="../media/hdphoto3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emf"/><Relationship Id="rId11" Type="http://schemas.openxmlformats.org/officeDocument/2006/relationships/image" Target="../media/image8.png"/><Relationship Id="rId5" Type="http://schemas.microsoft.com/office/2007/relationships/hdphoto" Target="../media/hdphoto1.wdp"/><Relationship Id="rId10" Type="http://schemas.microsoft.com/office/2007/relationships/hdphoto" Target="../media/hdphoto2.wdp"/><Relationship Id="rId4" Type="http://schemas.openxmlformats.org/officeDocument/2006/relationships/image" Target="../media/image3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emf"/><Relationship Id="rId13" Type="http://schemas.microsoft.com/office/2007/relationships/hdphoto" Target="../media/hdphoto2.wdp"/><Relationship Id="rId3" Type="http://schemas.openxmlformats.org/officeDocument/2006/relationships/image" Target="../media/image2.png"/><Relationship Id="rId7" Type="http://schemas.openxmlformats.org/officeDocument/2006/relationships/image" Target="../media/image10.emf"/><Relationship Id="rId12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emf"/><Relationship Id="rId11" Type="http://schemas.microsoft.com/office/2007/relationships/hdphoto" Target="../media/hdphoto3.wdp"/><Relationship Id="rId5" Type="http://schemas.microsoft.com/office/2007/relationships/hdphoto" Target="../media/hdphoto1.wdp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image" Target="../media/image1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صورة 18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27" t="27852" r="11294" b="28889"/>
          <a:stretch/>
        </p:blipFill>
        <p:spPr>
          <a:xfrm rot="6886041">
            <a:off x="11030741" y="128606"/>
            <a:ext cx="1064992" cy="1094991"/>
          </a:xfrm>
          <a:prstGeom prst="rect">
            <a:avLst/>
          </a:prstGeo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978" y="96302"/>
            <a:ext cx="1085334" cy="1085334"/>
          </a:xfrm>
          <a:prstGeom prst="rect">
            <a:avLst/>
          </a:prstGeom>
        </p:spPr>
      </p:pic>
      <p:sp>
        <p:nvSpPr>
          <p:cNvPr id="8" name="مخطط انسيابي: محطة طرفية 7"/>
          <p:cNvSpPr/>
          <p:nvPr/>
        </p:nvSpPr>
        <p:spPr>
          <a:xfrm>
            <a:off x="9328638" y="451909"/>
            <a:ext cx="2248078" cy="571280"/>
          </a:xfrm>
          <a:prstGeom prst="flowChartTerminator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600" b="1" dirty="0" smtClean="0">
                <a:solidFill>
                  <a:srgbClr val="002060"/>
                </a:solidFill>
              </a:rPr>
              <a:t>الفصل الخامس : الضرب </a:t>
            </a:r>
            <a:r>
              <a:rPr lang="ku-Arab-IQ" sz="1600" b="1" dirty="0" smtClean="0">
                <a:solidFill>
                  <a:srgbClr val="002060"/>
                </a:solidFill>
              </a:rPr>
              <a:t>٢</a:t>
            </a:r>
            <a:r>
              <a:rPr lang="ar-SA" sz="1600" dirty="0" smtClean="0">
                <a:solidFill>
                  <a:srgbClr val="002060"/>
                </a:solidFill>
              </a:rPr>
              <a:t> </a:t>
            </a:r>
            <a:endParaRPr lang="ar-SA" sz="1600" dirty="0">
              <a:solidFill>
                <a:srgbClr val="002060"/>
              </a:solidFill>
            </a:endParaRPr>
          </a:p>
        </p:txBody>
      </p:sp>
      <p:sp>
        <p:nvSpPr>
          <p:cNvPr id="18" name="مستطيل 17"/>
          <p:cNvSpPr/>
          <p:nvPr/>
        </p:nvSpPr>
        <p:spPr>
          <a:xfrm>
            <a:off x="55160" y="53633"/>
            <a:ext cx="12065720" cy="6745245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" name="مخطط انسيابي: محطة طرفية 2"/>
          <p:cNvSpPr/>
          <p:nvPr/>
        </p:nvSpPr>
        <p:spPr>
          <a:xfrm>
            <a:off x="146738" y="6486908"/>
            <a:ext cx="882119" cy="254000"/>
          </a:xfrm>
          <a:prstGeom prst="flowChartTerminator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2" name="صورة 1"/>
          <p:cNvPicPr>
            <a:picLocks noChangeAspect="1"/>
          </p:cNvPicPr>
          <p:nvPr/>
        </p:nvPicPr>
        <p:blipFill rotWithShape="1"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60625" b="98542" l="51094" r="96406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9167" t="60256"/>
          <a:stretch/>
        </p:blipFill>
        <p:spPr>
          <a:xfrm>
            <a:off x="314535" y="6022112"/>
            <a:ext cx="535095" cy="627539"/>
          </a:xfrm>
          <a:prstGeom prst="rect">
            <a:avLst/>
          </a:prstGeom>
        </p:spPr>
      </p:pic>
      <p:sp>
        <p:nvSpPr>
          <p:cNvPr id="17" name="مربع نص 16"/>
          <p:cNvSpPr txBox="1"/>
          <p:nvPr/>
        </p:nvSpPr>
        <p:spPr>
          <a:xfrm>
            <a:off x="279511" y="6095115"/>
            <a:ext cx="53644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000" b="1" dirty="0" smtClean="0">
                <a:solidFill>
                  <a:srgbClr val="0070C0"/>
                </a:solidFill>
              </a:rPr>
              <a:t>٧٠</a:t>
            </a:r>
            <a:endParaRPr lang="ar-SA" sz="2000" b="1" dirty="0">
              <a:solidFill>
                <a:srgbClr val="0070C0"/>
              </a:solidFill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99279" y="6479567"/>
            <a:ext cx="870439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dirty="0" smtClean="0">
                <a:solidFill>
                  <a:schemeClr val="tx2"/>
                </a:solidFill>
              </a:rPr>
              <a:t>رقم الصفحة </a:t>
            </a:r>
            <a:endParaRPr lang="ar-SA" sz="1200" b="1" dirty="0">
              <a:solidFill>
                <a:schemeClr val="tx2"/>
              </a:solidFill>
            </a:endParaRPr>
          </a:p>
        </p:txBody>
      </p:sp>
      <p:sp>
        <p:nvSpPr>
          <p:cNvPr id="15" name="مربع نص 14"/>
          <p:cNvSpPr txBox="1"/>
          <p:nvPr/>
        </p:nvSpPr>
        <p:spPr>
          <a:xfrm>
            <a:off x="8647741" y="1216484"/>
            <a:ext cx="1960684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أجد ناتج الضرب : </a:t>
            </a:r>
            <a:endParaRPr lang="ar-SA" sz="2000" b="1" dirty="0"/>
          </a:p>
        </p:txBody>
      </p:sp>
      <p:sp>
        <p:nvSpPr>
          <p:cNvPr id="24" name="مربع نص 23"/>
          <p:cNvSpPr txBox="1"/>
          <p:nvPr/>
        </p:nvSpPr>
        <p:spPr>
          <a:xfrm>
            <a:off x="3824654" y="409694"/>
            <a:ext cx="4070331" cy="584775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ar-SA" sz="3200" b="1" dirty="0" smtClean="0">
                <a:ln>
                  <a:solidFill>
                    <a:srgbClr val="F27258"/>
                  </a:solidFill>
                </a:ln>
                <a:solidFill>
                  <a:schemeClr val="accent4"/>
                </a:solidFill>
              </a:rPr>
              <a:t>تدريبات على حقائق الضرب </a:t>
            </a:r>
            <a:endParaRPr lang="ar-SA" sz="3200" b="1" dirty="0">
              <a:ln>
                <a:solidFill>
                  <a:srgbClr val="F27258"/>
                </a:solidFill>
              </a:ln>
              <a:solidFill>
                <a:schemeClr val="accent4"/>
              </a:solidFill>
            </a:endParaRPr>
          </a:p>
        </p:txBody>
      </p:sp>
      <p:pic>
        <p:nvPicPr>
          <p:cNvPr id="6" name="صورة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57068" y="1647890"/>
            <a:ext cx="9867969" cy="1080537"/>
          </a:xfrm>
          <a:prstGeom prst="rect">
            <a:avLst/>
          </a:prstGeom>
        </p:spPr>
      </p:pic>
      <p:pic>
        <p:nvPicPr>
          <p:cNvPr id="10" name="صورة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28857" y="3267312"/>
            <a:ext cx="9993147" cy="1046285"/>
          </a:xfrm>
          <a:prstGeom prst="rect">
            <a:avLst/>
          </a:prstGeom>
        </p:spPr>
      </p:pic>
      <p:pic>
        <p:nvPicPr>
          <p:cNvPr id="11" name="صورة 1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159456" y="4814103"/>
            <a:ext cx="9864936" cy="1021842"/>
          </a:xfrm>
          <a:prstGeom prst="rect">
            <a:avLst/>
          </a:prstGeom>
        </p:spPr>
      </p:pic>
      <p:sp>
        <p:nvSpPr>
          <p:cNvPr id="12" name="مربع نص 11"/>
          <p:cNvSpPr txBox="1"/>
          <p:nvPr/>
        </p:nvSpPr>
        <p:spPr>
          <a:xfrm>
            <a:off x="9731708" y="2599283"/>
            <a:ext cx="720969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800" b="1" dirty="0" smtClean="0">
                <a:solidFill>
                  <a:schemeClr val="accent1">
                    <a:lumMod val="75000"/>
                  </a:schemeClr>
                </a:solidFill>
              </a:rPr>
              <a:t>٢٤</a:t>
            </a:r>
            <a:endParaRPr lang="ar-SA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9" name="مربع نص 28"/>
          <p:cNvSpPr txBox="1"/>
          <p:nvPr/>
        </p:nvSpPr>
        <p:spPr>
          <a:xfrm>
            <a:off x="6965061" y="2566951"/>
            <a:ext cx="720969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800" b="1" dirty="0" smtClean="0">
                <a:solidFill>
                  <a:schemeClr val="accent1">
                    <a:lumMod val="75000"/>
                  </a:schemeClr>
                </a:solidFill>
              </a:rPr>
              <a:t>٤٢</a:t>
            </a:r>
            <a:endParaRPr lang="ar-SA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3" name="مربع نص 32"/>
          <p:cNvSpPr txBox="1"/>
          <p:nvPr/>
        </p:nvSpPr>
        <p:spPr>
          <a:xfrm>
            <a:off x="4019638" y="2566951"/>
            <a:ext cx="720969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800" b="1" dirty="0" smtClean="0">
                <a:solidFill>
                  <a:schemeClr val="accent1">
                    <a:lumMod val="75000"/>
                  </a:schemeClr>
                </a:solidFill>
              </a:rPr>
              <a:t>٢٧</a:t>
            </a:r>
            <a:endParaRPr lang="ar-SA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4" name="مربع نص 33"/>
          <p:cNvSpPr txBox="1"/>
          <p:nvPr/>
        </p:nvSpPr>
        <p:spPr>
          <a:xfrm>
            <a:off x="1121900" y="2566951"/>
            <a:ext cx="720969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800" b="1" dirty="0" smtClean="0">
                <a:solidFill>
                  <a:schemeClr val="accent1">
                    <a:lumMod val="75000"/>
                  </a:schemeClr>
                </a:solidFill>
              </a:rPr>
              <a:t>٤٥</a:t>
            </a:r>
            <a:endParaRPr lang="ar-SA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5" name="مربع نص 34"/>
          <p:cNvSpPr txBox="1"/>
          <p:nvPr/>
        </p:nvSpPr>
        <p:spPr>
          <a:xfrm>
            <a:off x="9855488" y="4229128"/>
            <a:ext cx="47340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800" b="1" dirty="0" smtClean="0">
                <a:solidFill>
                  <a:schemeClr val="accent1">
                    <a:lumMod val="75000"/>
                  </a:schemeClr>
                </a:solidFill>
              </a:rPr>
              <a:t>٨</a:t>
            </a:r>
            <a:endParaRPr lang="ar-SA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6" name="مربع نص 35"/>
          <p:cNvSpPr txBox="1"/>
          <p:nvPr/>
        </p:nvSpPr>
        <p:spPr>
          <a:xfrm>
            <a:off x="6973853" y="4188004"/>
            <a:ext cx="720969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800" b="1" dirty="0" smtClean="0">
                <a:solidFill>
                  <a:schemeClr val="accent1">
                    <a:lumMod val="75000"/>
                  </a:schemeClr>
                </a:solidFill>
              </a:rPr>
              <a:t>٤٥</a:t>
            </a:r>
            <a:endParaRPr lang="ar-SA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7" name="مربع نص 36"/>
          <p:cNvSpPr txBox="1"/>
          <p:nvPr/>
        </p:nvSpPr>
        <p:spPr>
          <a:xfrm>
            <a:off x="3958091" y="4172450"/>
            <a:ext cx="720969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800" b="1" dirty="0" smtClean="0">
                <a:solidFill>
                  <a:schemeClr val="accent1">
                    <a:lumMod val="75000"/>
                  </a:schemeClr>
                </a:solidFill>
              </a:rPr>
              <a:t>١٦</a:t>
            </a:r>
            <a:endParaRPr lang="ar-SA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8" name="مربع نص 37"/>
          <p:cNvSpPr txBox="1"/>
          <p:nvPr/>
        </p:nvSpPr>
        <p:spPr>
          <a:xfrm>
            <a:off x="997513" y="4213876"/>
            <a:ext cx="720969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800" b="1" dirty="0" smtClean="0">
                <a:solidFill>
                  <a:schemeClr val="accent1">
                    <a:lumMod val="75000"/>
                  </a:schemeClr>
                </a:solidFill>
              </a:rPr>
              <a:t>٥٤</a:t>
            </a:r>
            <a:endParaRPr lang="ar-SA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9" name="مربع نص 38"/>
          <p:cNvSpPr txBox="1"/>
          <p:nvPr/>
        </p:nvSpPr>
        <p:spPr>
          <a:xfrm>
            <a:off x="9731708" y="5760502"/>
            <a:ext cx="720969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800" b="1" dirty="0" smtClean="0">
                <a:solidFill>
                  <a:schemeClr val="accent1">
                    <a:lumMod val="75000"/>
                  </a:schemeClr>
                </a:solidFill>
              </a:rPr>
              <a:t>٧٢</a:t>
            </a:r>
            <a:endParaRPr lang="ar-SA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0" name="مربع نص 39"/>
          <p:cNvSpPr txBox="1"/>
          <p:nvPr/>
        </p:nvSpPr>
        <p:spPr>
          <a:xfrm>
            <a:off x="7052984" y="5760502"/>
            <a:ext cx="720969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800" b="1" dirty="0" smtClean="0">
                <a:solidFill>
                  <a:schemeClr val="accent1">
                    <a:lumMod val="75000"/>
                  </a:schemeClr>
                </a:solidFill>
              </a:rPr>
              <a:t>٢٨</a:t>
            </a:r>
            <a:endParaRPr lang="ar-SA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1" name="مربع نص 40"/>
          <p:cNvSpPr txBox="1"/>
          <p:nvPr/>
        </p:nvSpPr>
        <p:spPr>
          <a:xfrm>
            <a:off x="4019638" y="5760502"/>
            <a:ext cx="720969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800" b="1" dirty="0" smtClean="0">
                <a:solidFill>
                  <a:schemeClr val="accent1">
                    <a:lumMod val="75000"/>
                  </a:schemeClr>
                </a:solidFill>
              </a:rPr>
              <a:t>٢٤</a:t>
            </a:r>
            <a:endParaRPr lang="ar-SA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2" name="مربع نص 41"/>
          <p:cNvSpPr txBox="1"/>
          <p:nvPr/>
        </p:nvSpPr>
        <p:spPr>
          <a:xfrm>
            <a:off x="1073867" y="5757724"/>
            <a:ext cx="720969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800" b="1" dirty="0" smtClean="0">
                <a:solidFill>
                  <a:schemeClr val="accent1">
                    <a:lumMod val="75000"/>
                  </a:schemeClr>
                </a:solidFill>
              </a:rPr>
              <a:t>٣٢</a:t>
            </a:r>
            <a:endParaRPr lang="ar-SA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3" name="صورة 12"/>
          <p:cNvPicPr>
            <a:picLocks noChangeAspect="1"/>
          </p:cNvPicPr>
          <p:nvPr/>
        </p:nvPicPr>
        <p:blipFill rotWithShape="1"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8000" b="75520" l="13419" r="84026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2709" t="7179" r="15099" b="23846"/>
          <a:stretch/>
        </p:blipFill>
        <p:spPr>
          <a:xfrm>
            <a:off x="2955843" y="128939"/>
            <a:ext cx="1084176" cy="1034196"/>
          </a:xfrm>
          <a:prstGeom prst="rect">
            <a:avLst/>
          </a:prstGeom>
        </p:spPr>
      </p:pic>
      <p:pic>
        <p:nvPicPr>
          <p:cNvPr id="43" name="صورة 42"/>
          <p:cNvPicPr>
            <a:picLocks noChangeAspect="1"/>
          </p:cNvPicPr>
          <p:nvPr/>
        </p:nvPicPr>
        <p:blipFill>
          <a:blip r:embed="rId11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5731" y="5676357"/>
            <a:ext cx="1095011" cy="1095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6094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9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صورة 18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27" t="27852" r="11294" b="28889"/>
          <a:stretch/>
        </p:blipFill>
        <p:spPr>
          <a:xfrm rot="6886041">
            <a:off x="11030741" y="128606"/>
            <a:ext cx="1064992" cy="1094991"/>
          </a:xfrm>
          <a:prstGeom prst="rect">
            <a:avLst/>
          </a:prstGeo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978" y="96302"/>
            <a:ext cx="1085334" cy="1085334"/>
          </a:xfrm>
          <a:prstGeom prst="rect">
            <a:avLst/>
          </a:prstGeom>
        </p:spPr>
      </p:pic>
      <p:sp>
        <p:nvSpPr>
          <p:cNvPr id="8" name="مخطط انسيابي: محطة طرفية 7"/>
          <p:cNvSpPr/>
          <p:nvPr/>
        </p:nvSpPr>
        <p:spPr>
          <a:xfrm>
            <a:off x="9328638" y="451909"/>
            <a:ext cx="2248078" cy="571280"/>
          </a:xfrm>
          <a:prstGeom prst="flowChartTerminator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600" b="1" dirty="0" smtClean="0">
                <a:solidFill>
                  <a:srgbClr val="002060"/>
                </a:solidFill>
              </a:rPr>
              <a:t>الفصل الخامس : الضرب </a:t>
            </a:r>
            <a:r>
              <a:rPr lang="ku-Arab-IQ" sz="1600" b="1" dirty="0" smtClean="0">
                <a:solidFill>
                  <a:srgbClr val="002060"/>
                </a:solidFill>
              </a:rPr>
              <a:t>٢</a:t>
            </a:r>
            <a:r>
              <a:rPr lang="ar-SA" sz="1600" dirty="0" smtClean="0">
                <a:solidFill>
                  <a:srgbClr val="002060"/>
                </a:solidFill>
              </a:rPr>
              <a:t> </a:t>
            </a:r>
            <a:endParaRPr lang="ar-SA" sz="1600" dirty="0">
              <a:solidFill>
                <a:srgbClr val="002060"/>
              </a:solidFill>
            </a:endParaRPr>
          </a:p>
        </p:txBody>
      </p:sp>
      <p:sp>
        <p:nvSpPr>
          <p:cNvPr id="18" name="مستطيل 17"/>
          <p:cNvSpPr/>
          <p:nvPr/>
        </p:nvSpPr>
        <p:spPr>
          <a:xfrm>
            <a:off x="55160" y="53633"/>
            <a:ext cx="12065720" cy="6745245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" name="مخطط انسيابي: محطة طرفية 2"/>
          <p:cNvSpPr/>
          <p:nvPr/>
        </p:nvSpPr>
        <p:spPr>
          <a:xfrm>
            <a:off x="146738" y="6486908"/>
            <a:ext cx="882119" cy="254000"/>
          </a:xfrm>
          <a:prstGeom prst="flowChartTerminator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2" name="صورة 1"/>
          <p:cNvPicPr>
            <a:picLocks noChangeAspect="1"/>
          </p:cNvPicPr>
          <p:nvPr/>
        </p:nvPicPr>
        <p:blipFill rotWithShape="1"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60625" b="98542" l="51094" r="96406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9167" t="60256"/>
          <a:stretch/>
        </p:blipFill>
        <p:spPr>
          <a:xfrm>
            <a:off x="314535" y="6022112"/>
            <a:ext cx="535095" cy="627539"/>
          </a:xfrm>
          <a:prstGeom prst="rect">
            <a:avLst/>
          </a:prstGeom>
        </p:spPr>
      </p:pic>
      <p:sp>
        <p:nvSpPr>
          <p:cNvPr id="17" name="مربع نص 16"/>
          <p:cNvSpPr txBox="1"/>
          <p:nvPr/>
        </p:nvSpPr>
        <p:spPr>
          <a:xfrm>
            <a:off x="279511" y="6095115"/>
            <a:ext cx="53644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000" b="1" dirty="0" smtClean="0">
                <a:solidFill>
                  <a:srgbClr val="0070C0"/>
                </a:solidFill>
              </a:rPr>
              <a:t>٧٠</a:t>
            </a:r>
            <a:endParaRPr lang="ar-SA" sz="2000" b="1" dirty="0">
              <a:solidFill>
                <a:srgbClr val="0070C0"/>
              </a:solidFill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99279" y="6479567"/>
            <a:ext cx="870439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dirty="0" smtClean="0">
                <a:solidFill>
                  <a:schemeClr val="tx2"/>
                </a:solidFill>
              </a:rPr>
              <a:t>رقم الصفحة </a:t>
            </a:r>
            <a:endParaRPr lang="ar-SA" sz="1200" b="1" dirty="0">
              <a:solidFill>
                <a:schemeClr val="tx2"/>
              </a:solidFill>
            </a:endParaRPr>
          </a:p>
        </p:txBody>
      </p:sp>
      <p:sp>
        <p:nvSpPr>
          <p:cNvPr id="15" name="مربع نص 14"/>
          <p:cNvSpPr txBox="1"/>
          <p:nvPr/>
        </p:nvSpPr>
        <p:spPr>
          <a:xfrm>
            <a:off x="8647741" y="1216484"/>
            <a:ext cx="1960684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أجد ناتج الضرب : </a:t>
            </a:r>
            <a:endParaRPr lang="ar-SA" sz="2000" b="1" dirty="0"/>
          </a:p>
        </p:txBody>
      </p:sp>
      <p:sp>
        <p:nvSpPr>
          <p:cNvPr id="24" name="مربع نص 23"/>
          <p:cNvSpPr txBox="1"/>
          <p:nvPr/>
        </p:nvSpPr>
        <p:spPr>
          <a:xfrm>
            <a:off x="3824654" y="409694"/>
            <a:ext cx="4070331" cy="584775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ar-SA" sz="3200" b="1" dirty="0" smtClean="0">
                <a:ln>
                  <a:solidFill>
                    <a:srgbClr val="F27258"/>
                  </a:solidFill>
                </a:ln>
                <a:solidFill>
                  <a:schemeClr val="accent4"/>
                </a:solidFill>
              </a:rPr>
              <a:t>تدريبات على حقائق الضرب </a:t>
            </a:r>
            <a:endParaRPr lang="ar-SA" sz="3200" b="1" dirty="0">
              <a:ln>
                <a:solidFill>
                  <a:srgbClr val="F27258"/>
                </a:solidFill>
              </a:ln>
              <a:solidFill>
                <a:schemeClr val="accent4"/>
              </a:solidFill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9812215" y="2599283"/>
            <a:ext cx="64046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800" b="1" dirty="0" smtClean="0">
                <a:solidFill>
                  <a:schemeClr val="accent1">
                    <a:lumMod val="75000"/>
                  </a:schemeClr>
                </a:solidFill>
              </a:rPr>
              <a:t>٤٠</a:t>
            </a:r>
            <a:endParaRPr lang="ar-SA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9" name="مربع نص 28"/>
          <p:cNvSpPr txBox="1"/>
          <p:nvPr/>
        </p:nvSpPr>
        <p:spPr>
          <a:xfrm>
            <a:off x="7052984" y="2566951"/>
            <a:ext cx="63304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800" b="1" dirty="0" smtClean="0">
                <a:solidFill>
                  <a:schemeClr val="accent1">
                    <a:lumMod val="75000"/>
                  </a:schemeClr>
                </a:solidFill>
              </a:rPr>
              <a:t>١٥</a:t>
            </a:r>
            <a:endParaRPr lang="ar-SA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3" name="مربع نص 32"/>
          <p:cNvSpPr txBox="1"/>
          <p:nvPr/>
        </p:nvSpPr>
        <p:spPr>
          <a:xfrm>
            <a:off x="3969054" y="2588054"/>
            <a:ext cx="720969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800" b="1" dirty="0" smtClean="0">
                <a:solidFill>
                  <a:schemeClr val="accent1">
                    <a:lumMod val="75000"/>
                  </a:schemeClr>
                </a:solidFill>
              </a:rPr>
              <a:t>٤٨</a:t>
            </a:r>
            <a:endParaRPr lang="ar-SA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4" name="مربع نص 33"/>
          <p:cNvSpPr txBox="1"/>
          <p:nvPr/>
        </p:nvSpPr>
        <p:spPr>
          <a:xfrm>
            <a:off x="1099655" y="2600917"/>
            <a:ext cx="50643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800" b="1" dirty="0" smtClean="0">
                <a:solidFill>
                  <a:schemeClr val="accent1">
                    <a:lumMod val="75000"/>
                  </a:schemeClr>
                </a:solidFill>
              </a:rPr>
              <a:t>٩</a:t>
            </a:r>
            <a:endParaRPr lang="ar-SA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7" name="صورة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73867" y="1685361"/>
            <a:ext cx="9937183" cy="1001357"/>
          </a:xfrm>
          <a:prstGeom prst="rect">
            <a:avLst/>
          </a:prstGeom>
        </p:spPr>
      </p:pic>
      <p:pic>
        <p:nvPicPr>
          <p:cNvPr id="49" name="صورة 4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352874" y="3190443"/>
            <a:ext cx="9744958" cy="513900"/>
          </a:xfrm>
          <a:prstGeom prst="rect">
            <a:avLst/>
          </a:prstGeom>
        </p:spPr>
      </p:pic>
      <p:sp>
        <p:nvSpPr>
          <p:cNvPr id="50" name="مربع نص 49"/>
          <p:cNvSpPr txBox="1"/>
          <p:nvPr/>
        </p:nvSpPr>
        <p:spPr>
          <a:xfrm>
            <a:off x="8484738" y="3219657"/>
            <a:ext cx="101784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800" b="1" dirty="0" smtClean="0">
                <a:solidFill>
                  <a:schemeClr val="accent1">
                    <a:lumMod val="75000"/>
                  </a:schemeClr>
                </a:solidFill>
              </a:rPr>
              <a:t>= ٣٠</a:t>
            </a:r>
            <a:endParaRPr lang="ar-SA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1" name="مربع نص 50"/>
          <p:cNvSpPr txBox="1"/>
          <p:nvPr/>
        </p:nvSpPr>
        <p:spPr>
          <a:xfrm>
            <a:off x="5667890" y="3214895"/>
            <a:ext cx="110826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800" b="1" dirty="0" smtClean="0">
                <a:solidFill>
                  <a:schemeClr val="accent1">
                    <a:lumMod val="75000"/>
                  </a:schemeClr>
                </a:solidFill>
              </a:rPr>
              <a:t>= ٨٠</a:t>
            </a:r>
            <a:endParaRPr lang="ar-SA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2" name="مربع نص 51"/>
          <p:cNvSpPr txBox="1"/>
          <p:nvPr/>
        </p:nvSpPr>
        <p:spPr>
          <a:xfrm>
            <a:off x="2997557" y="3225295"/>
            <a:ext cx="1118829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800" b="1" dirty="0" smtClean="0">
                <a:solidFill>
                  <a:schemeClr val="accent1">
                    <a:lumMod val="75000"/>
                  </a:schemeClr>
                </a:solidFill>
              </a:rPr>
              <a:t>= ٧٢</a:t>
            </a:r>
            <a:endParaRPr lang="ar-SA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3" name="مربع نص 52"/>
          <p:cNvSpPr txBox="1"/>
          <p:nvPr/>
        </p:nvSpPr>
        <p:spPr>
          <a:xfrm>
            <a:off x="367170" y="3219082"/>
            <a:ext cx="997373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800" b="1" dirty="0" smtClean="0">
                <a:solidFill>
                  <a:schemeClr val="accent1">
                    <a:lumMod val="75000"/>
                  </a:schemeClr>
                </a:solidFill>
              </a:rPr>
              <a:t>= ٤٢</a:t>
            </a:r>
            <a:endParaRPr lang="ar-SA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54" name="صورة 5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238857" y="4304632"/>
            <a:ext cx="9844307" cy="497170"/>
          </a:xfrm>
          <a:prstGeom prst="rect">
            <a:avLst/>
          </a:prstGeom>
        </p:spPr>
      </p:pic>
      <p:pic>
        <p:nvPicPr>
          <p:cNvPr id="55" name="صورة 54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349981" y="5305585"/>
            <a:ext cx="9744081" cy="454525"/>
          </a:xfrm>
          <a:prstGeom prst="rect">
            <a:avLst/>
          </a:prstGeom>
        </p:spPr>
      </p:pic>
      <p:sp>
        <p:nvSpPr>
          <p:cNvPr id="56" name="مربع نص 55"/>
          <p:cNvSpPr txBox="1"/>
          <p:nvPr/>
        </p:nvSpPr>
        <p:spPr>
          <a:xfrm>
            <a:off x="8513999" y="4334374"/>
            <a:ext cx="997373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800" b="1" dirty="0" smtClean="0">
                <a:solidFill>
                  <a:schemeClr val="accent1">
                    <a:lumMod val="75000"/>
                  </a:schemeClr>
                </a:solidFill>
              </a:rPr>
              <a:t>= ٣٦</a:t>
            </a:r>
            <a:endParaRPr lang="ar-SA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7" name="مربع نص 56"/>
          <p:cNvSpPr txBox="1"/>
          <p:nvPr/>
        </p:nvSpPr>
        <p:spPr>
          <a:xfrm>
            <a:off x="5982145" y="4335959"/>
            <a:ext cx="997373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800" b="1" dirty="0" smtClean="0">
                <a:solidFill>
                  <a:schemeClr val="accent1">
                    <a:lumMod val="75000"/>
                  </a:schemeClr>
                </a:solidFill>
              </a:rPr>
              <a:t>= ٣٥</a:t>
            </a:r>
            <a:endParaRPr lang="ar-SA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8" name="مربع نص 57"/>
          <p:cNvSpPr txBox="1"/>
          <p:nvPr/>
        </p:nvSpPr>
        <p:spPr>
          <a:xfrm>
            <a:off x="3111815" y="4334374"/>
            <a:ext cx="997373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800" b="1" dirty="0" smtClean="0">
                <a:solidFill>
                  <a:schemeClr val="accent1">
                    <a:lumMod val="75000"/>
                  </a:schemeClr>
                </a:solidFill>
              </a:rPr>
              <a:t>= ٤٠</a:t>
            </a:r>
            <a:endParaRPr lang="ar-SA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9" name="مربع نص 58"/>
          <p:cNvSpPr txBox="1"/>
          <p:nvPr/>
        </p:nvSpPr>
        <p:spPr>
          <a:xfrm>
            <a:off x="272021" y="4329030"/>
            <a:ext cx="997373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800" b="1" dirty="0" smtClean="0">
                <a:solidFill>
                  <a:schemeClr val="accent1">
                    <a:lumMod val="75000"/>
                  </a:schemeClr>
                </a:solidFill>
              </a:rPr>
              <a:t>= ٣٦</a:t>
            </a:r>
            <a:endParaRPr lang="ar-SA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0" name="مربع نص 59"/>
          <p:cNvSpPr txBox="1"/>
          <p:nvPr/>
        </p:nvSpPr>
        <p:spPr>
          <a:xfrm>
            <a:off x="8513999" y="5313758"/>
            <a:ext cx="997373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800" b="1" dirty="0" smtClean="0">
                <a:solidFill>
                  <a:schemeClr val="accent1">
                    <a:lumMod val="75000"/>
                  </a:schemeClr>
                </a:solidFill>
              </a:rPr>
              <a:t>= ١٢</a:t>
            </a:r>
            <a:endParaRPr lang="ar-SA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1" name="مربع نص 60"/>
          <p:cNvSpPr txBox="1"/>
          <p:nvPr/>
        </p:nvSpPr>
        <p:spPr>
          <a:xfrm>
            <a:off x="5990937" y="5313758"/>
            <a:ext cx="997373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800" b="1" dirty="0" smtClean="0">
                <a:solidFill>
                  <a:schemeClr val="accent1">
                    <a:lumMod val="75000"/>
                  </a:schemeClr>
                </a:solidFill>
              </a:rPr>
              <a:t>= ١٨</a:t>
            </a:r>
            <a:endParaRPr lang="ar-SA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2" name="مربع نص 61"/>
          <p:cNvSpPr txBox="1"/>
          <p:nvPr/>
        </p:nvSpPr>
        <p:spPr>
          <a:xfrm>
            <a:off x="3171773" y="5313758"/>
            <a:ext cx="997373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800" b="1" dirty="0" smtClean="0">
                <a:solidFill>
                  <a:schemeClr val="accent1">
                    <a:lumMod val="75000"/>
                  </a:schemeClr>
                </a:solidFill>
              </a:rPr>
              <a:t>= ٢١</a:t>
            </a:r>
            <a:endParaRPr lang="ar-SA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3" name="مربع نص 62"/>
          <p:cNvSpPr txBox="1"/>
          <p:nvPr/>
        </p:nvSpPr>
        <p:spPr>
          <a:xfrm>
            <a:off x="375961" y="5324132"/>
            <a:ext cx="997373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800" b="1" dirty="0" smtClean="0">
                <a:solidFill>
                  <a:schemeClr val="accent1">
                    <a:lumMod val="75000"/>
                  </a:schemeClr>
                </a:solidFill>
              </a:rPr>
              <a:t>= ٨١</a:t>
            </a:r>
            <a:endParaRPr lang="ar-SA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64" name="صورة 63"/>
          <p:cNvPicPr>
            <a:picLocks noChangeAspect="1"/>
          </p:cNvPicPr>
          <p:nvPr/>
        </p:nvPicPr>
        <p:blipFill>
          <a:blip r:embed="rId10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5731" y="5676357"/>
            <a:ext cx="1095011" cy="1095011"/>
          </a:xfrm>
          <a:prstGeom prst="rect">
            <a:avLst/>
          </a:prstGeom>
        </p:spPr>
      </p:pic>
      <p:pic>
        <p:nvPicPr>
          <p:cNvPr id="65" name="صورة 64"/>
          <p:cNvPicPr>
            <a:picLocks noChangeAspect="1"/>
          </p:cNvPicPr>
          <p:nvPr/>
        </p:nvPicPr>
        <p:blipFill rotWithShape="1">
          <a:blip r:embed="rId12" cstate="print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ackgroundRemoval t="8000" b="75520" l="13419" r="84026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2709" t="7179" r="15099" b="23846"/>
          <a:stretch/>
        </p:blipFill>
        <p:spPr>
          <a:xfrm>
            <a:off x="2955843" y="128939"/>
            <a:ext cx="1084176" cy="1034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4840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9" grpId="0"/>
      <p:bldP spid="33" grpId="0"/>
      <p:bldP spid="34" grpId="0"/>
      <p:bldP spid="50" grpId="0"/>
      <p:bldP spid="51" grpId="0"/>
      <p:bldP spid="52" grpId="0"/>
      <p:bldP spid="53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</p:bld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596</TotalTime>
  <Words>72</Words>
  <Application>Microsoft Office PowerPoint</Application>
  <PresentationFormat>شاشة عريضة</PresentationFormat>
  <Paragraphs>38</Paragraphs>
  <Slides>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نسق Office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WinDows</dc:creator>
  <cp:lastModifiedBy>WinDows</cp:lastModifiedBy>
  <cp:revision>66</cp:revision>
  <dcterms:created xsi:type="dcterms:W3CDTF">2022-12-02T21:48:32Z</dcterms:created>
  <dcterms:modified xsi:type="dcterms:W3CDTF">2023-01-03T00:46:58Z</dcterms:modified>
</cp:coreProperties>
</file>