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تهيئة"/>
          <p:cNvSpPr txBox="1"/>
          <p:nvPr/>
        </p:nvSpPr>
        <p:spPr>
          <a:xfrm>
            <a:off x="5193543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MagicEraser_230102_171958.png" descr="MagicEraser_230102_171958.png"/>
          <p:cNvPicPr>
            <a:picLocks noChangeAspect="1"/>
          </p:cNvPicPr>
          <p:nvPr/>
        </p:nvPicPr>
        <p:blipFill>
          <a:blip r:embed="rId2">
            <a:extLst/>
          </a:blip>
          <a:srcRect l="11042" t="24240" r="9426" b="15352"/>
          <a:stretch>
            <a:fillRect/>
          </a:stretch>
        </p:blipFill>
        <p:spPr>
          <a:xfrm>
            <a:off x="398555" y="1399141"/>
            <a:ext cx="11961903" cy="68142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صفحة ٧٦"/>
          <p:cNvSpPr txBox="1"/>
          <p:nvPr/>
        </p:nvSpPr>
        <p:spPr>
          <a:xfrm>
            <a:off x="623935" y="822449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gicEraser_230102_171849.png" descr="MagicEraser_230102_171849.png"/>
          <p:cNvPicPr>
            <a:picLocks noChangeAspect="1"/>
          </p:cNvPicPr>
          <p:nvPr/>
        </p:nvPicPr>
        <p:blipFill>
          <a:blip r:embed="rId2">
            <a:extLst/>
          </a:blip>
          <a:srcRect l="14607" t="21922" r="8696" b="22813"/>
          <a:stretch>
            <a:fillRect/>
          </a:stretch>
        </p:blipFill>
        <p:spPr>
          <a:xfrm>
            <a:off x="704651" y="1693068"/>
            <a:ext cx="11595415" cy="626642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صفحة ٧٦"/>
          <p:cNvSpPr txBox="1"/>
          <p:nvPr/>
        </p:nvSpPr>
        <p:spPr>
          <a:xfrm>
            <a:off x="623935" y="822449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