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ختبار الفصل السادس"/>
          <p:cNvSpPr txBox="1"/>
          <p:nvPr/>
        </p:nvSpPr>
        <p:spPr>
          <a:xfrm>
            <a:off x="2806002" y="4914899"/>
            <a:ext cx="698892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اختبار الفصل السادس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52045" t="22058" r="30747" b="67415"/>
          <a:stretch>
            <a:fillRect/>
          </a:stretch>
        </p:blipFill>
        <p:spPr>
          <a:xfrm>
            <a:off x="6807882" y="64908"/>
            <a:ext cx="6168709" cy="2830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52120" t="33036" r="28936" b="63190"/>
          <a:stretch>
            <a:fillRect/>
          </a:stretch>
        </p:blipFill>
        <p:spPr>
          <a:xfrm>
            <a:off x="-296096" y="1221791"/>
            <a:ext cx="6731239" cy="100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49548" t="36624" r="29915" b="54018"/>
          <a:stretch>
            <a:fillRect/>
          </a:stretch>
        </p:blipFill>
        <p:spPr>
          <a:xfrm>
            <a:off x="6616984" y="5101883"/>
            <a:ext cx="6550550" cy="2238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50684" t="46172" r="29655" b="47058"/>
          <a:stretch>
            <a:fillRect/>
          </a:stretch>
        </p:blipFill>
        <p:spPr>
          <a:xfrm>
            <a:off x="-505822" y="5040524"/>
            <a:ext cx="6573989" cy="169772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خط"/>
          <p:cNvSpPr/>
          <p:nvPr/>
        </p:nvSpPr>
        <p:spPr>
          <a:xfrm flipV="1">
            <a:off x="6342500" y="1871457"/>
            <a:ext cx="1" cy="754554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8" name="صفحة ٦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49350" t="52231" r="30332" b="37243"/>
          <a:stretch>
            <a:fillRect/>
          </a:stretch>
        </p:blipFill>
        <p:spPr>
          <a:xfrm>
            <a:off x="7035458" y="919514"/>
            <a:ext cx="5965652" cy="231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49453" t="63386" r="30255" b="20334"/>
          <a:stretch>
            <a:fillRect/>
          </a:stretch>
        </p:blipFill>
        <p:spPr>
          <a:xfrm>
            <a:off x="726368" y="1103445"/>
            <a:ext cx="5638171" cy="3392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49453" t="79305" r="30255" b="8325"/>
          <a:stretch>
            <a:fillRect/>
          </a:stretch>
        </p:blipFill>
        <p:spPr>
          <a:xfrm>
            <a:off x="7199367" y="5779029"/>
            <a:ext cx="5638171" cy="257759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خط"/>
          <p:cNvSpPr/>
          <p:nvPr/>
        </p:nvSpPr>
        <p:spPr>
          <a:xfrm flipV="1">
            <a:off x="6502399" y="1262380"/>
            <a:ext cx="1" cy="8036229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4" name="صفحة ٦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30384" t="22576" r="51962" b="69741"/>
          <a:stretch>
            <a:fillRect/>
          </a:stretch>
        </p:blipFill>
        <p:spPr>
          <a:xfrm>
            <a:off x="6335972" y="680098"/>
            <a:ext cx="6129915" cy="200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30396" t="30244" r="52160" b="63990"/>
          <a:stretch>
            <a:fillRect/>
          </a:stretch>
        </p:blipFill>
        <p:spPr>
          <a:xfrm>
            <a:off x="448159" y="1769908"/>
            <a:ext cx="5394183" cy="1337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27327" t="35478" r="52381" b="41578"/>
          <a:stretch>
            <a:fillRect/>
          </a:stretch>
        </p:blipFill>
        <p:spPr>
          <a:xfrm>
            <a:off x="6981472" y="4433979"/>
            <a:ext cx="5293276" cy="448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28046" t="60397" r="51662" b="31921"/>
          <a:stretch>
            <a:fillRect/>
          </a:stretch>
        </p:blipFill>
        <p:spPr>
          <a:xfrm>
            <a:off x="642065" y="4671977"/>
            <a:ext cx="5293276" cy="150299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خط"/>
          <p:cNvSpPr/>
          <p:nvPr/>
        </p:nvSpPr>
        <p:spPr>
          <a:xfrm flipV="1">
            <a:off x="6342500" y="2790384"/>
            <a:ext cx="1" cy="613293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1" name="صفحة ٦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27659" t="68064" r="52049" b="19056"/>
          <a:stretch>
            <a:fillRect/>
          </a:stretch>
        </p:blipFill>
        <p:spPr>
          <a:xfrm>
            <a:off x="6119160" y="1675364"/>
            <a:ext cx="6065906" cy="2887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104_213610.png" descr="MagicEraser_230104_213610.png"/>
          <p:cNvPicPr>
            <a:picLocks noChangeAspect="1"/>
          </p:cNvPicPr>
          <p:nvPr/>
        </p:nvPicPr>
        <p:blipFill>
          <a:blip r:embed="rId2">
            <a:extLst/>
          </a:blip>
          <a:srcRect l="28156" t="81039" r="51552" b="9914"/>
          <a:stretch>
            <a:fillRect/>
          </a:stretch>
        </p:blipFill>
        <p:spPr>
          <a:xfrm>
            <a:off x="545331" y="1660938"/>
            <a:ext cx="5703105" cy="190687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خط"/>
          <p:cNvSpPr/>
          <p:nvPr/>
        </p:nvSpPr>
        <p:spPr>
          <a:xfrm flipV="1">
            <a:off x="6241531" y="1810497"/>
            <a:ext cx="1" cy="7034387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6" name="صفحة ٦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