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14.xml"/><Relationship Id="rId4" Type="http://schemas.openxmlformats.org/officeDocument/2006/relationships/image" Target="../media/image1.jpeg"/><Relationship Id="rId5" Type="http://schemas.openxmlformats.org/officeDocument/2006/relationships/slide" Target="slide13.xml"/><Relationship Id="rId6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2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2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17.xml"/><Relationship Id="rId4" Type="http://schemas.openxmlformats.org/officeDocument/2006/relationships/image" Target="../media/image1.jpeg"/><Relationship Id="rId5" Type="http://schemas.openxmlformats.org/officeDocument/2006/relationships/slide" Target="slide16.xml"/><Relationship Id="rId6" Type="http://schemas.openxmlformats.org/officeDocument/2006/relationships/image" Target="../media/image17.png"/><Relationship Id="rId7" Type="http://schemas.openxmlformats.org/officeDocument/2006/relationships/slide" Target="slide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slide" Target="slide8.xml"/><Relationship Id="rId4" Type="http://schemas.openxmlformats.org/officeDocument/2006/relationships/image" Target="../media/image1.jpeg"/><Relationship Id="rId5" Type="http://schemas.openxmlformats.org/officeDocument/2006/relationships/slide" Target="slide9.xml"/><Relationship Id="rId6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 ٢٥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٢٥ </a:t>
              </a:r>
            </a:p>
          </p:txBody>
        </p:sp>
      </p:grpSp>
      <p:pic>
        <p:nvPicPr>
          <p:cNvPr id="475" name="IMG_6422.png" descr="IMG_6422.png"/>
          <p:cNvPicPr>
            <a:picLocks noChangeAspect="1"/>
          </p:cNvPicPr>
          <p:nvPr/>
        </p:nvPicPr>
        <p:blipFill>
          <a:blip r:embed="rId2">
            <a:extLst/>
          </a:blip>
          <a:srcRect l="1697" t="12761" r="40227" b="0"/>
          <a:stretch>
            <a:fillRect/>
          </a:stretch>
        </p:blipFill>
        <p:spPr>
          <a:xfrm>
            <a:off x="9267715" y="4879956"/>
            <a:ext cx="9473620" cy="26578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تجميع"/>
          <p:cNvGrpSpPr/>
          <p:nvPr/>
        </p:nvGrpSpPr>
        <p:grpSpPr>
          <a:xfrm>
            <a:off x="13068339" y="593227"/>
            <a:ext cx="10801860" cy="2734247"/>
            <a:chOff x="0" y="0"/>
            <a:chExt cx="10801859" cy="2734246"/>
          </a:xfrm>
        </p:grpSpPr>
        <p:sp>
          <p:nvSpPr>
            <p:cNvPr id="476" name="الفصل"/>
            <p:cNvSpPr txBox="1"/>
            <p:nvPr/>
          </p:nvSpPr>
          <p:spPr>
            <a:xfrm>
              <a:off x="7833623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9" name="تجميع"/>
            <p:cNvGrpSpPr/>
            <p:nvPr/>
          </p:nvGrpSpPr>
          <p:grpSpPr>
            <a:xfrm>
              <a:off x="8289187" y="725103"/>
              <a:ext cx="2057111" cy="1774191"/>
              <a:chOff x="0" y="0"/>
              <a:chExt cx="2057109" cy="1774189"/>
            </a:xfrm>
          </p:grpSpPr>
          <p:sp>
            <p:nvSpPr>
              <p:cNvPr id="477" name="دائرة"/>
              <p:cNvSpPr/>
              <p:nvPr/>
            </p:nvSpPr>
            <p:spPr>
              <a:xfrm>
                <a:off x="6002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8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480" name="العمليات على الكسور الاعتيادية"/>
            <p:cNvSpPr txBox="1"/>
            <p:nvPr/>
          </p:nvSpPr>
          <p:spPr>
            <a:xfrm>
              <a:off x="0" y="491051"/>
              <a:ext cx="913071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pic>
        <p:nvPicPr>
          <p:cNvPr id="482" name="IMG_6422.png" descr="IMG_6422.png"/>
          <p:cNvPicPr>
            <a:picLocks noChangeAspect="1"/>
          </p:cNvPicPr>
          <p:nvPr/>
        </p:nvPicPr>
        <p:blipFill>
          <a:blip r:embed="rId2">
            <a:extLst/>
          </a:blip>
          <a:srcRect l="59354" t="0" r="0" b="7775"/>
          <a:stretch>
            <a:fillRect/>
          </a:stretch>
        </p:blipFill>
        <p:spPr>
          <a:xfrm>
            <a:off x="4962477" y="3151106"/>
            <a:ext cx="4623932" cy="1959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  <p:bldP build="whole" bldLvl="1" animBg="1" rev="0" advAuto="0" spid="48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00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96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19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701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20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IMG_6427.png" descr="IMG_6427.png"/>
          <p:cNvPicPr>
            <a:picLocks noChangeAspect="1"/>
          </p:cNvPicPr>
          <p:nvPr/>
        </p:nvPicPr>
        <p:blipFill>
          <a:blip r:embed="rId3">
            <a:extLst/>
          </a:blip>
          <a:srcRect l="41005" t="0" r="14812" b="91707"/>
          <a:stretch>
            <a:fillRect/>
          </a:stretch>
        </p:blipFill>
        <p:spPr>
          <a:xfrm>
            <a:off x="8182563" y="1427822"/>
            <a:ext cx="10570279" cy="1299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G_6427.png" descr="IMG_6427.png"/>
          <p:cNvPicPr>
            <a:picLocks noChangeAspect="1"/>
          </p:cNvPicPr>
          <p:nvPr/>
        </p:nvPicPr>
        <p:blipFill>
          <a:blip r:embed="rId3">
            <a:extLst/>
          </a:blip>
          <a:srcRect l="7991" t="8592" r="18329" b="51274"/>
          <a:stretch>
            <a:fillRect/>
          </a:stretch>
        </p:blipFill>
        <p:spPr>
          <a:xfrm>
            <a:off x="1853649" y="3935213"/>
            <a:ext cx="20356612" cy="7262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2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2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48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73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4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IMG_6427.png" descr="IMG_6427.png"/>
          <p:cNvPicPr>
            <a:picLocks noChangeAspect="1"/>
          </p:cNvPicPr>
          <p:nvPr/>
        </p:nvPicPr>
        <p:blipFill>
          <a:blip r:embed="rId3">
            <a:extLst/>
          </a:blip>
          <a:srcRect l="41005" t="0" r="14812" b="91707"/>
          <a:stretch>
            <a:fillRect/>
          </a:stretch>
        </p:blipFill>
        <p:spPr>
          <a:xfrm>
            <a:off x="8182563" y="1427822"/>
            <a:ext cx="10570279" cy="1299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IMG_6427.png" descr="IMG_6427.png"/>
          <p:cNvPicPr>
            <a:picLocks noChangeAspect="1"/>
          </p:cNvPicPr>
          <p:nvPr/>
        </p:nvPicPr>
        <p:blipFill>
          <a:blip r:embed="rId3">
            <a:extLst/>
          </a:blip>
          <a:srcRect l="7382" t="48852" r="20157" b="9419"/>
          <a:stretch>
            <a:fillRect/>
          </a:stretch>
        </p:blipFill>
        <p:spPr>
          <a:xfrm>
            <a:off x="2517174" y="3671179"/>
            <a:ext cx="18060455" cy="681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G_6427.png" descr="IMG_6427.png"/>
          <p:cNvPicPr>
            <a:picLocks noChangeAspect="1"/>
          </p:cNvPicPr>
          <p:nvPr/>
        </p:nvPicPr>
        <p:blipFill>
          <a:blip r:embed="rId3">
            <a:extLst/>
          </a:blip>
          <a:srcRect l="60848" t="90947" r="20157" b="0"/>
          <a:stretch>
            <a:fillRect/>
          </a:stretch>
        </p:blipFill>
        <p:spPr>
          <a:xfrm>
            <a:off x="6025599" y="10685364"/>
            <a:ext cx="6006208" cy="1874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755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4940054" y="4251967"/>
            <a:ext cx="812848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57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13048598" y="4251967"/>
            <a:ext cx="812848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58" name="IMG_6428.png" descr="IMG_6428.png"/>
          <p:cNvPicPr>
            <a:picLocks noChangeAspect="1"/>
          </p:cNvPicPr>
          <p:nvPr/>
        </p:nvPicPr>
        <p:blipFill>
          <a:blip r:embed="rId6">
            <a:extLst/>
          </a:blip>
          <a:srcRect l="17421" t="31346" r="18082" b="38406"/>
          <a:stretch>
            <a:fillRect/>
          </a:stretch>
        </p:blipFill>
        <p:spPr>
          <a:xfrm>
            <a:off x="2897515" y="1413008"/>
            <a:ext cx="16280234" cy="1624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IMG_6428.png" descr="IMG_6428.png"/>
          <p:cNvPicPr>
            <a:picLocks noChangeAspect="1"/>
          </p:cNvPicPr>
          <p:nvPr/>
        </p:nvPicPr>
        <p:blipFill>
          <a:blip r:embed="rId6">
            <a:extLst/>
          </a:blip>
          <a:srcRect l="37231" t="64032" r="17752" b="5720"/>
          <a:stretch>
            <a:fillRect/>
          </a:stretch>
        </p:blipFill>
        <p:spPr>
          <a:xfrm>
            <a:off x="5752901" y="3735952"/>
            <a:ext cx="12878072" cy="1840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6" grpId="1"/>
      <p:bldP build="whole" bldLvl="1" animBg="1" rev="0" advAuto="0" spid="75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62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63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IMG_6433.png" descr="IMG_6433.png"/>
          <p:cNvPicPr>
            <a:picLocks noChangeAspect="1"/>
          </p:cNvPicPr>
          <p:nvPr/>
        </p:nvPicPr>
        <p:blipFill>
          <a:blip r:embed="rId4">
            <a:extLst/>
          </a:blip>
          <a:srcRect l="0" t="0" r="6575" b="53263"/>
          <a:stretch>
            <a:fillRect/>
          </a:stretch>
        </p:blipFill>
        <p:spPr>
          <a:xfrm>
            <a:off x="3040336" y="3082322"/>
            <a:ext cx="18131849" cy="6627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67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68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IMG_6433.png" descr="IMG_6433.png"/>
          <p:cNvPicPr>
            <a:picLocks noChangeAspect="1"/>
          </p:cNvPicPr>
          <p:nvPr/>
        </p:nvPicPr>
        <p:blipFill>
          <a:blip r:embed="rId4">
            <a:extLst/>
          </a:blip>
          <a:srcRect l="1734" t="51371" r="4841" b="1892"/>
          <a:stretch>
            <a:fillRect/>
          </a:stretch>
        </p:blipFill>
        <p:spPr>
          <a:xfrm>
            <a:off x="3040336" y="3082323"/>
            <a:ext cx="18131849" cy="6627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تجميع"/>
          <p:cNvGrpSpPr/>
          <p:nvPr/>
        </p:nvGrpSpPr>
        <p:grpSpPr>
          <a:xfrm>
            <a:off x="1223392" y="263318"/>
            <a:ext cx="21716998" cy="11847329"/>
            <a:chOff x="0" y="0"/>
            <a:chExt cx="21716997" cy="11847328"/>
          </a:xfrm>
        </p:grpSpPr>
        <p:grpSp>
          <p:nvGrpSpPr>
            <p:cNvPr id="775" name="تجميع"/>
            <p:cNvGrpSpPr/>
            <p:nvPr/>
          </p:nvGrpSpPr>
          <p:grpSpPr>
            <a:xfrm>
              <a:off x="1536519" y="0"/>
              <a:ext cx="20180479" cy="11847329"/>
              <a:chOff x="0" y="0"/>
              <a:chExt cx="20180478" cy="11847329"/>
            </a:xfrm>
          </p:grpSpPr>
          <p:grpSp>
            <p:nvGrpSpPr>
              <p:cNvPr id="773" name="Google Shape;458;p32"/>
              <p:cNvGrpSpPr/>
              <p:nvPr/>
            </p:nvGrpSpPr>
            <p:grpSpPr>
              <a:xfrm>
                <a:off x="961740" y="1224978"/>
                <a:ext cx="19218738" cy="10622352"/>
                <a:chOff x="0" y="-1"/>
                <a:chExt cx="19218736" cy="10622350"/>
              </a:xfrm>
            </p:grpSpPr>
            <p:sp>
              <p:nvSpPr>
                <p:cNvPr id="771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2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774" name="Google Shape;463;p32"/>
              <p:cNvSpPr/>
              <p:nvPr/>
            </p:nvSpPr>
            <p:spPr>
              <a:xfrm>
                <a:off x="-1" y="-1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828" name="Google Shape;464;p32"/>
            <p:cNvGrpSpPr/>
            <p:nvPr/>
          </p:nvGrpSpPr>
          <p:grpSpPr>
            <a:xfrm>
              <a:off x="0" y="6260906"/>
              <a:ext cx="3237763" cy="5586399"/>
              <a:chOff x="0" y="0"/>
              <a:chExt cx="3237762" cy="5586398"/>
            </a:xfrm>
          </p:grpSpPr>
          <p:sp>
            <p:nvSpPr>
              <p:cNvPr id="776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27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777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8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9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0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1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2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3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2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3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4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5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6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7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8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9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0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1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2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3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4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5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6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7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8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9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0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1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2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3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5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7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8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9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0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3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4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5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6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830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0363599" y="4651379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32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0363599" y="2060829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33" name="IMG_6429.png" descr="IMG_6429.png"/>
          <p:cNvPicPr>
            <a:picLocks noChangeAspect="1"/>
          </p:cNvPicPr>
          <p:nvPr/>
        </p:nvPicPr>
        <p:blipFill>
          <a:blip r:embed="rId6">
            <a:extLst/>
          </a:blip>
          <a:srcRect l="1750" t="9108" r="11185" b="0"/>
          <a:stretch>
            <a:fillRect/>
          </a:stretch>
        </p:blipFill>
        <p:spPr>
          <a:xfrm>
            <a:off x="5992189" y="1796339"/>
            <a:ext cx="14786085" cy="10187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4" name="IMG_3212.jpeg" descr="IMG_3212.jpe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0363599" y="9635314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4" grpId="4"/>
      <p:bldP build="whole" bldLvl="1" animBg="1" rev="0" advAuto="0" spid="831" grpId="2"/>
      <p:bldP build="whole" bldLvl="1" animBg="1" rev="0" advAuto="0" spid="830" grpId="1"/>
      <p:bldP build="whole" bldLvl="1" animBg="1" rev="0" advAuto="0" spid="83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837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838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9" name="IMG_6429.png" descr="IMG_6429.png"/>
          <p:cNvPicPr>
            <a:picLocks noChangeAspect="1"/>
          </p:cNvPicPr>
          <p:nvPr/>
        </p:nvPicPr>
        <p:blipFill>
          <a:blip r:embed="rId4">
            <a:extLst/>
          </a:blip>
          <a:srcRect l="23170" t="9108" r="13637" b="80868"/>
          <a:stretch>
            <a:fillRect/>
          </a:stretch>
        </p:blipFill>
        <p:spPr>
          <a:xfrm>
            <a:off x="3390659" y="1546075"/>
            <a:ext cx="15930925" cy="166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IMG_6429.png" descr="IMG_6429.png"/>
          <p:cNvPicPr>
            <a:picLocks noChangeAspect="1"/>
          </p:cNvPicPr>
          <p:nvPr/>
        </p:nvPicPr>
        <p:blipFill>
          <a:blip r:embed="rId4">
            <a:extLst/>
          </a:blip>
          <a:srcRect l="53103" t="18935" r="11792" b="70174"/>
          <a:stretch>
            <a:fillRect/>
          </a:stretch>
        </p:blipFill>
        <p:spPr>
          <a:xfrm>
            <a:off x="9413473" y="3718658"/>
            <a:ext cx="8850102" cy="18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1" name="IMG_6429.png" descr="IMG_6429.png"/>
          <p:cNvPicPr>
            <a:picLocks noChangeAspect="1"/>
          </p:cNvPicPr>
          <p:nvPr/>
        </p:nvPicPr>
        <p:blipFill>
          <a:blip r:embed="rId4">
            <a:extLst/>
          </a:blip>
          <a:srcRect l="18674" t="19368" r="46221" b="69741"/>
          <a:stretch>
            <a:fillRect/>
          </a:stretch>
        </p:blipFill>
        <p:spPr>
          <a:xfrm>
            <a:off x="9748192" y="7516800"/>
            <a:ext cx="8850102" cy="1811862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٥"/>
          <p:cNvSpPr txBox="1"/>
          <p:nvPr/>
        </p:nvSpPr>
        <p:spPr>
          <a:xfrm>
            <a:off x="12393657" y="3015305"/>
            <a:ext cx="771705" cy="2263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148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843" name="٢"/>
          <p:cNvSpPr txBox="1"/>
          <p:nvPr/>
        </p:nvSpPr>
        <p:spPr>
          <a:xfrm>
            <a:off x="10154679" y="2939105"/>
            <a:ext cx="1476368" cy="2263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148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844" name="٧"/>
          <p:cNvSpPr txBox="1"/>
          <p:nvPr/>
        </p:nvSpPr>
        <p:spPr>
          <a:xfrm>
            <a:off x="11918905" y="6692900"/>
            <a:ext cx="1025705" cy="22631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148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845" name="٦"/>
          <p:cNvSpPr txBox="1"/>
          <p:nvPr/>
        </p:nvSpPr>
        <p:spPr>
          <a:xfrm>
            <a:off x="10002279" y="6692900"/>
            <a:ext cx="1025705" cy="22631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defRPr sz="148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848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849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IMG_6429.png" descr="IMG_6429.png"/>
          <p:cNvPicPr>
            <a:picLocks noChangeAspect="1"/>
          </p:cNvPicPr>
          <p:nvPr/>
        </p:nvPicPr>
        <p:blipFill>
          <a:blip r:embed="rId4">
            <a:extLst/>
          </a:blip>
          <a:srcRect l="1232" t="33094" r="11839" b="57227"/>
          <a:stretch>
            <a:fillRect/>
          </a:stretch>
        </p:blipFill>
        <p:spPr>
          <a:xfrm>
            <a:off x="2650888" y="1571611"/>
            <a:ext cx="17581247" cy="1291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IMG_6429.png" descr="IMG_6429.png"/>
          <p:cNvPicPr>
            <a:picLocks noChangeAspect="1"/>
          </p:cNvPicPr>
          <p:nvPr/>
        </p:nvPicPr>
        <p:blipFill>
          <a:blip r:embed="rId4">
            <a:extLst/>
          </a:blip>
          <a:srcRect l="26233" t="42331" r="12695" b="38835"/>
          <a:stretch>
            <a:fillRect/>
          </a:stretch>
        </p:blipFill>
        <p:spPr>
          <a:xfrm>
            <a:off x="6339218" y="2863439"/>
            <a:ext cx="13444413" cy="273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IMG_6429.png" descr="IMG_6429.png"/>
          <p:cNvPicPr>
            <a:picLocks noChangeAspect="1"/>
          </p:cNvPicPr>
          <p:nvPr/>
        </p:nvPicPr>
        <p:blipFill>
          <a:blip r:embed="rId4">
            <a:extLst/>
          </a:blip>
          <a:srcRect l="27543" t="60866" r="11384" b="20300"/>
          <a:stretch>
            <a:fillRect/>
          </a:stretch>
        </p:blipFill>
        <p:spPr>
          <a:xfrm>
            <a:off x="6339218" y="7770007"/>
            <a:ext cx="13444413" cy="27362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3" name="تجميع"/>
          <p:cNvGrpSpPr/>
          <p:nvPr/>
        </p:nvGrpSpPr>
        <p:grpSpPr>
          <a:xfrm>
            <a:off x="5856764" y="5308367"/>
            <a:ext cx="13926993" cy="1288513"/>
            <a:chOff x="0" y="0"/>
            <a:chExt cx="13926991" cy="1288512"/>
          </a:xfrm>
        </p:grpSpPr>
        <p:grpSp>
          <p:nvGrpSpPr>
            <p:cNvPr id="856" name="تجميع"/>
            <p:cNvGrpSpPr/>
            <p:nvPr/>
          </p:nvGrpSpPr>
          <p:grpSpPr>
            <a:xfrm>
              <a:off x="11877636" y="76200"/>
              <a:ext cx="2049356" cy="1212313"/>
              <a:chOff x="0" y="0"/>
              <a:chExt cx="2049355" cy="1212312"/>
            </a:xfrm>
          </p:grpSpPr>
          <p:sp>
            <p:nvSpPr>
              <p:cNvPr id="853" name="٥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854" name="٦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855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61" name="تجميع"/>
            <p:cNvGrpSpPr/>
            <p:nvPr/>
          </p:nvGrpSpPr>
          <p:grpSpPr>
            <a:xfrm>
              <a:off x="9728440" y="76200"/>
              <a:ext cx="2779501" cy="1212313"/>
              <a:chOff x="0" y="0"/>
              <a:chExt cx="2779499" cy="1212312"/>
            </a:xfrm>
          </p:grpSpPr>
          <p:sp>
            <p:nvSpPr>
              <p:cNvPr id="857" name="+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+</a:t>
                </a:r>
              </a:p>
            </p:txBody>
          </p:sp>
          <p:sp>
            <p:nvSpPr>
              <p:cNvPr id="858" name="١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859" name="٣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860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66" name="تجميع"/>
            <p:cNvGrpSpPr/>
            <p:nvPr/>
          </p:nvGrpSpPr>
          <p:grpSpPr>
            <a:xfrm>
              <a:off x="7492390" y="76200"/>
              <a:ext cx="2779501" cy="1212313"/>
              <a:chOff x="0" y="0"/>
              <a:chExt cx="2779499" cy="1212312"/>
            </a:xfrm>
          </p:grpSpPr>
          <p:sp>
            <p:nvSpPr>
              <p:cNvPr id="862" name="=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863" name="٥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864" name="٦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865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1" name="تجميع"/>
            <p:cNvGrpSpPr/>
            <p:nvPr/>
          </p:nvGrpSpPr>
          <p:grpSpPr>
            <a:xfrm>
              <a:off x="5376559" y="63500"/>
              <a:ext cx="2779500" cy="1212313"/>
              <a:chOff x="0" y="0"/>
              <a:chExt cx="2779499" cy="1212312"/>
            </a:xfrm>
          </p:grpSpPr>
          <p:sp>
            <p:nvSpPr>
              <p:cNvPr id="867" name="+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+</a:t>
                </a:r>
              </a:p>
            </p:txBody>
          </p:sp>
          <p:sp>
            <p:nvSpPr>
              <p:cNvPr id="868" name="٢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869" name="٦"/>
              <p:cNvSpPr/>
              <p:nvPr/>
            </p:nvSpPr>
            <p:spPr>
              <a:xfrm>
                <a:off x="38100" y="9468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870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76" name="تجميع"/>
            <p:cNvGrpSpPr/>
            <p:nvPr/>
          </p:nvGrpSpPr>
          <p:grpSpPr>
            <a:xfrm>
              <a:off x="3332857" y="63499"/>
              <a:ext cx="2779501" cy="1212314"/>
              <a:chOff x="0" y="0"/>
              <a:chExt cx="2779499" cy="1212312"/>
            </a:xfrm>
          </p:grpSpPr>
          <p:sp>
            <p:nvSpPr>
              <p:cNvPr id="872" name="=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873" name="٧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874" name="٦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875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82" name="تجميع"/>
            <p:cNvGrpSpPr/>
            <p:nvPr/>
          </p:nvGrpSpPr>
          <p:grpSpPr>
            <a:xfrm>
              <a:off x="-1" y="0"/>
              <a:ext cx="3804179" cy="1212313"/>
              <a:chOff x="0" y="0"/>
              <a:chExt cx="3804177" cy="1212312"/>
            </a:xfrm>
          </p:grpSpPr>
          <p:sp>
            <p:nvSpPr>
              <p:cNvPr id="877" name="="/>
              <p:cNvSpPr/>
              <p:nvPr/>
            </p:nvSpPr>
            <p:spPr>
              <a:xfrm>
                <a:off x="2343889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878" name="١"/>
              <p:cNvSpPr/>
              <p:nvPr/>
            </p:nvSpPr>
            <p:spPr>
              <a:xfrm>
                <a:off x="1024677" y="0"/>
                <a:ext cx="2049357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879" name="٦"/>
              <p:cNvSpPr/>
              <p:nvPr/>
            </p:nvSpPr>
            <p:spPr>
              <a:xfrm>
                <a:off x="1024677" y="1010328"/>
                <a:ext cx="204935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880" name="خط"/>
              <p:cNvSpPr/>
              <p:nvPr/>
            </p:nvSpPr>
            <p:spPr>
              <a:xfrm>
                <a:off x="1433542" y="1212312"/>
                <a:ext cx="1183786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81" name="١"/>
              <p:cNvSpPr/>
              <p:nvPr/>
            </p:nvSpPr>
            <p:spPr>
              <a:xfrm>
                <a:off x="0" y="410942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</p:grpSp>
      <p:grpSp>
        <p:nvGrpSpPr>
          <p:cNvPr id="908" name="تجميع"/>
          <p:cNvGrpSpPr/>
          <p:nvPr/>
        </p:nvGrpSpPr>
        <p:grpSpPr>
          <a:xfrm>
            <a:off x="8376407" y="10506064"/>
            <a:ext cx="10594135" cy="1225013"/>
            <a:chOff x="0" y="0"/>
            <a:chExt cx="10594133" cy="1225012"/>
          </a:xfrm>
        </p:grpSpPr>
        <p:grpSp>
          <p:nvGrpSpPr>
            <p:cNvPr id="887" name="تجميع"/>
            <p:cNvGrpSpPr/>
            <p:nvPr/>
          </p:nvGrpSpPr>
          <p:grpSpPr>
            <a:xfrm>
              <a:off x="8544778" y="12700"/>
              <a:ext cx="2049356" cy="1212313"/>
              <a:chOff x="0" y="0"/>
              <a:chExt cx="2049355" cy="1212312"/>
            </a:xfrm>
          </p:grpSpPr>
          <p:sp>
            <p:nvSpPr>
              <p:cNvPr id="884" name="٤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885" name="٥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886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92" name="تجميع"/>
            <p:cNvGrpSpPr/>
            <p:nvPr/>
          </p:nvGrpSpPr>
          <p:grpSpPr>
            <a:xfrm>
              <a:off x="6395582" y="12700"/>
              <a:ext cx="2779501" cy="1212313"/>
              <a:chOff x="0" y="0"/>
              <a:chExt cx="2779499" cy="1212312"/>
            </a:xfrm>
          </p:grpSpPr>
          <p:sp>
            <p:nvSpPr>
              <p:cNvPr id="888" name="-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-</a:t>
                </a:r>
              </a:p>
            </p:txBody>
          </p:sp>
          <p:sp>
            <p:nvSpPr>
              <p:cNvPr id="889" name="١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890" name="١٠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891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97" name="تجميع"/>
            <p:cNvGrpSpPr/>
            <p:nvPr/>
          </p:nvGrpSpPr>
          <p:grpSpPr>
            <a:xfrm>
              <a:off x="4159533" y="12700"/>
              <a:ext cx="2779501" cy="1212313"/>
              <a:chOff x="0" y="0"/>
              <a:chExt cx="2779499" cy="1212312"/>
            </a:xfrm>
          </p:grpSpPr>
          <p:sp>
            <p:nvSpPr>
              <p:cNvPr id="893" name="=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894" name="٨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895" name="١٠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896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02" name="تجميع"/>
            <p:cNvGrpSpPr/>
            <p:nvPr/>
          </p:nvGrpSpPr>
          <p:grpSpPr>
            <a:xfrm>
              <a:off x="2043701" y="0"/>
              <a:ext cx="2779501" cy="1212313"/>
              <a:chOff x="0" y="0"/>
              <a:chExt cx="2779499" cy="1212312"/>
            </a:xfrm>
          </p:grpSpPr>
          <p:sp>
            <p:nvSpPr>
              <p:cNvPr id="898" name="-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-</a:t>
                </a:r>
              </a:p>
            </p:txBody>
          </p:sp>
          <p:sp>
            <p:nvSpPr>
              <p:cNvPr id="899" name="١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900" name="١٠"/>
              <p:cNvSpPr/>
              <p:nvPr/>
            </p:nvSpPr>
            <p:spPr>
              <a:xfrm>
                <a:off x="38100" y="9468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901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07" name="تجميع"/>
            <p:cNvGrpSpPr/>
            <p:nvPr/>
          </p:nvGrpSpPr>
          <p:grpSpPr>
            <a:xfrm>
              <a:off x="0" y="0"/>
              <a:ext cx="2779500" cy="1212313"/>
              <a:chOff x="0" y="0"/>
              <a:chExt cx="2779499" cy="1212312"/>
            </a:xfrm>
          </p:grpSpPr>
          <p:sp>
            <p:nvSpPr>
              <p:cNvPr id="903" name="="/>
              <p:cNvSpPr/>
              <p:nvPr/>
            </p:nvSpPr>
            <p:spPr>
              <a:xfrm>
                <a:off x="1319211" y="1167643"/>
                <a:ext cx="146028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spAutoFit/>
              </a:bodyPr>
              <a:lstStyle>
                <a:lvl1pPr algn="ctr">
                  <a:lnSpc>
                    <a:spcPct val="150000"/>
                  </a:lnSpc>
                  <a:defRPr sz="86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 sz="8200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 sz="860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904" name="٧"/>
              <p:cNvSpPr/>
              <p:nvPr/>
            </p:nvSpPr>
            <p:spPr>
              <a:xfrm>
                <a:off x="0" y="0"/>
                <a:ext cx="2049356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905" name="١٠"/>
              <p:cNvSpPr/>
              <p:nvPr/>
            </p:nvSpPr>
            <p:spPr>
              <a:xfrm>
                <a:off x="0" y="1010328"/>
                <a:ext cx="2049356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ctr">
                  <a:lnSpc>
                    <a:spcPct val="150000"/>
                  </a:lnSpc>
                  <a:defRPr b="1" sz="8200">
                    <a:solidFill>
                      <a:srgbClr val="F4783C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906" name="خط"/>
              <p:cNvSpPr/>
              <p:nvPr/>
            </p:nvSpPr>
            <p:spPr>
              <a:xfrm>
                <a:off x="408864" y="1212312"/>
                <a:ext cx="1183787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91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912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sp>
        <p:nvSpPr>
          <p:cNvPr id="913" name="عدد أجزاء نموذج كسر الإجابة يساوي المضاعف المشترك الأصغر لمقامي الكسور غير المتشابهة ."/>
          <p:cNvSpPr txBox="1"/>
          <p:nvPr/>
        </p:nvSpPr>
        <p:spPr>
          <a:xfrm>
            <a:off x="5774526" y="5597732"/>
            <a:ext cx="12663650" cy="21398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lnSpc>
                <a:spcPct val="150000"/>
              </a:lnSpc>
              <a:defRPr b="1" sz="5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عدد أجزاء نموذج كسر الإجابة يساوي المضاعف المشترك الأصغر لمقامي الكسور غير المتشابهة .</a:t>
            </a:r>
          </a:p>
        </p:txBody>
      </p:sp>
      <p:pic>
        <p:nvPicPr>
          <p:cNvPr id="914" name="IMG_6429.png" descr="IMG_6429.png"/>
          <p:cNvPicPr>
            <a:picLocks noChangeAspect="1"/>
          </p:cNvPicPr>
          <p:nvPr/>
        </p:nvPicPr>
        <p:blipFill>
          <a:blip r:embed="rId4">
            <a:extLst/>
          </a:blip>
          <a:srcRect l="7334" t="79732" r="12862" b="4579"/>
          <a:stretch>
            <a:fillRect/>
          </a:stretch>
        </p:blipFill>
        <p:spPr>
          <a:xfrm>
            <a:off x="2375462" y="1967783"/>
            <a:ext cx="17567881" cy="2279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924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916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7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8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9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0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1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2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3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56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925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6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7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8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9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0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1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2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3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4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5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6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7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8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0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1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961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957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8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9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0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963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964" name="ص ٢٥ - ٢٦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٢٥ - ٢٦</a:t>
            </a:r>
          </a:p>
        </p:txBody>
      </p:sp>
      <p:sp>
        <p:nvSpPr>
          <p:cNvPr id="965" name="ج ، و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ج ، و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4" grpId="3"/>
      <p:bldP build="whole" bldLvl="1" animBg="1" rev="0" advAuto="0" spid="963" grpId="1"/>
      <p:bldP build="whole" bldLvl="1" animBg="1" rev="0" advAuto="0" spid="96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G_6421.png" descr="IMG_6421.png"/>
          <p:cNvPicPr>
            <a:picLocks noChangeAspect="1"/>
          </p:cNvPicPr>
          <p:nvPr/>
        </p:nvPicPr>
        <p:blipFill>
          <a:blip r:embed="rId3">
            <a:extLst/>
          </a:blip>
          <a:srcRect l="0" t="35917" r="0" b="12937"/>
          <a:stretch>
            <a:fillRect/>
          </a:stretch>
        </p:blipFill>
        <p:spPr>
          <a:xfrm>
            <a:off x="5276379" y="5834522"/>
            <a:ext cx="10932400" cy="32158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3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90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9" grpId="2"/>
      <p:bldP build="whole" bldLvl="1" animBg="1" rev="0" advAuto="0" spid="488" grpId="1"/>
      <p:bldP build="whole" bldLvl="1" animBg="1" rev="0" advAuto="0" spid="53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6423.png" descr="IMG_6423.png"/>
          <p:cNvPicPr>
            <a:picLocks noChangeAspect="1"/>
          </p:cNvPicPr>
          <p:nvPr/>
        </p:nvPicPr>
        <p:blipFill>
          <a:blip r:embed="rId2">
            <a:extLst/>
          </a:blip>
          <a:srcRect l="11450" t="1131" r="4270" b="86469"/>
          <a:stretch>
            <a:fillRect/>
          </a:stretch>
        </p:blipFill>
        <p:spPr>
          <a:xfrm>
            <a:off x="2943146" y="4295176"/>
            <a:ext cx="19823515" cy="1580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6423.png" descr="IMG_6423.png"/>
          <p:cNvPicPr>
            <a:picLocks noChangeAspect="1"/>
          </p:cNvPicPr>
          <p:nvPr/>
        </p:nvPicPr>
        <p:blipFill>
          <a:blip r:embed="rId3">
            <a:extLst/>
          </a:blip>
          <a:srcRect l="42566" t="25691" r="4561" b="62186"/>
          <a:stretch>
            <a:fillRect/>
          </a:stretch>
        </p:blipFill>
        <p:spPr>
          <a:xfrm>
            <a:off x="6097165" y="1422595"/>
            <a:ext cx="12367415" cy="153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6423.png" descr="IMG_6423.png"/>
          <p:cNvPicPr>
            <a:picLocks noChangeAspect="1"/>
          </p:cNvPicPr>
          <p:nvPr/>
        </p:nvPicPr>
        <p:blipFill>
          <a:blip r:embed="rId3">
            <a:extLst/>
          </a:blip>
          <a:srcRect l="3969" t="36029" r="8056" b="1390"/>
          <a:stretch>
            <a:fillRect/>
          </a:stretch>
        </p:blipFill>
        <p:spPr>
          <a:xfrm>
            <a:off x="1070546" y="3885512"/>
            <a:ext cx="21528005" cy="8298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4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20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3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5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4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IMG_6423.png" descr="IMG_6423.png"/>
          <p:cNvPicPr>
            <a:picLocks noChangeAspect="1"/>
          </p:cNvPicPr>
          <p:nvPr/>
        </p:nvPicPr>
        <p:blipFill>
          <a:blip r:embed="rId3">
            <a:extLst/>
          </a:blip>
          <a:srcRect l="42566" t="25691" r="4561" b="62186"/>
          <a:stretch>
            <a:fillRect/>
          </a:stretch>
        </p:blipFill>
        <p:spPr>
          <a:xfrm>
            <a:off x="6097165" y="1422595"/>
            <a:ext cx="12367415" cy="153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G_6424.png" descr="IMG_6424.png"/>
          <p:cNvPicPr>
            <a:picLocks noChangeAspect="1"/>
          </p:cNvPicPr>
          <p:nvPr/>
        </p:nvPicPr>
        <p:blipFill>
          <a:blip r:embed="rId4">
            <a:extLst/>
          </a:blip>
          <a:srcRect l="0" t="0" r="9086" b="0"/>
          <a:stretch>
            <a:fillRect/>
          </a:stretch>
        </p:blipFill>
        <p:spPr>
          <a:xfrm>
            <a:off x="2713073" y="3131950"/>
            <a:ext cx="17901728" cy="9367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5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4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2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5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73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G_6423.png" descr="IMG_6423.png"/>
          <p:cNvPicPr>
            <a:picLocks noChangeAspect="1"/>
          </p:cNvPicPr>
          <p:nvPr/>
        </p:nvPicPr>
        <p:blipFill>
          <a:blip r:embed="rId3">
            <a:extLst/>
          </a:blip>
          <a:srcRect l="42566" t="25691" r="4561" b="62186"/>
          <a:stretch>
            <a:fillRect/>
          </a:stretch>
        </p:blipFill>
        <p:spPr>
          <a:xfrm>
            <a:off x="6097165" y="1422595"/>
            <a:ext cx="12367415" cy="153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G_6425.png" descr="IMG_6425.png"/>
          <p:cNvPicPr>
            <a:picLocks noChangeAspect="1"/>
          </p:cNvPicPr>
          <p:nvPr/>
        </p:nvPicPr>
        <p:blipFill>
          <a:blip r:embed="rId4">
            <a:extLst/>
          </a:blip>
          <a:srcRect l="0" t="0" r="8608" b="22104"/>
          <a:stretch>
            <a:fillRect/>
          </a:stretch>
        </p:blipFill>
        <p:spPr>
          <a:xfrm>
            <a:off x="1721804" y="3606887"/>
            <a:ext cx="19801547" cy="6502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IMG_6425.png" descr="IMG_6425.png"/>
          <p:cNvPicPr>
            <a:picLocks noChangeAspect="1"/>
          </p:cNvPicPr>
          <p:nvPr/>
        </p:nvPicPr>
        <p:blipFill>
          <a:blip r:embed="rId4">
            <a:extLst/>
          </a:blip>
          <a:srcRect l="67659" t="78512" r="8608" b="0"/>
          <a:stretch>
            <a:fillRect/>
          </a:stretch>
        </p:blipFill>
        <p:spPr>
          <a:xfrm>
            <a:off x="8352722" y="10041520"/>
            <a:ext cx="5615785" cy="1958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679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18572474" y="3943802"/>
            <a:ext cx="812848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1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10014230" y="3943802"/>
            <a:ext cx="812848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82" name="IMG_6426.png" descr="IMG_6426.png"/>
          <p:cNvPicPr>
            <a:picLocks noChangeAspect="1"/>
          </p:cNvPicPr>
          <p:nvPr/>
        </p:nvPicPr>
        <p:blipFill>
          <a:blip r:embed="rId6">
            <a:extLst/>
          </a:blip>
          <a:srcRect l="22453" t="29675" r="7772" b="35499"/>
          <a:stretch>
            <a:fillRect/>
          </a:stretch>
        </p:blipFill>
        <p:spPr>
          <a:xfrm>
            <a:off x="3808679" y="1332046"/>
            <a:ext cx="14939461" cy="178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IMG_6426.png" descr="IMG_6426.png"/>
          <p:cNvPicPr>
            <a:picLocks noChangeAspect="1"/>
          </p:cNvPicPr>
          <p:nvPr/>
        </p:nvPicPr>
        <p:blipFill>
          <a:blip r:embed="rId6">
            <a:extLst/>
          </a:blip>
          <a:srcRect l="40589" t="60382" r="7772" b="6797"/>
          <a:stretch>
            <a:fillRect/>
          </a:stretch>
        </p:blipFill>
        <p:spPr>
          <a:xfrm>
            <a:off x="5407688" y="3117983"/>
            <a:ext cx="13340565" cy="2030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0" grpId="1"/>
      <p:bldP build="whole" bldLvl="1" animBg="1" rev="0" advAuto="0" spid="68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86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383212"/>
            <a:ext cx="721519" cy="721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87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IMG_6432.png" descr="IMG_6432.png"/>
          <p:cNvPicPr>
            <a:picLocks noChangeAspect="1"/>
          </p:cNvPicPr>
          <p:nvPr/>
        </p:nvPicPr>
        <p:blipFill>
          <a:blip r:embed="rId4">
            <a:extLst/>
          </a:blip>
          <a:srcRect l="13597" t="0" r="11800" b="58401"/>
          <a:stretch>
            <a:fillRect/>
          </a:stretch>
        </p:blipFill>
        <p:spPr>
          <a:xfrm>
            <a:off x="3063721" y="2970848"/>
            <a:ext cx="17742100" cy="6910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91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92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G_6432.png" descr="IMG_6432.png"/>
          <p:cNvPicPr>
            <a:picLocks noChangeAspect="1"/>
          </p:cNvPicPr>
          <p:nvPr/>
        </p:nvPicPr>
        <p:blipFill>
          <a:blip r:embed="rId4">
            <a:extLst/>
          </a:blip>
          <a:srcRect l="14709" t="47618" r="10688" b="9191"/>
          <a:stretch>
            <a:fillRect/>
          </a:stretch>
        </p:blipFill>
        <p:spPr>
          <a:xfrm>
            <a:off x="2681882" y="3012281"/>
            <a:ext cx="19020419" cy="7691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