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3573" t="36928" r="26843" b="36928"/>
          <a:stretch>
            <a:fillRect/>
          </a:stretch>
        </p:blipFill>
        <p:spPr>
          <a:xfrm>
            <a:off x="8040290" y="4743797"/>
            <a:ext cx="1103908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966868" y="4708551"/>
            <a:ext cx="1177150" cy="3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9" name="مربع نص 1"/>
          <p:cNvSpPr txBox="1"/>
          <p:nvPr/>
        </p:nvSpPr>
        <p:spPr>
          <a:xfrm>
            <a:off x="2944895" y="10490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السادس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٦-١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٦-٣</a:t>
            </a:r>
            <a:endParaRPr sz="100"/>
          </a:p>
        </p:txBody>
      </p:sp>
      <p:pic>
        <p:nvPicPr>
          <p:cNvPr id="100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5361393" y="77753"/>
            <a:ext cx="3780012" cy="914206"/>
            <a:chOff x="0" y="0"/>
            <a:chExt cx="3780011" cy="914204"/>
          </a:xfrm>
        </p:grpSpPr>
        <p:sp>
          <p:nvSpPr>
            <p:cNvPr id="101" name="دائرة"/>
            <p:cNvSpPr/>
            <p:nvPr/>
          </p:nvSpPr>
          <p:spPr>
            <a:xfrm>
              <a:off x="3029302" y="405782"/>
              <a:ext cx="313959" cy="313959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" name="تجميع"/>
            <p:cNvGrpSpPr/>
            <p:nvPr/>
          </p:nvGrpSpPr>
          <p:grpSpPr>
            <a:xfrm>
              <a:off x="0" y="0"/>
              <a:ext cx="3780012" cy="914205"/>
              <a:chOff x="0" y="0"/>
              <a:chExt cx="3780011" cy="914204"/>
            </a:xfrm>
          </p:grpSpPr>
          <p:sp>
            <p:nvSpPr>
              <p:cNvPr id="102" name="الفصل"/>
              <p:cNvSpPr txBox="1"/>
              <p:nvPr/>
            </p:nvSpPr>
            <p:spPr>
              <a:xfrm>
                <a:off x="2441339" y="0"/>
                <a:ext cx="1338673" cy="449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3" name="١"/>
              <p:cNvSpPr txBox="1"/>
              <p:nvPr/>
            </p:nvSpPr>
            <p:spPr>
              <a:xfrm>
                <a:off x="2831238" y="194398"/>
                <a:ext cx="719807" cy="719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04" name="الأنماط العددية والدوال"/>
              <p:cNvSpPr txBox="1"/>
              <p:nvPr/>
            </p:nvSpPr>
            <p:spPr>
              <a:xfrm>
                <a:off x="0" y="275420"/>
                <a:ext cx="2547610" cy="557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609344">
                  <a:lnSpc>
                    <a:spcPct val="90000"/>
                  </a:lnSpc>
                  <a:spcBef>
                    <a:spcPts val="1700"/>
                  </a:spcBef>
                  <a:defRPr sz="176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الضرب في عدد من رقمين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60000">
            <a:off x="7200532" y="3309342"/>
            <a:ext cx="1136853" cy="87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4108.png" descr="IMG_4108.png"/>
          <p:cNvPicPr>
            <a:picLocks noChangeAspect="1"/>
          </p:cNvPicPr>
          <p:nvPr/>
        </p:nvPicPr>
        <p:blipFill>
          <a:blip r:embed="rId4">
            <a:extLst/>
          </a:blip>
          <a:srcRect l="292" t="10066" r="16164" b="16790"/>
          <a:stretch>
            <a:fillRect/>
          </a:stretch>
        </p:blipFill>
        <p:spPr>
          <a:xfrm>
            <a:off x="2502510" y="833539"/>
            <a:ext cx="4765592" cy="29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2" fill="norm" stroke="1" extrusionOk="0">
                <a:moveTo>
                  <a:pt x="21021" y="18"/>
                </a:moveTo>
                <a:cubicBezTo>
                  <a:pt x="20970" y="-8"/>
                  <a:pt x="14183" y="-5"/>
                  <a:pt x="14122" y="21"/>
                </a:cubicBezTo>
                <a:cubicBezTo>
                  <a:pt x="14098" y="32"/>
                  <a:pt x="14040" y="68"/>
                  <a:pt x="13993" y="101"/>
                </a:cubicBezTo>
                <a:cubicBezTo>
                  <a:pt x="13945" y="133"/>
                  <a:pt x="13849" y="196"/>
                  <a:pt x="13780" y="242"/>
                </a:cubicBezTo>
                <a:cubicBezTo>
                  <a:pt x="13712" y="287"/>
                  <a:pt x="13631" y="342"/>
                  <a:pt x="13599" y="365"/>
                </a:cubicBezTo>
                <a:cubicBezTo>
                  <a:pt x="13567" y="388"/>
                  <a:pt x="13530" y="409"/>
                  <a:pt x="13520" y="409"/>
                </a:cubicBezTo>
                <a:cubicBezTo>
                  <a:pt x="13509" y="409"/>
                  <a:pt x="13498" y="417"/>
                  <a:pt x="13494" y="427"/>
                </a:cubicBezTo>
                <a:cubicBezTo>
                  <a:pt x="13483" y="456"/>
                  <a:pt x="13398" y="523"/>
                  <a:pt x="13378" y="518"/>
                </a:cubicBezTo>
                <a:cubicBezTo>
                  <a:pt x="13354" y="512"/>
                  <a:pt x="13293" y="569"/>
                  <a:pt x="13293" y="598"/>
                </a:cubicBezTo>
                <a:cubicBezTo>
                  <a:pt x="13293" y="630"/>
                  <a:pt x="13280" y="639"/>
                  <a:pt x="13214" y="647"/>
                </a:cubicBezTo>
                <a:cubicBezTo>
                  <a:pt x="13179" y="652"/>
                  <a:pt x="13131" y="674"/>
                  <a:pt x="13099" y="700"/>
                </a:cubicBezTo>
                <a:cubicBezTo>
                  <a:pt x="13068" y="725"/>
                  <a:pt x="13034" y="745"/>
                  <a:pt x="13025" y="745"/>
                </a:cubicBezTo>
                <a:cubicBezTo>
                  <a:pt x="13016" y="745"/>
                  <a:pt x="13000" y="755"/>
                  <a:pt x="12991" y="768"/>
                </a:cubicBezTo>
                <a:cubicBezTo>
                  <a:pt x="12981" y="781"/>
                  <a:pt x="12946" y="810"/>
                  <a:pt x="12910" y="833"/>
                </a:cubicBezTo>
                <a:cubicBezTo>
                  <a:pt x="12874" y="855"/>
                  <a:pt x="12831" y="882"/>
                  <a:pt x="12813" y="894"/>
                </a:cubicBezTo>
                <a:cubicBezTo>
                  <a:pt x="12795" y="907"/>
                  <a:pt x="12747" y="939"/>
                  <a:pt x="12708" y="965"/>
                </a:cubicBezTo>
                <a:cubicBezTo>
                  <a:pt x="12670" y="991"/>
                  <a:pt x="12620" y="1029"/>
                  <a:pt x="12599" y="1047"/>
                </a:cubicBezTo>
                <a:cubicBezTo>
                  <a:pt x="12577" y="1066"/>
                  <a:pt x="12550" y="1080"/>
                  <a:pt x="12538" y="1080"/>
                </a:cubicBezTo>
                <a:cubicBezTo>
                  <a:pt x="12525" y="1080"/>
                  <a:pt x="12512" y="1088"/>
                  <a:pt x="12509" y="1097"/>
                </a:cubicBezTo>
                <a:cubicBezTo>
                  <a:pt x="12505" y="1106"/>
                  <a:pt x="12489" y="1120"/>
                  <a:pt x="12471" y="1127"/>
                </a:cubicBezTo>
                <a:cubicBezTo>
                  <a:pt x="12453" y="1133"/>
                  <a:pt x="12416" y="1157"/>
                  <a:pt x="12390" y="1180"/>
                </a:cubicBezTo>
                <a:cubicBezTo>
                  <a:pt x="12364" y="1202"/>
                  <a:pt x="12286" y="1252"/>
                  <a:pt x="12216" y="1291"/>
                </a:cubicBezTo>
                <a:cubicBezTo>
                  <a:pt x="11903" y="1465"/>
                  <a:pt x="11725" y="1601"/>
                  <a:pt x="11725" y="1668"/>
                </a:cubicBezTo>
                <a:cubicBezTo>
                  <a:pt x="11724" y="1702"/>
                  <a:pt x="11817" y="1805"/>
                  <a:pt x="11912" y="1877"/>
                </a:cubicBezTo>
                <a:cubicBezTo>
                  <a:pt x="11950" y="1905"/>
                  <a:pt x="12034" y="1969"/>
                  <a:pt x="12097" y="2018"/>
                </a:cubicBezTo>
                <a:cubicBezTo>
                  <a:pt x="12461" y="2302"/>
                  <a:pt x="12599" y="2409"/>
                  <a:pt x="12606" y="2409"/>
                </a:cubicBezTo>
                <a:cubicBezTo>
                  <a:pt x="12609" y="2409"/>
                  <a:pt x="12635" y="2427"/>
                  <a:pt x="12664" y="2447"/>
                </a:cubicBezTo>
                <a:cubicBezTo>
                  <a:pt x="12692" y="2467"/>
                  <a:pt x="12724" y="2489"/>
                  <a:pt x="12735" y="2497"/>
                </a:cubicBezTo>
                <a:cubicBezTo>
                  <a:pt x="12747" y="2505"/>
                  <a:pt x="12781" y="2527"/>
                  <a:pt x="12809" y="2547"/>
                </a:cubicBezTo>
                <a:cubicBezTo>
                  <a:pt x="12837" y="2567"/>
                  <a:pt x="12873" y="2585"/>
                  <a:pt x="12888" y="2585"/>
                </a:cubicBezTo>
                <a:cubicBezTo>
                  <a:pt x="12903" y="2585"/>
                  <a:pt x="12923" y="2593"/>
                  <a:pt x="12933" y="2603"/>
                </a:cubicBezTo>
                <a:cubicBezTo>
                  <a:pt x="12944" y="2613"/>
                  <a:pt x="13001" y="2650"/>
                  <a:pt x="13061" y="2685"/>
                </a:cubicBezTo>
                <a:cubicBezTo>
                  <a:pt x="13121" y="2720"/>
                  <a:pt x="13179" y="2754"/>
                  <a:pt x="13190" y="2762"/>
                </a:cubicBezTo>
                <a:cubicBezTo>
                  <a:pt x="13211" y="2776"/>
                  <a:pt x="13275" y="2816"/>
                  <a:pt x="13478" y="2941"/>
                </a:cubicBezTo>
                <a:cubicBezTo>
                  <a:pt x="13591" y="3010"/>
                  <a:pt x="13779" y="3121"/>
                  <a:pt x="13888" y="3182"/>
                </a:cubicBezTo>
                <a:cubicBezTo>
                  <a:pt x="13933" y="3207"/>
                  <a:pt x="14000" y="3243"/>
                  <a:pt x="14036" y="3264"/>
                </a:cubicBezTo>
                <a:lnTo>
                  <a:pt x="14101" y="3303"/>
                </a:lnTo>
                <a:lnTo>
                  <a:pt x="15973" y="3309"/>
                </a:lnTo>
                <a:cubicBezTo>
                  <a:pt x="17003" y="3312"/>
                  <a:pt x="17848" y="3319"/>
                  <a:pt x="17851" y="3323"/>
                </a:cubicBezTo>
                <a:cubicBezTo>
                  <a:pt x="17858" y="3335"/>
                  <a:pt x="20120" y="3315"/>
                  <a:pt x="20210" y="3303"/>
                </a:cubicBezTo>
                <a:cubicBezTo>
                  <a:pt x="20255" y="3297"/>
                  <a:pt x="20455" y="3286"/>
                  <a:pt x="20654" y="3279"/>
                </a:cubicBezTo>
                <a:lnTo>
                  <a:pt x="21018" y="3267"/>
                </a:lnTo>
                <a:lnTo>
                  <a:pt x="21093" y="3203"/>
                </a:lnTo>
                <a:cubicBezTo>
                  <a:pt x="21192" y="3118"/>
                  <a:pt x="21313" y="2923"/>
                  <a:pt x="21395" y="2718"/>
                </a:cubicBezTo>
                <a:cubicBezTo>
                  <a:pt x="21456" y="2567"/>
                  <a:pt x="21532" y="2327"/>
                  <a:pt x="21532" y="2285"/>
                </a:cubicBezTo>
                <a:cubicBezTo>
                  <a:pt x="21532" y="2275"/>
                  <a:pt x="21536" y="2252"/>
                  <a:pt x="21541" y="2235"/>
                </a:cubicBezTo>
                <a:cubicBezTo>
                  <a:pt x="21546" y="2218"/>
                  <a:pt x="21558" y="2170"/>
                  <a:pt x="21565" y="2127"/>
                </a:cubicBezTo>
                <a:cubicBezTo>
                  <a:pt x="21571" y="2083"/>
                  <a:pt x="21581" y="2021"/>
                  <a:pt x="21586" y="1991"/>
                </a:cubicBezTo>
                <a:cubicBezTo>
                  <a:pt x="21600" y="1917"/>
                  <a:pt x="21600" y="1194"/>
                  <a:pt x="21586" y="1180"/>
                </a:cubicBezTo>
                <a:cubicBezTo>
                  <a:pt x="21580" y="1174"/>
                  <a:pt x="21575" y="1151"/>
                  <a:pt x="21575" y="1130"/>
                </a:cubicBezTo>
                <a:cubicBezTo>
                  <a:pt x="21575" y="1026"/>
                  <a:pt x="21476" y="668"/>
                  <a:pt x="21403" y="509"/>
                </a:cubicBezTo>
                <a:cubicBezTo>
                  <a:pt x="21293" y="272"/>
                  <a:pt x="21145" y="82"/>
                  <a:pt x="21021" y="18"/>
                </a:cubicBezTo>
                <a:close/>
                <a:moveTo>
                  <a:pt x="8559" y="789"/>
                </a:moveTo>
                <a:cubicBezTo>
                  <a:pt x="8476" y="755"/>
                  <a:pt x="8386" y="966"/>
                  <a:pt x="8441" y="1065"/>
                </a:cubicBezTo>
                <a:cubicBezTo>
                  <a:pt x="8455" y="1092"/>
                  <a:pt x="8456" y="1107"/>
                  <a:pt x="8446" y="1144"/>
                </a:cubicBezTo>
                <a:cubicBezTo>
                  <a:pt x="8439" y="1169"/>
                  <a:pt x="8433" y="1199"/>
                  <a:pt x="8433" y="1212"/>
                </a:cubicBezTo>
                <a:cubicBezTo>
                  <a:pt x="8433" y="1227"/>
                  <a:pt x="8444" y="1218"/>
                  <a:pt x="8462" y="1189"/>
                </a:cubicBezTo>
                <a:cubicBezTo>
                  <a:pt x="8479" y="1162"/>
                  <a:pt x="8522" y="1122"/>
                  <a:pt x="8557" y="1100"/>
                </a:cubicBezTo>
                <a:cubicBezTo>
                  <a:pt x="8626" y="1058"/>
                  <a:pt x="8660" y="1020"/>
                  <a:pt x="8660" y="983"/>
                </a:cubicBezTo>
                <a:cubicBezTo>
                  <a:pt x="8660" y="964"/>
                  <a:pt x="8651" y="965"/>
                  <a:pt x="8615" y="986"/>
                </a:cubicBezTo>
                <a:cubicBezTo>
                  <a:pt x="8551" y="1023"/>
                  <a:pt x="8515" y="1016"/>
                  <a:pt x="8480" y="965"/>
                </a:cubicBezTo>
                <a:cubicBezTo>
                  <a:pt x="8450" y="922"/>
                  <a:pt x="8451" y="920"/>
                  <a:pt x="8471" y="894"/>
                </a:cubicBezTo>
                <a:cubicBezTo>
                  <a:pt x="8495" y="864"/>
                  <a:pt x="8536" y="862"/>
                  <a:pt x="8547" y="889"/>
                </a:cubicBezTo>
                <a:cubicBezTo>
                  <a:pt x="8557" y="915"/>
                  <a:pt x="8584" y="874"/>
                  <a:pt x="8584" y="833"/>
                </a:cubicBezTo>
                <a:cubicBezTo>
                  <a:pt x="8584" y="813"/>
                  <a:pt x="8574" y="795"/>
                  <a:pt x="8559" y="789"/>
                </a:cubicBezTo>
                <a:close/>
                <a:moveTo>
                  <a:pt x="9088" y="1089"/>
                </a:moveTo>
                <a:lnTo>
                  <a:pt x="9065" y="1136"/>
                </a:lnTo>
                <a:cubicBezTo>
                  <a:pt x="9042" y="1180"/>
                  <a:pt x="9041" y="1192"/>
                  <a:pt x="9047" y="1483"/>
                </a:cubicBezTo>
                <a:cubicBezTo>
                  <a:pt x="9051" y="1692"/>
                  <a:pt x="9049" y="1821"/>
                  <a:pt x="9039" y="1906"/>
                </a:cubicBezTo>
                <a:cubicBezTo>
                  <a:pt x="9027" y="2015"/>
                  <a:pt x="9002" y="2127"/>
                  <a:pt x="8991" y="2127"/>
                </a:cubicBezTo>
                <a:cubicBezTo>
                  <a:pt x="8989" y="2127"/>
                  <a:pt x="8966" y="2064"/>
                  <a:pt x="8939" y="1988"/>
                </a:cubicBezTo>
                <a:cubicBezTo>
                  <a:pt x="8869" y="1792"/>
                  <a:pt x="8793" y="1612"/>
                  <a:pt x="8721" y="1471"/>
                </a:cubicBezTo>
                <a:cubicBezTo>
                  <a:pt x="8656" y="1344"/>
                  <a:pt x="8574" y="1224"/>
                  <a:pt x="8552" y="1224"/>
                </a:cubicBezTo>
                <a:cubicBezTo>
                  <a:pt x="8535" y="1224"/>
                  <a:pt x="8509" y="1332"/>
                  <a:pt x="8509" y="1400"/>
                </a:cubicBezTo>
                <a:cubicBezTo>
                  <a:pt x="8509" y="1444"/>
                  <a:pt x="8523" y="1479"/>
                  <a:pt x="8574" y="1565"/>
                </a:cubicBezTo>
                <a:cubicBezTo>
                  <a:pt x="8634" y="1667"/>
                  <a:pt x="8639" y="1673"/>
                  <a:pt x="8653" y="1641"/>
                </a:cubicBezTo>
                <a:cubicBezTo>
                  <a:pt x="8667" y="1610"/>
                  <a:pt x="8669" y="1610"/>
                  <a:pt x="8709" y="1674"/>
                </a:cubicBezTo>
                <a:cubicBezTo>
                  <a:pt x="8760" y="1757"/>
                  <a:pt x="8912" y="2090"/>
                  <a:pt x="8944" y="2188"/>
                </a:cubicBezTo>
                <a:lnTo>
                  <a:pt x="8968" y="2262"/>
                </a:lnTo>
                <a:lnTo>
                  <a:pt x="8926" y="2344"/>
                </a:lnTo>
                <a:cubicBezTo>
                  <a:pt x="8878" y="2440"/>
                  <a:pt x="8826" y="2497"/>
                  <a:pt x="8786" y="2497"/>
                </a:cubicBezTo>
                <a:cubicBezTo>
                  <a:pt x="8760" y="2497"/>
                  <a:pt x="8757" y="2504"/>
                  <a:pt x="8757" y="2568"/>
                </a:cubicBezTo>
                <a:cubicBezTo>
                  <a:pt x="8757" y="2619"/>
                  <a:pt x="8763" y="2637"/>
                  <a:pt x="8777" y="2644"/>
                </a:cubicBezTo>
                <a:cubicBezTo>
                  <a:pt x="8787" y="2649"/>
                  <a:pt x="8844" y="2652"/>
                  <a:pt x="8903" y="2650"/>
                </a:cubicBezTo>
                <a:cubicBezTo>
                  <a:pt x="9005" y="2646"/>
                  <a:pt x="9011" y="2644"/>
                  <a:pt x="9036" y="2597"/>
                </a:cubicBezTo>
                <a:cubicBezTo>
                  <a:pt x="9068" y="2537"/>
                  <a:pt x="9069" y="2443"/>
                  <a:pt x="9041" y="2324"/>
                </a:cubicBezTo>
                <a:cubicBezTo>
                  <a:pt x="9024" y="2247"/>
                  <a:pt x="9022" y="2230"/>
                  <a:pt x="9036" y="2168"/>
                </a:cubicBezTo>
                <a:cubicBezTo>
                  <a:pt x="9070" y="2010"/>
                  <a:pt x="9092" y="1803"/>
                  <a:pt x="9099" y="1574"/>
                </a:cubicBezTo>
                <a:cubicBezTo>
                  <a:pt x="9105" y="1368"/>
                  <a:pt x="9110" y="1326"/>
                  <a:pt x="9128" y="1300"/>
                </a:cubicBezTo>
                <a:cubicBezTo>
                  <a:pt x="9154" y="1261"/>
                  <a:pt x="9152" y="1244"/>
                  <a:pt x="9117" y="1159"/>
                </a:cubicBezTo>
                <a:lnTo>
                  <a:pt x="9088" y="1089"/>
                </a:lnTo>
                <a:close/>
                <a:moveTo>
                  <a:pt x="10068" y="1150"/>
                </a:moveTo>
                <a:cubicBezTo>
                  <a:pt x="10068" y="1144"/>
                  <a:pt x="10003" y="1190"/>
                  <a:pt x="9924" y="1253"/>
                </a:cubicBezTo>
                <a:cubicBezTo>
                  <a:pt x="9792" y="1359"/>
                  <a:pt x="9743" y="1413"/>
                  <a:pt x="9743" y="1462"/>
                </a:cubicBezTo>
                <a:cubicBezTo>
                  <a:pt x="9742" y="1491"/>
                  <a:pt x="10031" y="1245"/>
                  <a:pt x="10050" y="1200"/>
                </a:cubicBezTo>
                <a:cubicBezTo>
                  <a:pt x="10059" y="1179"/>
                  <a:pt x="10068" y="1157"/>
                  <a:pt x="10068" y="1150"/>
                </a:cubicBezTo>
                <a:close/>
                <a:moveTo>
                  <a:pt x="3914" y="1197"/>
                </a:moveTo>
                <a:lnTo>
                  <a:pt x="3885" y="1259"/>
                </a:lnTo>
                <a:cubicBezTo>
                  <a:pt x="3858" y="1317"/>
                  <a:pt x="3857" y="1328"/>
                  <a:pt x="3865" y="1427"/>
                </a:cubicBezTo>
                <a:cubicBezTo>
                  <a:pt x="3870" y="1485"/>
                  <a:pt x="3883" y="1707"/>
                  <a:pt x="3892" y="1921"/>
                </a:cubicBezTo>
                <a:cubicBezTo>
                  <a:pt x="3901" y="2135"/>
                  <a:pt x="3915" y="2349"/>
                  <a:pt x="3921" y="2394"/>
                </a:cubicBezTo>
                <a:cubicBezTo>
                  <a:pt x="3933" y="2484"/>
                  <a:pt x="3964" y="2542"/>
                  <a:pt x="4013" y="2568"/>
                </a:cubicBezTo>
                <a:cubicBezTo>
                  <a:pt x="4030" y="2577"/>
                  <a:pt x="4089" y="2582"/>
                  <a:pt x="4144" y="2579"/>
                </a:cubicBezTo>
                <a:cubicBezTo>
                  <a:pt x="4263" y="2574"/>
                  <a:pt x="4290" y="2550"/>
                  <a:pt x="4322" y="2418"/>
                </a:cubicBezTo>
                <a:cubicBezTo>
                  <a:pt x="4347" y="2315"/>
                  <a:pt x="4344" y="2178"/>
                  <a:pt x="4315" y="2065"/>
                </a:cubicBezTo>
                <a:lnTo>
                  <a:pt x="4295" y="1991"/>
                </a:lnTo>
                <a:lnTo>
                  <a:pt x="4273" y="2068"/>
                </a:lnTo>
                <a:lnTo>
                  <a:pt x="4250" y="2141"/>
                </a:lnTo>
                <a:lnTo>
                  <a:pt x="4273" y="2221"/>
                </a:lnTo>
                <a:cubicBezTo>
                  <a:pt x="4286" y="2263"/>
                  <a:pt x="4299" y="2311"/>
                  <a:pt x="4299" y="2326"/>
                </a:cubicBezTo>
                <a:cubicBezTo>
                  <a:pt x="4299" y="2412"/>
                  <a:pt x="4081" y="2453"/>
                  <a:pt x="4020" y="2379"/>
                </a:cubicBezTo>
                <a:cubicBezTo>
                  <a:pt x="3962" y="2311"/>
                  <a:pt x="3953" y="2254"/>
                  <a:pt x="3935" y="1815"/>
                </a:cubicBezTo>
                <a:cubicBezTo>
                  <a:pt x="3926" y="1591"/>
                  <a:pt x="3917" y="1362"/>
                  <a:pt x="3915" y="1303"/>
                </a:cubicBezTo>
                <a:lnTo>
                  <a:pt x="3914" y="1197"/>
                </a:lnTo>
                <a:close/>
                <a:moveTo>
                  <a:pt x="6707" y="1197"/>
                </a:moveTo>
                <a:lnTo>
                  <a:pt x="6678" y="1259"/>
                </a:lnTo>
                <a:cubicBezTo>
                  <a:pt x="6651" y="1317"/>
                  <a:pt x="6650" y="1328"/>
                  <a:pt x="6658" y="1427"/>
                </a:cubicBezTo>
                <a:cubicBezTo>
                  <a:pt x="6663" y="1485"/>
                  <a:pt x="6676" y="1707"/>
                  <a:pt x="6685" y="1921"/>
                </a:cubicBezTo>
                <a:cubicBezTo>
                  <a:pt x="6706" y="2389"/>
                  <a:pt x="6715" y="2465"/>
                  <a:pt x="6757" y="2523"/>
                </a:cubicBezTo>
                <a:cubicBezTo>
                  <a:pt x="6816" y="2605"/>
                  <a:pt x="6932" y="2604"/>
                  <a:pt x="7043" y="2523"/>
                </a:cubicBezTo>
                <a:cubicBezTo>
                  <a:pt x="7120" y="2468"/>
                  <a:pt x="7127" y="2467"/>
                  <a:pt x="7205" y="2526"/>
                </a:cubicBezTo>
                <a:cubicBezTo>
                  <a:pt x="7259" y="2568"/>
                  <a:pt x="7284" y="2576"/>
                  <a:pt x="7369" y="2576"/>
                </a:cubicBezTo>
                <a:cubicBezTo>
                  <a:pt x="7464" y="2577"/>
                  <a:pt x="7471" y="2574"/>
                  <a:pt x="7520" y="2518"/>
                </a:cubicBezTo>
                <a:lnTo>
                  <a:pt x="7570" y="2459"/>
                </a:lnTo>
                <a:lnTo>
                  <a:pt x="7601" y="2512"/>
                </a:lnTo>
                <a:cubicBezTo>
                  <a:pt x="7630" y="2565"/>
                  <a:pt x="7652" y="2579"/>
                  <a:pt x="7714" y="2588"/>
                </a:cubicBezTo>
                <a:cubicBezTo>
                  <a:pt x="7745" y="2593"/>
                  <a:pt x="7746" y="2597"/>
                  <a:pt x="7743" y="2673"/>
                </a:cubicBezTo>
                <a:lnTo>
                  <a:pt x="7739" y="2753"/>
                </a:lnTo>
                <a:lnTo>
                  <a:pt x="7771" y="2673"/>
                </a:lnTo>
                <a:lnTo>
                  <a:pt x="7804" y="2591"/>
                </a:lnTo>
                <a:lnTo>
                  <a:pt x="7888" y="2579"/>
                </a:lnTo>
                <a:cubicBezTo>
                  <a:pt x="8064" y="2555"/>
                  <a:pt x="8242" y="2446"/>
                  <a:pt x="8302" y="2326"/>
                </a:cubicBezTo>
                <a:cubicBezTo>
                  <a:pt x="8377" y="2178"/>
                  <a:pt x="8366" y="1970"/>
                  <a:pt x="8280" y="1912"/>
                </a:cubicBezTo>
                <a:cubicBezTo>
                  <a:pt x="8182" y="1845"/>
                  <a:pt x="8000" y="2025"/>
                  <a:pt x="7847" y="2338"/>
                </a:cubicBezTo>
                <a:lnTo>
                  <a:pt x="7807" y="2418"/>
                </a:lnTo>
                <a:lnTo>
                  <a:pt x="7741" y="2415"/>
                </a:lnTo>
                <a:cubicBezTo>
                  <a:pt x="7664" y="2411"/>
                  <a:pt x="7631" y="2381"/>
                  <a:pt x="7611" y="2303"/>
                </a:cubicBezTo>
                <a:cubicBezTo>
                  <a:pt x="7595" y="2238"/>
                  <a:pt x="7581" y="2234"/>
                  <a:pt x="7568" y="2288"/>
                </a:cubicBezTo>
                <a:cubicBezTo>
                  <a:pt x="7553" y="2355"/>
                  <a:pt x="7518" y="2391"/>
                  <a:pt x="7451" y="2409"/>
                </a:cubicBezTo>
                <a:cubicBezTo>
                  <a:pt x="7379" y="2429"/>
                  <a:pt x="7281" y="2415"/>
                  <a:pt x="7264" y="2382"/>
                </a:cubicBezTo>
                <a:cubicBezTo>
                  <a:pt x="7256" y="2366"/>
                  <a:pt x="7260" y="2338"/>
                  <a:pt x="7280" y="2279"/>
                </a:cubicBezTo>
                <a:cubicBezTo>
                  <a:pt x="7296" y="2234"/>
                  <a:pt x="7311" y="2155"/>
                  <a:pt x="7315" y="2103"/>
                </a:cubicBezTo>
                <a:cubicBezTo>
                  <a:pt x="7321" y="1996"/>
                  <a:pt x="7304" y="1862"/>
                  <a:pt x="7280" y="1847"/>
                </a:cubicBezTo>
                <a:cubicBezTo>
                  <a:pt x="7202" y="1798"/>
                  <a:pt x="7043" y="2102"/>
                  <a:pt x="7045" y="2297"/>
                </a:cubicBezTo>
                <a:cubicBezTo>
                  <a:pt x="7046" y="2367"/>
                  <a:pt x="7041" y="2378"/>
                  <a:pt x="7016" y="2394"/>
                </a:cubicBezTo>
                <a:cubicBezTo>
                  <a:pt x="7000" y="2404"/>
                  <a:pt x="6955" y="2414"/>
                  <a:pt x="6915" y="2415"/>
                </a:cubicBezTo>
                <a:cubicBezTo>
                  <a:pt x="6831" y="2417"/>
                  <a:pt x="6795" y="2383"/>
                  <a:pt x="6764" y="2282"/>
                </a:cubicBezTo>
                <a:cubicBezTo>
                  <a:pt x="6748" y="2227"/>
                  <a:pt x="6719" y="1742"/>
                  <a:pt x="6709" y="1303"/>
                </a:cubicBezTo>
                <a:lnTo>
                  <a:pt x="6707" y="1197"/>
                </a:lnTo>
                <a:close/>
                <a:moveTo>
                  <a:pt x="7185" y="1241"/>
                </a:moveTo>
                <a:lnTo>
                  <a:pt x="7153" y="1312"/>
                </a:lnTo>
                <a:cubicBezTo>
                  <a:pt x="7135" y="1352"/>
                  <a:pt x="7124" y="1389"/>
                  <a:pt x="7128" y="1394"/>
                </a:cubicBezTo>
                <a:cubicBezTo>
                  <a:pt x="7131" y="1399"/>
                  <a:pt x="7149" y="1422"/>
                  <a:pt x="7169" y="1444"/>
                </a:cubicBezTo>
                <a:cubicBezTo>
                  <a:pt x="7189" y="1467"/>
                  <a:pt x="7207" y="1488"/>
                  <a:pt x="7210" y="1488"/>
                </a:cubicBezTo>
                <a:cubicBezTo>
                  <a:pt x="7217" y="1489"/>
                  <a:pt x="7265" y="1368"/>
                  <a:pt x="7264" y="1350"/>
                </a:cubicBezTo>
                <a:cubicBezTo>
                  <a:pt x="7264" y="1343"/>
                  <a:pt x="7246" y="1315"/>
                  <a:pt x="7225" y="1288"/>
                </a:cubicBezTo>
                <a:lnTo>
                  <a:pt x="7185" y="1241"/>
                </a:lnTo>
                <a:close/>
                <a:moveTo>
                  <a:pt x="9396" y="1250"/>
                </a:moveTo>
                <a:lnTo>
                  <a:pt x="9363" y="1306"/>
                </a:lnTo>
                <a:cubicBezTo>
                  <a:pt x="9331" y="1363"/>
                  <a:pt x="9332" y="1368"/>
                  <a:pt x="9338" y="1521"/>
                </a:cubicBezTo>
                <a:cubicBezTo>
                  <a:pt x="9342" y="1606"/>
                  <a:pt x="9354" y="1817"/>
                  <a:pt x="9365" y="1991"/>
                </a:cubicBezTo>
                <a:cubicBezTo>
                  <a:pt x="9376" y="2166"/>
                  <a:pt x="9387" y="2375"/>
                  <a:pt x="9387" y="2456"/>
                </a:cubicBezTo>
                <a:cubicBezTo>
                  <a:pt x="9387" y="2538"/>
                  <a:pt x="9390" y="2603"/>
                  <a:pt x="9396" y="2603"/>
                </a:cubicBezTo>
                <a:cubicBezTo>
                  <a:pt x="9431" y="2603"/>
                  <a:pt x="9440" y="2218"/>
                  <a:pt x="9414" y="1780"/>
                </a:cubicBezTo>
                <a:cubicBezTo>
                  <a:pt x="9405" y="1634"/>
                  <a:pt x="9396" y="1456"/>
                  <a:pt x="9396" y="1383"/>
                </a:cubicBezTo>
                <a:lnTo>
                  <a:pt x="9396" y="1250"/>
                </a:lnTo>
                <a:close/>
                <a:moveTo>
                  <a:pt x="5588" y="1294"/>
                </a:moveTo>
                <a:lnTo>
                  <a:pt x="5556" y="1368"/>
                </a:lnTo>
                <a:lnTo>
                  <a:pt x="5522" y="1441"/>
                </a:lnTo>
                <a:lnTo>
                  <a:pt x="5563" y="1488"/>
                </a:lnTo>
                <a:cubicBezTo>
                  <a:pt x="5585" y="1516"/>
                  <a:pt x="5606" y="1541"/>
                  <a:pt x="5610" y="1541"/>
                </a:cubicBezTo>
                <a:cubicBezTo>
                  <a:pt x="5613" y="1542"/>
                  <a:pt x="5629" y="1512"/>
                  <a:pt x="5644" y="1474"/>
                </a:cubicBezTo>
                <a:lnTo>
                  <a:pt x="5671" y="1403"/>
                </a:lnTo>
                <a:lnTo>
                  <a:pt x="5629" y="1350"/>
                </a:lnTo>
                <a:lnTo>
                  <a:pt x="5588" y="1294"/>
                </a:lnTo>
                <a:close/>
                <a:moveTo>
                  <a:pt x="4254" y="1400"/>
                </a:moveTo>
                <a:cubicBezTo>
                  <a:pt x="4245" y="1400"/>
                  <a:pt x="4187" y="1542"/>
                  <a:pt x="4192" y="1550"/>
                </a:cubicBezTo>
                <a:cubicBezTo>
                  <a:pt x="4195" y="1554"/>
                  <a:pt x="4213" y="1576"/>
                  <a:pt x="4234" y="1600"/>
                </a:cubicBezTo>
                <a:cubicBezTo>
                  <a:pt x="4281" y="1655"/>
                  <a:pt x="4282" y="1657"/>
                  <a:pt x="4297" y="1609"/>
                </a:cubicBezTo>
                <a:cubicBezTo>
                  <a:pt x="4304" y="1587"/>
                  <a:pt x="4315" y="1554"/>
                  <a:pt x="4322" y="1538"/>
                </a:cubicBezTo>
                <a:cubicBezTo>
                  <a:pt x="4332" y="1515"/>
                  <a:pt x="4327" y="1501"/>
                  <a:pt x="4297" y="1456"/>
                </a:cubicBezTo>
                <a:cubicBezTo>
                  <a:pt x="4276" y="1426"/>
                  <a:pt x="4257" y="1401"/>
                  <a:pt x="4254" y="1400"/>
                </a:cubicBezTo>
                <a:close/>
                <a:moveTo>
                  <a:pt x="3523" y="1488"/>
                </a:moveTo>
                <a:lnTo>
                  <a:pt x="3500" y="1535"/>
                </a:lnTo>
                <a:cubicBezTo>
                  <a:pt x="3468" y="1600"/>
                  <a:pt x="3469" y="1611"/>
                  <a:pt x="3511" y="1668"/>
                </a:cubicBezTo>
                <a:cubicBezTo>
                  <a:pt x="3530" y="1694"/>
                  <a:pt x="3548" y="1718"/>
                  <a:pt x="3550" y="1718"/>
                </a:cubicBezTo>
                <a:cubicBezTo>
                  <a:pt x="3553" y="1718"/>
                  <a:pt x="3568" y="1694"/>
                  <a:pt x="3584" y="1662"/>
                </a:cubicBezTo>
                <a:lnTo>
                  <a:pt x="3613" y="1603"/>
                </a:lnTo>
                <a:lnTo>
                  <a:pt x="3647" y="1644"/>
                </a:lnTo>
                <a:cubicBezTo>
                  <a:pt x="3666" y="1666"/>
                  <a:pt x="3684" y="1683"/>
                  <a:pt x="3689" y="1683"/>
                </a:cubicBezTo>
                <a:cubicBezTo>
                  <a:pt x="3694" y="1682"/>
                  <a:pt x="3709" y="1653"/>
                  <a:pt x="3723" y="1618"/>
                </a:cubicBezTo>
                <a:cubicBezTo>
                  <a:pt x="3747" y="1557"/>
                  <a:pt x="3747" y="1556"/>
                  <a:pt x="3728" y="1533"/>
                </a:cubicBezTo>
                <a:cubicBezTo>
                  <a:pt x="3680" y="1474"/>
                  <a:pt x="3657" y="1461"/>
                  <a:pt x="3647" y="1488"/>
                </a:cubicBezTo>
                <a:cubicBezTo>
                  <a:pt x="3613" y="1586"/>
                  <a:pt x="3610" y="1588"/>
                  <a:pt x="3565" y="1535"/>
                </a:cubicBezTo>
                <a:lnTo>
                  <a:pt x="3523" y="1488"/>
                </a:lnTo>
                <a:close/>
                <a:moveTo>
                  <a:pt x="10646" y="1535"/>
                </a:moveTo>
                <a:lnTo>
                  <a:pt x="10622" y="1585"/>
                </a:lnTo>
                <a:cubicBezTo>
                  <a:pt x="10593" y="1645"/>
                  <a:pt x="10594" y="1629"/>
                  <a:pt x="10620" y="1868"/>
                </a:cubicBezTo>
                <a:cubicBezTo>
                  <a:pt x="10652" y="2152"/>
                  <a:pt x="10649" y="2232"/>
                  <a:pt x="10608" y="2309"/>
                </a:cubicBezTo>
                <a:cubicBezTo>
                  <a:pt x="10567" y="2385"/>
                  <a:pt x="10506" y="2416"/>
                  <a:pt x="10424" y="2400"/>
                </a:cubicBezTo>
                <a:cubicBezTo>
                  <a:pt x="10357" y="2387"/>
                  <a:pt x="10322" y="2356"/>
                  <a:pt x="10311" y="2300"/>
                </a:cubicBezTo>
                <a:cubicBezTo>
                  <a:pt x="10300" y="2244"/>
                  <a:pt x="10286" y="2288"/>
                  <a:pt x="10277" y="2412"/>
                </a:cubicBezTo>
                <a:cubicBezTo>
                  <a:pt x="10270" y="2502"/>
                  <a:pt x="10273" y="2512"/>
                  <a:pt x="10297" y="2532"/>
                </a:cubicBezTo>
                <a:cubicBezTo>
                  <a:pt x="10311" y="2544"/>
                  <a:pt x="10355" y="2560"/>
                  <a:pt x="10396" y="2565"/>
                </a:cubicBezTo>
                <a:cubicBezTo>
                  <a:pt x="10495" y="2576"/>
                  <a:pt x="10551" y="2540"/>
                  <a:pt x="10613" y="2423"/>
                </a:cubicBezTo>
                <a:lnTo>
                  <a:pt x="10662" y="2332"/>
                </a:lnTo>
                <a:lnTo>
                  <a:pt x="10676" y="2376"/>
                </a:lnTo>
                <a:cubicBezTo>
                  <a:pt x="10685" y="2399"/>
                  <a:pt x="10700" y="2441"/>
                  <a:pt x="10709" y="2471"/>
                </a:cubicBezTo>
                <a:cubicBezTo>
                  <a:pt x="10717" y="2500"/>
                  <a:pt x="10740" y="2539"/>
                  <a:pt x="10761" y="2556"/>
                </a:cubicBezTo>
                <a:cubicBezTo>
                  <a:pt x="10846" y="2626"/>
                  <a:pt x="11000" y="2575"/>
                  <a:pt x="11237" y="2400"/>
                </a:cubicBezTo>
                <a:cubicBezTo>
                  <a:pt x="11312" y="2345"/>
                  <a:pt x="11382" y="2287"/>
                  <a:pt x="11396" y="2274"/>
                </a:cubicBezTo>
                <a:cubicBezTo>
                  <a:pt x="11417" y="2251"/>
                  <a:pt x="11442" y="2135"/>
                  <a:pt x="11430" y="2115"/>
                </a:cubicBezTo>
                <a:cubicBezTo>
                  <a:pt x="11427" y="2110"/>
                  <a:pt x="11381" y="2139"/>
                  <a:pt x="11329" y="2179"/>
                </a:cubicBezTo>
                <a:cubicBezTo>
                  <a:pt x="11213" y="2268"/>
                  <a:pt x="11153" y="2271"/>
                  <a:pt x="11088" y="2185"/>
                </a:cubicBezTo>
                <a:cubicBezTo>
                  <a:pt x="11027" y="2105"/>
                  <a:pt x="11022" y="2081"/>
                  <a:pt x="11052" y="2029"/>
                </a:cubicBezTo>
                <a:cubicBezTo>
                  <a:pt x="11091" y="1962"/>
                  <a:pt x="11170" y="1925"/>
                  <a:pt x="11264" y="1932"/>
                </a:cubicBezTo>
                <a:cubicBezTo>
                  <a:pt x="11308" y="1936"/>
                  <a:pt x="11345" y="1933"/>
                  <a:pt x="11345" y="1927"/>
                </a:cubicBezTo>
                <a:cubicBezTo>
                  <a:pt x="11345" y="1899"/>
                  <a:pt x="11261" y="1807"/>
                  <a:pt x="11228" y="1797"/>
                </a:cubicBezTo>
                <a:cubicBezTo>
                  <a:pt x="11135" y="1769"/>
                  <a:pt x="11041" y="1872"/>
                  <a:pt x="10985" y="2065"/>
                </a:cubicBezTo>
                <a:cubicBezTo>
                  <a:pt x="10948" y="2195"/>
                  <a:pt x="10948" y="2226"/>
                  <a:pt x="10982" y="2309"/>
                </a:cubicBezTo>
                <a:lnTo>
                  <a:pt x="11009" y="2374"/>
                </a:lnTo>
                <a:lnTo>
                  <a:pt x="10980" y="2394"/>
                </a:lnTo>
                <a:cubicBezTo>
                  <a:pt x="10964" y="2405"/>
                  <a:pt x="10912" y="2413"/>
                  <a:pt x="10865" y="2415"/>
                </a:cubicBezTo>
                <a:cubicBezTo>
                  <a:pt x="10785" y="2417"/>
                  <a:pt x="10779" y="2416"/>
                  <a:pt x="10755" y="2371"/>
                </a:cubicBezTo>
                <a:cubicBezTo>
                  <a:pt x="10726" y="2314"/>
                  <a:pt x="10702" y="2157"/>
                  <a:pt x="10669" y="1791"/>
                </a:cubicBezTo>
                <a:lnTo>
                  <a:pt x="10646" y="1535"/>
                </a:lnTo>
                <a:close/>
                <a:moveTo>
                  <a:pt x="9937" y="1753"/>
                </a:moveTo>
                <a:cubicBezTo>
                  <a:pt x="9930" y="1753"/>
                  <a:pt x="9894" y="1903"/>
                  <a:pt x="9894" y="1932"/>
                </a:cubicBezTo>
                <a:cubicBezTo>
                  <a:pt x="9894" y="1940"/>
                  <a:pt x="9918" y="1967"/>
                  <a:pt x="9946" y="1988"/>
                </a:cubicBezTo>
                <a:cubicBezTo>
                  <a:pt x="10012" y="2039"/>
                  <a:pt x="10125" y="2217"/>
                  <a:pt x="10120" y="2262"/>
                </a:cubicBezTo>
                <a:cubicBezTo>
                  <a:pt x="10111" y="2341"/>
                  <a:pt x="9917" y="2428"/>
                  <a:pt x="9834" y="2391"/>
                </a:cubicBezTo>
                <a:cubicBezTo>
                  <a:pt x="9784" y="2368"/>
                  <a:pt x="9775" y="2384"/>
                  <a:pt x="9775" y="2500"/>
                </a:cubicBezTo>
                <a:cubicBezTo>
                  <a:pt x="9775" y="2564"/>
                  <a:pt x="9780" y="2585"/>
                  <a:pt x="9795" y="2591"/>
                </a:cubicBezTo>
                <a:cubicBezTo>
                  <a:pt x="9836" y="2609"/>
                  <a:pt x="9925" y="2602"/>
                  <a:pt x="9985" y="2576"/>
                </a:cubicBezTo>
                <a:cubicBezTo>
                  <a:pt x="10073" y="2539"/>
                  <a:pt x="10129" y="2483"/>
                  <a:pt x="10146" y="2418"/>
                </a:cubicBezTo>
                <a:cubicBezTo>
                  <a:pt x="10193" y="2233"/>
                  <a:pt x="10110" y="1921"/>
                  <a:pt x="9977" y="1785"/>
                </a:cubicBezTo>
                <a:cubicBezTo>
                  <a:pt x="9959" y="1767"/>
                  <a:pt x="9941" y="1753"/>
                  <a:pt x="9937" y="1753"/>
                </a:cubicBezTo>
                <a:close/>
                <a:moveTo>
                  <a:pt x="5608" y="1782"/>
                </a:moveTo>
                <a:cubicBezTo>
                  <a:pt x="5590" y="1798"/>
                  <a:pt x="5574" y="1834"/>
                  <a:pt x="5557" y="1891"/>
                </a:cubicBezTo>
                <a:cubicBezTo>
                  <a:pt x="5535" y="1968"/>
                  <a:pt x="5528" y="2020"/>
                  <a:pt x="5527" y="2106"/>
                </a:cubicBezTo>
                <a:cubicBezTo>
                  <a:pt x="5526" y="2214"/>
                  <a:pt x="5528" y="2222"/>
                  <a:pt x="5556" y="2244"/>
                </a:cubicBezTo>
                <a:cubicBezTo>
                  <a:pt x="5594" y="2274"/>
                  <a:pt x="5655" y="2251"/>
                  <a:pt x="5683" y="2194"/>
                </a:cubicBezTo>
                <a:cubicBezTo>
                  <a:pt x="5701" y="2159"/>
                  <a:pt x="5705" y="2155"/>
                  <a:pt x="5721" y="2176"/>
                </a:cubicBezTo>
                <a:cubicBezTo>
                  <a:pt x="5731" y="2190"/>
                  <a:pt x="5737" y="2222"/>
                  <a:pt x="5736" y="2247"/>
                </a:cubicBezTo>
                <a:cubicBezTo>
                  <a:pt x="5728" y="2343"/>
                  <a:pt x="5630" y="2401"/>
                  <a:pt x="5451" y="2418"/>
                </a:cubicBezTo>
                <a:cubicBezTo>
                  <a:pt x="5309" y="2431"/>
                  <a:pt x="5301" y="2435"/>
                  <a:pt x="5255" y="2500"/>
                </a:cubicBezTo>
                <a:cubicBezTo>
                  <a:pt x="5214" y="2559"/>
                  <a:pt x="5164" y="2703"/>
                  <a:pt x="5164" y="2762"/>
                </a:cubicBezTo>
                <a:cubicBezTo>
                  <a:pt x="5164" y="2797"/>
                  <a:pt x="5216" y="2833"/>
                  <a:pt x="5311" y="2862"/>
                </a:cubicBezTo>
                <a:cubicBezTo>
                  <a:pt x="5364" y="2878"/>
                  <a:pt x="5377" y="2913"/>
                  <a:pt x="5345" y="2947"/>
                </a:cubicBezTo>
                <a:cubicBezTo>
                  <a:pt x="5300" y="2995"/>
                  <a:pt x="5181" y="3046"/>
                  <a:pt x="5088" y="3059"/>
                </a:cubicBezTo>
                <a:cubicBezTo>
                  <a:pt x="4908" y="3084"/>
                  <a:pt x="4779" y="3037"/>
                  <a:pt x="4736" y="2929"/>
                </a:cubicBezTo>
                <a:cubicBezTo>
                  <a:pt x="4709" y="2864"/>
                  <a:pt x="4713" y="2747"/>
                  <a:pt x="4746" y="2641"/>
                </a:cubicBezTo>
                <a:cubicBezTo>
                  <a:pt x="4777" y="2544"/>
                  <a:pt x="4779" y="2532"/>
                  <a:pt x="4766" y="2532"/>
                </a:cubicBezTo>
                <a:cubicBezTo>
                  <a:pt x="4749" y="2532"/>
                  <a:pt x="4698" y="2692"/>
                  <a:pt x="4680" y="2803"/>
                </a:cubicBezTo>
                <a:cubicBezTo>
                  <a:pt x="4664" y="2904"/>
                  <a:pt x="4662" y="2932"/>
                  <a:pt x="4674" y="3006"/>
                </a:cubicBezTo>
                <a:cubicBezTo>
                  <a:pt x="4697" y="3144"/>
                  <a:pt x="4749" y="3204"/>
                  <a:pt x="4878" y="3241"/>
                </a:cubicBezTo>
                <a:cubicBezTo>
                  <a:pt x="5091" y="3302"/>
                  <a:pt x="5415" y="3082"/>
                  <a:pt x="5441" y="2859"/>
                </a:cubicBezTo>
                <a:cubicBezTo>
                  <a:pt x="5450" y="2775"/>
                  <a:pt x="5437" y="2756"/>
                  <a:pt x="5331" y="2718"/>
                </a:cubicBezTo>
                <a:cubicBezTo>
                  <a:pt x="5287" y="2702"/>
                  <a:pt x="5249" y="2684"/>
                  <a:pt x="5246" y="2676"/>
                </a:cubicBezTo>
                <a:cubicBezTo>
                  <a:pt x="5243" y="2669"/>
                  <a:pt x="5250" y="2647"/>
                  <a:pt x="5263" y="2629"/>
                </a:cubicBezTo>
                <a:cubicBezTo>
                  <a:pt x="5280" y="2603"/>
                  <a:pt x="5311" y="2592"/>
                  <a:pt x="5417" y="2582"/>
                </a:cubicBezTo>
                <a:cubicBezTo>
                  <a:pt x="5679" y="2558"/>
                  <a:pt x="5741" y="2498"/>
                  <a:pt x="5764" y="2247"/>
                </a:cubicBezTo>
                <a:cubicBezTo>
                  <a:pt x="5778" y="2098"/>
                  <a:pt x="5726" y="1859"/>
                  <a:pt x="5665" y="1794"/>
                </a:cubicBezTo>
                <a:cubicBezTo>
                  <a:pt x="5644" y="1771"/>
                  <a:pt x="5625" y="1767"/>
                  <a:pt x="5608" y="1782"/>
                </a:cubicBezTo>
                <a:close/>
                <a:moveTo>
                  <a:pt x="3635" y="1991"/>
                </a:moveTo>
                <a:lnTo>
                  <a:pt x="3613" y="2068"/>
                </a:lnTo>
                <a:lnTo>
                  <a:pt x="3590" y="2141"/>
                </a:lnTo>
                <a:lnTo>
                  <a:pt x="3613" y="2221"/>
                </a:lnTo>
                <a:cubicBezTo>
                  <a:pt x="3645" y="2324"/>
                  <a:pt x="3644" y="2349"/>
                  <a:pt x="3602" y="2385"/>
                </a:cubicBezTo>
                <a:cubicBezTo>
                  <a:pt x="3574" y="2410"/>
                  <a:pt x="3536" y="2417"/>
                  <a:pt x="3397" y="2418"/>
                </a:cubicBezTo>
                <a:cubicBezTo>
                  <a:pt x="3241" y="2419"/>
                  <a:pt x="3226" y="2414"/>
                  <a:pt x="3198" y="2379"/>
                </a:cubicBezTo>
                <a:cubicBezTo>
                  <a:pt x="3179" y="2357"/>
                  <a:pt x="3167" y="2326"/>
                  <a:pt x="3167" y="2300"/>
                </a:cubicBezTo>
                <a:cubicBezTo>
                  <a:pt x="3167" y="2262"/>
                  <a:pt x="3172" y="2257"/>
                  <a:pt x="3227" y="2244"/>
                </a:cubicBezTo>
                <a:cubicBezTo>
                  <a:pt x="3281" y="2231"/>
                  <a:pt x="3290" y="2223"/>
                  <a:pt x="3306" y="2168"/>
                </a:cubicBezTo>
                <a:cubicBezTo>
                  <a:pt x="3315" y="2134"/>
                  <a:pt x="3324" y="2102"/>
                  <a:pt x="3324" y="2097"/>
                </a:cubicBezTo>
                <a:cubicBezTo>
                  <a:pt x="3324" y="2093"/>
                  <a:pt x="3272" y="2091"/>
                  <a:pt x="3210" y="2091"/>
                </a:cubicBezTo>
                <a:cubicBezTo>
                  <a:pt x="3146" y="2091"/>
                  <a:pt x="3042" y="2074"/>
                  <a:pt x="2966" y="2053"/>
                </a:cubicBezTo>
                <a:cubicBezTo>
                  <a:pt x="2827" y="2014"/>
                  <a:pt x="2790" y="2016"/>
                  <a:pt x="2745" y="2065"/>
                </a:cubicBezTo>
                <a:cubicBezTo>
                  <a:pt x="2716" y="2096"/>
                  <a:pt x="2657" y="2245"/>
                  <a:pt x="2667" y="2262"/>
                </a:cubicBezTo>
                <a:cubicBezTo>
                  <a:pt x="2670" y="2267"/>
                  <a:pt x="2687" y="2251"/>
                  <a:pt x="2705" y="2229"/>
                </a:cubicBezTo>
                <a:cubicBezTo>
                  <a:pt x="2732" y="2197"/>
                  <a:pt x="2751" y="2192"/>
                  <a:pt x="2813" y="2194"/>
                </a:cubicBezTo>
                <a:cubicBezTo>
                  <a:pt x="2879" y="2196"/>
                  <a:pt x="2944" y="2218"/>
                  <a:pt x="2944" y="2238"/>
                </a:cubicBezTo>
                <a:cubicBezTo>
                  <a:pt x="2944" y="2242"/>
                  <a:pt x="2913" y="2277"/>
                  <a:pt x="2874" y="2318"/>
                </a:cubicBezTo>
                <a:cubicBezTo>
                  <a:pt x="2636" y="2569"/>
                  <a:pt x="2555" y="3114"/>
                  <a:pt x="2710" y="3411"/>
                </a:cubicBezTo>
                <a:cubicBezTo>
                  <a:pt x="2752" y="3490"/>
                  <a:pt x="2843" y="3573"/>
                  <a:pt x="2926" y="3606"/>
                </a:cubicBezTo>
                <a:cubicBezTo>
                  <a:pt x="3075" y="3665"/>
                  <a:pt x="3301" y="3621"/>
                  <a:pt x="3451" y="3506"/>
                </a:cubicBezTo>
                <a:cubicBezTo>
                  <a:pt x="3525" y="3449"/>
                  <a:pt x="3543" y="3406"/>
                  <a:pt x="3484" y="3426"/>
                </a:cubicBezTo>
                <a:cubicBezTo>
                  <a:pt x="3337" y="3476"/>
                  <a:pt x="3128" y="3483"/>
                  <a:pt x="3004" y="3444"/>
                </a:cubicBezTo>
                <a:cubicBezTo>
                  <a:pt x="2851" y="3396"/>
                  <a:pt x="2753" y="3286"/>
                  <a:pt x="2703" y="3103"/>
                </a:cubicBezTo>
                <a:cubicBezTo>
                  <a:pt x="2674" y="2996"/>
                  <a:pt x="2682" y="2805"/>
                  <a:pt x="2718" y="2691"/>
                </a:cubicBezTo>
                <a:cubicBezTo>
                  <a:pt x="2752" y="2580"/>
                  <a:pt x="2846" y="2438"/>
                  <a:pt x="2926" y="2374"/>
                </a:cubicBezTo>
                <a:cubicBezTo>
                  <a:pt x="3006" y="2309"/>
                  <a:pt x="3105" y="2263"/>
                  <a:pt x="3113" y="2285"/>
                </a:cubicBezTo>
                <a:cubicBezTo>
                  <a:pt x="3117" y="2294"/>
                  <a:pt x="3114" y="2332"/>
                  <a:pt x="3108" y="2371"/>
                </a:cubicBezTo>
                <a:cubicBezTo>
                  <a:pt x="3093" y="2462"/>
                  <a:pt x="3107" y="2521"/>
                  <a:pt x="3153" y="2553"/>
                </a:cubicBezTo>
                <a:cubicBezTo>
                  <a:pt x="3203" y="2587"/>
                  <a:pt x="3566" y="2587"/>
                  <a:pt x="3602" y="2553"/>
                </a:cubicBezTo>
                <a:cubicBezTo>
                  <a:pt x="3616" y="2540"/>
                  <a:pt x="3641" y="2486"/>
                  <a:pt x="3656" y="2432"/>
                </a:cubicBezTo>
                <a:cubicBezTo>
                  <a:pt x="3679" y="2352"/>
                  <a:pt x="3683" y="2314"/>
                  <a:pt x="3678" y="2232"/>
                </a:cubicBezTo>
                <a:cubicBezTo>
                  <a:pt x="3675" y="2178"/>
                  <a:pt x="3665" y="2104"/>
                  <a:pt x="3655" y="2065"/>
                </a:cubicBezTo>
                <a:lnTo>
                  <a:pt x="3635" y="1991"/>
                </a:lnTo>
                <a:close/>
                <a:moveTo>
                  <a:pt x="6439" y="2029"/>
                </a:moveTo>
                <a:lnTo>
                  <a:pt x="6417" y="2071"/>
                </a:lnTo>
                <a:cubicBezTo>
                  <a:pt x="6381" y="2144"/>
                  <a:pt x="6382" y="2187"/>
                  <a:pt x="6421" y="2271"/>
                </a:cubicBezTo>
                <a:cubicBezTo>
                  <a:pt x="6441" y="2313"/>
                  <a:pt x="6467" y="2380"/>
                  <a:pt x="6478" y="2421"/>
                </a:cubicBezTo>
                <a:lnTo>
                  <a:pt x="6498" y="2494"/>
                </a:lnTo>
                <a:lnTo>
                  <a:pt x="6471" y="2571"/>
                </a:lnTo>
                <a:cubicBezTo>
                  <a:pt x="6433" y="2678"/>
                  <a:pt x="6311" y="2862"/>
                  <a:pt x="6250" y="2906"/>
                </a:cubicBezTo>
                <a:cubicBezTo>
                  <a:pt x="6209" y="2935"/>
                  <a:pt x="6187" y="2940"/>
                  <a:pt x="6138" y="2932"/>
                </a:cubicBezTo>
                <a:cubicBezTo>
                  <a:pt x="6105" y="2926"/>
                  <a:pt x="6067" y="2918"/>
                  <a:pt x="6056" y="2912"/>
                </a:cubicBezTo>
                <a:cubicBezTo>
                  <a:pt x="6017" y="2892"/>
                  <a:pt x="6073" y="2957"/>
                  <a:pt x="6133" y="3003"/>
                </a:cubicBezTo>
                <a:cubicBezTo>
                  <a:pt x="6163" y="3025"/>
                  <a:pt x="6204" y="3043"/>
                  <a:pt x="6223" y="3044"/>
                </a:cubicBezTo>
                <a:cubicBezTo>
                  <a:pt x="6305" y="3046"/>
                  <a:pt x="6424" y="2896"/>
                  <a:pt x="6478" y="2720"/>
                </a:cubicBezTo>
                <a:cubicBezTo>
                  <a:pt x="6532" y="2548"/>
                  <a:pt x="6527" y="2278"/>
                  <a:pt x="6468" y="2112"/>
                </a:cubicBezTo>
                <a:lnTo>
                  <a:pt x="6439" y="2029"/>
                </a:lnTo>
                <a:close/>
                <a:moveTo>
                  <a:pt x="3052" y="2853"/>
                </a:moveTo>
                <a:cubicBezTo>
                  <a:pt x="3042" y="2853"/>
                  <a:pt x="2985" y="2996"/>
                  <a:pt x="2991" y="3006"/>
                </a:cubicBezTo>
                <a:cubicBezTo>
                  <a:pt x="2994" y="3011"/>
                  <a:pt x="3015" y="3033"/>
                  <a:pt x="3034" y="3056"/>
                </a:cubicBezTo>
                <a:cubicBezTo>
                  <a:pt x="3079" y="3107"/>
                  <a:pt x="3080" y="3107"/>
                  <a:pt x="3095" y="3059"/>
                </a:cubicBezTo>
                <a:cubicBezTo>
                  <a:pt x="3102" y="3037"/>
                  <a:pt x="3114" y="3007"/>
                  <a:pt x="3120" y="2991"/>
                </a:cubicBezTo>
                <a:cubicBezTo>
                  <a:pt x="3131" y="2967"/>
                  <a:pt x="3126" y="2951"/>
                  <a:pt x="3095" y="2906"/>
                </a:cubicBezTo>
                <a:cubicBezTo>
                  <a:pt x="3075" y="2876"/>
                  <a:pt x="3055" y="2853"/>
                  <a:pt x="3052" y="2853"/>
                </a:cubicBezTo>
                <a:close/>
                <a:moveTo>
                  <a:pt x="5755" y="2859"/>
                </a:moveTo>
                <a:cubicBezTo>
                  <a:pt x="5735" y="2866"/>
                  <a:pt x="5691" y="2897"/>
                  <a:pt x="5622" y="2950"/>
                </a:cubicBezTo>
                <a:cubicBezTo>
                  <a:pt x="5505" y="3041"/>
                  <a:pt x="5477" y="3071"/>
                  <a:pt x="5462" y="3117"/>
                </a:cubicBezTo>
                <a:cubicBezTo>
                  <a:pt x="5452" y="3149"/>
                  <a:pt x="5448" y="3171"/>
                  <a:pt x="5453" y="3167"/>
                </a:cubicBezTo>
                <a:cubicBezTo>
                  <a:pt x="5538" y="3107"/>
                  <a:pt x="5739" y="2932"/>
                  <a:pt x="5754" y="2906"/>
                </a:cubicBezTo>
                <a:cubicBezTo>
                  <a:pt x="5774" y="2868"/>
                  <a:pt x="5776" y="2852"/>
                  <a:pt x="5755" y="2859"/>
                </a:cubicBezTo>
                <a:close/>
                <a:moveTo>
                  <a:pt x="5137" y="3376"/>
                </a:moveTo>
                <a:cubicBezTo>
                  <a:pt x="5130" y="3379"/>
                  <a:pt x="5123" y="3391"/>
                  <a:pt x="5111" y="3417"/>
                </a:cubicBezTo>
                <a:cubicBezTo>
                  <a:pt x="5083" y="3480"/>
                  <a:pt x="5070" y="3481"/>
                  <a:pt x="5029" y="3426"/>
                </a:cubicBezTo>
                <a:lnTo>
                  <a:pt x="4998" y="3385"/>
                </a:lnTo>
                <a:lnTo>
                  <a:pt x="4971" y="3450"/>
                </a:lnTo>
                <a:lnTo>
                  <a:pt x="4944" y="3514"/>
                </a:lnTo>
                <a:lnTo>
                  <a:pt x="4987" y="3570"/>
                </a:lnTo>
                <a:cubicBezTo>
                  <a:pt x="5033" y="3633"/>
                  <a:pt x="5028" y="3635"/>
                  <a:pt x="5070" y="3532"/>
                </a:cubicBezTo>
                <a:cubicBezTo>
                  <a:pt x="5084" y="3498"/>
                  <a:pt x="5087" y="3498"/>
                  <a:pt x="5126" y="3547"/>
                </a:cubicBezTo>
                <a:cubicBezTo>
                  <a:pt x="5148" y="3574"/>
                  <a:pt x="5166" y="3594"/>
                  <a:pt x="5167" y="3591"/>
                </a:cubicBezTo>
                <a:cubicBezTo>
                  <a:pt x="5225" y="3462"/>
                  <a:pt x="5227" y="3454"/>
                  <a:pt x="5167" y="3397"/>
                </a:cubicBezTo>
                <a:cubicBezTo>
                  <a:pt x="5152" y="3382"/>
                  <a:pt x="5144" y="3373"/>
                  <a:pt x="5137" y="3376"/>
                </a:cubicBezTo>
                <a:close/>
                <a:moveTo>
                  <a:pt x="3189" y="3832"/>
                </a:moveTo>
                <a:cubicBezTo>
                  <a:pt x="3168" y="3839"/>
                  <a:pt x="3124" y="3870"/>
                  <a:pt x="3056" y="3923"/>
                </a:cubicBezTo>
                <a:cubicBezTo>
                  <a:pt x="2938" y="4014"/>
                  <a:pt x="2910" y="4044"/>
                  <a:pt x="2896" y="4091"/>
                </a:cubicBezTo>
                <a:cubicBezTo>
                  <a:pt x="2886" y="4122"/>
                  <a:pt x="2882" y="4144"/>
                  <a:pt x="2887" y="4141"/>
                </a:cubicBezTo>
                <a:cubicBezTo>
                  <a:pt x="2972" y="4080"/>
                  <a:pt x="3172" y="3905"/>
                  <a:pt x="3187" y="3879"/>
                </a:cubicBezTo>
                <a:cubicBezTo>
                  <a:pt x="3208" y="3842"/>
                  <a:pt x="3210" y="3825"/>
                  <a:pt x="3189" y="3832"/>
                </a:cubicBezTo>
                <a:close/>
                <a:moveTo>
                  <a:pt x="6593" y="4564"/>
                </a:moveTo>
                <a:cubicBezTo>
                  <a:pt x="6593" y="4557"/>
                  <a:pt x="6528" y="4603"/>
                  <a:pt x="6450" y="4667"/>
                </a:cubicBezTo>
                <a:cubicBezTo>
                  <a:pt x="6317" y="4774"/>
                  <a:pt x="6269" y="4830"/>
                  <a:pt x="6268" y="4879"/>
                </a:cubicBezTo>
                <a:cubicBezTo>
                  <a:pt x="6268" y="4908"/>
                  <a:pt x="6556" y="4662"/>
                  <a:pt x="6575" y="4617"/>
                </a:cubicBezTo>
                <a:cubicBezTo>
                  <a:pt x="6585" y="4596"/>
                  <a:pt x="6593" y="4571"/>
                  <a:pt x="6593" y="4564"/>
                </a:cubicBezTo>
                <a:close/>
                <a:moveTo>
                  <a:pt x="14032" y="4605"/>
                </a:moveTo>
                <a:cubicBezTo>
                  <a:pt x="14002" y="4601"/>
                  <a:pt x="13989" y="4612"/>
                  <a:pt x="13953" y="4673"/>
                </a:cubicBezTo>
                <a:cubicBezTo>
                  <a:pt x="13906" y="4754"/>
                  <a:pt x="13896" y="4834"/>
                  <a:pt x="13928" y="4890"/>
                </a:cubicBezTo>
                <a:cubicBezTo>
                  <a:pt x="13943" y="4917"/>
                  <a:pt x="13944" y="4930"/>
                  <a:pt x="13933" y="4967"/>
                </a:cubicBezTo>
                <a:cubicBezTo>
                  <a:pt x="13926" y="4992"/>
                  <a:pt x="13921" y="5019"/>
                  <a:pt x="13921" y="5029"/>
                </a:cubicBezTo>
                <a:cubicBezTo>
                  <a:pt x="13921" y="5038"/>
                  <a:pt x="13940" y="5023"/>
                  <a:pt x="13962" y="4993"/>
                </a:cubicBezTo>
                <a:cubicBezTo>
                  <a:pt x="13985" y="4964"/>
                  <a:pt x="14028" y="4927"/>
                  <a:pt x="14057" y="4911"/>
                </a:cubicBezTo>
                <a:cubicBezTo>
                  <a:pt x="14115" y="4880"/>
                  <a:pt x="14149" y="4839"/>
                  <a:pt x="14149" y="4805"/>
                </a:cubicBezTo>
                <a:cubicBezTo>
                  <a:pt x="14149" y="4789"/>
                  <a:pt x="14135" y="4790"/>
                  <a:pt x="14092" y="4808"/>
                </a:cubicBezTo>
                <a:cubicBezTo>
                  <a:pt x="14026" y="4836"/>
                  <a:pt x="13985" y="4827"/>
                  <a:pt x="13958" y="4779"/>
                </a:cubicBezTo>
                <a:cubicBezTo>
                  <a:pt x="13929" y="4725"/>
                  <a:pt x="13955" y="4686"/>
                  <a:pt x="14018" y="4693"/>
                </a:cubicBezTo>
                <a:cubicBezTo>
                  <a:pt x="14064" y="4699"/>
                  <a:pt x="14068" y="4697"/>
                  <a:pt x="14068" y="4655"/>
                </a:cubicBezTo>
                <a:cubicBezTo>
                  <a:pt x="14068" y="4618"/>
                  <a:pt x="14063" y="4610"/>
                  <a:pt x="14032" y="4605"/>
                </a:cubicBezTo>
                <a:close/>
                <a:moveTo>
                  <a:pt x="12613" y="4620"/>
                </a:moveTo>
                <a:cubicBezTo>
                  <a:pt x="12572" y="4620"/>
                  <a:pt x="12532" y="4675"/>
                  <a:pt x="12511" y="4761"/>
                </a:cubicBezTo>
                <a:cubicBezTo>
                  <a:pt x="12489" y="4849"/>
                  <a:pt x="12500" y="4907"/>
                  <a:pt x="12547" y="4946"/>
                </a:cubicBezTo>
                <a:cubicBezTo>
                  <a:pt x="12565" y="4962"/>
                  <a:pt x="12579" y="4982"/>
                  <a:pt x="12579" y="4990"/>
                </a:cubicBezTo>
                <a:cubicBezTo>
                  <a:pt x="12579" y="5008"/>
                  <a:pt x="12527" y="5077"/>
                  <a:pt x="12433" y="5185"/>
                </a:cubicBezTo>
                <a:cubicBezTo>
                  <a:pt x="12380" y="5246"/>
                  <a:pt x="12375" y="5258"/>
                  <a:pt x="12397" y="5258"/>
                </a:cubicBezTo>
                <a:cubicBezTo>
                  <a:pt x="12432" y="5258"/>
                  <a:pt x="12539" y="5150"/>
                  <a:pt x="12595" y="5061"/>
                </a:cubicBezTo>
                <a:cubicBezTo>
                  <a:pt x="12636" y="4996"/>
                  <a:pt x="12641" y="4993"/>
                  <a:pt x="12662" y="5017"/>
                </a:cubicBezTo>
                <a:cubicBezTo>
                  <a:pt x="12674" y="5031"/>
                  <a:pt x="12689" y="5038"/>
                  <a:pt x="12692" y="5032"/>
                </a:cubicBezTo>
                <a:cubicBezTo>
                  <a:pt x="12706" y="5009"/>
                  <a:pt x="12698" y="4932"/>
                  <a:pt x="12680" y="4911"/>
                </a:cubicBezTo>
                <a:cubicBezTo>
                  <a:pt x="12666" y="4894"/>
                  <a:pt x="12663" y="4869"/>
                  <a:pt x="12665" y="4793"/>
                </a:cubicBezTo>
                <a:cubicBezTo>
                  <a:pt x="12669" y="4670"/>
                  <a:pt x="12654" y="4620"/>
                  <a:pt x="12613" y="4620"/>
                </a:cubicBezTo>
                <a:close/>
                <a:moveTo>
                  <a:pt x="7275" y="4708"/>
                </a:moveTo>
                <a:cubicBezTo>
                  <a:pt x="7275" y="4702"/>
                  <a:pt x="7210" y="4745"/>
                  <a:pt x="7131" y="4808"/>
                </a:cubicBezTo>
                <a:cubicBezTo>
                  <a:pt x="6999" y="4914"/>
                  <a:pt x="6950" y="4971"/>
                  <a:pt x="6950" y="5020"/>
                </a:cubicBezTo>
                <a:cubicBezTo>
                  <a:pt x="6949" y="5049"/>
                  <a:pt x="7240" y="4803"/>
                  <a:pt x="7259" y="4758"/>
                </a:cubicBezTo>
                <a:cubicBezTo>
                  <a:pt x="7268" y="4737"/>
                  <a:pt x="7275" y="4715"/>
                  <a:pt x="7275" y="4708"/>
                </a:cubicBezTo>
                <a:close/>
                <a:moveTo>
                  <a:pt x="9682" y="4799"/>
                </a:moveTo>
                <a:cubicBezTo>
                  <a:pt x="9665" y="4811"/>
                  <a:pt x="9648" y="4836"/>
                  <a:pt x="9635" y="4873"/>
                </a:cubicBezTo>
                <a:cubicBezTo>
                  <a:pt x="9608" y="4945"/>
                  <a:pt x="9606" y="5074"/>
                  <a:pt x="9631" y="5120"/>
                </a:cubicBezTo>
                <a:cubicBezTo>
                  <a:pt x="9660" y="5171"/>
                  <a:pt x="9718" y="5161"/>
                  <a:pt x="9755" y="5099"/>
                </a:cubicBezTo>
                <a:cubicBezTo>
                  <a:pt x="9781" y="5058"/>
                  <a:pt x="9786" y="5031"/>
                  <a:pt x="9786" y="4970"/>
                </a:cubicBezTo>
                <a:cubicBezTo>
                  <a:pt x="9786" y="4833"/>
                  <a:pt x="9732" y="4764"/>
                  <a:pt x="9682" y="4799"/>
                </a:cubicBezTo>
                <a:close/>
                <a:moveTo>
                  <a:pt x="17708" y="4923"/>
                </a:moveTo>
                <a:cubicBezTo>
                  <a:pt x="17704" y="4922"/>
                  <a:pt x="17688" y="4948"/>
                  <a:pt x="17674" y="4982"/>
                </a:cubicBezTo>
                <a:lnTo>
                  <a:pt x="17649" y="5043"/>
                </a:lnTo>
                <a:lnTo>
                  <a:pt x="17674" y="5261"/>
                </a:lnTo>
                <a:cubicBezTo>
                  <a:pt x="17716" y="5632"/>
                  <a:pt x="17746" y="6062"/>
                  <a:pt x="17734" y="6114"/>
                </a:cubicBezTo>
                <a:cubicBezTo>
                  <a:pt x="17715" y="6196"/>
                  <a:pt x="17673" y="6222"/>
                  <a:pt x="17570" y="6222"/>
                </a:cubicBezTo>
                <a:cubicBezTo>
                  <a:pt x="17519" y="6223"/>
                  <a:pt x="17464" y="6215"/>
                  <a:pt x="17448" y="6208"/>
                </a:cubicBezTo>
                <a:cubicBezTo>
                  <a:pt x="17431" y="6200"/>
                  <a:pt x="17374" y="6126"/>
                  <a:pt x="17320" y="6043"/>
                </a:cubicBezTo>
                <a:cubicBezTo>
                  <a:pt x="17197" y="5853"/>
                  <a:pt x="17190" y="5854"/>
                  <a:pt x="17101" y="6034"/>
                </a:cubicBezTo>
                <a:cubicBezTo>
                  <a:pt x="17065" y="6105"/>
                  <a:pt x="17026" y="6176"/>
                  <a:pt x="17012" y="6190"/>
                </a:cubicBezTo>
                <a:cubicBezTo>
                  <a:pt x="16980" y="6225"/>
                  <a:pt x="16838" y="6244"/>
                  <a:pt x="16818" y="6217"/>
                </a:cubicBezTo>
                <a:cubicBezTo>
                  <a:pt x="16810" y="6205"/>
                  <a:pt x="16802" y="6164"/>
                  <a:pt x="16798" y="6125"/>
                </a:cubicBezTo>
                <a:cubicBezTo>
                  <a:pt x="16784" y="5955"/>
                  <a:pt x="16729" y="5871"/>
                  <a:pt x="16680" y="5943"/>
                </a:cubicBezTo>
                <a:cubicBezTo>
                  <a:pt x="16648" y="5990"/>
                  <a:pt x="16606" y="6132"/>
                  <a:pt x="16599" y="6220"/>
                </a:cubicBezTo>
                <a:cubicBezTo>
                  <a:pt x="16589" y="6331"/>
                  <a:pt x="16617" y="6376"/>
                  <a:pt x="16698" y="6387"/>
                </a:cubicBezTo>
                <a:cubicBezTo>
                  <a:pt x="16734" y="6392"/>
                  <a:pt x="16761" y="6403"/>
                  <a:pt x="16764" y="6417"/>
                </a:cubicBezTo>
                <a:cubicBezTo>
                  <a:pt x="16772" y="6449"/>
                  <a:pt x="16730" y="6576"/>
                  <a:pt x="16685" y="6658"/>
                </a:cubicBezTo>
                <a:cubicBezTo>
                  <a:pt x="16629" y="6760"/>
                  <a:pt x="16526" y="6865"/>
                  <a:pt x="16471" y="6878"/>
                </a:cubicBezTo>
                <a:cubicBezTo>
                  <a:pt x="16440" y="6886"/>
                  <a:pt x="16404" y="6879"/>
                  <a:pt x="16365" y="6861"/>
                </a:cubicBezTo>
                <a:cubicBezTo>
                  <a:pt x="16296" y="6828"/>
                  <a:pt x="16293" y="6828"/>
                  <a:pt x="16293" y="6849"/>
                </a:cubicBezTo>
                <a:cubicBezTo>
                  <a:pt x="16293" y="6872"/>
                  <a:pt x="16372" y="6956"/>
                  <a:pt x="16419" y="6984"/>
                </a:cubicBezTo>
                <a:cubicBezTo>
                  <a:pt x="16554" y="7065"/>
                  <a:pt x="16714" y="6849"/>
                  <a:pt x="16789" y="6487"/>
                </a:cubicBezTo>
                <a:lnTo>
                  <a:pt x="16809" y="6399"/>
                </a:lnTo>
                <a:lnTo>
                  <a:pt x="16881" y="6390"/>
                </a:lnTo>
                <a:cubicBezTo>
                  <a:pt x="16948" y="6381"/>
                  <a:pt x="16957" y="6373"/>
                  <a:pt x="17000" y="6305"/>
                </a:cubicBezTo>
                <a:cubicBezTo>
                  <a:pt x="17025" y="6264"/>
                  <a:pt x="17053" y="6231"/>
                  <a:pt x="17061" y="6231"/>
                </a:cubicBezTo>
                <a:cubicBezTo>
                  <a:pt x="17069" y="6231"/>
                  <a:pt x="17103" y="6265"/>
                  <a:pt x="17136" y="6308"/>
                </a:cubicBezTo>
                <a:cubicBezTo>
                  <a:pt x="17255" y="6460"/>
                  <a:pt x="17303" y="6480"/>
                  <a:pt x="17327" y="6384"/>
                </a:cubicBezTo>
                <a:cubicBezTo>
                  <a:pt x="17336" y="6351"/>
                  <a:pt x="17347" y="6316"/>
                  <a:pt x="17352" y="6311"/>
                </a:cubicBezTo>
                <a:cubicBezTo>
                  <a:pt x="17358" y="6305"/>
                  <a:pt x="17384" y="6318"/>
                  <a:pt x="17410" y="6340"/>
                </a:cubicBezTo>
                <a:cubicBezTo>
                  <a:pt x="17449" y="6373"/>
                  <a:pt x="17473" y="6382"/>
                  <a:pt x="17554" y="6381"/>
                </a:cubicBezTo>
                <a:cubicBezTo>
                  <a:pt x="17694" y="6380"/>
                  <a:pt x="17725" y="6353"/>
                  <a:pt x="17753" y="6202"/>
                </a:cubicBezTo>
                <a:cubicBezTo>
                  <a:pt x="17781" y="6057"/>
                  <a:pt x="17782" y="5917"/>
                  <a:pt x="17755" y="5631"/>
                </a:cubicBezTo>
                <a:cubicBezTo>
                  <a:pt x="17722" y="5276"/>
                  <a:pt x="17721" y="5211"/>
                  <a:pt x="17759" y="5137"/>
                </a:cubicBezTo>
                <a:lnTo>
                  <a:pt x="17788" y="5085"/>
                </a:lnTo>
                <a:lnTo>
                  <a:pt x="17752" y="5002"/>
                </a:lnTo>
                <a:cubicBezTo>
                  <a:pt x="17732" y="4958"/>
                  <a:pt x="17713" y="4923"/>
                  <a:pt x="17708" y="4923"/>
                </a:cubicBezTo>
                <a:close/>
                <a:moveTo>
                  <a:pt x="21194" y="4923"/>
                </a:moveTo>
                <a:cubicBezTo>
                  <a:pt x="21190" y="4922"/>
                  <a:pt x="21174" y="4948"/>
                  <a:pt x="21160" y="4982"/>
                </a:cubicBezTo>
                <a:lnTo>
                  <a:pt x="21135" y="5043"/>
                </a:lnTo>
                <a:lnTo>
                  <a:pt x="21160" y="5261"/>
                </a:lnTo>
                <a:cubicBezTo>
                  <a:pt x="21201" y="5632"/>
                  <a:pt x="21231" y="6062"/>
                  <a:pt x="21219" y="6114"/>
                </a:cubicBezTo>
                <a:cubicBezTo>
                  <a:pt x="21200" y="6197"/>
                  <a:pt x="21164" y="6216"/>
                  <a:pt x="21014" y="6231"/>
                </a:cubicBezTo>
                <a:cubicBezTo>
                  <a:pt x="20938" y="6239"/>
                  <a:pt x="20857" y="6255"/>
                  <a:pt x="20834" y="6267"/>
                </a:cubicBezTo>
                <a:cubicBezTo>
                  <a:pt x="20771" y="6298"/>
                  <a:pt x="20761" y="6262"/>
                  <a:pt x="20818" y="6211"/>
                </a:cubicBezTo>
                <a:cubicBezTo>
                  <a:pt x="20885" y="6151"/>
                  <a:pt x="20929" y="6043"/>
                  <a:pt x="20930" y="5934"/>
                </a:cubicBezTo>
                <a:cubicBezTo>
                  <a:pt x="20931" y="5831"/>
                  <a:pt x="20913" y="5771"/>
                  <a:pt x="20868" y="5729"/>
                </a:cubicBezTo>
                <a:cubicBezTo>
                  <a:pt x="20775" y="5638"/>
                  <a:pt x="20586" y="5816"/>
                  <a:pt x="20426" y="6143"/>
                </a:cubicBezTo>
                <a:cubicBezTo>
                  <a:pt x="20387" y="6222"/>
                  <a:pt x="20388" y="6221"/>
                  <a:pt x="20322" y="6220"/>
                </a:cubicBezTo>
                <a:cubicBezTo>
                  <a:pt x="20245" y="6217"/>
                  <a:pt x="20203" y="6182"/>
                  <a:pt x="20187" y="6105"/>
                </a:cubicBezTo>
                <a:cubicBezTo>
                  <a:pt x="20174" y="6043"/>
                  <a:pt x="20160" y="6039"/>
                  <a:pt x="20147" y="6093"/>
                </a:cubicBezTo>
                <a:cubicBezTo>
                  <a:pt x="20132" y="6158"/>
                  <a:pt x="20099" y="6195"/>
                  <a:pt x="20038" y="6214"/>
                </a:cubicBezTo>
                <a:cubicBezTo>
                  <a:pt x="19960" y="6238"/>
                  <a:pt x="19917" y="6223"/>
                  <a:pt x="19867" y="6152"/>
                </a:cubicBezTo>
                <a:lnTo>
                  <a:pt x="19825" y="6093"/>
                </a:lnTo>
                <a:lnTo>
                  <a:pt x="19802" y="6173"/>
                </a:lnTo>
                <a:lnTo>
                  <a:pt x="19777" y="6252"/>
                </a:lnTo>
                <a:lnTo>
                  <a:pt x="19822" y="6331"/>
                </a:lnTo>
                <a:cubicBezTo>
                  <a:pt x="19846" y="6374"/>
                  <a:pt x="19865" y="6423"/>
                  <a:pt x="19865" y="6443"/>
                </a:cubicBezTo>
                <a:cubicBezTo>
                  <a:pt x="19865" y="6557"/>
                  <a:pt x="19755" y="6757"/>
                  <a:pt x="19647" y="6840"/>
                </a:cubicBezTo>
                <a:cubicBezTo>
                  <a:pt x="19588" y="6886"/>
                  <a:pt x="19566" y="6895"/>
                  <a:pt x="19503" y="6893"/>
                </a:cubicBezTo>
                <a:cubicBezTo>
                  <a:pt x="19418" y="6890"/>
                  <a:pt x="19420" y="6902"/>
                  <a:pt x="19514" y="6966"/>
                </a:cubicBezTo>
                <a:cubicBezTo>
                  <a:pt x="19560" y="6998"/>
                  <a:pt x="19588" y="7009"/>
                  <a:pt x="19618" y="7002"/>
                </a:cubicBezTo>
                <a:cubicBezTo>
                  <a:pt x="19738" y="6974"/>
                  <a:pt x="19831" y="6808"/>
                  <a:pt x="19879" y="6531"/>
                </a:cubicBezTo>
                <a:cubicBezTo>
                  <a:pt x="19889" y="6477"/>
                  <a:pt x="19902" y="6423"/>
                  <a:pt x="19910" y="6414"/>
                </a:cubicBezTo>
                <a:cubicBezTo>
                  <a:pt x="19917" y="6404"/>
                  <a:pt x="19953" y="6392"/>
                  <a:pt x="19987" y="6387"/>
                </a:cubicBezTo>
                <a:cubicBezTo>
                  <a:pt x="20035" y="6381"/>
                  <a:pt x="20061" y="6366"/>
                  <a:pt x="20099" y="6322"/>
                </a:cubicBezTo>
                <a:lnTo>
                  <a:pt x="20147" y="6267"/>
                </a:lnTo>
                <a:lnTo>
                  <a:pt x="20178" y="6320"/>
                </a:lnTo>
                <a:cubicBezTo>
                  <a:pt x="20208" y="6372"/>
                  <a:pt x="20230" y="6384"/>
                  <a:pt x="20293" y="6393"/>
                </a:cubicBezTo>
                <a:cubicBezTo>
                  <a:pt x="20324" y="6398"/>
                  <a:pt x="20325" y="6403"/>
                  <a:pt x="20322" y="6475"/>
                </a:cubicBezTo>
                <a:cubicBezTo>
                  <a:pt x="20320" y="6517"/>
                  <a:pt x="20320" y="6549"/>
                  <a:pt x="20324" y="6549"/>
                </a:cubicBezTo>
                <a:cubicBezTo>
                  <a:pt x="20327" y="6549"/>
                  <a:pt x="20339" y="6520"/>
                  <a:pt x="20350" y="6481"/>
                </a:cubicBezTo>
                <a:cubicBezTo>
                  <a:pt x="20362" y="6443"/>
                  <a:pt x="20379" y="6404"/>
                  <a:pt x="20386" y="6396"/>
                </a:cubicBezTo>
                <a:cubicBezTo>
                  <a:pt x="20394" y="6388"/>
                  <a:pt x="20565" y="6381"/>
                  <a:pt x="20768" y="6381"/>
                </a:cubicBezTo>
                <a:cubicBezTo>
                  <a:pt x="21212" y="6381"/>
                  <a:pt x="21204" y="6386"/>
                  <a:pt x="21239" y="6202"/>
                </a:cubicBezTo>
                <a:cubicBezTo>
                  <a:pt x="21266" y="6057"/>
                  <a:pt x="21267" y="5917"/>
                  <a:pt x="21241" y="5631"/>
                </a:cubicBezTo>
                <a:cubicBezTo>
                  <a:pt x="21208" y="5276"/>
                  <a:pt x="21207" y="5211"/>
                  <a:pt x="21244" y="5137"/>
                </a:cubicBezTo>
                <a:lnTo>
                  <a:pt x="21273" y="5085"/>
                </a:lnTo>
                <a:lnTo>
                  <a:pt x="21237" y="5002"/>
                </a:lnTo>
                <a:cubicBezTo>
                  <a:pt x="21218" y="4958"/>
                  <a:pt x="21198" y="4923"/>
                  <a:pt x="21194" y="4923"/>
                </a:cubicBezTo>
                <a:close/>
                <a:moveTo>
                  <a:pt x="6820" y="4973"/>
                </a:moveTo>
                <a:lnTo>
                  <a:pt x="6793" y="5026"/>
                </a:lnTo>
                <a:lnTo>
                  <a:pt x="6764" y="5082"/>
                </a:lnTo>
                <a:lnTo>
                  <a:pt x="6777" y="5555"/>
                </a:lnTo>
                <a:cubicBezTo>
                  <a:pt x="6790" y="6015"/>
                  <a:pt x="6790" y="6035"/>
                  <a:pt x="6770" y="6093"/>
                </a:cubicBezTo>
                <a:cubicBezTo>
                  <a:pt x="6732" y="6200"/>
                  <a:pt x="6669" y="6235"/>
                  <a:pt x="6493" y="6249"/>
                </a:cubicBezTo>
                <a:cubicBezTo>
                  <a:pt x="6279" y="6266"/>
                  <a:pt x="6153" y="6247"/>
                  <a:pt x="6075" y="6184"/>
                </a:cubicBezTo>
                <a:cubicBezTo>
                  <a:pt x="5981" y="6108"/>
                  <a:pt x="5939" y="5974"/>
                  <a:pt x="5980" y="5884"/>
                </a:cubicBezTo>
                <a:cubicBezTo>
                  <a:pt x="6000" y="5841"/>
                  <a:pt x="6002" y="5814"/>
                  <a:pt x="5982" y="5840"/>
                </a:cubicBezTo>
                <a:cubicBezTo>
                  <a:pt x="5949" y="5885"/>
                  <a:pt x="5919" y="6039"/>
                  <a:pt x="5924" y="6137"/>
                </a:cubicBezTo>
                <a:cubicBezTo>
                  <a:pt x="5932" y="6295"/>
                  <a:pt x="5989" y="6377"/>
                  <a:pt x="6122" y="6420"/>
                </a:cubicBezTo>
                <a:cubicBezTo>
                  <a:pt x="6262" y="6465"/>
                  <a:pt x="6618" y="6437"/>
                  <a:pt x="6691" y="6375"/>
                </a:cubicBezTo>
                <a:cubicBezTo>
                  <a:pt x="6716" y="6354"/>
                  <a:pt x="6738" y="6313"/>
                  <a:pt x="6757" y="6252"/>
                </a:cubicBezTo>
                <a:cubicBezTo>
                  <a:pt x="6800" y="6118"/>
                  <a:pt x="6799" y="6120"/>
                  <a:pt x="6816" y="6143"/>
                </a:cubicBezTo>
                <a:cubicBezTo>
                  <a:pt x="6825" y="6155"/>
                  <a:pt x="6831" y="6176"/>
                  <a:pt x="6831" y="6190"/>
                </a:cubicBezTo>
                <a:cubicBezTo>
                  <a:pt x="6831" y="6251"/>
                  <a:pt x="6868" y="6343"/>
                  <a:pt x="6903" y="6367"/>
                </a:cubicBezTo>
                <a:cubicBezTo>
                  <a:pt x="6978" y="6418"/>
                  <a:pt x="7060" y="6388"/>
                  <a:pt x="7126" y="6287"/>
                </a:cubicBezTo>
                <a:lnTo>
                  <a:pt x="7156" y="6243"/>
                </a:lnTo>
                <a:lnTo>
                  <a:pt x="7200" y="6311"/>
                </a:lnTo>
                <a:lnTo>
                  <a:pt x="7243" y="6381"/>
                </a:lnTo>
                <a:lnTo>
                  <a:pt x="7345" y="6381"/>
                </a:lnTo>
                <a:cubicBezTo>
                  <a:pt x="7467" y="6381"/>
                  <a:pt x="7494" y="6358"/>
                  <a:pt x="7527" y="6222"/>
                </a:cubicBezTo>
                <a:cubicBezTo>
                  <a:pt x="7552" y="6120"/>
                  <a:pt x="7548" y="5984"/>
                  <a:pt x="7518" y="5870"/>
                </a:cubicBezTo>
                <a:lnTo>
                  <a:pt x="7500" y="5796"/>
                </a:lnTo>
                <a:lnTo>
                  <a:pt x="7477" y="5873"/>
                </a:lnTo>
                <a:lnTo>
                  <a:pt x="7455" y="5946"/>
                </a:lnTo>
                <a:lnTo>
                  <a:pt x="7478" y="6025"/>
                </a:lnTo>
                <a:cubicBezTo>
                  <a:pt x="7491" y="6068"/>
                  <a:pt x="7502" y="6116"/>
                  <a:pt x="7502" y="6131"/>
                </a:cubicBezTo>
                <a:cubicBezTo>
                  <a:pt x="7502" y="6173"/>
                  <a:pt x="7453" y="6208"/>
                  <a:pt x="7372" y="6222"/>
                </a:cubicBezTo>
                <a:cubicBezTo>
                  <a:pt x="7282" y="6238"/>
                  <a:pt x="7225" y="6205"/>
                  <a:pt x="7207" y="6125"/>
                </a:cubicBezTo>
                <a:cubicBezTo>
                  <a:pt x="7192" y="6060"/>
                  <a:pt x="7178" y="6057"/>
                  <a:pt x="7144" y="6117"/>
                </a:cubicBezTo>
                <a:cubicBezTo>
                  <a:pt x="7109" y="6178"/>
                  <a:pt x="7074" y="6208"/>
                  <a:pt x="7014" y="6222"/>
                </a:cubicBezTo>
                <a:cubicBezTo>
                  <a:pt x="6916" y="6247"/>
                  <a:pt x="6877" y="6173"/>
                  <a:pt x="6854" y="5914"/>
                </a:cubicBezTo>
                <a:cubicBezTo>
                  <a:pt x="6838" y="5735"/>
                  <a:pt x="6820" y="5320"/>
                  <a:pt x="6820" y="5129"/>
                </a:cubicBezTo>
                <a:lnTo>
                  <a:pt x="6820" y="4973"/>
                </a:lnTo>
                <a:close/>
                <a:moveTo>
                  <a:pt x="7746" y="5002"/>
                </a:moveTo>
                <a:lnTo>
                  <a:pt x="7718" y="5064"/>
                </a:lnTo>
                <a:cubicBezTo>
                  <a:pt x="7691" y="5122"/>
                  <a:pt x="7689" y="5133"/>
                  <a:pt x="7698" y="5232"/>
                </a:cubicBezTo>
                <a:cubicBezTo>
                  <a:pt x="7703" y="5290"/>
                  <a:pt x="7715" y="5511"/>
                  <a:pt x="7725" y="5726"/>
                </a:cubicBezTo>
                <a:cubicBezTo>
                  <a:pt x="7734" y="5940"/>
                  <a:pt x="7745" y="6154"/>
                  <a:pt x="7752" y="6199"/>
                </a:cubicBezTo>
                <a:cubicBezTo>
                  <a:pt x="7764" y="6289"/>
                  <a:pt x="7797" y="6347"/>
                  <a:pt x="7845" y="6372"/>
                </a:cubicBezTo>
                <a:cubicBezTo>
                  <a:pt x="7862" y="6381"/>
                  <a:pt x="7910" y="6387"/>
                  <a:pt x="7953" y="6384"/>
                </a:cubicBezTo>
                <a:cubicBezTo>
                  <a:pt x="8022" y="6379"/>
                  <a:pt x="8045" y="6367"/>
                  <a:pt x="8169" y="6270"/>
                </a:cubicBezTo>
                <a:cubicBezTo>
                  <a:pt x="8340" y="6136"/>
                  <a:pt x="8445" y="6090"/>
                  <a:pt x="8579" y="6090"/>
                </a:cubicBezTo>
                <a:lnTo>
                  <a:pt x="8680" y="6090"/>
                </a:lnTo>
                <a:lnTo>
                  <a:pt x="8692" y="6034"/>
                </a:lnTo>
                <a:cubicBezTo>
                  <a:pt x="8699" y="6004"/>
                  <a:pt x="8703" y="5974"/>
                  <a:pt x="8703" y="5967"/>
                </a:cubicBezTo>
                <a:cubicBezTo>
                  <a:pt x="8703" y="5960"/>
                  <a:pt x="8657" y="5948"/>
                  <a:pt x="8599" y="5943"/>
                </a:cubicBezTo>
                <a:cubicBezTo>
                  <a:pt x="8493" y="5935"/>
                  <a:pt x="8461" y="5922"/>
                  <a:pt x="8212" y="5773"/>
                </a:cubicBezTo>
                <a:cubicBezTo>
                  <a:pt x="8125" y="5720"/>
                  <a:pt x="8080" y="5738"/>
                  <a:pt x="8032" y="5852"/>
                </a:cubicBezTo>
                <a:cubicBezTo>
                  <a:pt x="8014" y="5896"/>
                  <a:pt x="8000" y="5938"/>
                  <a:pt x="8004" y="5943"/>
                </a:cubicBezTo>
                <a:cubicBezTo>
                  <a:pt x="8007" y="5948"/>
                  <a:pt x="8028" y="5940"/>
                  <a:pt x="8050" y="5928"/>
                </a:cubicBezTo>
                <a:cubicBezTo>
                  <a:pt x="8102" y="5901"/>
                  <a:pt x="8183" y="5917"/>
                  <a:pt x="8264" y="5970"/>
                </a:cubicBezTo>
                <a:cubicBezTo>
                  <a:pt x="8361" y="6032"/>
                  <a:pt x="8360" y="6033"/>
                  <a:pt x="8174" y="6143"/>
                </a:cubicBezTo>
                <a:cubicBezTo>
                  <a:pt x="8074" y="6203"/>
                  <a:pt x="8033" y="6217"/>
                  <a:pt x="7966" y="6220"/>
                </a:cubicBezTo>
                <a:cubicBezTo>
                  <a:pt x="7870" y="6223"/>
                  <a:pt x="7836" y="6193"/>
                  <a:pt x="7804" y="6087"/>
                </a:cubicBezTo>
                <a:cubicBezTo>
                  <a:pt x="7787" y="6032"/>
                  <a:pt x="7759" y="5547"/>
                  <a:pt x="7748" y="5108"/>
                </a:cubicBezTo>
                <a:lnTo>
                  <a:pt x="7746" y="5002"/>
                </a:lnTo>
                <a:close/>
                <a:moveTo>
                  <a:pt x="12899" y="5002"/>
                </a:moveTo>
                <a:lnTo>
                  <a:pt x="12870" y="5064"/>
                </a:lnTo>
                <a:cubicBezTo>
                  <a:pt x="12844" y="5122"/>
                  <a:pt x="12842" y="5133"/>
                  <a:pt x="12851" y="5232"/>
                </a:cubicBezTo>
                <a:cubicBezTo>
                  <a:pt x="12856" y="5290"/>
                  <a:pt x="12868" y="5511"/>
                  <a:pt x="12878" y="5726"/>
                </a:cubicBezTo>
                <a:cubicBezTo>
                  <a:pt x="12887" y="5940"/>
                  <a:pt x="12898" y="6154"/>
                  <a:pt x="12905" y="6199"/>
                </a:cubicBezTo>
                <a:cubicBezTo>
                  <a:pt x="12917" y="6289"/>
                  <a:pt x="12950" y="6347"/>
                  <a:pt x="12998" y="6372"/>
                </a:cubicBezTo>
                <a:cubicBezTo>
                  <a:pt x="13015" y="6381"/>
                  <a:pt x="13073" y="6387"/>
                  <a:pt x="13128" y="6384"/>
                </a:cubicBezTo>
                <a:cubicBezTo>
                  <a:pt x="13247" y="6379"/>
                  <a:pt x="13275" y="6355"/>
                  <a:pt x="13307" y="6222"/>
                </a:cubicBezTo>
                <a:cubicBezTo>
                  <a:pt x="13332" y="6120"/>
                  <a:pt x="13328" y="5983"/>
                  <a:pt x="13298" y="5870"/>
                </a:cubicBezTo>
                <a:lnTo>
                  <a:pt x="13280" y="5796"/>
                </a:lnTo>
                <a:lnTo>
                  <a:pt x="13259" y="5873"/>
                </a:lnTo>
                <a:lnTo>
                  <a:pt x="13235" y="5946"/>
                </a:lnTo>
                <a:lnTo>
                  <a:pt x="13259" y="6025"/>
                </a:lnTo>
                <a:cubicBezTo>
                  <a:pt x="13272" y="6068"/>
                  <a:pt x="13282" y="6116"/>
                  <a:pt x="13282" y="6131"/>
                </a:cubicBezTo>
                <a:cubicBezTo>
                  <a:pt x="13282" y="6217"/>
                  <a:pt x="13066" y="6260"/>
                  <a:pt x="13005" y="6187"/>
                </a:cubicBezTo>
                <a:cubicBezTo>
                  <a:pt x="12948" y="6119"/>
                  <a:pt x="12939" y="6059"/>
                  <a:pt x="12921" y="5620"/>
                </a:cubicBezTo>
                <a:cubicBezTo>
                  <a:pt x="12911" y="5396"/>
                  <a:pt x="12902" y="5166"/>
                  <a:pt x="12901" y="5108"/>
                </a:cubicBezTo>
                <a:lnTo>
                  <a:pt x="12899" y="5002"/>
                </a:lnTo>
                <a:close/>
                <a:moveTo>
                  <a:pt x="8932" y="5038"/>
                </a:moveTo>
                <a:lnTo>
                  <a:pt x="8897" y="5099"/>
                </a:lnTo>
                <a:lnTo>
                  <a:pt x="8865" y="5161"/>
                </a:lnTo>
                <a:lnTo>
                  <a:pt x="8872" y="5337"/>
                </a:lnTo>
                <a:cubicBezTo>
                  <a:pt x="8876" y="5435"/>
                  <a:pt x="8888" y="5657"/>
                  <a:pt x="8899" y="5831"/>
                </a:cubicBezTo>
                <a:cubicBezTo>
                  <a:pt x="8911" y="6006"/>
                  <a:pt x="8921" y="6208"/>
                  <a:pt x="8921" y="6281"/>
                </a:cubicBezTo>
                <a:cubicBezTo>
                  <a:pt x="8921" y="6377"/>
                  <a:pt x="8923" y="6410"/>
                  <a:pt x="8932" y="6396"/>
                </a:cubicBezTo>
                <a:cubicBezTo>
                  <a:pt x="8966" y="6340"/>
                  <a:pt x="8973" y="6041"/>
                  <a:pt x="8948" y="5629"/>
                </a:cubicBezTo>
                <a:cubicBezTo>
                  <a:pt x="8939" y="5487"/>
                  <a:pt x="8932" y="5297"/>
                  <a:pt x="8932" y="5205"/>
                </a:cubicBezTo>
                <a:lnTo>
                  <a:pt x="8932" y="5038"/>
                </a:lnTo>
                <a:close/>
                <a:moveTo>
                  <a:pt x="14050" y="5038"/>
                </a:moveTo>
                <a:lnTo>
                  <a:pt x="14018" y="5099"/>
                </a:lnTo>
                <a:lnTo>
                  <a:pt x="13985" y="5161"/>
                </a:lnTo>
                <a:lnTo>
                  <a:pt x="13991" y="5358"/>
                </a:lnTo>
                <a:cubicBezTo>
                  <a:pt x="13994" y="5467"/>
                  <a:pt x="14008" y="5697"/>
                  <a:pt x="14020" y="5870"/>
                </a:cubicBezTo>
                <a:cubicBezTo>
                  <a:pt x="14031" y="6042"/>
                  <a:pt x="14041" y="6234"/>
                  <a:pt x="14041" y="6296"/>
                </a:cubicBezTo>
                <a:cubicBezTo>
                  <a:pt x="14041" y="6428"/>
                  <a:pt x="14055" y="6431"/>
                  <a:pt x="14072" y="6302"/>
                </a:cubicBezTo>
                <a:cubicBezTo>
                  <a:pt x="14088" y="6181"/>
                  <a:pt x="14087" y="6009"/>
                  <a:pt x="14068" y="5673"/>
                </a:cubicBezTo>
                <a:cubicBezTo>
                  <a:pt x="14059" y="5517"/>
                  <a:pt x="14052" y="5311"/>
                  <a:pt x="14052" y="5214"/>
                </a:cubicBezTo>
                <a:lnTo>
                  <a:pt x="14050" y="5038"/>
                </a:lnTo>
                <a:close/>
                <a:moveTo>
                  <a:pt x="17991" y="5055"/>
                </a:moveTo>
                <a:lnTo>
                  <a:pt x="17958" y="5111"/>
                </a:lnTo>
                <a:cubicBezTo>
                  <a:pt x="17927" y="5168"/>
                  <a:pt x="17927" y="5173"/>
                  <a:pt x="17933" y="5326"/>
                </a:cubicBezTo>
                <a:cubicBezTo>
                  <a:pt x="17937" y="5411"/>
                  <a:pt x="17949" y="5622"/>
                  <a:pt x="17960" y="5796"/>
                </a:cubicBezTo>
                <a:cubicBezTo>
                  <a:pt x="17972" y="5970"/>
                  <a:pt x="17982" y="6180"/>
                  <a:pt x="17982" y="6261"/>
                </a:cubicBezTo>
                <a:cubicBezTo>
                  <a:pt x="17982" y="6342"/>
                  <a:pt x="17985" y="6408"/>
                  <a:pt x="17991" y="6408"/>
                </a:cubicBezTo>
                <a:cubicBezTo>
                  <a:pt x="18026" y="6408"/>
                  <a:pt x="18035" y="6023"/>
                  <a:pt x="18009" y="5584"/>
                </a:cubicBezTo>
                <a:cubicBezTo>
                  <a:pt x="18000" y="5438"/>
                  <a:pt x="17991" y="5260"/>
                  <a:pt x="17991" y="5187"/>
                </a:cubicBezTo>
                <a:lnTo>
                  <a:pt x="17991" y="5055"/>
                </a:lnTo>
                <a:close/>
                <a:moveTo>
                  <a:pt x="21476" y="5055"/>
                </a:moveTo>
                <a:lnTo>
                  <a:pt x="21444" y="5111"/>
                </a:lnTo>
                <a:cubicBezTo>
                  <a:pt x="21412" y="5168"/>
                  <a:pt x="21412" y="5173"/>
                  <a:pt x="21419" y="5326"/>
                </a:cubicBezTo>
                <a:cubicBezTo>
                  <a:pt x="21422" y="5411"/>
                  <a:pt x="21434" y="5622"/>
                  <a:pt x="21446" y="5796"/>
                </a:cubicBezTo>
                <a:cubicBezTo>
                  <a:pt x="21457" y="5970"/>
                  <a:pt x="21467" y="6180"/>
                  <a:pt x="21467" y="6261"/>
                </a:cubicBezTo>
                <a:cubicBezTo>
                  <a:pt x="21467" y="6342"/>
                  <a:pt x="21471" y="6408"/>
                  <a:pt x="21476" y="6408"/>
                </a:cubicBezTo>
                <a:cubicBezTo>
                  <a:pt x="21512" y="6408"/>
                  <a:pt x="21521" y="6023"/>
                  <a:pt x="21494" y="5584"/>
                </a:cubicBezTo>
                <a:cubicBezTo>
                  <a:pt x="21486" y="5438"/>
                  <a:pt x="21478" y="5260"/>
                  <a:pt x="21478" y="5187"/>
                </a:cubicBezTo>
                <a:lnTo>
                  <a:pt x="21476" y="5055"/>
                </a:lnTo>
                <a:close/>
                <a:moveTo>
                  <a:pt x="13239" y="5205"/>
                </a:moveTo>
                <a:cubicBezTo>
                  <a:pt x="13230" y="5204"/>
                  <a:pt x="13171" y="5346"/>
                  <a:pt x="13176" y="5355"/>
                </a:cubicBezTo>
                <a:cubicBezTo>
                  <a:pt x="13178" y="5359"/>
                  <a:pt x="13197" y="5381"/>
                  <a:pt x="13217" y="5405"/>
                </a:cubicBezTo>
                <a:cubicBezTo>
                  <a:pt x="13264" y="5460"/>
                  <a:pt x="13265" y="5462"/>
                  <a:pt x="13280" y="5414"/>
                </a:cubicBezTo>
                <a:cubicBezTo>
                  <a:pt x="13287" y="5392"/>
                  <a:pt x="13299" y="5359"/>
                  <a:pt x="13306" y="5343"/>
                </a:cubicBezTo>
                <a:cubicBezTo>
                  <a:pt x="13316" y="5320"/>
                  <a:pt x="13313" y="5306"/>
                  <a:pt x="13282" y="5261"/>
                </a:cubicBezTo>
                <a:cubicBezTo>
                  <a:pt x="13262" y="5231"/>
                  <a:pt x="13243" y="5205"/>
                  <a:pt x="13239" y="5205"/>
                </a:cubicBezTo>
                <a:close/>
                <a:moveTo>
                  <a:pt x="6464" y="5217"/>
                </a:moveTo>
                <a:cubicBezTo>
                  <a:pt x="6458" y="5219"/>
                  <a:pt x="6446" y="5234"/>
                  <a:pt x="6424" y="5264"/>
                </a:cubicBezTo>
                <a:cubicBezTo>
                  <a:pt x="6371" y="5339"/>
                  <a:pt x="6323" y="5493"/>
                  <a:pt x="6340" y="5537"/>
                </a:cubicBezTo>
                <a:cubicBezTo>
                  <a:pt x="6346" y="5554"/>
                  <a:pt x="6373" y="5580"/>
                  <a:pt x="6399" y="5596"/>
                </a:cubicBezTo>
                <a:cubicBezTo>
                  <a:pt x="6425" y="5612"/>
                  <a:pt x="6447" y="5633"/>
                  <a:pt x="6450" y="5643"/>
                </a:cubicBezTo>
                <a:cubicBezTo>
                  <a:pt x="6456" y="5673"/>
                  <a:pt x="6413" y="5702"/>
                  <a:pt x="6340" y="5717"/>
                </a:cubicBezTo>
                <a:lnTo>
                  <a:pt x="6273" y="5729"/>
                </a:lnTo>
                <a:lnTo>
                  <a:pt x="6311" y="5758"/>
                </a:lnTo>
                <a:cubicBezTo>
                  <a:pt x="6400" y="5824"/>
                  <a:pt x="6481" y="5769"/>
                  <a:pt x="6507" y="5629"/>
                </a:cubicBezTo>
                <a:cubicBezTo>
                  <a:pt x="6524" y="5538"/>
                  <a:pt x="6515" y="5510"/>
                  <a:pt x="6459" y="5470"/>
                </a:cubicBezTo>
                <a:cubicBezTo>
                  <a:pt x="6432" y="5451"/>
                  <a:pt x="6408" y="5430"/>
                  <a:pt x="6405" y="5420"/>
                </a:cubicBezTo>
                <a:cubicBezTo>
                  <a:pt x="6397" y="5399"/>
                  <a:pt x="6447" y="5329"/>
                  <a:pt x="6469" y="5329"/>
                </a:cubicBezTo>
                <a:cubicBezTo>
                  <a:pt x="6485" y="5329"/>
                  <a:pt x="6486" y="5309"/>
                  <a:pt x="6475" y="5243"/>
                </a:cubicBezTo>
                <a:cubicBezTo>
                  <a:pt x="6471" y="5223"/>
                  <a:pt x="6470" y="5214"/>
                  <a:pt x="6464" y="5217"/>
                </a:cubicBezTo>
                <a:close/>
                <a:moveTo>
                  <a:pt x="20676" y="5240"/>
                </a:moveTo>
                <a:cubicBezTo>
                  <a:pt x="20672" y="5240"/>
                  <a:pt x="20655" y="5274"/>
                  <a:pt x="20638" y="5314"/>
                </a:cubicBezTo>
                <a:cubicBezTo>
                  <a:pt x="20612" y="5376"/>
                  <a:pt x="20610" y="5386"/>
                  <a:pt x="20624" y="5399"/>
                </a:cubicBezTo>
                <a:cubicBezTo>
                  <a:pt x="20633" y="5408"/>
                  <a:pt x="20653" y="5433"/>
                  <a:pt x="20667" y="5452"/>
                </a:cubicBezTo>
                <a:cubicBezTo>
                  <a:pt x="20681" y="5472"/>
                  <a:pt x="20695" y="5487"/>
                  <a:pt x="20698" y="5487"/>
                </a:cubicBezTo>
                <a:cubicBezTo>
                  <a:pt x="20701" y="5488"/>
                  <a:pt x="20715" y="5456"/>
                  <a:pt x="20728" y="5417"/>
                </a:cubicBezTo>
                <a:lnTo>
                  <a:pt x="20753" y="5346"/>
                </a:lnTo>
                <a:lnTo>
                  <a:pt x="20717" y="5293"/>
                </a:lnTo>
                <a:cubicBezTo>
                  <a:pt x="20698" y="5264"/>
                  <a:pt x="20680" y="5241"/>
                  <a:pt x="20676" y="5240"/>
                </a:cubicBezTo>
                <a:close/>
                <a:moveTo>
                  <a:pt x="10833" y="5243"/>
                </a:moveTo>
                <a:cubicBezTo>
                  <a:pt x="10831" y="5247"/>
                  <a:pt x="10817" y="5280"/>
                  <a:pt x="10800" y="5317"/>
                </a:cubicBezTo>
                <a:cubicBezTo>
                  <a:pt x="10783" y="5354"/>
                  <a:pt x="10772" y="5388"/>
                  <a:pt x="10775" y="5393"/>
                </a:cubicBezTo>
                <a:cubicBezTo>
                  <a:pt x="10778" y="5399"/>
                  <a:pt x="10797" y="5424"/>
                  <a:pt x="10816" y="5446"/>
                </a:cubicBezTo>
                <a:cubicBezTo>
                  <a:pt x="10836" y="5469"/>
                  <a:pt x="10855" y="5487"/>
                  <a:pt x="10858" y="5487"/>
                </a:cubicBezTo>
                <a:cubicBezTo>
                  <a:pt x="10865" y="5488"/>
                  <a:pt x="10913" y="5369"/>
                  <a:pt x="10912" y="5352"/>
                </a:cubicBezTo>
                <a:cubicBezTo>
                  <a:pt x="10911" y="5336"/>
                  <a:pt x="10837" y="5234"/>
                  <a:pt x="10833" y="5243"/>
                </a:cubicBezTo>
                <a:close/>
                <a:moveTo>
                  <a:pt x="15964" y="5243"/>
                </a:moveTo>
                <a:cubicBezTo>
                  <a:pt x="15962" y="5247"/>
                  <a:pt x="15948" y="5280"/>
                  <a:pt x="15931" y="5317"/>
                </a:cubicBezTo>
                <a:cubicBezTo>
                  <a:pt x="15915" y="5354"/>
                  <a:pt x="15903" y="5388"/>
                  <a:pt x="15906" y="5393"/>
                </a:cubicBezTo>
                <a:cubicBezTo>
                  <a:pt x="15910" y="5399"/>
                  <a:pt x="15928" y="5424"/>
                  <a:pt x="15948" y="5446"/>
                </a:cubicBezTo>
                <a:cubicBezTo>
                  <a:pt x="15967" y="5469"/>
                  <a:pt x="15986" y="5487"/>
                  <a:pt x="15989" y="5487"/>
                </a:cubicBezTo>
                <a:cubicBezTo>
                  <a:pt x="15996" y="5488"/>
                  <a:pt x="16044" y="5369"/>
                  <a:pt x="16043" y="5352"/>
                </a:cubicBezTo>
                <a:cubicBezTo>
                  <a:pt x="16042" y="5336"/>
                  <a:pt x="15968" y="5234"/>
                  <a:pt x="15964" y="5243"/>
                </a:cubicBezTo>
                <a:close/>
                <a:moveTo>
                  <a:pt x="7201" y="5490"/>
                </a:moveTo>
                <a:lnTo>
                  <a:pt x="7178" y="5543"/>
                </a:lnTo>
                <a:cubicBezTo>
                  <a:pt x="7150" y="5606"/>
                  <a:pt x="7139" y="5607"/>
                  <a:pt x="7097" y="5552"/>
                </a:cubicBezTo>
                <a:lnTo>
                  <a:pt x="7065" y="5508"/>
                </a:lnTo>
                <a:lnTo>
                  <a:pt x="7038" y="5573"/>
                </a:lnTo>
                <a:lnTo>
                  <a:pt x="7011" y="5634"/>
                </a:lnTo>
                <a:lnTo>
                  <a:pt x="7054" y="5693"/>
                </a:lnTo>
                <a:cubicBezTo>
                  <a:pt x="7100" y="5757"/>
                  <a:pt x="7097" y="5758"/>
                  <a:pt x="7138" y="5655"/>
                </a:cubicBezTo>
                <a:cubicBezTo>
                  <a:pt x="7152" y="5621"/>
                  <a:pt x="7153" y="5624"/>
                  <a:pt x="7192" y="5673"/>
                </a:cubicBezTo>
                <a:cubicBezTo>
                  <a:pt x="7214" y="5700"/>
                  <a:pt x="7234" y="5720"/>
                  <a:pt x="7236" y="5717"/>
                </a:cubicBezTo>
                <a:cubicBezTo>
                  <a:pt x="7257" y="5670"/>
                  <a:pt x="7286" y="5597"/>
                  <a:pt x="7286" y="5590"/>
                </a:cubicBezTo>
                <a:cubicBezTo>
                  <a:pt x="7286" y="5586"/>
                  <a:pt x="7268" y="5559"/>
                  <a:pt x="7245" y="5534"/>
                </a:cubicBezTo>
                <a:lnTo>
                  <a:pt x="7201" y="5490"/>
                </a:lnTo>
                <a:close/>
                <a:moveTo>
                  <a:pt x="13606" y="5558"/>
                </a:moveTo>
                <a:cubicBezTo>
                  <a:pt x="13599" y="5558"/>
                  <a:pt x="13565" y="5708"/>
                  <a:pt x="13565" y="5737"/>
                </a:cubicBezTo>
                <a:cubicBezTo>
                  <a:pt x="13565" y="5745"/>
                  <a:pt x="13587" y="5772"/>
                  <a:pt x="13615" y="5793"/>
                </a:cubicBezTo>
                <a:cubicBezTo>
                  <a:pt x="13681" y="5844"/>
                  <a:pt x="13795" y="6022"/>
                  <a:pt x="13789" y="6067"/>
                </a:cubicBezTo>
                <a:cubicBezTo>
                  <a:pt x="13780" y="6146"/>
                  <a:pt x="13586" y="6236"/>
                  <a:pt x="13503" y="6199"/>
                </a:cubicBezTo>
                <a:cubicBezTo>
                  <a:pt x="13453" y="6176"/>
                  <a:pt x="13446" y="6189"/>
                  <a:pt x="13446" y="6305"/>
                </a:cubicBezTo>
                <a:cubicBezTo>
                  <a:pt x="13446" y="6369"/>
                  <a:pt x="13449" y="6390"/>
                  <a:pt x="13464" y="6396"/>
                </a:cubicBezTo>
                <a:cubicBezTo>
                  <a:pt x="13505" y="6414"/>
                  <a:pt x="13596" y="6407"/>
                  <a:pt x="13656" y="6381"/>
                </a:cubicBezTo>
                <a:cubicBezTo>
                  <a:pt x="13744" y="6344"/>
                  <a:pt x="13798" y="6291"/>
                  <a:pt x="13815" y="6225"/>
                </a:cubicBezTo>
                <a:cubicBezTo>
                  <a:pt x="13862" y="6040"/>
                  <a:pt x="13779" y="5726"/>
                  <a:pt x="13646" y="5590"/>
                </a:cubicBezTo>
                <a:cubicBezTo>
                  <a:pt x="13628" y="5572"/>
                  <a:pt x="13610" y="5558"/>
                  <a:pt x="13606" y="5558"/>
                </a:cubicBezTo>
                <a:close/>
                <a:moveTo>
                  <a:pt x="19324" y="5681"/>
                </a:moveTo>
                <a:cubicBezTo>
                  <a:pt x="19319" y="5681"/>
                  <a:pt x="19307" y="5717"/>
                  <a:pt x="19297" y="5761"/>
                </a:cubicBezTo>
                <a:cubicBezTo>
                  <a:pt x="19279" y="5838"/>
                  <a:pt x="19280" y="5844"/>
                  <a:pt x="19300" y="5899"/>
                </a:cubicBezTo>
                <a:cubicBezTo>
                  <a:pt x="19342" y="6012"/>
                  <a:pt x="19340" y="6030"/>
                  <a:pt x="19289" y="6073"/>
                </a:cubicBezTo>
                <a:cubicBezTo>
                  <a:pt x="19172" y="6171"/>
                  <a:pt x="18831" y="6266"/>
                  <a:pt x="18685" y="6240"/>
                </a:cubicBezTo>
                <a:cubicBezTo>
                  <a:pt x="18494" y="6207"/>
                  <a:pt x="18378" y="6044"/>
                  <a:pt x="18430" y="5881"/>
                </a:cubicBezTo>
                <a:cubicBezTo>
                  <a:pt x="18450" y="5817"/>
                  <a:pt x="18451" y="5800"/>
                  <a:pt x="18435" y="5817"/>
                </a:cubicBezTo>
                <a:cubicBezTo>
                  <a:pt x="18428" y="5823"/>
                  <a:pt x="18411" y="5870"/>
                  <a:pt x="18397" y="5920"/>
                </a:cubicBezTo>
                <a:cubicBezTo>
                  <a:pt x="18328" y="6163"/>
                  <a:pt x="18395" y="6358"/>
                  <a:pt x="18566" y="6408"/>
                </a:cubicBezTo>
                <a:cubicBezTo>
                  <a:pt x="18644" y="6431"/>
                  <a:pt x="18908" y="6414"/>
                  <a:pt x="19009" y="6381"/>
                </a:cubicBezTo>
                <a:cubicBezTo>
                  <a:pt x="19109" y="6349"/>
                  <a:pt x="19242" y="6277"/>
                  <a:pt x="19288" y="6231"/>
                </a:cubicBezTo>
                <a:cubicBezTo>
                  <a:pt x="19337" y="6182"/>
                  <a:pt x="19370" y="6030"/>
                  <a:pt x="19363" y="5887"/>
                </a:cubicBezTo>
                <a:cubicBezTo>
                  <a:pt x="19358" y="5784"/>
                  <a:pt x="19339" y="5681"/>
                  <a:pt x="19324" y="5681"/>
                </a:cubicBezTo>
                <a:close/>
                <a:moveTo>
                  <a:pt x="10928" y="5717"/>
                </a:moveTo>
                <a:cubicBezTo>
                  <a:pt x="10828" y="5753"/>
                  <a:pt x="10717" y="5890"/>
                  <a:pt x="10595" y="6128"/>
                </a:cubicBezTo>
                <a:cubicBezTo>
                  <a:pt x="10549" y="6219"/>
                  <a:pt x="10539" y="6231"/>
                  <a:pt x="10503" y="6231"/>
                </a:cubicBezTo>
                <a:cubicBezTo>
                  <a:pt x="10427" y="6231"/>
                  <a:pt x="10384" y="6200"/>
                  <a:pt x="10354" y="6123"/>
                </a:cubicBezTo>
                <a:lnTo>
                  <a:pt x="10325" y="6049"/>
                </a:lnTo>
                <a:lnTo>
                  <a:pt x="10306" y="6105"/>
                </a:lnTo>
                <a:cubicBezTo>
                  <a:pt x="10266" y="6211"/>
                  <a:pt x="10242" y="6222"/>
                  <a:pt x="10072" y="6222"/>
                </a:cubicBezTo>
                <a:cubicBezTo>
                  <a:pt x="9932" y="6222"/>
                  <a:pt x="9914" y="6218"/>
                  <a:pt x="9887" y="6184"/>
                </a:cubicBezTo>
                <a:cubicBezTo>
                  <a:pt x="9868" y="6161"/>
                  <a:pt x="9856" y="6131"/>
                  <a:pt x="9856" y="6105"/>
                </a:cubicBezTo>
                <a:cubicBezTo>
                  <a:pt x="9856" y="6067"/>
                  <a:pt x="9863" y="6062"/>
                  <a:pt x="9917" y="6049"/>
                </a:cubicBezTo>
                <a:cubicBezTo>
                  <a:pt x="9972" y="6036"/>
                  <a:pt x="9980" y="6028"/>
                  <a:pt x="9996" y="5973"/>
                </a:cubicBezTo>
                <a:cubicBezTo>
                  <a:pt x="10006" y="5939"/>
                  <a:pt x="10014" y="5907"/>
                  <a:pt x="10014" y="5902"/>
                </a:cubicBezTo>
                <a:cubicBezTo>
                  <a:pt x="10014" y="5897"/>
                  <a:pt x="9963" y="5896"/>
                  <a:pt x="9901" y="5896"/>
                </a:cubicBezTo>
                <a:cubicBezTo>
                  <a:pt x="9837" y="5896"/>
                  <a:pt x="9732" y="5879"/>
                  <a:pt x="9656" y="5858"/>
                </a:cubicBezTo>
                <a:cubicBezTo>
                  <a:pt x="9517" y="5819"/>
                  <a:pt x="9479" y="5821"/>
                  <a:pt x="9433" y="5870"/>
                </a:cubicBezTo>
                <a:cubicBezTo>
                  <a:pt x="9404" y="5901"/>
                  <a:pt x="9346" y="6050"/>
                  <a:pt x="9356" y="6067"/>
                </a:cubicBezTo>
                <a:cubicBezTo>
                  <a:pt x="9359" y="6072"/>
                  <a:pt x="9378" y="6056"/>
                  <a:pt x="9396" y="6034"/>
                </a:cubicBezTo>
                <a:cubicBezTo>
                  <a:pt x="9423" y="6002"/>
                  <a:pt x="9442" y="5997"/>
                  <a:pt x="9503" y="5999"/>
                </a:cubicBezTo>
                <a:cubicBezTo>
                  <a:pt x="9569" y="6001"/>
                  <a:pt x="9635" y="6023"/>
                  <a:pt x="9635" y="6043"/>
                </a:cubicBezTo>
                <a:cubicBezTo>
                  <a:pt x="9635" y="6047"/>
                  <a:pt x="9603" y="6082"/>
                  <a:pt x="9565" y="6123"/>
                </a:cubicBezTo>
                <a:cubicBezTo>
                  <a:pt x="9327" y="6374"/>
                  <a:pt x="9245" y="6919"/>
                  <a:pt x="9401" y="7216"/>
                </a:cubicBezTo>
                <a:cubicBezTo>
                  <a:pt x="9442" y="7295"/>
                  <a:pt x="9534" y="7377"/>
                  <a:pt x="9617" y="7410"/>
                </a:cubicBezTo>
                <a:cubicBezTo>
                  <a:pt x="9766" y="7470"/>
                  <a:pt x="9989" y="7426"/>
                  <a:pt x="10140" y="7310"/>
                </a:cubicBezTo>
                <a:cubicBezTo>
                  <a:pt x="10214" y="7254"/>
                  <a:pt x="10232" y="7211"/>
                  <a:pt x="10173" y="7231"/>
                </a:cubicBezTo>
                <a:cubicBezTo>
                  <a:pt x="10026" y="7281"/>
                  <a:pt x="9817" y="7288"/>
                  <a:pt x="9692" y="7249"/>
                </a:cubicBezTo>
                <a:cubicBezTo>
                  <a:pt x="9540" y="7201"/>
                  <a:pt x="9443" y="7091"/>
                  <a:pt x="9394" y="6908"/>
                </a:cubicBezTo>
                <a:cubicBezTo>
                  <a:pt x="9365" y="6801"/>
                  <a:pt x="9371" y="6610"/>
                  <a:pt x="9406" y="6496"/>
                </a:cubicBezTo>
                <a:cubicBezTo>
                  <a:pt x="9441" y="6385"/>
                  <a:pt x="9534" y="6243"/>
                  <a:pt x="9615" y="6178"/>
                </a:cubicBezTo>
                <a:cubicBezTo>
                  <a:pt x="9695" y="6114"/>
                  <a:pt x="9795" y="6067"/>
                  <a:pt x="9804" y="6090"/>
                </a:cubicBezTo>
                <a:cubicBezTo>
                  <a:pt x="9807" y="6099"/>
                  <a:pt x="9805" y="6136"/>
                  <a:pt x="9798" y="6173"/>
                </a:cubicBezTo>
                <a:cubicBezTo>
                  <a:pt x="9771" y="6337"/>
                  <a:pt x="9811" y="6378"/>
                  <a:pt x="10012" y="6387"/>
                </a:cubicBezTo>
                <a:cubicBezTo>
                  <a:pt x="10173" y="6395"/>
                  <a:pt x="10221" y="6380"/>
                  <a:pt x="10273" y="6308"/>
                </a:cubicBezTo>
                <a:lnTo>
                  <a:pt x="10307" y="6261"/>
                </a:lnTo>
                <a:lnTo>
                  <a:pt x="10336" y="6320"/>
                </a:lnTo>
                <a:cubicBezTo>
                  <a:pt x="10360" y="6366"/>
                  <a:pt x="10375" y="6377"/>
                  <a:pt x="10424" y="6387"/>
                </a:cubicBezTo>
                <a:lnTo>
                  <a:pt x="10484" y="6399"/>
                </a:lnTo>
                <a:lnTo>
                  <a:pt x="10482" y="6475"/>
                </a:lnTo>
                <a:cubicBezTo>
                  <a:pt x="10480" y="6517"/>
                  <a:pt x="10481" y="6549"/>
                  <a:pt x="10484" y="6549"/>
                </a:cubicBezTo>
                <a:cubicBezTo>
                  <a:pt x="10486" y="6549"/>
                  <a:pt x="10501" y="6515"/>
                  <a:pt x="10516" y="6472"/>
                </a:cubicBezTo>
                <a:lnTo>
                  <a:pt x="10543" y="6396"/>
                </a:lnTo>
                <a:lnTo>
                  <a:pt x="10631" y="6384"/>
                </a:lnTo>
                <a:cubicBezTo>
                  <a:pt x="10942" y="6345"/>
                  <a:pt x="11144" y="6092"/>
                  <a:pt x="11079" y="5826"/>
                </a:cubicBezTo>
                <a:cubicBezTo>
                  <a:pt x="11054" y="5724"/>
                  <a:pt x="11005" y="5689"/>
                  <a:pt x="10928" y="5717"/>
                </a:cubicBezTo>
                <a:close/>
                <a:moveTo>
                  <a:pt x="16059" y="5717"/>
                </a:moveTo>
                <a:cubicBezTo>
                  <a:pt x="15959" y="5753"/>
                  <a:pt x="15849" y="5890"/>
                  <a:pt x="15726" y="6128"/>
                </a:cubicBezTo>
                <a:cubicBezTo>
                  <a:pt x="15680" y="6219"/>
                  <a:pt x="15670" y="6231"/>
                  <a:pt x="15635" y="6231"/>
                </a:cubicBezTo>
                <a:cubicBezTo>
                  <a:pt x="15558" y="6231"/>
                  <a:pt x="15515" y="6200"/>
                  <a:pt x="15485" y="6123"/>
                </a:cubicBezTo>
                <a:lnTo>
                  <a:pt x="15457" y="6049"/>
                </a:lnTo>
                <a:lnTo>
                  <a:pt x="15437" y="6105"/>
                </a:lnTo>
                <a:cubicBezTo>
                  <a:pt x="15397" y="6212"/>
                  <a:pt x="15374" y="6222"/>
                  <a:pt x="15198" y="6222"/>
                </a:cubicBezTo>
                <a:cubicBezTo>
                  <a:pt x="15052" y="6222"/>
                  <a:pt x="15035" y="6218"/>
                  <a:pt x="15007" y="6184"/>
                </a:cubicBezTo>
                <a:cubicBezTo>
                  <a:pt x="14988" y="6161"/>
                  <a:pt x="14976" y="6131"/>
                  <a:pt x="14976" y="6105"/>
                </a:cubicBezTo>
                <a:cubicBezTo>
                  <a:pt x="14976" y="6067"/>
                  <a:pt x="14983" y="6062"/>
                  <a:pt x="15038" y="6049"/>
                </a:cubicBezTo>
                <a:cubicBezTo>
                  <a:pt x="15093" y="6036"/>
                  <a:pt x="15101" y="6028"/>
                  <a:pt x="15117" y="5973"/>
                </a:cubicBezTo>
                <a:cubicBezTo>
                  <a:pt x="15127" y="5939"/>
                  <a:pt x="15135" y="5907"/>
                  <a:pt x="15135" y="5902"/>
                </a:cubicBezTo>
                <a:cubicBezTo>
                  <a:pt x="15135" y="5897"/>
                  <a:pt x="15083" y="5896"/>
                  <a:pt x="15021" y="5896"/>
                </a:cubicBezTo>
                <a:cubicBezTo>
                  <a:pt x="14957" y="5896"/>
                  <a:pt x="14853" y="5879"/>
                  <a:pt x="14777" y="5858"/>
                </a:cubicBezTo>
                <a:cubicBezTo>
                  <a:pt x="14638" y="5819"/>
                  <a:pt x="14600" y="5821"/>
                  <a:pt x="14554" y="5870"/>
                </a:cubicBezTo>
                <a:cubicBezTo>
                  <a:pt x="14525" y="5901"/>
                  <a:pt x="14466" y="6050"/>
                  <a:pt x="14476" y="6067"/>
                </a:cubicBezTo>
                <a:cubicBezTo>
                  <a:pt x="14480" y="6072"/>
                  <a:pt x="14498" y="6056"/>
                  <a:pt x="14516" y="6034"/>
                </a:cubicBezTo>
                <a:cubicBezTo>
                  <a:pt x="14543" y="6002"/>
                  <a:pt x="14562" y="5997"/>
                  <a:pt x="14624" y="5999"/>
                </a:cubicBezTo>
                <a:cubicBezTo>
                  <a:pt x="14690" y="6001"/>
                  <a:pt x="14755" y="6023"/>
                  <a:pt x="14755" y="6043"/>
                </a:cubicBezTo>
                <a:cubicBezTo>
                  <a:pt x="14755" y="6047"/>
                  <a:pt x="14724" y="6082"/>
                  <a:pt x="14685" y="6123"/>
                </a:cubicBezTo>
                <a:cubicBezTo>
                  <a:pt x="14447" y="6374"/>
                  <a:pt x="14366" y="6919"/>
                  <a:pt x="14521" y="7216"/>
                </a:cubicBezTo>
                <a:cubicBezTo>
                  <a:pt x="14563" y="7295"/>
                  <a:pt x="14654" y="7377"/>
                  <a:pt x="14737" y="7410"/>
                </a:cubicBezTo>
                <a:cubicBezTo>
                  <a:pt x="14887" y="7470"/>
                  <a:pt x="15110" y="7426"/>
                  <a:pt x="15261" y="7310"/>
                </a:cubicBezTo>
                <a:cubicBezTo>
                  <a:pt x="15334" y="7254"/>
                  <a:pt x="15352" y="7211"/>
                  <a:pt x="15293" y="7231"/>
                </a:cubicBezTo>
                <a:cubicBezTo>
                  <a:pt x="15146" y="7281"/>
                  <a:pt x="14937" y="7288"/>
                  <a:pt x="14813" y="7249"/>
                </a:cubicBezTo>
                <a:cubicBezTo>
                  <a:pt x="14660" y="7201"/>
                  <a:pt x="14564" y="7091"/>
                  <a:pt x="14514" y="6908"/>
                </a:cubicBezTo>
                <a:cubicBezTo>
                  <a:pt x="14485" y="6801"/>
                  <a:pt x="14491" y="6610"/>
                  <a:pt x="14527" y="6496"/>
                </a:cubicBezTo>
                <a:cubicBezTo>
                  <a:pt x="14562" y="6385"/>
                  <a:pt x="14655" y="6243"/>
                  <a:pt x="14735" y="6178"/>
                </a:cubicBezTo>
                <a:cubicBezTo>
                  <a:pt x="14816" y="6114"/>
                  <a:pt x="14914" y="6067"/>
                  <a:pt x="14922" y="6090"/>
                </a:cubicBezTo>
                <a:cubicBezTo>
                  <a:pt x="14926" y="6099"/>
                  <a:pt x="14925" y="6136"/>
                  <a:pt x="14919" y="6173"/>
                </a:cubicBezTo>
                <a:cubicBezTo>
                  <a:pt x="14891" y="6338"/>
                  <a:pt x="14931" y="6378"/>
                  <a:pt x="15138" y="6387"/>
                </a:cubicBezTo>
                <a:cubicBezTo>
                  <a:pt x="15304" y="6394"/>
                  <a:pt x="15352" y="6381"/>
                  <a:pt x="15404" y="6308"/>
                </a:cubicBezTo>
                <a:lnTo>
                  <a:pt x="15439" y="6261"/>
                </a:lnTo>
                <a:lnTo>
                  <a:pt x="15467" y="6320"/>
                </a:lnTo>
                <a:cubicBezTo>
                  <a:pt x="15491" y="6366"/>
                  <a:pt x="15507" y="6377"/>
                  <a:pt x="15556" y="6387"/>
                </a:cubicBezTo>
                <a:lnTo>
                  <a:pt x="15615" y="6399"/>
                </a:lnTo>
                <a:lnTo>
                  <a:pt x="15613" y="6475"/>
                </a:lnTo>
                <a:cubicBezTo>
                  <a:pt x="15612" y="6517"/>
                  <a:pt x="15612" y="6549"/>
                  <a:pt x="15615" y="6549"/>
                </a:cubicBezTo>
                <a:cubicBezTo>
                  <a:pt x="15617" y="6549"/>
                  <a:pt x="15632" y="6515"/>
                  <a:pt x="15647" y="6472"/>
                </a:cubicBezTo>
                <a:lnTo>
                  <a:pt x="15674" y="6396"/>
                </a:lnTo>
                <a:lnTo>
                  <a:pt x="15762" y="6384"/>
                </a:lnTo>
                <a:cubicBezTo>
                  <a:pt x="16073" y="6345"/>
                  <a:pt x="16275" y="6092"/>
                  <a:pt x="16210" y="5826"/>
                </a:cubicBezTo>
                <a:cubicBezTo>
                  <a:pt x="16185" y="5724"/>
                  <a:pt x="16136" y="5689"/>
                  <a:pt x="16059" y="5717"/>
                </a:cubicBezTo>
                <a:close/>
                <a:moveTo>
                  <a:pt x="12532" y="5767"/>
                </a:moveTo>
                <a:cubicBezTo>
                  <a:pt x="12514" y="5782"/>
                  <a:pt x="12498" y="5818"/>
                  <a:pt x="12482" y="5873"/>
                </a:cubicBezTo>
                <a:cubicBezTo>
                  <a:pt x="12410" y="6120"/>
                  <a:pt x="12411" y="6301"/>
                  <a:pt x="12484" y="6367"/>
                </a:cubicBezTo>
                <a:cubicBezTo>
                  <a:pt x="12518" y="6398"/>
                  <a:pt x="12564" y="6394"/>
                  <a:pt x="12622" y="6358"/>
                </a:cubicBezTo>
                <a:cubicBezTo>
                  <a:pt x="12682" y="6320"/>
                  <a:pt x="12699" y="6273"/>
                  <a:pt x="12698" y="6134"/>
                </a:cubicBezTo>
                <a:cubicBezTo>
                  <a:pt x="12697" y="5972"/>
                  <a:pt x="12655" y="5833"/>
                  <a:pt x="12593" y="5778"/>
                </a:cubicBezTo>
                <a:cubicBezTo>
                  <a:pt x="12569" y="5757"/>
                  <a:pt x="12550" y="5752"/>
                  <a:pt x="12532" y="5767"/>
                </a:cubicBezTo>
                <a:close/>
                <a:moveTo>
                  <a:pt x="11581" y="5781"/>
                </a:moveTo>
                <a:cubicBezTo>
                  <a:pt x="11537" y="5818"/>
                  <a:pt x="11493" y="5954"/>
                  <a:pt x="11487" y="6099"/>
                </a:cubicBezTo>
                <a:cubicBezTo>
                  <a:pt x="11484" y="6194"/>
                  <a:pt x="11487" y="6213"/>
                  <a:pt x="11509" y="6246"/>
                </a:cubicBezTo>
                <a:cubicBezTo>
                  <a:pt x="11538" y="6291"/>
                  <a:pt x="11590" y="6295"/>
                  <a:pt x="11617" y="6255"/>
                </a:cubicBezTo>
                <a:cubicBezTo>
                  <a:pt x="11638" y="6224"/>
                  <a:pt x="11658" y="6237"/>
                  <a:pt x="11658" y="6278"/>
                </a:cubicBezTo>
                <a:cubicBezTo>
                  <a:pt x="11658" y="6376"/>
                  <a:pt x="11527" y="6610"/>
                  <a:pt x="11430" y="6684"/>
                </a:cubicBezTo>
                <a:cubicBezTo>
                  <a:pt x="11364" y="6734"/>
                  <a:pt x="11299" y="6739"/>
                  <a:pt x="11223" y="6702"/>
                </a:cubicBezTo>
                <a:cubicBezTo>
                  <a:pt x="11195" y="6688"/>
                  <a:pt x="11173" y="6682"/>
                  <a:pt x="11173" y="6690"/>
                </a:cubicBezTo>
                <a:cubicBezTo>
                  <a:pt x="11173" y="6711"/>
                  <a:pt x="11240" y="6796"/>
                  <a:pt x="11282" y="6825"/>
                </a:cubicBezTo>
                <a:cubicBezTo>
                  <a:pt x="11442" y="6939"/>
                  <a:pt x="11637" y="6663"/>
                  <a:pt x="11689" y="6252"/>
                </a:cubicBezTo>
                <a:cubicBezTo>
                  <a:pt x="11713" y="6057"/>
                  <a:pt x="11684" y="5843"/>
                  <a:pt x="11624" y="5781"/>
                </a:cubicBezTo>
                <a:cubicBezTo>
                  <a:pt x="11611" y="5768"/>
                  <a:pt x="11595" y="5769"/>
                  <a:pt x="11581" y="5781"/>
                </a:cubicBezTo>
                <a:close/>
                <a:moveTo>
                  <a:pt x="5651" y="6196"/>
                </a:moveTo>
                <a:cubicBezTo>
                  <a:pt x="5633" y="6196"/>
                  <a:pt x="5617" y="6205"/>
                  <a:pt x="5608" y="6222"/>
                </a:cubicBezTo>
                <a:cubicBezTo>
                  <a:pt x="5587" y="6264"/>
                  <a:pt x="5590" y="6356"/>
                  <a:pt x="5613" y="6384"/>
                </a:cubicBezTo>
                <a:cubicBezTo>
                  <a:pt x="5676" y="6459"/>
                  <a:pt x="5754" y="6312"/>
                  <a:pt x="5700" y="6222"/>
                </a:cubicBezTo>
                <a:cubicBezTo>
                  <a:pt x="5689" y="6205"/>
                  <a:pt x="5669" y="6196"/>
                  <a:pt x="5651" y="6196"/>
                </a:cubicBezTo>
                <a:close/>
                <a:moveTo>
                  <a:pt x="12158" y="6196"/>
                </a:moveTo>
                <a:cubicBezTo>
                  <a:pt x="12140" y="6196"/>
                  <a:pt x="12122" y="6205"/>
                  <a:pt x="12113" y="6222"/>
                </a:cubicBezTo>
                <a:cubicBezTo>
                  <a:pt x="12092" y="6264"/>
                  <a:pt x="12095" y="6356"/>
                  <a:pt x="12119" y="6384"/>
                </a:cubicBezTo>
                <a:cubicBezTo>
                  <a:pt x="12181" y="6459"/>
                  <a:pt x="12260" y="6312"/>
                  <a:pt x="12205" y="6222"/>
                </a:cubicBezTo>
                <a:cubicBezTo>
                  <a:pt x="12194" y="6205"/>
                  <a:pt x="12176" y="6196"/>
                  <a:pt x="12158" y="6196"/>
                </a:cubicBezTo>
                <a:close/>
                <a:moveTo>
                  <a:pt x="8324" y="6517"/>
                </a:moveTo>
                <a:cubicBezTo>
                  <a:pt x="8320" y="6516"/>
                  <a:pt x="8303" y="6547"/>
                  <a:pt x="8286" y="6587"/>
                </a:cubicBezTo>
                <a:cubicBezTo>
                  <a:pt x="8263" y="6640"/>
                  <a:pt x="8258" y="6664"/>
                  <a:pt x="8268" y="6669"/>
                </a:cubicBezTo>
                <a:cubicBezTo>
                  <a:pt x="8276" y="6674"/>
                  <a:pt x="8297" y="6696"/>
                  <a:pt x="8313" y="6719"/>
                </a:cubicBezTo>
                <a:cubicBezTo>
                  <a:pt x="8329" y="6742"/>
                  <a:pt x="8342" y="6760"/>
                  <a:pt x="8343" y="6761"/>
                </a:cubicBezTo>
                <a:cubicBezTo>
                  <a:pt x="8345" y="6761"/>
                  <a:pt x="8360" y="6729"/>
                  <a:pt x="8376" y="6690"/>
                </a:cubicBezTo>
                <a:lnTo>
                  <a:pt x="8405" y="6619"/>
                </a:lnTo>
                <a:lnTo>
                  <a:pt x="8367" y="6567"/>
                </a:lnTo>
                <a:cubicBezTo>
                  <a:pt x="8347" y="6538"/>
                  <a:pt x="8327" y="6517"/>
                  <a:pt x="8324" y="6517"/>
                </a:cubicBezTo>
                <a:close/>
                <a:moveTo>
                  <a:pt x="8933" y="6519"/>
                </a:moveTo>
                <a:cubicBezTo>
                  <a:pt x="8902" y="6522"/>
                  <a:pt x="8860" y="6557"/>
                  <a:pt x="8834" y="6625"/>
                </a:cubicBezTo>
                <a:cubicBezTo>
                  <a:pt x="8806" y="6701"/>
                  <a:pt x="8806" y="6752"/>
                  <a:pt x="8834" y="6796"/>
                </a:cubicBezTo>
                <a:cubicBezTo>
                  <a:pt x="8853" y="6824"/>
                  <a:pt x="8855" y="6837"/>
                  <a:pt x="8845" y="6866"/>
                </a:cubicBezTo>
                <a:cubicBezTo>
                  <a:pt x="8839" y="6886"/>
                  <a:pt x="8834" y="6914"/>
                  <a:pt x="8834" y="6931"/>
                </a:cubicBezTo>
                <a:cubicBezTo>
                  <a:pt x="8834" y="6957"/>
                  <a:pt x="8838" y="6956"/>
                  <a:pt x="8863" y="6916"/>
                </a:cubicBezTo>
                <a:cubicBezTo>
                  <a:pt x="8880" y="6890"/>
                  <a:pt x="8926" y="6850"/>
                  <a:pt x="8964" y="6825"/>
                </a:cubicBezTo>
                <a:cubicBezTo>
                  <a:pt x="9027" y="6785"/>
                  <a:pt x="9061" y="6743"/>
                  <a:pt x="9061" y="6708"/>
                </a:cubicBezTo>
                <a:cubicBezTo>
                  <a:pt x="9061" y="6701"/>
                  <a:pt x="9038" y="6706"/>
                  <a:pt x="9011" y="6719"/>
                </a:cubicBezTo>
                <a:cubicBezTo>
                  <a:pt x="8941" y="6754"/>
                  <a:pt x="8906" y="6751"/>
                  <a:pt x="8872" y="6708"/>
                </a:cubicBezTo>
                <a:cubicBezTo>
                  <a:pt x="8845" y="6672"/>
                  <a:pt x="8844" y="6669"/>
                  <a:pt x="8861" y="6637"/>
                </a:cubicBezTo>
                <a:cubicBezTo>
                  <a:pt x="8882" y="6600"/>
                  <a:pt x="8930" y="6591"/>
                  <a:pt x="8950" y="6622"/>
                </a:cubicBezTo>
                <a:cubicBezTo>
                  <a:pt x="8959" y="6638"/>
                  <a:pt x="8964" y="6638"/>
                  <a:pt x="8969" y="6617"/>
                </a:cubicBezTo>
                <a:cubicBezTo>
                  <a:pt x="8985" y="6549"/>
                  <a:pt x="8965" y="6517"/>
                  <a:pt x="8933" y="6519"/>
                </a:cubicBezTo>
                <a:close/>
                <a:moveTo>
                  <a:pt x="7464" y="6675"/>
                </a:moveTo>
                <a:cubicBezTo>
                  <a:pt x="7453" y="6675"/>
                  <a:pt x="7404" y="6786"/>
                  <a:pt x="7405" y="6811"/>
                </a:cubicBezTo>
                <a:cubicBezTo>
                  <a:pt x="7405" y="6818"/>
                  <a:pt x="7424" y="6844"/>
                  <a:pt x="7446" y="6869"/>
                </a:cubicBezTo>
                <a:cubicBezTo>
                  <a:pt x="7468" y="6895"/>
                  <a:pt x="7486" y="6915"/>
                  <a:pt x="7487" y="6913"/>
                </a:cubicBezTo>
                <a:cubicBezTo>
                  <a:pt x="7488" y="6912"/>
                  <a:pt x="7503" y="6882"/>
                  <a:pt x="7518" y="6846"/>
                </a:cubicBezTo>
                <a:lnTo>
                  <a:pt x="7545" y="6778"/>
                </a:lnTo>
                <a:lnTo>
                  <a:pt x="7511" y="6728"/>
                </a:lnTo>
                <a:cubicBezTo>
                  <a:pt x="7491" y="6700"/>
                  <a:pt x="7470" y="6675"/>
                  <a:pt x="7464" y="6675"/>
                </a:cubicBezTo>
                <a:close/>
                <a:moveTo>
                  <a:pt x="18903" y="6799"/>
                </a:moveTo>
                <a:cubicBezTo>
                  <a:pt x="18886" y="6799"/>
                  <a:pt x="18833" y="6923"/>
                  <a:pt x="18843" y="6937"/>
                </a:cubicBezTo>
                <a:cubicBezTo>
                  <a:pt x="18848" y="6944"/>
                  <a:pt x="18866" y="6969"/>
                  <a:pt x="18883" y="6990"/>
                </a:cubicBezTo>
                <a:cubicBezTo>
                  <a:pt x="18900" y="7011"/>
                  <a:pt x="18918" y="7028"/>
                  <a:pt x="18922" y="7028"/>
                </a:cubicBezTo>
                <a:cubicBezTo>
                  <a:pt x="18927" y="7028"/>
                  <a:pt x="18942" y="6998"/>
                  <a:pt x="18957" y="6961"/>
                </a:cubicBezTo>
                <a:lnTo>
                  <a:pt x="18985" y="6890"/>
                </a:lnTo>
                <a:lnTo>
                  <a:pt x="18949" y="6843"/>
                </a:lnTo>
                <a:cubicBezTo>
                  <a:pt x="18930" y="6817"/>
                  <a:pt x="18908" y="6799"/>
                  <a:pt x="18903" y="6799"/>
                </a:cubicBezTo>
                <a:close/>
                <a:moveTo>
                  <a:pt x="19027" y="7249"/>
                </a:moveTo>
                <a:cubicBezTo>
                  <a:pt x="19006" y="7256"/>
                  <a:pt x="18962" y="7284"/>
                  <a:pt x="18894" y="7337"/>
                </a:cubicBezTo>
                <a:cubicBezTo>
                  <a:pt x="18776" y="7428"/>
                  <a:pt x="18748" y="7458"/>
                  <a:pt x="18734" y="7505"/>
                </a:cubicBezTo>
                <a:cubicBezTo>
                  <a:pt x="18724" y="7536"/>
                  <a:pt x="18720" y="7561"/>
                  <a:pt x="18725" y="7557"/>
                </a:cubicBezTo>
                <a:cubicBezTo>
                  <a:pt x="18810" y="7497"/>
                  <a:pt x="19010" y="7322"/>
                  <a:pt x="19025" y="7296"/>
                </a:cubicBezTo>
                <a:cubicBezTo>
                  <a:pt x="19046" y="7258"/>
                  <a:pt x="19047" y="7242"/>
                  <a:pt x="19027" y="7249"/>
                </a:cubicBezTo>
                <a:close/>
                <a:moveTo>
                  <a:pt x="14989" y="7637"/>
                </a:moveTo>
                <a:cubicBezTo>
                  <a:pt x="14968" y="7644"/>
                  <a:pt x="14925" y="7675"/>
                  <a:pt x="14856" y="7728"/>
                </a:cubicBezTo>
                <a:cubicBezTo>
                  <a:pt x="14738" y="7819"/>
                  <a:pt x="14711" y="7849"/>
                  <a:pt x="14696" y="7896"/>
                </a:cubicBezTo>
                <a:cubicBezTo>
                  <a:pt x="14686" y="7927"/>
                  <a:pt x="14682" y="7949"/>
                  <a:pt x="14687" y="7946"/>
                </a:cubicBezTo>
                <a:cubicBezTo>
                  <a:pt x="14772" y="7885"/>
                  <a:pt x="14973" y="7710"/>
                  <a:pt x="14987" y="7684"/>
                </a:cubicBezTo>
                <a:cubicBezTo>
                  <a:pt x="15008" y="7646"/>
                  <a:pt x="15010" y="7630"/>
                  <a:pt x="14989" y="7637"/>
                </a:cubicBezTo>
                <a:close/>
                <a:moveTo>
                  <a:pt x="16838" y="8248"/>
                </a:moveTo>
                <a:cubicBezTo>
                  <a:pt x="16806" y="8248"/>
                  <a:pt x="16687" y="8469"/>
                  <a:pt x="16649" y="8595"/>
                </a:cubicBezTo>
                <a:cubicBezTo>
                  <a:pt x="16614" y="8711"/>
                  <a:pt x="16611" y="8728"/>
                  <a:pt x="16611" y="8904"/>
                </a:cubicBezTo>
                <a:cubicBezTo>
                  <a:pt x="16611" y="9079"/>
                  <a:pt x="16613" y="9096"/>
                  <a:pt x="16647" y="9210"/>
                </a:cubicBezTo>
                <a:cubicBezTo>
                  <a:pt x="16670" y="9286"/>
                  <a:pt x="16709" y="9374"/>
                  <a:pt x="16752" y="9445"/>
                </a:cubicBezTo>
                <a:cubicBezTo>
                  <a:pt x="16849" y="9608"/>
                  <a:pt x="16880" y="9599"/>
                  <a:pt x="16802" y="9430"/>
                </a:cubicBezTo>
                <a:cubicBezTo>
                  <a:pt x="16778" y="9380"/>
                  <a:pt x="16743" y="9281"/>
                  <a:pt x="16723" y="9213"/>
                </a:cubicBezTo>
                <a:cubicBezTo>
                  <a:pt x="16689" y="9097"/>
                  <a:pt x="16687" y="9078"/>
                  <a:pt x="16687" y="8904"/>
                </a:cubicBezTo>
                <a:cubicBezTo>
                  <a:pt x="16687" y="8733"/>
                  <a:pt x="16690" y="8707"/>
                  <a:pt x="16721" y="8601"/>
                </a:cubicBezTo>
                <a:cubicBezTo>
                  <a:pt x="16740" y="8538"/>
                  <a:pt x="16778" y="8438"/>
                  <a:pt x="16806" y="8378"/>
                </a:cubicBezTo>
                <a:cubicBezTo>
                  <a:pt x="16861" y="8259"/>
                  <a:pt x="16862" y="8248"/>
                  <a:pt x="16838" y="8248"/>
                </a:cubicBezTo>
                <a:close/>
                <a:moveTo>
                  <a:pt x="21311" y="8248"/>
                </a:moveTo>
                <a:cubicBezTo>
                  <a:pt x="21286" y="8248"/>
                  <a:pt x="21288" y="8256"/>
                  <a:pt x="21345" y="8378"/>
                </a:cubicBezTo>
                <a:cubicBezTo>
                  <a:pt x="21373" y="8438"/>
                  <a:pt x="21412" y="8538"/>
                  <a:pt x="21430" y="8601"/>
                </a:cubicBezTo>
                <a:cubicBezTo>
                  <a:pt x="21459" y="8706"/>
                  <a:pt x="21462" y="8735"/>
                  <a:pt x="21462" y="8904"/>
                </a:cubicBezTo>
                <a:cubicBezTo>
                  <a:pt x="21462" y="9070"/>
                  <a:pt x="21457" y="9102"/>
                  <a:pt x="21430" y="9204"/>
                </a:cubicBezTo>
                <a:cubicBezTo>
                  <a:pt x="21413" y="9267"/>
                  <a:pt x="21378" y="9366"/>
                  <a:pt x="21352" y="9422"/>
                </a:cubicBezTo>
                <a:cubicBezTo>
                  <a:pt x="21326" y="9478"/>
                  <a:pt x="21304" y="9533"/>
                  <a:pt x="21304" y="9542"/>
                </a:cubicBezTo>
                <a:cubicBezTo>
                  <a:pt x="21304" y="9625"/>
                  <a:pt x="21449" y="9381"/>
                  <a:pt x="21500" y="9213"/>
                </a:cubicBezTo>
                <a:cubicBezTo>
                  <a:pt x="21535" y="9096"/>
                  <a:pt x="21538" y="9080"/>
                  <a:pt x="21538" y="8904"/>
                </a:cubicBezTo>
                <a:cubicBezTo>
                  <a:pt x="21538" y="8731"/>
                  <a:pt x="21534" y="8711"/>
                  <a:pt x="21502" y="8598"/>
                </a:cubicBezTo>
                <a:cubicBezTo>
                  <a:pt x="21465" y="8471"/>
                  <a:pt x="21344" y="8248"/>
                  <a:pt x="21311" y="8248"/>
                </a:cubicBezTo>
                <a:close/>
                <a:moveTo>
                  <a:pt x="20912" y="8263"/>
                </a:moveTo>
                <a:cubicBezTo>
                  <a:pt x="20908" y="8247"/>
                  <a:pt x="20897" y="8255"/>
                  <a:pt x="20877" y="8290"/>
                </a:cubicBezTo>
                <a:cubicBezTo>
                  <a:pt x="20862" y="8317"/>
                  <a:pt x="20853" y="8346"/>
                  <a:pt x="20856" y="8354"/>
                </a:cubicBezTo>
                <a:cubicBezTo>
                  <a:pt x="20863" y="8373"/>
                  <a:pt x="20902" y="8859"/>
                  <a:pt x="20912" y="9039"/>
                </a:cubicBezTo>
                <a:cubicBezTo>
                  <a:pt x="20918" y="9157"/>
                  <a:pt x="20916" y="9165"/>
                  <a:pt x="20892" y="9192"/>
                </a:cubicBezTo>
                <a:cubicBezTo>
                  <a:pt x="20874" y="9213"/>
                  <a:pt x="20843" y="9222"/>
                  <a:pt x="20789" y="9222"/>
                </a:cubicBezTo>
                <a:cubicBezTo>
                  <a:pt x="20723" y="9222"/>
                  <a:pt x="20710" y="9218"/>
                  <a:pt x="20690" y="9183"/>
                </a:cubicBezTo>
                <a:cubicBezTo>
                  <a:pt x="20662" y="9132"/>
                  <a:pt x="20659" y="9117"/>
                  <a:pt x="20633" y="8825"/>
                </a:cubicBezTo>
                <a:cubicBezTo>
                  <a:pt x="20621" y="8689"/>
                  <a:pt x="20610" y="8575"/>
                  <a:pt x="20608" y="8572"/>
                </a:cubicBezTo>
                <a:cubicBezTo>
                  <a:pt x="20605" y="8568"/>
                  <a:pt x="20592" y="8591"/>
                  <a:pt x="20579" y="8622"/>
                </a:cubicBezTo>
                <a:lnTo>
                  <a:pt x="20556" y="8675"/>
                </a:lnTo>
                <a:lnTo>
                  <a:pt x="20574" y="8860"/>
                </a:lnTo>
                <a:cubicBezTo>
                  <a:pt x="20604" y="9166"/>
                  <a:pt x="20584" y="9228"/>
                  <a:pt x="20449" y="9231"/>
                </a:cubicBezTo>
                <a:cubicBezTo>
                  <a:pt x="20387" y="9232"/>
                  <a:pt x="20371" y="9224"/>
                  <a:pt x="20349" y="9189"/>
                </a:cubicBezTo>
                <a:lnTo>
                  <a:pt x="20322" y="9148"/>
                </a:lnTo>
                <a:lnTo>
                  <a:pt x="20309" y="9207"/>
                </a:lnTo>
                <a:cubicBezTo>
                  <a:pt x="20302" y="9238"/>
                  <a:pt x="20298" y="9285"/>
                  <a:pt x="20298" y="9313"/>
                </a:cubicBezTo>
                <a:cubicBezTo>
                  <a:pt x="20298" y="9376"/>
                  <a:pt x="20328" y="9398"/>
                  <a:pt x="20413" y="9398"/>
                </a:cubicBezTo>
                <a:cubicBezTo>
                  <a:pt x="20486" y="9398"/>
                  <a:pt x="20538" y="9360"/>
                  <a:pt x="20575" y="9281"/>
                </a:cubicBezTo>
                <a:cubicBezTo>
                  <a:pt x="20607" y="9213"/>
                  <a:pt x="20616" y="9217"/>
                  <a:pt x="20642" y="9307"/>
                </a:cubicBezTo>
                <a:cubicBezTo>
                  <a:pt x="20652" y="9342"/>
                  <a:pt x="20672" y="9383"/>
                  <a:pt x="20687" y="9395"/>
                </a:cubicBezTo>
                <a:cubicBezTo>
                  <a:pt x="20721" y="9423"/>
                  <a:pt x="20814" y="9422"/>
                  <a:pt x="20879" y="9395"/>
                </a:cubicBezTo>
                <a:cubicBezTo>
                  <a:pt x="20923" y="9377"/>
                  <a:pt x="20931" y="9367"/>
                  <a:pt x="20951" y="9295"/>
                </a:cubicBezTo>
                <a:cubicBezTo>
                  <a:pt x="20981" y="9189"/>
                  <a:pt x="20982" y="8988"/>
                  <a:pt x="20953" y="8701"/>
                </a:cubicBezTo>
                <a:cubicBezTo>
                  <a:pt x="20933" y="8502"/>
                  <a:pt x="20934" y="8490"/>
                  <a:pt x="20951" y="8440"/>
                </a:cubicBezTo>
                <a:cubicBezTo>
                  <a:pt x="20969" y="8388"/>
                  <a:pt x="20968" y="8386"/>
                  <a:pt x="20942" y="8337"/>
                </a:cubicBezTo>
                <a:cubicBezTo>
                  <a:pt x="20928" y="8309"/>
                  <a:pt x="20915" y="8276"/>
                  <a:pt x="20912" y="8263"/>
                </a:cubicBezTo>
                <a:close/>
                <a:moveTo>
                  <a:pt x="21136" y="8328"/>
                </a:moveTo>
                <a:lnTo>
                  <a:pt x="21102" y="8407"/>
                </a:lnTo>
                <a:cubicBezTo>
                  <a:pt x="21072" y="8474"/>
                  <a:pt x="21067" y="8495"/>
                  <a:pt x="21072" y="8566"/>
                </a:cubicBezTo>
                <a:cubicBezTo>
                  <a:pt x="21074" y="8611"/>
                  <a:pt x="21084" y="8767"/>
                  <a:pt x="21093" y="8916"/>
                </a:cubicBezTo>
                <a:cubicBezTo>
                  <a:pt x="21102" y="9064"/>
                  <a:pt x="21111" y="9245"/>
                  <a:pt x="21111" y="9316"/>
                </a:cubicBezTo>
                <a:lnTo>
                  <a:pt x="21111" y="9442"/>
                </a:lnTo>
                <a:lnTo>
                  <a:pt x="21135" y="9363"/>
                </a:lnTo>
                <a:cubicBezTo>
                  <a:pt x="21156" y="9292"/>
                  <a:pt x="21158" y="9258"/>
                  <a:pt x="21156" y="9036"/>
                </a:cubicBezTo>
                <a:cubicBezTo>
                  <a:pt x="21155" y="8900"/>
                  <a:pt x="21150" y="8686"/>
                  <a:pt x="21145" y="8560"/>
                </a:cubicBezTo>
                <a:lnTo>
                  <a:pt x="21136" y="8328"/>
                </a:lnTo>
                <a:close/>
                <a:moveTo>
                  <a:pt x="17192" y="8372"/>
                </a:moveTo>
                <a:cubicBezTo>
                  <a:pt x="17181" y="8372"/>
                  <a:pt x="17149" y="8498"/>
                  <a:pt x="17145" y="8557"/>
                </a:cubicBezTo>
                <a:cubicBezTo>
                  <a:pt x="17144" y="8577"/>
                  <a:pt x="17166" y="8671"/>
                  <a:pt x="17194" y="8763"/>
                </a:cubicBezTo>
                <a:cubicBezTo>
                  <a:pt x="17248" y="8942"/>
                  <a:pt x="17283" y="9137"/>
                  <a:pt x="17295" y="9322"/>
                </a:cubicBezTo>
                <a:cubicBezTo>
                  <a:pt x="17299" y="9384"/>
                  <a:pt x="17306" y="9433"/>
                  <a:pt x="17311" y="9433"/>
                </a:cubicBezTo>
                <a:cubicBezTo>
                  <a:pt x="17349" y="9433"/>
                  <a:pt x="17350" y="9053"/>
                  <a:pt x="17311" y="8807"/>
                </a:cubicBezTo>
                <a:cubicBezTo>
                  <a:pt x="17287" y="8656"/>
                  <a:pt x="17210" y="8372"/>
                  <a:pt x="17192" y="8372"/>
                </a:cubicBezTo>
                <a:close/>
                <a:moveTo>
                  <a:pt x="18226" y="8413"/>
                </a:moveTo>
                <a:cubicBezTo>
                  <a:pt x="18220" y="8421"/>
                  <a:pt x="18214" y="8441"/>
                  <a:pt x="18208" y="8475"/>
                </a:cubicBezTo>
                <a:cubicBezTo>
                  <a:pt x="18191" y="8575"/>
                  <a:pt x="18194" y="8614"/>
                  <a:pt x="18223" y="8669"/>
                </a:cubicBezTo>
                <a:cubicBezTo>
                  <a:pt x="18248" y="8717"/>
                  <a:pt x="18253" y="8718"/>
                  <a:pt x="18351" y="8719"/>
                </a:cubicBezTo>
                <a:lnTo>
                  <a:pt x="18451" y="8719"/>
                </a:lnTo>
                <a:lnTo>
                  <a:pt x="18448" y="8854"/>
                </a:lnTo>
                <a:cubicBezTo>
                  <a:pt x="18442" y="9053"/>
                  <a:pt x="18479" y="9281"/>
                  <a:pt x="18536" y="9395"/>
                </a:cubicBezTo>
                <a:cubicBezTo>
                  <a:pt x="18552" y="9429"/>
                  <a:pt x="18561" y="9410"/>
                  <a:pt x="18575" y="9304"/>
                </a:cubicBezTo>
                <a:cubicBezTo>
                  <a:pt x="18588" y="9213"/>
                  <a:pt x="18587" y="9200"/>
                  <a:pt x="18566" y="9151"/>
                </a:cubicBezTo>
                <a:cubicBezTo>
                  <a:pt x="18531" y="9071"/>
                  <a:pt x="18501" y="8946"/>
                  <a:pt x="18491" y="8845"/>
                </a:cubicBezTo>
                <a:cubicBezTo>
                  <a:pt x="18482" y="8758"/>
                  <a:pt x="18492" y="8558"/>
                  <a:pt x="18507" y="8492"/>
                </a:cubicBezTo>
                <a:cubicBezTo>
                  <a:pt x="18513" y="8465"/>
                  <a:pt x="18511" y="8464"/>
                  <a:pt x="18484" y="8481"/>
                </a:cubicBezTo>
                <a:cubicBezTo>
                  <a:pt x="18416" y="8523"/>
                  <a:pt x="18270" y="8490"/>
                  <a:pt x="18246" y="8428"/>
                </a:cubicBezTo>
                <a:cubicBezTo>
                  <a:pt x="18239" y="8410"/>
                  <a:pt x="18233" y="8405"/>
                  <a:pt x="18226" y="8413"/>
                </a:cubicBezTo>
                <a:close/>
                <a:moveTo>
                  <a:pt x="17780" y="8922"/>
                </a:moveTo>
                <a:cubicBezTo>
                  <a:pt x="17659" y="8922"/>
                  <a:pt x="17552" y="8925"/>
                  <a:pt x="17543" y="8931"/>
                </a:cubicBezTo>
                <a:cubicBezTo>
                  <a:pt x="17523" y="8943"/>
                  <a:pt x="17520" y="9003"/>
                  <a:pt x="17539" y="9016"/>
                </a:cubicBezTo>
                <a:cubicBezTo>
                  <a:pt x="17559" y="9029"/>
                  <a:pt x="17997" y="9029"/>
                  <a:pt x="18018" y="9016"/>
                </a:cubicBezTo>
                <a:cubicBezTo>
                  <a:pt x="18027" y="9010"/>
                  <a:pt x="18036" y="8992"/>
                  <a:pt x="18036" y="8975"/>
                </a:cubicBezTo>
                <a:cubicBezTo>
                  <a:pt x="18036" y="8957"/>
                  <a:pt x="18027" y="8937"/>
                  <a:pt x="18018" y="8931"/>
                </a:cubicBezTo>
                <a:cubicBezTo>
                  <a:pt x="18008" y="8925"/>
                  <a:pt x="17901" y="8922"/>
                  <a:pt x="17780" y="8922"/>
                </a:cubicBezTo>
                <a:close/>
                <a:moveTo>
                  <a:pt x="19757" y="8966"/>
                </a:moveTo>
                <a:cubicBezTo>
                  <a:pt x="19752" y="8971"/>
                  <a:pt x="19748" y="8988"/>
                  <a:pt x="19737" y="9022"/>
                </a:cubicBezTo>
                <a:cubicBezTo>
                  <a:pt x="19717" y="9087"/>
                  <a:pt x="19715" y="9096"/>
                  <a:pt x="19730" y="9131"/>
                </a:cubicBezTo>
                <a:cubicBezTo>
                  <a:pt x="19745" y="9165"/>
                  <a:pt x="19746" y="9171"/>
                  <a:pt x="19730" y="9181"/>
                </a:cubicBezTo>
                <a:cubicBezTo>
                  <a:pt x="19704" y="9197"/>
                  <a:pt x="19661" y="9157"/>
                  <a:pt x="19640" y="9098"/>
                </a:cubicBezTo>
                <a:lnTo>
                  <a:pt x="19622" y="9048"/>
                </a:lnTo>
                <a:lnTo>
                  <a:pt x="19577" y="9131"/>
                </a:lnTo>
                <a:cubicBezTo>
                  <a:pt x="19534" y="9210"/>
                  <a:pt x="19530" y="9212"/>
                  <a:pt x="19462" y="9219"/>
                </a:cubicBezTo>
                <a:cubicBezTo>
                  <a:pt x="19395" y="9226"/>
                  <a:pt x="19389" y="9222"/>
                  <a:pt x="19352" y="9169"/>
                </a:cubicBezTo>
                <a:lnTo>
                  <a:pt x="19313" y="9113"/>
                </a:lnTo>
                <a:lnTo>
                  <a:pt x="19291" y="9172"/>
                </a:lnTo>
                <a:cubicBezTo>
                  <a:pt x="19263" y="9248"/>
                  <a:pt x="19263" y="9261"/>
                  <a:pt x="19298" y="9331"/>
                </a:cubicBezTo>
                <a:cubicBezTo>
                  <a:pt x="19337" y="9406"/>
                  <a:pt x="19341" y="9548"/>
                  <a:pt x="19306" y="9625"/>
                </a:cubicBezTo>
                <a:cubicBezTo>
                  <a:pt x="19225" y="9800"/>
                  <a:pt x="18969" y="9819"/>
                  <a:pt x="18910" y="9654"/>
                </a:cubicBezTo>
                <a:cubicBezTo>
                  <a:pt x="18891" y="9601"/>
                  <a:pt x="18890" y="9594"/>
                  <a:pt x="18910" y="9489"/>
                </a:cubicBezTo>
                <a:cubicBezTo>
                  <a:pt x="18921" y="9430"/>
                  <a:pt x="18927" y="9380"/>
                  <a:pt x="18922" y="9380"/>
                </a:cubicBezTo>
                <a:cubicBezTo>
                  <a:pt x="18907" y="9380"/>
                  <a:pt x="18866" y="9562"/>
                  <a:pt x="18861" y="9654"/>
                </a:cubicBezTo>
                <a:cubicBezTo>
                  <a:pt x="18853" y="9800"/>
                  <a:pt x="18902" y="9913"/>
                  <a:pt x="18989" y="9948"/>
                </a:cubicBezTo>
                <a:cubicBezTo>
                  <a:pt x="19040" y="9969"/>
                  <a:pt x="19136" y="9951"/>
                  <a:pt x="19194" y="9910"/>
                </a:cubicBezTo>
                <a:cubicBezTo>
                  <a:pt x="19286" y="9844"/>
                  <a:pt x="19335" y="9734"/>
                  <a:pt x="19359" y="9536"/>
                </a:cubicBezTo>
                <a:lnTo>
                  <a:pt x="19372" y="9425"/>
                </a:lnTo>
                <a:lnTo>
                  <a:pt x="19421" y="9422"/>
                </a:lnTo>
                <a:cubicBezTo>
                  <a:pt x="19495" y="9414"/>
                  <a:pt x="19515" y="9403"/>
                  <a:pt x="19556" y="9345"/>
                </a:cubicBezTo>
                <a:lnTo>
                  <a:pt x="19592" y="9292"/>
                </a:lnTo>
                <a:lnTo>
                  <a:pt x="19627" y="9328"/>
                </a:lnTo>
                <a:cubicBezTo>
                  <a:pt x="19689" y="9389"/>
                  <a:pt x="19743" y="9369"/>
                  <a:pt x="19773" y="9275"/>
                </a:cubicBezTo>
                <a:cubicBezTo>
                  <a:pt x="19794" y="9209"/>
                  <a:pt x="19793" y="9028"/>
                  <a:pt x="19773" y="8984"/>
                </a:cubicBezTo>
                <a:cubicBezTo>
                  <a:pt x="19766" y="8968"/>
                  <a:pt x="19762" y="8961"/>
                  <a:pt x="19757" y="8966"/>
                </a:cubicBezTo>
                <a:close/>
                <a:moveTo>
                  <a:pt x="20156" y="9001"/>
                </a:moveTo>
                <a:cubicBezTo>
                  <a:pt x="20150" y="8995"/>
                  <a:pt x="20135" y="9025"/>
                  <a:pt x="20122" y="9069"/>
                </a:cubicBezTo>
                <a:lnTo>
                  <a:pt x="20099" y="9148"/>
                </a:lnTo>
                <a:lnTo>
                  <a:pt x="20138" y="9222"/>
                </a:lnTo>
                <a:cubicBezTo>
                  <a:pt x="20160" y="9261"/>
                  <a:pt x="20178" y="9303"/>
                  <a:pt x="20178" y="9316"/>
                </a:cubicBezTo>
                <a:cubicBezTo>
                  <a:pt x="20178" y="9350"/>
                  <a:pt x="20124" y="9469"/>
                  <a:pt x="20077" y="9536"/>
                </a:cubicBezTo>
                <a:cubicBezTo>
                  <a:pt x="20012" y="9629"/>
                  <a:pt x="19953" y="9673"/>
                  <a:pt x="19888" y="9672"/>
                </a:cubicBezTo>
                <a:cubicBezTo>
                  <a:pt x="19816" y="9671"/>
                  <a:pt x="19819" y="9696"/>
                  <a:pt x="19897" y="9748"/>
                </a:cubicBezTo>
                <a:cubicBezTo>
                  <a:pt x="19969" y="9796"/>
                  <a:pt x="19998" y="9796"/>
                  <a:pt x="20054" y="9754"/>
                </a:cubicBezTo>
                <a:cubicBezTo>
                  <a:pt x="20110" y="9711"/>
                  <a:pt x="20160" y="9623"/>
                  <a:pt x="20190" y="9513"/>
                </a:cubicBezTo>
                <a:cubicBezTo>
                  <a:pt x="20224" y="9390"/>
                  <a:pt x="20226" y="9191"/>
                  <a:pt x="20192" y="9086"/>
                </a:cubicBezTo>
                <a:cubicBezTo>
                  <a:pt x="20179" y="9046"/>
                  <a:pt x="20162" y="9007"/>
                  <a:pt x="20156" y="9001"/>
                </a:cubicBezTo>
                <a:close/>
                <a:moveTo>
                  <a:pt x="22" y="11559"/>
                </a:moveTo>
                <a:cubicBezTo>
                  <a:pt x="0" y="11559"/>
                  <a:pt x="0" y="11569"/>
                  <a:pt x="0" y="12177"/>
                </a:cubicBezTo>
                <a:cubicBezTo>
                  <a:pt x="0" y="12784"/>
                  <a:pt x="0" y="12797"/>
                  <a:pt x="22" y="12797"/>
                </a:cubicBezTo>
                <a:cubicBezTo>
                  <a:pt x="43" y="12797"/>
                  <a:pt x="43" y="12784"/>
                  <a:pt x="43" y="12177"/>
                </a:cubicBezTo>
                <a:cubicBezTo>
                  <a:pt x="43" y="11569"/>
                  <a:pt x="43" y="11559"/>
                  <a:pt x="22" y="11559"/>
                </a:cubicBezTo>
                <a:close/>
                <a:moveTo>
                  <a:pt x="8834" y="11753"/>
                </a:moveTo>
                <a:lnTo>
                  <a:pt x="8834" y="16670"/>
                </a:lnTo>
                <a:lnTo>
                  <a:pt x="8834" y="21589"/>
                </a:lnTo>
                <a:lnTo>
                  <a:pt x="9084" y="21504"/>
                </a:lnTo>
                <a:cubicBezTo>
                  <a:pt x="9223" y="21457"/>
                  <a:pt x="9462" y="21376"/>
                  <a:pt x="9615" y="21324"/>
                </a:cubicBezTo>
                <a:lnTo>
                  <a:pt x="9894" y="21230"/>
                </a:lnTo>
                <a:lnTo>
                  <a:pt x="10255" y="21401"/>
                </a:lnTo>
                <a:lnTo>
                  <a:pt x="10619" y="21571"/>
                </a:lnTo>
                <a:lnTo>
                  <a:pt x="11106" y="21466"/>
                </a:lnTo>
                <a:lnTo>
                  <a:pt x="11593" y="21360"/>
                </a:lnTo>
                <a:lnTo>
                  <a:pt x="12257" y="21466"/>
                </a:lnTo>
                <a:lnTo>
                  <a:pt x="12921" y="21571"/>
                </a:lnTo>
                <a:lnTo>
                  <a:pt x="13104" y="21507"/>
                </a:lnTo>
                <a:lnTo>
                  <a:pt x="13289" y="21439"/>
                </a:lnTo>
                <a:lnTo>
                  <a:pt x="13629" y="21507"/>
                </a:lnTo>
                <a:lnTo>
                  <a:pt x="13971" y="21571"/>
                </a:lnTo>
                <a:lnTo>
                  <a:pt x="14563" y="21466"/>
                </a:lnTo>
                <a:lnTo>
                  <a:pt x="15156" y="21360"/>
                </a:lnTo>
                <a:lnTo>
                  <a:pt x="15548" y="21466"/>
                </a:lnTo>
                <a:lnTo>
                  <a:pt x="15940" y="21571"/>
                </a:lnTo>
                <a:lnTo>
                  <a:pt x="16347" y="21507"/>
                </a:lnTo>
                <a:lnTo>
                  <a:pt x="16752" y="21439"/>
                </a:lnTo>
                <a:lnTo>
                  <a:pt x="16904" y="21516"/>
                </a:lnTo>
                <a:cubicBezTo>
                  <a:pt x="16988" y="21558"/>
                  <a:pt x="17056" y="21592"/>
                  <a:pt x="17057" y="21592"/>
                </a:cubicBezTo>
                <a:cubicBezTo>
                  <a:pt x="17059" y="21592"/>
                  <a:pt x="17061" y="19379"/>
                  <a:pt x="17061" y="16673"/>
                </a:cubicBezTo>
                <a:lnTo>
                  <a:pt x="17061" y="11753"/>
                </a:lnTo>
                <a:lnTo>
                  <a:pt x="12948" y="11753"/>
                </a:lnTo>
                <a:lnTo>
                  <a:pt x="8834" y="11753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6547565" y="3703405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4100.png" descr="IMG_4100.png"/>
          <p:cNvPicPr>
            <a:picLocks noChangeAspect="1"/>
          </p:cNvPicPr>
          <p:nvPr/>
        </p:nvPicPr>
        <p:blipFill>
          <a:blip r:embed="rId4">
            <a:extLst/>
          </a:blip>
          <a:srcRect l="12603" t="9436" r="9506" b="62166"/>
          <a:stretch>
            <a:fillRect/>
          </a:stretch>
        </p:blipFill>
        <p:spPr>
          <a:xfrm>
            <a:off x="1589632" y="892088"/>
            <a:ext cx="6213873" cy="1582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fill="norm" stroke="1" extrusionOk="0">
                <a:moveTo>
                  <a:pt x="21408" y="0"/>
                </a:moveTo>
                <a:cubicBezTo>
                  <a:pt x="21369" y="-5"/>
                  <a:pt x="21316" y="119"/>
                  <a:pt x="21285" y="315"/>
                </a:cubicBezTo>
                <a:cubicBezTo>
                  <a:pt x="21257" y="498"/>
                  <a:pt x="21258" y="629"/>
                  <a:pt x="21285" y="764"/>
                </a:cubicBezTo>
                <a:cubicBezTo>
                  <a:pt x="21302" y="846"/>
                  <a:pt x="21305" y="895"/>
                  <a:pt x="21296" y="981"/>
                </a:cubicBezTo>
                <a:cubicBezTo>
                  <a:pt x="21291" y="1042"/>
                  <a:pt x="21289" y="1122"/>
                  <a:pt x="21292" y="1160"/>
                </a:cubicBezTo>
                <a:cubicBezTo>
                  <a:pt x="21298" y="1213"/>
                  <a:pt x="21307" y="1200"/>
                  <a:pt x="21336" y="1089"/>
                </a:cubicBezTo>
                <a:cubicBezTo>
                  <a:pt x="21357" y="1012"/>
                  <a:pt x="21404" y="897"/>
                  <a:pt x="21440" y="835"/>
                </a:cubicBezTo>
                <a:cubicBezTo>
                  <a:pt x="21486" y="755"/>
                  <a:pt x="21511" y="679"/>
                  <a:pt x="21524" y="580"/>
                </a:cubicBezTo>
                <a:cubicBezTo>
                  <a:pt x="21534" y="503"/>
                  <a:pt x="21540" y="439"/>
                  <a:pt x="21538" y="439"/>
                </a:cubicBezTo>
                <a:cubicBezTo>
                  <a:pt x="21535" y="439"/>
                  <a:pt x="21511" y="467"/>
                  <a:pt x="21484" y="504"/>
                </a:cubicBezTo>
                <a:cubicBezTo>
                  <a:pt x="21420" y="593"/>
                  <a:pt x="21368" y="593"/>
                  <a:pt x="21342" y="499"/>
                </a:cubicBezTo>
                <a:cubicBezTo>
                  <a:pt x="21315" y="401"/>
                  <a:pt x="21316" y="362"/>
                  <a:pt x="21346" y="298"/>
                </a:cubicBezTo>
                <a:cubicBezTo>
                  <a:pt x="21365" y="259"/>
                  <a:pt x="21378" y="263"/>
                  <a:pt x="21400" y="309"/>
                </a:cubicBezTo>
                <a:cubicBezTo>
                  <a:pt x="21425" y="362"/>
                  <a:pt x="21430" y="359"/>
                  <a:pt x="21444" y="282"/>
                </a:cubicBezTo>
                <a:cubicBezTo>
                  <a:pt x="21465" y="171"/>
                  <a:pt x="21465" y="141"/>
                  <a:pt x="21441" y="49"/>
                </a:cubicBezTo>
                <a:cubicBezTo>
                  <a:pt x="21433" y="16"/>
                  <a:pt x="21421" y="2"/>
                  <a:pt x="21408" y="0"/>
                </a:cubicBezTo>
                <a:close/>
                <a:moveTo>
                  <a:pt x="19538" y="49"/>
                </a:moveTo>
                <a:cubicBezTo>
                  <a:pt x="19501" y="5"/>
                  <a:pt x="19457" y="78"/>
                  <a:pt x="19429" y="298"/>
                </a:cubicBezTo>
                <a:cubicBezTo>
                  <a:pt x="19398" y="536"/>
                  <a:pt x="19398" y="817"/>
                  <a:pt x="19429" y="937"/>
                </a:cubicBezTo>
                <a:cubicBezTo>
                  <a:pt x="19492" y="1188"/>
                  <a:pt x="19602" y="917"/>
                  <a:pt x="19602" y="510"/>
                </a:cubicBezTo>
                <a:cubicBezTo>
                  <a:pt x="19602" y="255"/>
                  <a:pt x="19574" y="93"/>
                  <a:pt x="19538" y="49"/>
                </a:cubicBezTo>
                <a:close/>
                <a:moveTo>
                  <a:pt x="16380" y="753"/>
                </a:moveTo>
                <a:lnTo>
                  <a:pt x="16347" y="894"/>
                </a:lnTo>
                <a:cubicBezTo>
                  <a:pt x="16322" y="1003"/>
                  <a:pt x="16315" y="1070"/>
                  <a:pt x="16320" y="1160"/>
                </a:cubicBezTo>
                <a:cubicBezTo>
                  <a:pt x="16324" y="1225"/>
                  <a:pt x="16333" y="1474"/>
                  <a:pt x="16340" y="1712"/>
                </a:cubicBezTo>
                <a:cubicBezTo>
                  <a:pt x="16346" y="1950"/>
                  <a:pt x="16362" y="2429"/>
                  <a:pt x="16376" y="2774"/>
                </a:cubicBezTo>
                <a:cubicBezTo>
                  <a:pt x="16396" y="3299"/>
                  <a:pt x="16397" y="3421"/>
                  <a:pt x="16385" y="3537"/>
                </a:cubicBezTo>
                <a:cubicBezTo>
                  <a:pt x="16377" y="3614"/>
                  <a:pt x="16362" y="3695"/>
                  <a:pt x="16352" y="3716"/>
                </a:cubicBezTo>
                <a:cubicBezTo>
                  <a:pt x="16328" y="3766"/>
                  <a:pt x="16108" y="3801"/>
                  <a:pt x="16107" y="3754"/>
                </a:cubicBezTo>
                <a:cubicBezTo>
                  <a:pt x="16106" y="3735"/>
                  <a:pt x="16118" y="3600"/>
                  <a:pt x="16131" y="3456"/>
                </a:cubicBezTo>
                <a:cubicBezTo>
                  <a:pt x="16166" y="3099"/>
                  <a:pt x="16157" y="2878"/>
                  <a:pt x="16102" y="2682"/>
                </a:cubicBezTo>
                <a:cubicBezTo>
                  <a:pt x="16011" y="2354"/>
                  <a:pt x="15880" y="2549"/>
                  <a:pt x="15693" y="3294"/>
                </a:cubicBezTo>
                <a:lnTo>
                  <a:pt x="15574" y="3765"/>
                </a:lnTo>
                <a:lnTo>
                  <a:pt x="15504" y="3765"/>
                </a:lnTo>
                <a:cubicBezTo>
                  <a:pt x="15444" y="3765"/>
                  <a:pt x="15428" y="3751"/>
                  <a:pt x="15404" y="3656"/>
                </a:cubicBezTo>
                <a:cubicBezTo>
                  <a:pt x="15389" y="3595"/>
                  <a:pt x="15375" y="3511"/>
                  <a:pt x="15375" y="3472"/>
                </a:cubicBezTo>
                <a:cubicBezTo>
                  <a:pt x="15375" y="3370"/>
                  <a:pt x="15367" y="3384"/>
                  <a:pt x="15317" y="3559"/>
                </a:cubicBezTo>
                <a:cubicBezTo>
                  <a:pt x="15267" y="3736"/>
                  <a:pt x="15218" y="3784"/>
                  <a:pt x="15126" y="3754"/>
                </a:cubicBezTo>
                <a:cubicBezTo>
                  <a:pt x="15082" y="3740"/>
                  <a:pt x="15053" y="3703"/>
                  <a:pt x="15035" y="3635"/>
                </a:cubicBezTo>
                <a:cubicBezTo>
                  <a:pt x="15020" y="3580"/>
                  <a:pt x="15006" y="3537"/>
                  <a:pt x="15001" y="3537"/>
                </a:cubicBezTo>
                <a:cubicBezTo>
                  <a:pt x="14997" y="3537"/>
                  <a:pt x="14980" y="3634"/>
                  <a:pt x="14963" y="3749"/>
                </a:cubicBezTo>
                <a:lnTo>
                  <a:pt x="14931" y="3954"/>
                </a:lnTo>
                <a:lnTo>
                  <a:pt x="14960" y="4079"/>
                </a:lnTo>
                <a:cubicBezTo>
                  <a:pt x="15021" y="4344"/>
                  <a:pt x="15020" y="4337"/>
                  <a:pt x="14989" y="4599"/>
                </a:cubicBezTo>
                <a:cubicBezTo>
                  <a:pt x="14931" y="5087"/>
                  <a:pt x="14769" y="5543"/>
                  <a:pt x="14650" y="5552"/>
                </a:cubicBezTo>
                <a:cubicBezTo>
                  <a:pt x="14621" y="5554"/>
                  <a:pt x="14597" y="5574"/>
                  <a:pt x="14597" y="5595"/>
                </a:cubicBezTo>
                <a:cubicBezTo>
                  <a:pt x="14597" y="5637"/>
                  <a:pt x="14678" y="5807"/>
                  <a:pt x="14726" y="5866"/>
                </a:cubicBezTo>
                <a:cubicBezTo>
                  <a:pt x="14802" y="5961"/>
                  <a:pt x="14918" y="5741"/>
                  <a:pt x="14978" y="5390"/>
                </a:cubicBezTo>
                <a:cubicBezTo>
                  <a:pt x="14999" y="5270"/>
                  <a:pt x="15026" y="5029"/>
                  <a:pt x="15040" y="4848"/>
                </a:cubicBezTo>
                <a:cubicBezTo>
                  <a:pt x="15074" y="4419"/>
                  <a:pt x="15089" y="4361"/>
                  <a:pt x="15152" y="4361"/>
                </a:cubicBezTo>
                <a:cubicBezTo>
                  <a:pt x="15214" y="4361"/>
                  <a:pt x="15268" y="4271"/>
                  <a:pt x="15305" y="4111"/>
                </a:cubicBezTo>
                <a:lnTo>
                  <a:pt x="15334" y="3992"/>
                </a:lnTo>
                <a:lnTo>
                  <a:pt x="15370" y="4133"/>
                </a:lnTo>
                <a:cubicBezTo>
                  <a:pt x="15390" y="4210"/>
                  <a:pt x="15430" y="4301"/>
                  <a:pt x="15458" y="4333"/>
                </a:cubicBezTo>
                <a:cubicBezTo>
                  <a:pt x="15509" y="4392"/>
                  <a:pt x="15509" y="4396"/>
                  <a:pt x="15505" y="4583"/>
                </a:cubicBezTo>
                <a:cubicBezTo>
                  <a:pt x="15501" y="4790"/>
                  <a:pt x="15520" y="4835"/>
                  <a:pt x="15538" y="4664"/>
                </a:cubicBezTo>
                <a:cubicBezTo>
                  <a:pt x="15544" y="4607"/>
                  <a:pt x="15559" y="4510"/>
                  <a:pt x="15571" y="4447"/>
                </a:cubicBezTo>
                <a:lnTo>
                  <a:pt x="15595" y="4333"/>
                </a:lnTo>
                <a:lnTo>
                  <a:pt x="15947" y="4350"/>
                </a:lnTo>
                <a:cubicBezTo>
                  <a:pt x="16377" y="4364"/>
                  <a:pt x="16408" y="4340"/>
                  <a:pt x="16446" y="4003"/>
                </a:cubicBezTo>
                <a:cubicBezTo>
                  <a:pt x="16483" y="3676"/>
                  <a:pt x="16486" y="3100"/>
                  <a:pt x="16456" y="2384"/>
                </a:cubicBezTo>
                <a:cubicBezTo>
                  <a:pt x="16425" y="1685"/>
                  <a:pt x="16425" y="1472"/>
                  <a:pt x="16447" y="1338"/>
                </a:cubicBezTo>
                <a:cubicBezTo>
                  <a:pt x="16463" y="1245"/>
                  <a:pt x="16461" y="1222"/>
                  <a:pt x="16422" y="997"/>
                </a:cubicBezTo>
                <a:lnTo>
                  <a:pt x="16380" y="753"/>
                </a:lnTo>
                <a:close/>
                <a:moveTo>
                  <a:pt x="18435" y="932"/>
                </a:moveTo>
                <a:lnTo>
                  <a:pt x="18392" y="1138"/>
                </a:lnTo>
                <a:lnTo>
                  <a:pt x="18350" y="1338"/>
                </a:lnTo>
                <a:lnTo>
                  <a:pt x="18366" y="1788"/>
                </a:lnTo>
                <a:cubicBezTo>
                  <a:pt x="18375" y="2036"/>
                  <a:pt x="18390" y="2607"/>
                  <a:pt x="18401" y="3055"/>
                </a:cubicBezTo>
                <a:cubicBezTo>
                  <a:pt x="18423" y="4007"/>
                  <a:pt x="18437" y="4182"/>
                  <a:pt x="18497" y="4285"/>
                </a:cubicBezTo>
                <a:cubicBezTo>
                  <a:pt x="18553" y="4379"/>
                  <a:pt x="18776" y="4367"/>
                  <a:pt x="18806" y="4268"/>
                </a:cubicBezTo>
                <a:cubicBezTo>
                  <a:pt x="18845" y="4143"/>
                  <a:pt x="18875" y="3847"/>
                  <a:pt x="18875" y="3586"/>
                </a:cubicBezTo>
                <a:cubicBezTo>
                  <a:pt x="18875" y="3319"/>
                  <a:pt x="18831" y="2837"/>
                  <a:pt x="18809" y="2866"/>
                </a:cubicBezTo>
                <a:cubicBezTo>
                  <a:pt x="18803" y="2874"/>
                  <a:pt x="18784" y="2973"/>
                  <a:pt x="18768" y="3088"/>
                </a:cubicBezTo>
                <a:lnTo>
                  <a:pt x="18739" y="3299"/>
                </a:lnTo>
                <a:lnTo>
                  <a:pt x="18776" y="3467"/>
                </a:lnTo>
                <a:cubicBezTo>
                  <a:pt x="18831" y="3713"/>
                  <a:pt x="18815" y="3765"/>
                  <a:pt x="18684" y="3765"/>
                </a:cubicBezTo>
                <a:cubicBezTo>
                  <a:pt x="18561" y="3765"/>
                  <a:pt x="18519" y="3702"/>
                  <a:pt x="18501" y="3483"/>
                </a:cubicBezTo>
                <a:cubicBezTo>
                  <a:pt x="18495" y="3401"/>
                  <a:pt x="18480" y="2863"/>
                  <a:pt x="18470" y="2286"/>
                </a:cubicBezTo>
                <a:cubicBezTo>
                  <a:pt x="18460" y="1709"/>
                  <a:pt x="18448" y="1167"/>
                  <a:pt x="18444" y="1084"/>
                </a:cubicBezTo>
                <a:lnTo>
                  <a:pt x="18435" y="932"/>
                </a:lnTo>
                <a:close/>
                <a:moveTo>
                  <a:pt x="17674" y="1008"/>
                </a:moveTo>
                <a:cubicBezTo>
                  <a:pt x="17670" y="994"/>
                  <a:pt x="17602" y="1108"/>
                  <a:pt x="17522" y="1257"/>
                </a:cubicBezTo>
                <a:cubicBezTo>
                  <a:pt x="17380" y="1520"/>
                  <a:pt x="17338" y="1642"/>
                  <a:pt x="17338" y="1815"/>
                </a:cubicBezTo>
                <a:cubicBezTo>
                  <a:pt x="17338" y="1938"/>
                  <a:pt x="17639" y="1331"/>
                  <a:pt x="17663" y="1160"/>
                </a:cubicBezTo>
                <a:cubicBezTo>
                  <a:pt x="17672" y="1092"/>
                  <a:pt x="17677" y="1022"/>
                  <a:pt x="17674" y="1008"/>
                </a:cubicBezTo>
                <a:close/>
                <a:moveTo>
                  <a:pt x="16705" y="1013"/>
                </a:moveTo>
                <a:lnTo>
                  <a:pt x="16654" y="1252"/>
                </a:lnTo>
                <a:lnTo>
                  <a:pt x="16605" y="1485"/>
                </a:lnTo>
                <a:lnTo>
                  <a:pt x="16635" y="2736"/>
                </a:lnTo>
                <a:cubicBezTo>
                  <a:pt x="16652" y="3437"/>
                  <a:pt x="16661" y="4074"/>
                  <a:pt x="16657" y="4193"/>
                </a:cubicBezTo>
                <a:cubicBezTo>
                  <a:pt x="16647" y="4470"/>
                  <a:pt x="16670" y="4472"/>
                  <a:pt x="16701" y="4198"/>
                </a:cubicBezTo>
                <a:cubicBezTo>
                  <a:pt x="16734" y="3908"/>
                  <a:pt x="16743" y="3477"/>
                  <a:pt x="16731" y="2887"/>
                </a:cubicBezTo>
                <a:cubicBezTo>
                  <a:pt x="16726" y="2607"/>
                  <a:pt x="16718" y="2070"/>
                  <a:pt x="16714" y="1696"/>
                </a:cubicBezTo>
                <a:lnTo>
                  <a:pt x="16705" y="1013"/>
                </a:lnTo>
                <a:close/>
                <a:moveTo>
                  <a:pt x="21458" y="1057"/>
                </a:moveTo>
                <a:lnTo>
                  <a:pt x="21414" y="1246"/>
                </a:lnTo>
                <a:cubicBezTo>
                  <a:pt x="21359" y="1476"/>
                  <a:pt x="21358" y="1470"/>
                  <a:pt x="21390" y="2719"/>
                </a:cubicBezTo>
                <a:cubicBezTo>
                  <a:pt x="21403" y="3208"/>
                  <a:pt x="21414" y="3784"/>
                  <a:pt x="21414" y="4003"/>
                </a:cubicBezTo>
                <a:cubicBezTo>
                  <a:pt x="21414" y="4222"/>
                  <a:pt x="21419" y="4404"/>
                  <a:pt x="21425" y="4404"/>
                </a:cubicBezTo>
                <a:cubicBezTo>
                  <a:pt x="21440" y="4404"/>
                  <a:pt x="21472" y="4114"/>
                  <a:pt x="21487" y="3841"/>
                </a:cubicBezTo>
                <a:cubicBezTo>
                  <a:pt x="21499" y="3614"/>
                  <a:pt x="21486" y="2130"/>
                  <a:pt x="21465" y="1306"/>
                </a:cubicBezTo>
                <a:lnTo>
                  <a:pt x="21458" y="1057"/>
                </a:lnTo>
                <a:close/>
                <a:moveTo>
                  <a:pt x="12038" y="1485"/>
                </a:moveTo>
                <a:lnTo>
                  <a:pt x="12011" y="1587"/>
                </a:lnTo>
                <a:cubicBezTo>
                  <a:pt x="11985" y="1689"/>
                  <a:pt x="11985" y="1713"/>
                  <a:pt x="11997" y="2015"/>
                </a:cubicBezTo>
                <a:cubicBezTo>
                  <a:pt x="12041" y="3176"/>
                  <a:pt x="12053" y="3640"/>
                  <a:pt x="12042" y="3721"/>
                </a:cubicBezTo>
                <a:cubicBezTo>
                  <a:pt x="12024" y="3853"/>
                  <a:pt x="11992" y="3900"/>
                  <a:pt x="11924" y="3900"/>
                </a:cubicBezTo>
                <a:cubicBezTo>
                  <a:pt x="11814" y="3900"/>
                  <a:pt x="11802" y="3815"/>
                  <a:pt x="11769" y="2855"/>
                </a:cubicBezTo>
                <a:cubicBezTo>
                  <a:pt x="11758" y="2541"/>
                  <a:pt x="11749" y="2278"/>
                  <a:pt x="11747" y="2270"/>
                </a:cubicBezTo>
                <a:cubicBezTo>
                  <a:pt x="11745" y="2262"/>
                  <a:pt x="11729" y="2326"/>
                  <a:pt x="11713" y="2411"/>
                </a:cubicBezTo>
                <a:lnTo>
                  <a:pt x="11684" y="2562"/>
                </a:lnTo>
                <a:lnTo>
                  <a:pt x="11700" y="2920"/>
                </a:lnTo>
                <a:cubicBezTo>
                  <a:pt x="11724" y="3402"/>
                  <a:pt x="11723" y="3640"/>
                  <a:pt x="11696" y="3770"/>
                </a:cubicBezTo>
                <a:cubicBezTo>
                  <a:pt x="11678" y="3859"/>
                  <a:pt x="11661" y="3880"/>
                  <a:pt x="11593" y="3895"/>
                </a:cubicBezTo>
                <a:cubicBezTo>
                  <a:pt x="11517" y="3911"/>
                  <a:pt x="11507" y="3902"/>
                  <a:pt x="11481" y="3797"/>
                </a:cubicBezTo>
                <a:lnTo>
                  <a:pt x="11452" y="3684"/>
                </a:lnTo>
                <a:lnTo>
                  <a:pt x="11439" y="3824"/>
                </a:lnTo>
                <a:cubicBezTo>
                  <a:pt x="11433" y="3901"/>
                  <a:pt x="11427" y="4029"/>
                  <a:pt x="11427" y="4111"/>
                </a:cubicBezTo>
                <a:cubicBezTo>
                  <a:pt x="11427" y="4250"/>
                  <a:pt x="11431" y="4264"/>
                  <a:pt x="11471" y="4290"/>
                </a:cubicBezTo>
                <a:cubicBezTo>
                  <a:pt x="11495" y="4306"/>
                  <a:pt x="11520" y="4326"/>
                  <a:pt x="11526" y="4333"/>
                </a:cubicBezTo>
                <a:cubicBezTo>
                  <a:pt x="11547" y="4357"/>
                  <a:pt x="11618" y="4300"/>
                  <a:pt x="11651" y="4236"/>
                </a:cubicBezTo>
                <a:cubicBezTo>
                  <a:pt x="11668" y="4201"/>
                  <a:pt x="11694" y="4116"/>
                  <a:pt x="11708" y="4041"/>
                </a:cubicBezTo>
                <a:cubicBezTo>
                  <a:pt x="11741" y="3867"/>
                  <a:pt x="11750" y="3866"/>
                  <a:pt x="11771" y="4057"/>
                </a:cubicBezTo>
                <a:cubicBezTo>
                  <a:pt x="11796" y="4292"/>
                  <a:pt x="11828" y="4358"/>
                  <a:pt x="11915" y="4355"/>
                </a:cubicBezTo>
                <a:cubicBezTo>
                  <a:pt x="12031" y="4351"/>
                  <a:pt x="12067" y="4287"/>
                  <a:pt x="12091" y="4041"/>
                </a:cubicBezTo>
                <a:cubicBezTo>
                  <a:pt x="12116" y="3784"/>
                  <a:pt x="12118" y="3239"/>
                  <a:pt x="12095" y="2741"/>
                </a:cubicBezTo>
                <a:cubicBezTo>
                  <a:pt x="12075" y="2302"/>
                  <a:pt x="12074" y="2058"/>
                  <a:pt x="12091" y="1950"/>
                </a:cubicBezTo>
                <a:cubicBezTo>
                  <a:pt x="12101" y="1887"/>
                  <a:pt x="12097" y="1834"/>
                  <a:pt x="12071" y="1680"/>
                </a:cubicBezTo>
                <a:lnTo>
                  <a:pt x="12038" y="1485"/>
                </a:lnTo>
                <a:close/>
                <a:moveTo>
                  <a:pt x="18768" y="1485"/>
                </a:moveTo>
                <a:cubicBezTo>
                  <a:pt x="18759" y="1485"/>
                  <a:pt x="18697" y="1821"/>
                  <a:pt x="18697" y="1869"/>
                </a:cubicBezTo>
                <a:cubicBezTo>
                  <a:pt x="18697" y="1880"/>
                  <a:pt x="18719" y="1954"/>
                  <a:pt x="18746" y="2032"/>
                </a:cubicBezTo>
                <a:cubicBezTo>
                  <a:pt x="18772" y="2109"/>
                  <a:pt x="18797" y="2168"/>
                  <a:pt x="18801" y="2167"/>
                </a:cubicBezTo>
                <a:cubicBezTo>
                  <a:pt x="18809" y="2165"/>
                  <a:pt x="18872" y="1815"/>
                  <a:pt x="18871" y="1772"/>
                </a:cubicBezTo>
                <a:cubicBezTo>
                  <a:pt x="18871" y="1731"/>
                  <a:pt x="18782" y="1485"/>
                  <a:pt x="18768" y="1485"/>
                </a:cubicBezTo>
                <a:close/>
                <a:moveTo>
                  <a:pt x="7829" y="1522"/>
                </a:moveTo>
                <a:cubicBezTo>
                  <a:pt x="7820" y="1487"/>
                  <a:pt x="7803" y="1521"/>
                  <a:pt x="7767" y="1647"/>
                </a:cubicBezTo>
                <a:cubicBezTo>
                  <a:pt x="7641" y="2089"/>
                  <a:pt x="7581" y="2562"/>
                  <a:pt x="7581" y="3136"/>
                </a:cubicBezTo>
                <a:cubicBezTo>
                  <a:pt x="7580" y="3448"/>
                  <a:pt x="7585" y="3529"/>
                  <a:pt x="7622" y="3835"/>
                </a:cubicBezTo>
                <a:cubicBezTo>
                  <a:pt x="7651" y="4074"/>
                  <a:pt x="7687" y="4267"/>
                  <a:pt x="7735" y="4458"/>
                </a:cubicBezTo>
                <a:cubicBezTo>
                  <a:pt x="7786" y="4659"/>
                  <a:pt x="7809" y="4722"/>
                  <a:pt x="7818" y="4686"/>
                </a:cubicBezTo>
                <a:cubicBezTo>
                  <a:pt x="7827" y="4649"/>
                  <a:pt x="7818" y="4562"/>
                  <a:pt x="7781" y="4371"/>
                </a:cubicBezTo>
                <a:cubicBezTo>
                  <a:pt x="7697" y="3933"/>
                  <a:pt x="7670" y="3642"/>
                  <a:pt x="7670" y="3104"/>
                </a:cubicBezTo>
                <a:cubicBezTo>
                  <a:pt x="7670" y="2668"/>
                  <a:pt x="7672" y="2626"/>
                  <a:pt x="7713" y="2302"/>
                </a:cubicBezTo>
                <a:cubicBezTo>
                  <a:pt x="7737" y="2116"/>
                  <a:pt x="7775" y="1874"/>
                  <a:pt x="7799" y="1766"/>
                </a:cubicBezTo>
                <a:cubicBezTo>
                  <a:pt x="7830" y="1624"/>
                  <a:pt x="7838" y="1558"/>
                  <a:pt x="7829" y="1522"/>
                </a:cubicBezTo>
                <a:close/>
                <a:moveTo>
                  <a:pt x="12460" y="1528"/>
                </a:moveTo>
                <a:cubicBezTo>
                  <a:pt x="12460" y="1551"/>
                  <a:pt x="12490" y="1731"/>
                  <a:pt x="12525" y="1923"/>
                </a:cubicBezTo>
                <a:cubicBezTo>
                  <a:pt x="12678" y="2758"/>
                  <a:pt x="12671" y="3603"/>
                  <a:pt x="12506" y="4420"/>
                </a:cubicBezTo>
                <a:cubicBezTo>
                  <a:pt x="12481" y="4542"/>
                  <a:pt x="12464" y="4663"/>
                  <a:pt x="12467" y="4686"/>
                </a:cubicBezTo>
                <a:cubicBezTo>
                  <a:pt x="12480" y="4764"/>
                  <a:pt x="12497" y="4720"/>
                  <a:pt x="12565" y="4447"/>
                </a:cubicBezTo>
                <a:cubicBezTo>
                  <a:pt x="12606" y="4283"/>
                  <a:pt x="12650" y="4050"/>
                  <a:pt x="12673" y="3868"/>
                </a:cubicBezTo>
                <a:cubicBezTo>
                  <a:pt x="12708" y="3585"/>
                  <a:pt x="12710" y="3528"/>
                  <a:pt x="12710" y="3104"/>
                </a:cubicBezTo>
                <a:cubicBezTo>
                  <a:pt x="12710" y="2692"/>
                  <a:pt x="12708" y="2620"/>
                  <a:pt x="12677" y="2373"/>
                </a:cubicBezTo>
                <a:cubicBezTo>
                  <a:pt x="12630" y="1992"/>
                  <a:pt x="12460" y="1333"/>
                  <a:pt x="12460" y="1528"/>
                </a:cubicBezTo>
                <a:close/>
                <a:moveTo>
                  <a:pt x="15804" y="1539"/>
                </a:moveTo>
                <a:cubicBezTo>
                  <a:pt x="15799" y="1574"/>
                  <a:pt x="15782" y="1671"/>
                  <a:pt x="15766" y="1755"/>
                </a:cubicBezTo>
                <a:lnTo>
                  <a:pt x="15737" y="1907"/>
                </a:lnTo>
                <a:lnTo>
                  <a:pt x="15785" y="2059"/>
                </a:lnTo>
                <a:cubicBezTo>
                  <a:pt x="15812" y="2142"/>
                  <a:pt x="15839" y="2208"/>
                  <a:pt x="15843" y="2210"/>
                </a:cubicBezTo>
                <a:cubicBezTo>
                  <a:pt x="15852" y="2214"/>
                  <a:pt x="15927" y="1802"/>
                  <a:pt x="15920" y="1788"/>
                </a:cubicBezTo>
                <a:cubicBezTo>
                  <a:pt x="15918" y="1783"/>
                  <a:pt x="15893" y="1710"/>
                  <a:pt x="15865" y="1625"/>
                </a:cubicBezTo>
                <a:cubicBezTo>
                  <a:pt x="15825" y="1503"/>
                  <a:pt x="15812" y="1488"/>
                  <a:pt x="15804" y="1539"/>
                </a:cubicBezTo>
                <a:close/>
                <a:moveTo>
                  <a:pt x="18180" y="1620"/>
                </a:moveTo>
                <a:lnTo>
                  <a:pt x="18148" y="1766"/>
                </a:lnTo>
                <a:lnTo>
                  <a:pt x="18117" y="1912"/>
                </a:lnTo>
                <a:lnTo>
                  <a:pt x="18089" y="1815"/>
                </a:lnTo>
                <a:cubicBezTo>
                  <a:pt x="18074" y="1760"/>
                  <a:pt x="18058" y="1717"/>
                  <a:pt x="18052" y="1717"/>
                </a:cubicBezTo>
                <a:cubicBezTo>
                  <a:pt x="18040" y="1718"/>
                  <a:pt x="17988" y="2010"/>
                  <a:pt x="17988" y="2069"/>
                </a:cubicBezTo>
                <a:cubicBezTo>
                  <a:pt x="17989" y="2089"/>
                  <a:pt x="18009" y="2161"/>
                  <a:pt x="18032" y="2232"/>
                </a:cubicBezTo>
                <a:lnTo>
                  <a:pt x="18075" y="2362"/>
                </a:lnTo>
                <a:lnTo>
                  <a:pt x="18103" y="2221"/>
                </a:lnTo>
                <a:lnTo>
                  <a:pt x="18132" y="2080"/>
                </a:lnTo>
                <a:lnTo>
                  <a:pt x="18169" y="2189"/>
                </a:lnTo>
                <a:lnTo>
                  <a:pt x="18206" y="2302"/>
                </a:lnTo>
                <a:lnTo>
                  <a:pt x="18238" y="2113"/>
                </a:lnTo>
                <a:lnTo>
                  <a:pt x="18270" y="1923"/>
                </a:lnTo>
                <a:lnTo>
                  <a:pt x="18224" y="1772"/>
                </a:lnTo>
                <a:lnTo>
                  <a:pt x="18180" y="1620"/>
                </a:lnTo>
                <a:close/>
                <a:moveTo>
                  <a:pt x="12292" y="1696"/>
                </a:moveTo>
                <a:lnTo>
                  <a:pt x="12253" y="1885"/>
                </a:lnTo>
                <a:lnTo>
                  <a:pt x="12215" y="2080"/>
                </a:lnTo>
                <a:lnTo>
                  <a:pt x="12240" y="3093"/>
                </a:lnTo>
                <a:cubicBezTo>
                  <a:pt x="12253" y="3651"/>
                  <a:pt x="12260" y="4176"/>
                  <a:pt x="12256" y="4258"/>
                </a:cubicBezTo>
                <a:cubicBezTo>
                  <a:pt x="12245" y="4484"/>
                  <a:pt x="12270" y="4437"/>
                  <a:pt x="12295" y="4187"/>
                </a:cubicBezTo>
                <a:cubicBezTo>
                  <a:pt x="12318" y="3950"/>
                  <a:pt x="12320" y="3444"/>
                  <a:pt x="12302" y="2286"/>
                </a:cubicBezTo>
                <a:lnTo>
                  <a:pt x="12292" y="1696"/>
                </a:lnTo>
                <a:close/>
                <a:moveTo>
                  <a:pt x="19626" y="1761"/>
                </a:moveTo>
                <a:cubicBezTo>
                  <a:pt x="19621" y="1761"/>
                  <a:pt x="19602" y="1837"/>
                  <a:pt x="19584" y="1929"/>
                </a:cubicBezTo>
                <a:lnTo>
                  <a:pt x="19553" y="2091"/>
                </a:lnTo>
                <a:lnTo>
                  <a:pt x="19572" y="2557"/>
                </a:lnTo>
                <a:cubicBezTo>
                  <a:pt x="19599" y="3218"/>
                  <a:pt x="19597" y="3457"/>
                  <a:pt x="19564" y="3608"/>
                </a:cubicBezTo>
                <a:cubicBezTo>
                  <a:pt x="19504" y="3882"/>
                  <a:pt x="19278" y="3835"/>
                  <a:pt x="19277" y="3548"/>
                </a:cubicBezTo>
                <a:cubicBezTo>
                  <a:pt x="19276" y="3393"/>
                  <a:pt x="19244" y="3626"/>
                  <a:pt x="19230" y="3889"/>
                </a:cubicBezTo>
                <a:cubicBezTo>
                  <a:pt x="19212" y="4233"/>
                  <a:pt x="19225" y="4277"/>
                  <a:pt x="19350" y="4301"/>
                </a:cubicBezTo>
                <a:cubicBezTo>
                  <a:pt x="19478" y="4326"/>
                  <a:pt x="19541" y="4220"/>
                  <a:pt x="19598" y="3879"/>
                </a:cubicBezTo>
                <a:cubicBezTo>
                  <a:pt x="19621" y="3741"/>
                  <a:pt x="19642" y="3787"/>
                  <a:pt x="19662" y="4025"/>
                </a:cubicBezTo>
                <a:cubicBezTo>
                  <a:pt x="19670" y="4118"/>
                  <a:pt x="19690" y="4221"/>
                  <a:pt x="19711" y="4274"/>
                </a:cubicBezTo>
                <a:cubicBezTo>
                  <a:pt x="19742" y="4350"/>
                  <a:pt x="19763" y="4360"/>
                  <a:pt x="19847" y="4344"/>
                </a:cubicBezTo>
                <a:cubicBezTo>
                  <a:pt x="19939" y="4327"/>
                  <a:pt x="19954" y="4310"/>
                  <a:pt x="20078" y="4068"/>
                </a:cubicBezTo>
                <a:cubicBezTo>
                  <a:pt x="20226" y="3782"/>
                  <a:pt x="20375" y="3630"/>
                  <a:pt x="20509" y="3629"/>
                </a:cubicBezTo>
                <a:lnTo>
                  <a:pt x="20585" y="3629"/>
                </a:lnTo>
                <a:lnTo>
                  <a:pt x="20604" y="3407"/>
                </a:lnTo>
                <a:cubicBezTo>
                  <a:pt x="20615" y="3285"/>
                  <a:pt x="20625" y="3174"/>
                  <a:pt x="20625" y="3158"/>
                </a:cubicBezTo>
                <a:cubicBezTo>
                  <a:pt x="20625" y="3143"/>
                  <a:pt x="20591" y="3126"/>
                  <a:pt x="20552" y="3126"/>
                </a:cubicBezTo>
                <a:cubicBezTo>
                  <a:pt x="20449" y="3125"/>
                  <a:pt x="20343" y="3029"/>
                  <a:pt x="20211" y="2812"/>
                </a:cubicBezTo>
                <a:cubicBezTo>
                  <a:pt x="20044" y="2537"/>
                  <a:pt x="19994" y="2553"/>
                  <a:pt x="19928" y="2909"/>
                </a:cubicBezTo>
                <a:cubicBezTo>
                  <a:pt x="19881" y="3162"/>
                  <a:pt x="19882" y="3240"/>
                  <a:pt x="19931" y="3191"/>
                </a:cubicBezTo>
                <a:cubicBezTo>
                  <a:pt x="19997" y="3124"/>
                  <a:pt x="20105" y="3156"/>
                  <a:pt x="20165" y="3261"/>
                </a:cubicBezTo>
                <a:cubicBezTo>
                  <a:pt x="20199" y="3319"/>
                  <a:pt x="20219" y="3373"/>
                  <a:pt x="20212" y="3396"/>
                </a:cubicBezTo>
                <a:cubicBezTo>
                  <a:pt x="20206" y="3418"/>
                  <a:pt x="20142" y="3512"/>
                  <a:pt x="20070" y="3602"/>
                </a:cubicBezTo>
                <a:cubicBezTo>
                  <a:pt x="19966" y="3734"/>
                  <a:pt x="19921" y="3765"/>
                  <a:pt x="19848" y="3765"/>
                </a:cubicBezTo>
                <a:cubicBezTo>
                  <a:pt x="19712" y="3765"/>
                  <a:pt x="19700" y="3682"/>
                  <a:pt x="19660" y="2524"/>
                </a:cubicBezTo>
                <a:cubicBezTo>
                  <a:pt x="19646" y="2104"/>
                  <a:pt x="19631" y="1761"/>
                  <a:pt x="19626" y="1761"/>
                </a:cubicBezTo>
                <a:close/>
                <a:moveTo>
                  <a:pt x="8175" y="1804"/>
                </a:moveTo>
                <a:cubicBezTo>
                  <a:pt x="8170" y="1804"/>
                  <a:pt x="8156" y="1919"/>
                  <a:pt x="8142" y="2059"/>
                </a:cubicBezTo>
                <a:lnTo>
                  <a:pt x="8117" y="2313"/>
                </a:lnTo>
                <a:lnTo>
                  <a:pt x="8157" y="2595"/>
                </a:lnTo>
                <a:cubicBezTo>
                  <a:pt x="8210" y="2963"/>
                  <a:pt x="8255" y="3489"/>
                  <a:pt x="8271" y="3933"/>
                </a:cubicBezTo>
                <a:cubicBezTo>
                  <a:pt x="8278" y="4129"/>
                  <a:pt x="8285" y="4318"/>
                  <a:pt x="8287" y="4350"/>
                </a:cubicBezTo>
                <a:cubicBezTo>
                  <a:pt x="8294" y="4443"/>
                  <a:pt x="8314" y="4411"/>
                  <a:pt x="8320" y="4301"/>
                </a:cubicBezTo>
                <a:cubicBezTo>
                  <a:pt x="8341" y="3907"/>
                  <a:pt x="8328" y="3225"/>
                  <a:pt x="8291" y="2741"/>
                </a:cubicBezTo>
                <a:cubicBezTo>
                  <a:pt x="8265" y="2405"/>
                  <a:pt x="8191" y="1804"/>
                  <a:pt x="8175" y="1804"/>
                </a:cubicBezTo>
                <a:close/>
                <a:moveTo>
                  <a:pt x="13225" y="1902"/>
                </a:moveTo>
                <a:cubicBezTo>
                  <a:pt x="13216" y="1900"/>
                  <a:pt x="13208" y="1915"/>
                  <a:pt x="13194" y="1945"/>
                </a:cubicBezTo>
                <a:cubicBezTo>
                  <a:pt x="13157" y="2027"/>
                  <a:pt x="13146" y="2255"/>
                  <a:pt x="13175" y="2367"/>
                </a:cubicBezTo>
                <a:cubicBezTo>
                  <a:pt x="13185" y="2408"/>
                  <a:pt x="13207" y="2443"/>
                  <a:pt x="13222" y="2443"/>
                </a:cubicBezTo>
                <a:cubicBezTo>
                  <a:pt x="13287" y="2443"/>
                  <a:pt x="13310" y="2098"/>
                  <a:pt x="13255" y="1956"/>
                </a:cubicBezTo>
                <a:cubicBezTo>
                  <a:pt x="13241" y="1921"/>
                  <a:pt x="13233" y="1903"/>
                  <a:pt x="13225" y="1902"/>
                </a:cubicBezTo>
                <a:close/>
                <a:moveTo>
                  <a:pt x="9260" y="1923"/>
                </a:moveTo>
                <a:cubicBezTo>
                  <a:pt x="9254" y="1922"/>
                  <a:pt x="9250" y="1940"/>
                  <a:pt x="9245" y="1983"/>
                </a:cubicBezTo>
                <a:cubicBezTo>
                  <a:pt x="9238" y="2031"/>
                  <a:pt x="9232" y="2165"/>
                  <a:pt x="9232" y="2275"/>
                </a:cubicBezTo>
                <a:cubicBezTo>
                  <a:pt x="9232" y="2583"/>
                  <a:pt x="9259" y="2648"/>
                  <a:pt x="9382" y="2660"/>
                </a:cubicBezTo>
                <a:lnTo>
                  <a:pt x="9482" y="2665"/>
                </a:lnTo>
                <a:lnTo>
                  <a:pt x="9479" y="2958"/>
                </a:lnTo>
                <a:cubicBezTo>
                  <a:pt x="9473" y="3461"/>
                  <a:pt x="9509" y="4024"/>
                  <a:pt x="9566" y="4279"/>
                </a:cubicBezTo>
                <a:cubicBezTo>
                  <a:pt x="9590" y="4386"/>
                  <a:pt x="9600" y="4351"/>
                  <a:pt x="9616" y="4095"/>
                </a:cubicBezTo>
                <a:cubicBezTo>
                  <a:pt x="9628" y="3885"/>
                  <a:pt x="9627" y="3866"/>
                  <a:pt x="9589" y="3619"/>
                </a:cubicBezTo>
                <a:cubicBezTo>
                  <a:pt x="9527" y="3210"/>
                  <a:pt x="9507" y="2615"/>
                  <a:pt x="9541" y="2140"/>
                </a:cubicBezTo>
                <a:cubicBezTo>
                  <a:pt x="9548" y="2044"/>
                  <a:pt x="9546" y="2040"/>
                  <a:pt x="9504" y="2086"/>
                </a:cubicBezTo>
                <a:cubicBezTo>
                  <a:pt x="9437" y="2158"/>
                  <a:pt x="9332" y="2112"/>
                  <a:pt x="9291" y="1994"/>
                </a:cubicBezTo>
                <a:cubicBezTo>
                  <a:pt x="9275" y="1945"/>
                  <a:pt x="9266" y="1925"/>
                  <a:pt x="9260" y="1923"/>
                </a:cubicBezTo>
                <a:close/>
                <a:moveTo>
                  <a:pt x="14483" y="2535"/>
                </a:moveTo>
                <a:cubicBezTo>
                  <a:pt x="14478" y="2535"/>
                  <a:pt x="14463" y="2640"/>
                  <a:pt x="14450" y="2768"/>
                </a:cubicBezTo>
                <a:lnTo>
                  <a:pt x="14425" y="3001"/>
                </a:lnTo>
                <a:lnTo>
                  <a:pt x="14454" y="3201"/>
                </a:lnTo>
                <a:cubicBezTo>
                  <a:pt x="14470" y="3310"/>
                  <a:pt x="14480" y="3421"/>
                  <a:pt x="14476" y="3445"/>
                </a:cubicBezTo>
                <a:cubicBezTo>
                  <a:pt x="14454" y="3587"/>
                  <a:pt x="14230" y="3792"/>
                  <a:pt x="14034" y="3851"/>
                </a:cubicBezTo>
                <a:cubicBezTo>
                  <a:pt x="13807" y="3920"/>
                  <a:pt x="13668" y="3807"/>
                  <a:pt x="13594" y="3499"/>
                </a:cubicBezTo>
                <a:cubicBezTo>
                  <a:pt x="13567" y="3384"/>
                  <a:pt x="13562" y="3336"/>
                  <a:pt x="13567" y="3191"/>
                </a:cubicBezTo>
                <a:cubicBezTo>
                  <a:pt x="13570" y="3095"/>
                  <a:pt x="13576" y="2980"/>
                  <a:pt x="13581" y="2936"/>
                </a:cubicBezTo>
                <a:cubicBezTo>
                  <a:pt x="13585" y="2892"/>
                  <a:pt x="13585" y="2855"/>
                  <a:pt x="13579" y="2855"/>
                </a:cubicBezTo>
                <a:cubicBezTo>
                  <a:pt x="13563" y="2855"/>
                  <a:pt x="13522" y="3171"/>
                  <a:pt x="13506" y="3413"/>
                </a:cubicBezTo>
                <a:cubicBezTo>
                  <a:pt x="13471" y="3961"/>
                  <a:pt x="13551" y="4326"/>
                  <a:pt x="13735" y="4447"/>
                </a:cubicBezTo>
                <a:cubicBezTo>
                  <a:pt x="13907" y="4561"/>
                  <a:pt x="14223" y="4378"/>
                  <a:pt x="14392" y="4063"/>
                </a:cubicBezTo>
                <a:cubicBezTo>
                  <a:pt x="14452" y="3950"/>
                  <a:pt x="14463" y="3904"/>
                  <a:pt x="14495" y="3656"/>
                </a:cubicBezTo>
                <a:cubicBezTo>
                  <a:pt x="14521" y="3453"/>
                  <a:pt x="14531" y="3322"/>
                  <a:pt x="14531" y="3153"/>
                </a:cubicBezTo>
                <a:cubicBezTo>
                  <a:pt x="14531" y="2932"/>
                  <a:pt x="14499" y="2535"/>
                  <a:pt x="14483" y="2535"/>
                </a:cubicBezTo>
                <a:close/>
                <a:moveTo>
                  <a:pt x="21092" y="2703"/>
                </a:moveTo>
                <a:cubicBezTo>
                  <a:pt x="21054" y="2714"/>
                  <a:pt x="21012" y="2865"/>
                  <a:pt x="20978" y="3153"/>
                </a:cubicBezTo>
                <a:cubicBezTo>
                  <a:pt x="20938" y="3486"/>
                  <a:pt x="20939" y="3782"/>
                  <a:pt x="20983" y="3954"/>
                </a:cubicBezTo>
                <a:cubicBezTo>
                  <a:pt x="21023" y="4112"/>
                  <a:pt x="21062" y="4123"/>
                  <a:pt x="21105" y="3992"/>
                </a:cubicBezTo>
                <a:cubicBezTo>
                  <a:pt x="21131" y="3910"/>
                  <a:pt x="21136" y="3904"/>
                  <a:pt x="21142" y="3965"/>
                </a:cubicBezTo>
                <a:cubicBezTo>
                  <a:pt x="21153" y="4079"/>
                  <a:pt x="21111" y="4317"/>
                  <a:pt x="21037" y="4550"/>
                </a:cubicBezTo>
                <a:cubicBezTo>
                  <a:pt x="20946" y="4837"/>
                  <a:pt x="20880" y="4923"/>
                  <a:pt x="20763" y="4897"/>
                </a:cubicBezTo>
                <a:cubicBezTo>
                  <a:pt x="20712" y="4885"/>
                  <a:pt x="20672" y="4887"/>
                  <a:pt x="20672" y="4902"/>
                </a:cubicBezTo>
                <a:cubicBezTo>
                  <a:pt x="20672" y="5010"/>
                  <a:pt x="20737" y="5278"/>
                  <a:pt x="20789" y="5379"/>
                </a:cubicBezTo>
                <a:cubicBezTo>
                  <a:pt x="20865" y="5528"/>
                  <a:pt x="20895" y="5526"/>
                  <a:pt x="20971" y="5379"/>
                </a:cubicBezTo>
                <a:cubicBezTo>
                  <a:pt x="21143" y="5043"/>
                  <a:pt x="21250" y="3914"/>
                  <a:pt x="21188" y="3093"/>
                </a:cubicBezTo>
                <a:cubicBezTo>
                  <a:pt x="21167" y="2821"/>
                  <a:pt x="21131" y="2693"/>
                  <a:pt x="21092" y="2703"/>
                </a:cubicBezTo>
                <a:close/>
                <a:moveTo>
                  <a:pt x="17330" y="2747"/>
                </a:moveTo>
                <a:lnTo>
                  <a:pt x="17274" y="2855"/>
                </a:lnTo>
                <a:cubicBezTo>
                  <a:pt x="17225" y="2950"/>
                  <a:pt x="17211" y="3014"/>
                  <a:pt x="17178" y="3266"/>
                </a:cubicBezTo>
                <a:cubicBezTo>
                  <a:pt x="17138" y="3583"/>
                  <a:pt x="17144" y="3675"/>
                  <a:pt x="17195" y="3489"/>
                </a:cubicBezTo>
                <a:cubicBezTo>
                  <a:pt x="17220" y="3395"/>
                  <a:pt x="17235" y="3377"/>
                  <a:pt x="17301" y="3386"/>
                </a:cubicBezTo>
                <a:cubicBezTo>
                  <a:pt x="17417" y="3400"/>
                  <a:pt x="17425" y="3472"/>
                  <a:pt x="17341" y="3727"/>
                </a:cubicBezTo>
                <a:cubicBezTo>
                  <a:pt x="17256" y="3988"/>
                  <a:pt x="17196" y="4270"/>
                  <a:pt x="17155" y="4615"/>
                </a:cubicBezTo>
                <a:cubicBezTo>
                  <a:pt x="17126" y="4862"/>
                  <a:pt x="17123" y="4928"/>
                  <a:pt x="17123" y="5406"/>
                </a:cubicBezTo>
                <a:cubicBezTo>
                  <a:pt x="17123" y="5875"/>
                  <a:pt x="17126" y="5955"/>
                  <a:pt x="17152" y="6153"/>
                </a:cubicBezTo>
                <a:cubicBezTo>
                  <a:pt x="17199" y="6514"/>
                  <a:pt x="17294" y="6751"/>
                  <a:pt x="17436" y="6863"/>
                </a:cubicBezTo>
                <a:cubicBezTo>
                  <a:pt x="17517" y="6926"/>
                  <a:pt x="17689" y="6915"/>
                  <a:pt x="17762" y="6841"/>
                </a:cubicBezTo>
                <a:cubicBezTo>
                  <a:pt x="17830" y="6773"/>
                  <a:pt x="18019" y="6438"/>
                  <a:pt x="18064" y="6305"/>
                </a:cubicBezTo>
                <a:cubicBezTo>
                  <a:pt x="18085" y="6245"/>
                  <a:pt x="18054" y="6239"/>
                  <a:pt x="17791" y="6245"/>
                </a:cubicBezTo>
                <a:cubicBezTo>
                  <a:pt x="17527" y="6252"/>
                  <a:pt x="17488" y="6242"/>
                  <a:pt x="17431" y="6164"/>
                </a:cubicBezTo>
                <a:cubicBezTo>
                  <a:pt x="17319" y="6013"/>
                  <a:pt x="17237" y="5748"/>
                  <a:pt x="17209" y="5455"/>
                </a:cubicBezTo>
                <a:cubicBezTo>
                  <a:pt x="17189" y="5252"/>
                  <a:pt x="17196" y="4871"/>
                  <a:pt x="17223" y="4653"/>
                </a:cubicBezTo>
                <a:cubicBezTo>
                  <a:pt x="17262" y="4332"/>
                  <a:pt x="17363" y="3973"/>
                  <a:pt x="17472" y="3759"/>
                </a:cubicBezTo>
                <a:cubicBezTo>
                  <a:pt x="17525" y="3656"/>
                  <a:pt x="17576" y="3583"/>
                  <a:pt x="17585" y="3597"/>
                </a:cubicBezTo>
                <a:cubicBezTo>
                  <a:pt x="17599" y="3617"/>
                  <a:pt x="17601" y="3679"/>
                  <a:pt x="17596" y="3895"/>
                </a:cubicBezTo>
                <a:cubicBezTo>
                  <a:pt x="17590" y="4166"/>
                  <a:pt x="17591" y="4173"/>
                  <a:pt x="17630" y="4268"/>
                </a:cubicBezTo>
                <a:cubicBezTo>
                  <a:pt x="17667" y="4359"/>
                  <a:pt x="17682" y="4362"/>
                  <a:pt x="17890" y="4350"/>
                </a:cubicBezTo>
                <a:cubicBezTo>
                  <a:pt x="18136" y="4335"/>
                  <a:pt x="18136" y="4335"/>
                  <a:pt x="18177" y="4019"/>
                </a:cubicBezTo>
                <a:cubicBezTo>
                  <a:pt x="18210" y="3770"/>
                  <a:pt x="18209" y="3401"/>
                  <a:pt x="18175" y="3088"/>
                </a:cubicBezTo>
                <a:cubicBezTo>
                  <a:pt x="18160" y="2957"/>
                  <a:pt x="18142" y="2857"/>
                  <a:pt x="18136" y="2866"/>
                </a:cubicBezTo>
                <a:cubicBezTo>
                  <a:pt x="18129" y="2874"/>
                  <a:pt x="18111" y="2973"/>
                  <a:pt x="18094" y="3088"/>
                </a:cubicBezTo>
                <a:lnTo>
                  <a:pt x="18064" y="3299"/>
                </a:lnTo>
                <a:lnTo>
                  <a:pt x="18104" y="3472"/>
                </a:lnTo>
                <a:cubicBezTo>
                  <a:pt x="18141" y="3636"/>
                  <a:pt x="18141" y="3648"/>
                  <a:pt x="18121" y="3705"/>
                </a:cubicBezTo>
                <a:cubicBezTo>
                  <a:pt x="18088" y="3798"/>
                  <a:pt x="17695" y="3793"/>
                  <a:pt x="17675" y="3700"/>
                </a:cubicBezTo>
                <a:cubicBezTo>
                  <a:pt x="17651" y="3584"/>
                  <a:pt x="17670" y="3505"/>
                  <a:pt x="17733" y="3472"/>
                </a:cubicBezTo>
                <a:cubicBezTo>
                  <a:pt x="17792" y="3441"/>
                  <a:pt x="17793" y="3438"/>
                  <a:pt x="17821" y="3191"/>
                </a:cubicBezTo>
                <a:cubicBezTo>
                  <a:pt x="17837" y="3053"/>
                  <a:pt x="17849" y="2936"/>
                  <a:pt x="17849" y="2931"/>
                </a:cubicBezTo>
                <a:cubicBezTo>
                  <a:pt x="17849" y="2925"/>
                  <a:pt x="17790" y="2921"/>
                  <a:pt x="17718" y="2920"/>
                </a:cubicBezTo>
                <a:cubicBezTo>
                  <a:pt x="17644" y="2919"/>
                  <a:pt x="17531" y="2882"/>
                  <a:pt x="17459" y="2833"/>
                </a:cubicBezTo>
                <a:lnTo>
                  <a:pt x="17330" y="2747"/>
                </a:lnTo>
                <a:close/>
                <a:moveTo>
                  <a:pt x="8815" y="3185"/>
                </a:moveTo>
                <a:cubicBezTo>
                  <a:pt x="8669" y="3178"/>
                  <a:pt x="8561" y="3187"/>
                  <a:pt x="8555" y="3212"/>
                </a:cubicBezTo>
                <a:cubicBezTo>
                  <a:pt x="8549" y="3236"/>
                  <a:pt x="8548" y="3292"/>
                  <a:pt x="8552" y="3331"/>
                </a:cubicBezTo>
                <a:cubicBezTo>
                  <a:pt x="8558" y="3395"/>
                  <a:pt x="8589" y="3402"/>
                  <a:pt x="8811" y="3391"/>
                </a:cubicBezTo>
                <a:cubicBezTo>
                  <a:pt x="9055" y="3379"/>
                  <a:pt x="9064" y="3376"/>
                  <a:pt x="9064" y="3288"/>
                </a:cubicBezTo>
                <a:cubicBezTo>
                  <a:pt x="9064" y="3200"/>
                  <a:pt x="9056" y="3197"/>
                  <a:pt x="8815" y="3185"/>
                </a:cubicBezTo>
                <a:close/>
                <a:moveTo>
                  <a:pt x="10859" y="3266"/>
                </a:moveTo>
                <a:cubicBezTo>
                  <a:pt x="10853" y="3266"/>
                  <a:pt x="10839" y="3327"/>
                  <a:pt x="10828" y="3407"/>
                </a:cubicBezTo>
                <a:cubicBezTo>
                  <a:pt x="10813" y="3524"/>
                  <a:pt x="10811" y="3575"/>
                  <a:pt x="10823" y="3646"/>
                </a:cubicBezTo>
                <a:cubicBezTo>
                  <a:pt x="10831" y="3699"/>
                  <a:pt x="10833" y="3750"/>
                  <a:pt x="10827" y="3776"/>
                </a:cubicBezTo>
                <a:cubicBezTo>
                  <a:pt x="10809" y="3847"/>
                  <a:pt x="10756" y="3734"/>
                  <a:pt x="10736" y="3581"/>
                </a:cubicBezTo>
                <a:lnTo>
                  <a:pt x="10717" y="3434"/>
                </a:lnTo>
                <a:lnTo>
                  <a:pt x="10668" y="3651"/>
                </a:lnTo>
                <a:cubicBezTo>
                  <a:pt x="10623" y="3853"/>
                  <a:pt x="10615" y="3870"/>
                  <a:pt x="10555" y="3889"/>
                </a:cubicBezTo>
                <a:cubicBezTo>
                  <a:pt x="10495" y="3909"/>
                  <a:pt x="10487" y="3902"/>
                  <a:pt x="10448" y="3765"/>
                </a:cubicBezTo>
                <a:cubicBezTo>
                  <a:pt x="10424" y="3683"/>
                  <a:pt x="10403" y="3625"/>
                  <a:pt x="10401" y="3635"/>
                </a:cubicBezTo>
                <a:cubicBezTo>
                  <a:pt x="10351" y="3887"/>
                  <a:pt x="10349" y="3983"/>
                  <a:pt x="10388" y="4166"/>
                </a:cubicBezTo>
                <a:cubicBezTo>
                  <a:pt x="10429" y="4357"/>
                  <a:pt x="10429" y="4706"/>
                  <a:pt x="10388" y="4897"/>
                </a:cubicBezTo>
                <a:cubicBezTo>
                  <a:pt x="10314" y="5244"/>
                  <a:pt x="10110" y="5321"/>
                  <a:pt x="10018" y="5038"/>
                </a:cubicBezTo>
                <a:cubicBezTo>
                  <a:pt x="9983" y="4927"/>
                  <a:pt x="9978" y="4748"/>
                  <a:pt x="10005" y="4453"/>
                </a:cubicBezTo>
                <a:cubicBezTo>
                  <a:pt x="10031" y="4162"/>
                  <a:pt x="9999" y="4240"/>
                  <a:pt x="9967" y="4545"/>
                </a:cubicBezTo>
                <a:cubicBezTo>
                  <a:pt x="9914" y="5062"/>
                  <a:pt x="9946" y="5483"/>
                  <a:pt x="10052" y="5628"/>
                </a:cubicBezTo>
                <a:cubicBezTo>
                  <a:pt x="10148" y="5761"/>
                  <a:pt x="10300" y="5627"/>
                  <a:pt x="10368" y="5352"/>
                </a:cubicBezTo>
                <a:cubicBezTo>
                  <a:pt x="10412" y="5172"/>
                  <a:pt x="10451" y="4843"/>
                  <a:pt x="10452" y="4653"/>
                </a:cubicBezTo>
                <a:cubicBezTo>
                  <a:pt x="10452" y="4437"/>
                  <a:pt x="10473" y="4372"/>
                  <a:pt x="10548" y="4350"/>
                </a:cubicBezTo>
                <a:cubicBezTo>
                  <a:pt x="10601" y="4334"/>
                  <a:pt x="10622" y="4303"/>
                  <a:pt x="10649" y="4203"/>
                </a:cubicBezTo>
                <a:cubicBezTo>
                  <a:pt x="10682" y="4081"/>
                  <a:pt x="10682" y="4082"/>
                  <a:pt x="10718" y="4155"/>
                </a:cubicBezTo>
                <a:cubicBezTo>
                  <a:pt x="10811" y="4345"/>
                  <a:pt x="10893" y="4118"/>
                  <a:pt x="10893" y="3667"/>
                </a:cubicBezTo>
                <a:cubicBezTo>
                  <a:pt x="10893" y="3440"/>
                  <a:pt x="10878" y="3266"/>
                  <a:pt x="10859" y="3266"/>
                </a:cubicBezTo>
                <a:close/>
                <a:moveTo>
                  <a:pt x="11267" y="3310"/>
                </a:moveTo>
                <a:cubicBezTo>
                  <a:pt x="11256" y="3310"/>
                  <a:pt x="11219" y="3602"/>
                  <a:pt x="11219" y="3684"/>
                </a:cubicBezTo>
                <a:cubicBezTo>
                  <a:pt x="11219" y="3711"/>
                  <a:pt x="11234" y="3804"/>
                  <a:pt x="11253" y="3889"/>
                </a:cubicBezTo>
                <a:cubicBezTo>
                  <a:pt x="11297" y="4085"/>
                  <a:pt x="11297" y="4152"/>
                  <a:pt x="11250" y="4388"/>
                </a:cubicBezTo>
                <a:cubicBezTo>
                  <a:pt x="11177" y="4759"/>
                  <a:pt x="11068" y="5014"/>
                  <a:pt x="10992" y="4989"/>
                </a:cubicBezTo>
                <a:cubicBezTo>
                  <a:pt x="10971" y="4982"/>
                  <a:pt x="10950" y="4989"/>
                  <a:pt x="10946" y="5005"/>
                </a:cubicBezTo>
                <a:cubicBezTo>
                  <a:pt x="10938" y="5036"/>
                  <a:pt x="10994" y="5170"/>
                  <a:pt x="11043" y="5233"/>
                </a:cubicBezTo>
                <a:cubicBezTo>
                  <a:pt x="11089" y="5290"/>
                  <a:pt x="11148" y="5238"/>
                  <a:pt x="11206" y="5097"/>
                </a:cubicBezTo>
                <a:cubicBezTo>
                  <a:pt x="11324" y="4812"/>
                  <a:pt x="11370" y="4088"/>
                  <a:pt x="11306" y="3548"/>
                </a:cubicBezTo>
                <a:cubicBezTo>
                  <a:pt x="11290" y="3416"/>
                  <a:pt x="11272" y="3310"/>
                  <a:pt x="11267" y="3310"/>
                </a:cubicBezTo>
                <a:close/>
                <a:moveTo>
                  <a:pt x="13225" y="3862"/>
                </a:moveTo>
                <a:cubicBezTo>
                  <a:pt x="13216" y="3861"/>
                  <a:pt x="13208" y="3876"/>
                  <a:pt x="13194" y="3906"/>
                </a:cubicBezTo>
                <a:cubicBezTo>
                  <a:pt x="13157" y="3987"/>
                  <a:pt x="13146" y="4216"/>
                  <a:pt x="13175" y="4328"/>
                </a:cubicBezTo>
                <a:cubicBezTo>
                  <a:pt x="13197" y="4413"/>
                  <a:pt x="13231" y="4423"/>
                  <a:pt x="13263" y="4355"/>
                </a:cubicBezTo>
                <a:cubicBezTo>
                  <a:pt x="13299" y="4281"/>
                  <a:pt x="13293" y="4015"/>
                  <a:pt x="13255" y="3916"/>
                </a:cubicBezTo>
                <a:cubicBezTo>
                  <a:pt x="13241" y="3881"/>
                  <a:pt x="13233" y="3864"/>
                  <a:pt x="13225" y="3862"/>
                </a:cubicBezTo>
                <a:close/>
                <a:moveTo>
                  <a:pt x="20219" y="4664"/>
                </a:moveTo>
                <a:cubicBezTo>
                  <a:pt x="20214" y="4686"/>
                  <a:pt x="20196" y="4778"/>
                  <a:pt x="20178" y="4875"/>
                </a:cubicBezTo>
                <a:cubicBezTo>
                  <a:pt x="20148" y="5033"/>
                  <a:pt x="20147" y="5060"/>
                  <a:pt x="20164" y="5097"/>
                </a:cubicBezTo>
                <a:cubicBezTo>
                  <a:pt x="20174" y="5120"/>
                  <a:pt x="20197" y="5188"/>
                  <a:pt x="20215" y="5249"/>
                </a:cubicBezTo>
                <a:cubicBezTo>
                  <a:pt x="20232" y="5309"/>
                  <a:pt x="20250" y="5362"/>
                  <a:pt x="20254" y="5363"/>
                </a:cubicBezTo>
                <a:cubicBezTo>
                  <a:pt x="20261" y="5364"/>
                  <a:pt x="20338" y="4945"/>
                  <a:pt x="20332" y="4935"/>
                </a:cubicBezTo>
                <a:cubicBezTo>
                  <a:pt x="20330" y="4931"/>
                  <a:pt x="20306" y="4856"/>
                  <a:pt x="20278" y="4772"/>
                </a:cubicBezTo>
                <a:cubicBezTo>
                  <a:pt x="20251" y="4688"/>
                  <a:pt x="20224" y="4642"/>
                  <a:pt x="20219" y="4664"/>
                </a:cubicBezTo>
                <a:close/>
                <a:moveTo>
                  <a:pt x="17544" y="4908"/>
                </a:moveTo>
                <a:cubicBezTo>
                  <a:pt x="17530" y="4908"/>
                  <a:pt x="17464" y="5337"/>
                  <a:pt x="17475" y="5352"/>
                </a:cubicBezTo>
                <a:cubicBezTo>
                  <a:pt x="17482" y="5361"/>
                  <a:pt x="17507" y="5428"/>
                  <a:pt x="17532" y="5503"/>
                </a:cubicBezTo>
                <a:cubicBezTo>
                  <a:pt x="17572" y="5628"/>
                  <a:pt x="17578" y="5634"/>
                  <a:pt x="17588" y="5563"/>
                </a:cubicBezTo>
                <a:cubicBezTo>
                  <a:pt x="17595" y="5520"/>
                  <a:pt x="17612" y="5425"/>
                  <a:pt x="17627" y="5352"/>
                </a:cubicBezTo>
                <a:cubicBezTo>
                  <a:pt x="17642" y="5278"/>
                  <a:pt x="17650" y="5202"/>
                  <a:pt x="17645" y="5184"/>
                </a:cubicBezTo>
                <a:cubicBezTo>
                  <a:pt x="17621" y="5106"/>
                  <a:pt x="17548" y="4908"/>
                  <a:pt x="17544" y="4908"/>
                </a:cubicBezTo>
                <a:close/>
                <a:moveTo>
                  <a:pt x="14019" y="5406"/>
                </a:moveTo>
                <a:lnTo>
                  <a:pt x="13983" y="5601"/>
                </a:lnTo>
                <a:cubicBezTo>
                  <a:pt x="13964" y="5706"/>
                  <a:pt x="13949" y="5804"/>
                  <a:pt x="13950" y="5823"/>
                </a:cubicBezTo>
                <a:cubicBezTo>
                  <a:pt x="13952" y="5841"/>
                  <a:pt x="13974" y="5921"/>
                  <a:pt x="14000" y="5996"/>
                </a:cubicBezTo>
                <a:cubicBezTo>
                  <a:pt x="14025" y="6072"/>
                  <a:pt x="14049" y="6132"/>
                  <a:pt x="14052" y="6132"/>
                </a:cubicBezTo>
                <a:cubicBezTo>
                  <a:pt x="14066" y="6131"/>
                  <a:pt x="14124" y="5718"/>
                  <a:pt x="14114" y="5688"/>
                </a:cubicBezTo>
                <a:cubicBezTo>
                  <a:pt x="14109" y="5669"/>
                  <a:pt x="14085" y="5598"/>
                  <a:pt x="14062" y="5530"/>
                </a:cubicBezTo>
                <a:lnTo>
                  <a:pt x="14019" y="5406"/>
                </a:lnTo>
                <a:close/>
                <a:moveTo>
                  <a:pt x="14186" y="6966"/>
                </a:moveTo>
                <a:cubicBezTo>
                  <a:pt x="14184" y="6959"/>
                  <a:pt x="14112" y="7087"/>
                  <a:pt x="14026" y="7247"/>
                </a:cubicBezTo>
                <a:cubicBezTo>
                  <a:pt x="13886" y="7508"/>
                  <a:pt x="13868" y="7559"/>
                  <a:pt x="13856" y="7692"/>
                </a:cubicBezTo>
                <a:cubicBezTo>
                  <a:pt x="13849" y="7773"/>
                  <a:pt x="13843" y="7858"/>
                  <a:pt x="13843" y="7881"/>
                </a:cubicBezTo>
                <a:cubicBezTo>
                  <a:pt x="13843" y="7904"/>
                  <a:pt x="13857" y="7881"/>
                  <a:pt x="13874" y="7832"/>
                </a:cubicBezTo>
                <a:cubicBezTo>
                  <a:pt x="13892" y="7784"/>
                  <a:pt x="13963" y="7640"/>
                  <a:pt x="14032" y="7513"/>
                </a:cubicBezTo>
                <a:cubicBezTo>
                  <a:pt x="14139" y="7315"/>
                  <a:pt x="14159" y="7263"/>
                  <a:pt x="14172" y="7134"/>
                </a:cubicBezTo>
                <a:cubicBezTo>
                  <a:pt x="14181" y="7051"/>
                  <a:pt x="14188" y="6972"/>
                  <a:pt x="14186" y="6966"/>
                </a:cubicBezTo>
                <a:close/>
                <a:moveTo>
                  <a:pt x="7677" y="9295"/>
                </a:moveTo>
                <a:cubicBezTo>
                  <a:pt x="7485" y="9316"/>
                  <a:pt x="7470" y="9323"/>
                  <a:pt x="7415" y="9436"/>
                </a:cubicBezTo>
                <a:cubicBezTo>
                  <a:pt x="7383" y="9501"/>
                  <a:pt x="7348" y="9555"/>
                  <a:pt x="7337" y="9555"/>
                </a:cubicBezTo>
                <a:cubicBezTo>
                  <a:pt x="7325" y="9555"/>
                  <a:pt x="7316" y="9575"/>
                  <a:pt x="7316" y="9598"/>
                </a:cubicBezTo>
                <a:cubicBezTo>
                  <a:pt x="7316" y="9621"/>
                  <a:pt x="7287" y="9697"/>
                  <a:pt x="7251" y="9766"/>
                </a:cubicBezTo>
                <a:cubicBezTo>
                  <a:pt x="7215" y="9834"/>
                  <a:pt x="7182" y="9930"/>
                  <a:pt x="7177" y="9983"/>
                </a:cubicBezTo>
                <a:cubicBezTo>
                  <a:pt x="7171" y="10035"/>
                  <a:pt x="7148" y="10131"/>
                  <a:pt x="7126" y="10194"/>
                </a:cubicBezTo>
                <a:cubicBezTo>
                  <a:pt x="7103" y="10257"/>
                  <a:pt x="7084" y="10331"/>
                  <a:pt x="7084" y="10356"/>
                </a:cubicBezTo>
                <a:cubicBezTo>
                  <a:pt x="7084" y="10381"/>
                  <a:pt x="7064" y="10514"/>
                  <a:pt x="7040" y="10654"/>
                </a:cubicBezTo>
                <a:cubicBezTo>
                  <a:pt x="6975" y="11030"/>
                  <a:pt x="6944" y="11448"/>
                  <a:pt x="6937" y="12035"/>
                </a:cubicBezTo>
                <a:cubicBezTo>
                  <a:pt x="6929" y="12652"/>
                  <a:pt x="6947" y="13075"/>
                  <a:pt x="6999" y="13498"/>
                </a:cubicBezTo>
                <a:cubicBezTo>
                  <a:pt x="7064" y="14032"/>
                  <a:pt x="7085" y="14157"/>
                  <a:pt x="7156" y="14424"/>
                </a:cubicBezTo>
                <a:cubicBezTo>
                  <a:pt x="7232" y="14711"/>
                  <a:pt x="7377" y="14993"/>
                  <a:pt x="7497" y="15096"/>
                </a:cubicBezTo>
                <a:cubicBezTo>
                  <a:pt x="7590" y="15175"/>
                  <a:pt x="7769" y="15180"/>
                  <a:pt x="7864" y="15101"/>
                </a:cubicBezTo>
                <a:cubicBezTo>
                  <a:pt x="7952" y="15028"/>
                  <a:pt x="8137" y="14679"/>
                  <a:pt x="8153" y="14559"/>
                </a:cubicBezTo>
                <a:cubicBezTo>
                  <a:pt x="8159" y="14515"/>
                  <a:pt x="8172" y="14479"/>
                  <a:pt x="8179" y="14478"/>
                </a:cubicBezTo>
                <a:cubicBezTo>
                  <a:pt x="8187" y="14477"/>
                  <a:pt x="8209" y="14394"/>
                  <a:pt x="8228" y="14294"/>
                </a:cubicBezTo>
                <a:cubicBezTo>
                  <a:pt x="8247" y="14194"/>
                  <a:pt x="8268" y="14115"/>
                  <a:pt x="8276" y="14115"/>
                </a:cubicBezTo>
                <a:cubicBezTo>
                  <a:pt x="8284" y="14115"/>
                  <a:pt x="8295" y="14060"/>
                  <a:pt x="8302" y="13991"/>
                </a:cubicBezTo>
                <a:cubicBezTo>
                  <a:pt x="8309" y="13922"/>
                  <a:pt x="8321" y="13829"/>
                  <a:pt x="8327" y="13785"/>
                </a:cubicBezTo>
                <a:cubicBezTo>
                  <a:pt x="8340" y="13696"/>
                  <a:pt x="8353" y="13609"/>
                  <a:pt x="8380" y="13422"/>
                </a:cubicBezTo>
                <a:cubicBezTo>
                  <a:pt x="8432" y="13055"/>
                  <a:pt x="8444" y="11644"/>
                  <a:pt x="8400" y="11098"/>
                </a:cubicBezTo>
                <a:cubicBezTo>
                  <a:pt x="8347" y="10444"/>
                  <a:pt x="8189" y="9766"/>
                  <a:pt x="8025" y="9479"/>
                </a:cubicBezTo>
                <a:cubicBezTo>
                  <a:pt x="7914" y="9286"/>
                  <a:pt x="7890" y="9272"/>
                  <a:pt x="7677" y="9295"/>
                </a:cubicBezTo>
                <a:close/>
                <a:moveTo>
                  <a:pt x="20850" y="9295"/>
                </a:moveTo>
                <a:cubicBezTo>
                  <a:pt x="20667" y="9314"/>
                  <a:pt x="20649" y="9322"/>
                  <a:pt x="20587" y="9436"/>
                </a:cubicBezTo>
                <a:cubicBezTo>
                  <a:pt x="20551" y="9503"/>
                  <a:pt x="20513" y="9555"/>
                  <a:pt x="20503" y="9555"/>
                </a:cubicBezTo>
                <a:cubicBezTo>
                  <a:pt x="20493" y="9555"/>
                  <a:pt x="20485" y="9575"/>
                  <a:pt x="20485" y="9598"/>
                </a:cubicBezTo>
                <a:cubicBezTo>
                  <a:pt x="20485" y="9621"/>
                  <a:pt x="20457" y="9698"/>
                  <a:pt x="20422" y="9766"/>
                </a:cubicBezTo>
                <a:cubicBezTo>
                  <a:pt x="20387" y="9833"/>
                  <a:pt x="20357" y="9913"/>
                  <a:pt x="20357" y="9945"/>
                </a:cubicBezTo>
                <a:cubicBezTo>
                  <a:pt x="20357" y="9976"/>
                  <a:pt x="20335" y="10072"/>
                  <a:pt x="20307" y="10156"/>
                </a:cubicBezTo>
                <a:cubicBezTo>
                  <a:pt x="20279" y="10240"/>
                  <a:pt x="20251" y="10358"/>
                  <a:pt x="20244" y="10421"/>
                </a:cubicBezTo>
                <a:cubicBezTo>
                  <a:pt x="20237" y="10484"/>
                  <a:pt x="20213" y="10661"/>
                  <a:pt x="20190" y="10811"/>
                </a:cubicBezTo>
                <a:cubicBezTo>
                  <a:pt x="20136" y="11173"/>
                  <a:pt x="20112" y="11496"/>
                  <a:pt x="20105" y="12003"/>
                </a:cubicBezTo>
                <a:cubicBezTo>
                  <a:pt x="20094" y="12670"/>
                  <a:pt x="20117" y="13088"/>
                  <a:pt x="20193" y="13676"/>
                </a:cubicBezTo>
                <a:cubicBezTo>
                  <a:pt x="20276" y="14316"/>
                  <a:pt x="20348" y="14599"/>
                  <a:pt x="20494" y="14857"/>
                </a:cubicBezTo>
                <a:cubicBezTo>
                  <a:pt x="20549" y="14956"/>
                  <a:pt x="20626" y="15063"/>
                  <a:pt x="20665" y="15096"/>
                </a:cubicBezTo>
                <a:cubicBezTo>
                  <a:pt x="20758" y="15176"/>
                  <a:pt x="20938" y="15175"/>
                  <a:pt x="21034" y="15096"/>
                </a:cubicBezTo>
                <a:cubicBezTo>
                  <a:pt x="21126" y="15019"/>
                  <a:pt x="21306" y="14688"/>
                  <a:pt x="21323" y="14565"/>
                </a:cubicBezTo>
                <a:cubicBezTo>
                  <a:pt x="21329" y="14518"/>
                  <a:pt x="21340" y="14479"/>
                  <a:pt x="21348" y="14478"/>
                </a:cubicBezTo>
                <a:cubicBezTo>
                  <a:pt x="21355" y="14477"/>
                  <a:pt x="21377" y="14394"/>
                  <a:pt x="21396" y="14294"/>
                </a:cubicBezTo>
                <a:cubicBezTo>
                  <a:pt x="21415" y="14194"/>
                  <a:pt x="21436" y="14115"/>
                  <a:pt x="21444" y="14115"/>
                </a:cubicBezTo>
                <a:cubicBezTo>
                  <a:pt x="21452" y="14115"/>
                  <a:pt x="21470" y="14018"/>
                  <a:pt x="21484" y="13899"/>
                </a:cubicBezTo>
                <a:cubicBezTo>
                  <a:pt x="21498" y="13779"/>
                  <a:pt x="21514" y="13649"/>
                  <a:pt x="21520" y="13611"/>
                </a:cubicBezTo>
                <a:cubicBezTo>
                  <a:pt x="21556" y="13377"/>
                  <a:pt x="21576" y="13134"/>
                  <a:pt x="21581" y="12886"/>
                </a:cubicBezTo>
                <a:cubicBezTo>
                  <a:pt x="21583" y="12729"/>
                  <a:pt x="21589" y="12592"/>
                  <a:pt x="21593" y="12577"/>
                </a:cubicBezTo>
                <a:cubicBezTo>
                  <a:pt x="21597" y="12562"/>
                  <a:pt x="21600" y="12325"/>
                  <a:pt x="21600" y="12052"/>
                </a:cubicBezTo>
                <a:cubicBezTo>
                  <a:pt x="21600" y="11574"/>
                  <a:pt x="21587" y="11217"/>
                  <a:pt x="21564" y="11050"/>
                </a:cubicBezTo>
                <a:cubicBezTo>
                  <a:pt x="21558" y="11006"/>
                  <a:pt x="21553" y="10948"/>
                  <a:pt x="21553" y="10920"/>
                </a:cubicBezTo>
                <a:cubicBezTo>
                  <a:pt x="21553" y="10825"/>
                  <a:pt x="21469" y="10314"/>
                  <a:pt x="21421" y="10113"/>
                </a:cubicBezTo>
                <a:cubicBezTo>
                  <a:pt x="21365" y="9883"/>
                  <a:pt x="21268" y="9606"/>
                  <a:pt x="21193" y="9473"/>
                </a:cubicBezTo>
                <a:cubicBezTo>
                  <a:pt x="21088" y="9287"/>
                  <a:pt x="21053" y="9274"/>
                  <a:pt x="20850" y="9295"/>
                </a:cubicBezTo>
                <a:close/>
                <a:moveTo>
                  <a:pt x="16177" y="10286"/>
                </a:moveTo>
                <a:cubicBezTo>
                  <a:pt x="16172" y="10286"/>
                  <a:pt x="16155" y="10365"/>
                  <a:pt x="16141" y="10459"/>
                </a:cubicBezTo>
                <a:cubicBezTo>
                  <a:pt x="16094" y="10771"/>
                  <a:pt x="16049" y="10925"/>
                  <a:pt x="16006" y="10925"/>
                </a:cubicBezTo>
                <a:cubicBezTo>
                  <a:pt x="15974" y="10925"/>
                  <a:pt x="15952" y="10873"/>
                  <a:pt x="15893" y="10649"/>
                </a:cubicBezTo>
                <a:lnTo>
                  <a:pt x="15821" y="10378"/>
                </a:lnTo>
                <a:lnTo>
                  <a:pt x="15795" y="10600"/>
                </a:lnTo>
                <a:lnTo>
                  <a:pt x="15767" y="10822"/>
                </a:lnTo>
                <a:lnTo>
                  <a:pt x="15810" y="11039"/>
                </a:lnTo>
                <a:cubicBezTo>
                  <a:pt x="15908" y="11542"/>
                  <a:pt x="15991" y="12522"/>
                  <a:pt x="15991" y="13162"/>
                </a:cubicBezTo>
                <a:cubicBezTo>
                  <a:pt x="15991" y="13280"/>
                  <a:pt x="15995" y="13441"/>
                  <a:pt x="15999" y="13519"/>
                </a:cubicBezTo>
                <a:cubicBezTo>
                  <a:pt x="16020" y="13928"/>
                  <a:pt x="16056" y="13352"/>
                  <a:pt x="16046" y="12772"/>
                </a:cubicBezTo>
                <a:cubicBezTo>
                  <a:pt x="16042" y="12544"/>
                  <a:pt x="16031" y="12199"/>
                  <a:pt x="16021" y="12003"/>
                </a:cubicBezTo>
                <a:cubicBezTo>
                  <a:pt x="16011" y="11806"/>
                  <a:pt x="16003" y="11615"/>
                  <a:pt x="16003" y="11580"/>
                </a:cubicBezTo>
                <a:cubicBezTo>
                  <a:pt x="16003" y="11546"/>
                  <a:pt x="16031" y="11447"/>
                  <a:pt x="16067" y="11358"/>
                </a:cubicBezTo>
                <a:cubicBezTo>
                  <a:pt x="16128" y="11203"/>
                  <a:pt x="16133" y="11199"/>
                  <a:pt x="16166" y="11266"/>
                </a:cubicBezTo>
                <a:cubicBezTo>
                  <a:pt x="16185" y="11304"/>
                  <a:pt x="16223" y="11348"/>
                  <a:pt x="16251" y="11364"/>
                </a:cubicBezTo>
                <a:cubicBezTo>
                  <a:pt x="16298" y="11389"/>
                  <a:pt x="16308" y="11376"/>
                  <a:pt x="16338" y="11255"/>
                </a:cubicBezTo>
                <a:cubicBezTo>
                  <a:pt x="16388" y="11059"/>
                  <a:pt x="16417" y="10443"/>
                  <a:pt x="16377" y="10443"/>
                </a:cubicBezTo>
                <a:cubicBezTo>
                  <a:pt x="16369" y="10443"/>
                  <a:pt x="16354" y="10518"/>
                  <a:pt x="16342" y="10605"/>
                </a:cubicBezTo>
                <a:cubicBezTo>
                  <a:pt x="16327" y="10723"/>
                  <a:pt x="16313" y="10768"/>
                  <a:pt x="16289" y="10779"/>
                </a:cubicBezTo>
                <a:cubicBezTo>
                  <a:pt x="16251" y="10796"/>
                  <a:pt x="16200" y="10639"/>
                  <a:pt x="16200" y="10508"/>
                </a:cubicBezTo>
                <a:cubicBezTo>
                  <a:pt x="16200" y="10399"/>
                  <a:pt x="16188" y="10286"/>
                  <a:pt x="16177" y="10286"/>
                </a:cubicBezTo>
                <a:close/>
                <a:moveTo>
                  <a:pt x="16850" y="10513"/>
                </a:moveTo>
                <a:cubicBezTo>
                  <a:pt x="16844" y="10513"/>
                  <a:pt x="16827" y="10691"/>
                  <a:pt x="16810" y="10909"/>
                </a:cubicBezTo>
                <a:cubicBezTo>
                  <a:pt x="16745" y="11750"/>
                  <a:pt x="16636" y="12736"/>
                  <a:pt x="16576" y="13048"/>
                </a:cubicBezTo>
                <a:cubicBezTo>
                  <a:pt x="16548" y="13191"/>
                  <a:pt x="16543" y="13321"/>
                  <a:pt x="16556" y="13519"/>
                </a:cubicBezTo>
                <a:lnTo>
                  <a:pt x="16563" y="13628"/>
                </a:lnTo>
                <a:lnTo>
                  <a:pt x="16587" y="13519"/>
                </a:lnTo>
                <a:cubicBezTo>
                  <a:pt x="16653" y="13199"/>
                  <a:pt x="16729" y="12573"/>
                  <a:pt x="16781" y="11927"/>
                </a:cubicBezTo>
                <a:cubicBezTo>
                  <a:pt x="16799" y="11700"/>
                  <a:pt x="16818" y="11537"/>
                  <a:pt x="16827" y="11537"/>
                </a:cubicBezTo>
                <a:cubicBezTo>
                  <a:pt x="16835" y="11537"/>
                  <a:pt x="16854" y="11679"/>
                  <a:pt x="16869" y="11857"/>
                </a:cubicBezTo>
                <a:cubicBezTo>
                  <a:pt x="16937" y="12647"/>
                  <a:pt x="17055" y="13547"/>
                  <a:pt x="17089" y="13536"/>
                </a:cubicBezTo>
                <a:cubicBezTo>
                  <a:pt x="17095" y="13533"/>
                  <a:pt x="17112" y="13429"/>
                  <a:pt x="17126" y="13303"/>
                </a:cubicBezTo>
                <a:lnTo>
                  <a:pt x="17151" y="13075"/>
                </a:lnTo>
                <a:lnTo>
                  <a:pt x="17107" y="12832"/>
                </a:lnTo>
                <a:cubicBezTo>
                  <a:pt x="17022" y="12367"/>
                  <a:pt x="16931" y="11530"/>
                  <a:pt x="16874" y="10692"/>
                </a:cubicBezTo>
                <a:cubicBezTo>
                  <a:pt x="16867" y="10595"/>
                  <a:pt x="16856" y="10513"/>
                  <a:pt x="16850" y="10513"/>
                </a:cubicBezTo>
                <a:close/>
                <a:moveTo>
                  <a:pt x="3594" y="11109"/>
                </a:moveTo>
                <a:cubicBezTo>
                  <a:pt x="3588" y="11109"/>
                  <a:pt x="3571" y="11190"/>
                  <a:pt x="3557" y="11293"/>
                </a:cubicBezTo>
                <a:lnTo>
                  <a:pt x="3530" y="11483"/>
                </a:lnTo>
                <a:lnTo>
                  <a:pt x="3568" y="11645"/>
                </a:lnTo>
                <a:cubicBezTo>
                  <a:pt x="3660" y="12059"/>
                  <a:pt x="3765" y="13210"/>
                  <a:pt x="3781" y="13985"/>
                </a:cubicBezTo>
                <a:cubicBezTo>
                  <a:pt x="3786" y="14213"/>
                  <a:pt x="3794" y="14342"/>
                  <a:pt x="3802" y="14332"/>
                </a:cubicBezTo>
                <a:cubicBezTo>
                  <a:pt x="3842" y="14280"/>
                  <a:pt x="3841" y="13533"/>
                  <a:pt x="3802" y="12842"/>
                </a:cubicBezTo>
                <a:cubicBezTo>
                  <a:pt x="3786" y="12551"/>
                  <a:pt x="3771" y="12297"/>
                  <a:pt x="3770" y="12274"/>
                </a:cubicBezTo>
                <a:cubicBezTo>
                  <a:pt x="3769" y="12250"/>
                  <a:pt x="3791" y="12217"/>
                  <a:pt x="3817" y="12198"/>
                </a:cubicBezTo>
                <a:cubicBezTo>
                  <a:pt x="3916" y="12128"/>
                  <a:pt x="3959" y="11890"/>
                  <a:pt x="3964" y="11407"/>
                </a:cubicBezTo>
                <a:cubicBezTo>
                  <a:pt x="3966" y="11103"/>
                  <a:pt x="3949" y="11027"/>
                  <a:pt x="3926" y="11245"/>
                </a:cubicBezTo>
                <a:cubicBezTo>
                  <a:pt x="3901" y="11483"/>
                  <a:pt x="3852" y="11607"/>
                  <a:pt x="3784" y="11607"/>
                </a:cubicBezTo>
                <a:cubicBezTo>
                  <a:pt x="3728" y="11607"/>
                  <a:pt x="3722" y="11598"/>
                  <a:pt x="3664" y="11358"/>
                </a:cubicBezTo>
                <a:cubicBezTo>
                  <a:pt x="3631" y="11220"/>
                  <a:pt x="3600" y="11109"/>
                  <a:pt x="3594" y="11109"/>
                </a:cubicBezTo>
                <a:close/>
                <a:moveTo>
                  <a:pt x="3060" y="11607"/>
                </a:moveTo>
                <a:cubicBezTo>
                  <a:pt x="2974" y="11607"/>
                  <a:pt x="2882" y="12147"/>
                  <a:pt x="2850" y="12842"/>
                </a:cubicBezTo>
                <a:cubicBezTo>
                  <a:pt x="2824" y="13413"/>
                  <a:pt x="2843" y="13698"/>
                  <a:pt x="2914" y="13817"/>
                </a:cubicBezTo>
                <a:cubicBezTo>
                  <a:pt x="2978" y="13927"/>
                  <a:pt x="3064" y="13885"/>
                  <a:pt x="3132" y="13714"/>
                </a:cubicBezTo>
                <a:cubicBezTo>
                  <a:pt x="3218" y="13497"/>
                  <a:pt x="3235" y="13355"/>
                  <a:pt x="3235" y="12837"/>
                </a:cubicBezTo>
                <a:cubicBezTo>
                  <a:pt x="3235" y="12438"/>
                  <a:pt x="3232" y="12381"/>
                  <a:pt x="3196" y="12100"/>
                </a:cubicBezTo>
                <a:cubicBezTo>
                  <a:pt x="3152" y="11747"/>
                  <a:pt x="3114" y="11607"/>
                  <a:pt x="3060" y="11607"/>
                </a:cubicBezTo>
                <a:close/>
                <a:moveTo>
                  <a:pt x="16177" y="16347"/>
                </a:moveTo>
                <a:cubicBezTo>
                  <a:pt x="16172" y="16347"/>
                  <a:pt x="16155" y="16426"/>
                  <a:pt x="16141" y="16520"/>
                </a:cubicBezTo>
                <a:cubicBezTo>
                  <a:pt x="16094" y="16832"/>
                  <a:pt x="16049" y="16986"/>
                  <a:pt x="16006" y="16986"/>
                </a:cubicBezTo>
                <a:cubicBezTo>
                  <a:pt x="15974" y="16986"/>
                  <a:pt x="15952" y="16939"/>
                  <a:pt x="15893" y="16715"/>
                </a:cubicBezTo>
                <a:lnTo>
                  <a:pt x="15821" y="16439"/>
                </a:lnTo>
                <a:lnTo>
                  <a:pt x="15795" y="16666"/>
                </a:lnTo>
                <a:lnTo>
                  <a:pt x="15767" y="16888"/>
                </a:lnTo>
                <a:lnTo>
                  <a:pt x="15810" y="17105"/>
                </a:lnTo>
                <a:cubicBezTo>
                  <a:pt x="15908" y="17608"/>
                  <a:pt x="15991" y="18583"/>
                  <a:pt x="15991" y="19223"/>
                </a:cubicBezTo>
                <a:cubicBezTo>
                  <a:pt x="15991" y="19340"/>
                  <a:pt x="15995" y="19502"/>
                  <a:pt x="15999" y="19580"/>
                </a:cubicBezTo>
                <a:cubicBezTo>
                  <a:pt x="16020" y="19989"/>
                  <a:pt x="16056" y="19418"/>
                  <a:pt x="16046" y="18838"/>
                </a:cubicBezTo>
                <a:cubicBezTo>
                  <a:pt x="16042" y="18610"/>
                  <a:pt x="16031" y="18266"/>
                  <a:pt x="16021" y="18069"/>
                </a:cubicBezTo>
                <a:cubicBezTo>
                  <a:pt x="16011" y="17872"/>
                  <a:pt x="16003" y="17681"/>
                  <a:pt x="16003" y="17647"/>
                </a:cubicBezTo>
                <a:cubicBezTo>
                  <a:pt x="16003" y="17612"/>
                  <a:pt x="16031" y="17508"/>
                  <a:pt x="16067" y="17419"/>
                </a:cubicBezTo>
                <a:cubicBezTo>
                  <a:pt x="16128" y="17264"/>
                  <a:pt x="16133" y="17265"/>
                  <a:pt x="16166" y="17332"/>
                </a:cubicBezTo>
                <a:cubicBezTo>
                  <a:pt x="16185" y="17371"/>
                  <a:pt x="16223" y="17415"/>
                  <a:pt x="16251" y="17430"/>
                </a:cubicBezTo>
                <a:cubicBezTo>
                  <a:pt x="16298" y="17455"/>
                  <a:pt x="16308" y="17442"/>
                  <a:pt x="16338" y="17322"/>
                </a:cubicBezTo>
                <a:cubicBezTo>
                  <a:pt x="16388" y="17125"/>
                  <a:pt x="16417" y="16509"/>
                  <a:pt x="16377" y="16509"/>
                </a:cubicBezTo>
                <a:cubicBezTo>
                  <a:pt x="16369" y="16509"/>
                  <a:pt x="16354" y="16578"/>
                  <a:pt x="16342" y="16666"/>
                </a:cubicBezTo>
                <a:cubicBezTo>
                  <a:pt x="16327" y="16784"/>
                  <a:pt x="16313" y="16834"/>
                  <a:pt x="16289" y="16845"/>
                </a:cubicBezTo>
                <a:cubicBezTo>
                  <a:pt x="16251" y="16862"/>
                  <a:pt x="16200" y="16705"/>
                  <a:pt x="16200" y="16574"/>
                </a:cubicBezTo>
                <a:cubicBezTo>
                  <a:pt x="16200" y="16465"/>
                  <a:pt x="16188" y="16347"/>
                  <a:pt x="16177" y="16347"/>
                </a:cubicBezTo>
                <a:close/>
                <a:moveTo>
                  <a:pt x="2853" y="17170"/>
                </a:moveTo>
                <a:cubicBezTo>
                  <a:pt x="2846" y="17170"/>
                  <a:pt x="2829" y="17256"/>
                  <a:pt x="2814" y="17360"/>
                </a:cubicBezTo>
                <a:lnTo>
                  <a:pt x="2788" y="17549"/>
                </a:lnTo>
                <a:lnTo>
                  <a:pt x="2824" y="17712"/>
                </a:lnTo>
                <a:cubicBezTo>
                  <a:pt x="2917" y="18126"/>
                  <a:pt x="3023" y="19271"/>
                  <a:pt x="3039" y="20046"/>
                </a:cubicBezTo>
                <a:cubicBezTo>
                  <a:pt x="3044" y="20274"/>
                  <a:pt x="3051" y="20403"/>
                  <a:pt x="3059" y="20393"/>
                </a:cubicBezTo>
                <a:cubicBezTo>
                  <a:pt x="3098" y="20341"/>
                  <a:pt x="3099" y="19599"/>
                  <a:pt x="3060" y="18909"/>
                </a:cubicBezTo>
                <a:cubicBezTo>
                  <a:pt x="3043" y="18617"/>
                  <a:pt x="3028" y="18358"/>
                  <a:pt x="3027" y="18334"/>
                </a:cubicBezTo>
                <a:cubicBezTo>
                  <a:pt x="3026" y="18311"/>
                  <a:pt x="3047" y="18278"/>
                  <a:pt x="3074" y="18259"/>
                </a:cubicBezTo>
                <a:cubicBezTo>
                  <a:pt x="3172" y="18189"/>
                  <a:pt x="3215" y="17957"/>
                  <a:pt x="3220" y="17473"/>
                </a:cubicBezTo>
                <a:cubicBezTo>
                  <a:pt x="3223" y="17169"/>
                  <a:pt x="3206" y="17088"/>
                  <a:pt x="3183" y="17305"/>
                </a:cubicBezTo>
                <a:cubicBezTo>
                  <a:pt x="3158" y="17543"/>
                  <a:pt x="3108" y="17674"/>
                  <a:pt x="3041" y="17674"/>
                </a:cubicBezTo>
                <a:cubicBezTo>
                  <a:pt x="2985" y="17674"/>
                  <a:pt x="2979" y="17659"/>
                  <a:pt x="2923" y="17419"/>
                </a:cubicBezTo>
                <a:cubicBezTo>
                  <a:pt x="2891" y="17281"/>
                  <a:pt x="2860" y="17170"/>
                  <a:pt x="2853" y="17170"/>
                </a:cubicBezTo>
                <a:close/>
                <a:moveTo>
                  <a:pt x="18379" y="17213"/>
                </a:moveTo>
                <a:cubicBezTo>
                  <a:pt x="18372" y="17213"/>
                  <a:pt x="18313" y="17428"/>
                  <a:pt x="18248" y="17684"/>
                </a:cubicBezTo>
                <a:lnTo>
                  <a:pt x="18128" y="18150"/>
                </a:lnTo>
                <a:lnTo>
                  <a:pt x="18006" y="17674"/>
                </a:lnTo>
                <a:cubicBezTo>
                  <a:pt x="17905" y="17276"/>
                  <a:pt x="17880" y="17200"/>
                  <a:pt x="17864" y="17240"/>
                </a:cubicBezTo>
                <a:cubicBezTo>
                  <a:pt x="17853" y="17267"/>
                  <a:pt x="17843" y="17309"/>
                  <a:pt x="17841" y="17332"/>
                </a:cubicBezTo>
                <a:cubicBezTo>
                  <a:pt x="17839" y="17356"/>
                  <a:pt x="17892" y="17590"/>
                  <a:pt x="17959" y="17852"/>
                </a:cubicBezTo>
                <a:lnTo>
                  <a:pt x="18082" y="18329"/>
                </a:lnTo>
                <a:lnTo>
                  <a:pt x="17958" y="18816"/>
                </a:lnTo>
                <a:cubicBezTo>
                  <a:pt x="17851" y="19237"/>
                  <a:pt x="17836" y="19319"/>
                  <a:pt x="17849" y="19380"/>
                </a:cubicBezTo>
                <a:cubicBezTo>
                  <a:pt x="17857" y="19419"/>
                  <a:pt x="17869" y="19450"/>
                  <a:pt x="17877" y="19450"/>
                </a:cubicBezTo>
                <a:cubicBezTo>
                  <a:pt x="17884" y="19450"/>
                  <a:pt x="17943" y="19241"/>
                  <a:pt x="18009" y="18984"/>
                </a:cubicBezTo>
                <a:lnTo>
                  <a:pt x="18128" y="18519"/>
                </a:lnTo>
                <a:lnTo>
                  <a:pt x="18253" y="19006"/>
                </a:lnTo>
                <a:cubicBezTo>
                  <a:pt x="18378" y="19495"/>
                  <a:pt x="18378" y="19492"/>
                  <a:pt x="18401" y="19401"/>
                </a:cubicBezTo>
                <a:cubicBezTo>
                  <a:pt x="18424" y="19311"/>
                  <a:pt x="18423" y="19311"/>
                  <a:pt x="18304" y="18844"/>
                </a:cubicBezTo>
                <a:cubicBezTo>
                  <a:pt x="18239" y="18586"/>
                  <a:pt x="18186" y="18359"/>
                  <a:pt x="18186" y="18334"/>
                </a:cubicBezTo>
                <a:cubicBezTo>
                  <a:pt x="18186" y="18310"/>
                  <a:pt x="18239" y="18081"/>
                  <a:pt x="18304" y="17825"/>
                </a:cubicBezTo>
                <a:cubicBezTo>
                  <a:pt x="18406" y="17425"/>
                  <a:pt x="18421" y="17350"/>
                  <a:pt x="18408" y="17289"/>
                </a:cubicBezTo>
                <a:cubicBezTo>
                  <a:pt x="18399" y="17250"/>
                  <a:pt x="18386" y="17213"/>
                  <a:pt x="18379" y="17213"/>
                </a:cubicBezTo>
                <a:close/>
                <a:moveTo>
                  <a:pt x="16799" y="17495"/>
                </a:moveTo>
                <a:cubicBezTo>
                  <a:pt x="16797" y="17504"/>
                  <a:pt x="16781" y="17697"/>
                  <a:pt x="16765" y="17923"/>
                </a:cubicBezTo>
                <a:lnTo>
                  <a:pt x="16734" y="18334"/>
                </a:lnTo>
                <a:lnTo>
                  <a:pt x="16759" y="18399"/>
                </a:lnTo>
                <a:cubicBezTo>
                  <a:pt x="16773" y="18437"/>
                  <a:pt x="16806" y="18536"/>
                  <a:pt x="16832" y="18616"/>
                </a:cubicBezTo>
                <a:cubicBezTo>
                  <a:pt x="16858" y="18697"/>
                  <a:pt x="16885" y="18761"/>
                  <a:pt x="16892" y="18762"/>
                </a:cubicBezTo>
                <a:cubicBezTo>
                  <a:pt x="16902" y="18764"/>
                  <a:pt x="16956" y="18091"/>
                  <a:pt x="16955" y="17966"/>
                </a:cubicBezTo>
                <a:cubicBezTo>
                  <a:pt x="16955" y="17915"/>
                  <a:pt x="16806" y="17466"/>
                  <a:pt x="16799" y="17495"/>
                </a:cubicBezTo>
                <a:close/>
                <a:moveTo>
                  <a:pt x="5303" y="17901"/>
                </a:moveTo>
                <a:cubicBezTo>
                  <a:pt x="5296" y="17901"/>
                  <a:pt x="5236" y="18110"/>
                  <a:pt x="5171" y="18367"/>
                </a:cubicBezTo>
                <a:lnTo>
                  <a:pt x="5052" y="18833"/>
                </a:lnTo>
                <a:lnTo>
                  <a:pt x="4931" y="18356"/>
                </a:lnTo>
                <a:cubicBezTo>
                  <a:pt x="4829" y="17958"/>
                  <a:pt x="4805" y="17888"/>
                  <a:pt x="4789" y="17928"/>
                </a:cubicBezTo>
                <a:cubicBezTo>
                  <a:pt x="4778" y="17955"/>
                  <a:pt x="4767" y="17991"/>
                  <a:pt x="4765" y="18015"/>
                </a:cubicBezTo>
                <a:cubicBezTo>
                  <a:pt x="4763" y="18038"/>
                  <a:pt x="4817" y="18278"/>
                  <a:pt x="4884" y="18540"/>
                </a:cubicBezTo>
                <a:lnTo>
                  <a:pt x="5005" y="19017"/>
                </a:lnTo>
                <a:lnTo>
                  <a:pt x="4881" y="19504"/>
                </a:lnTo>
                <a:cubicBezTo>
                  <a:pt x="4774" y="19924"/>
                  <a:pt x="4760" y="20001"/>
                  <a:pt x="4773" y="20062"/>
                </a:cubicBezTo>
                <a:cubicBezTo>
                  <a:pt x="4782" y="20101"/>
                  <a:pt x="4794" y="20133"/>
                  <a:pt x="4801" y="20133"/>
                </a:cubicBezTo>
                <a:cubicBezTo>
                  <a:pt x="4808" y="20133"/>
                  <a:pt x="4868" y="19924"/>
                  <a:pt x="4933" y="19667"/>
                </a:cubicBezTo>
                <a:lnTo>
                  <a:pt x="5052" y="19201"/>
                </a:lnTo>
                <a:lnTo>
                  <a:pt x="5176" y="19688"/>
                </a:lnTo>
                <a:cubicBezTo>
                  <a:pt x="5301" y="20177"/>
                  <a:pt x="5301" y="20180"/>
                  <a:pt x="5324" y="20089"/>
                </a:cubicBezTo>
                <a:cubicBezTo>
                  <a:pt x="5347" y="19998"/>
                  <a:pt x="5347" y="19993"/>
                  <a:pt x="5229" y="19526"/>
                </a:cubicBezTo>
                <a:cubicBezTo>
                  <a:pt x="5163" y="19269"/>
                  <a:pt x="5110" y="19041"/>
                  <a:pt x="5110" y="19017"/>
                </a:cubicBezTo>
                <a:cubicBezTo>
                  <a:pt x="5110" y="18993"/>
                  <a:pt x="5164" y="18764"/>
                  <a:pt x="5229" y="18508"/>
                </a:cubicBezTo>
                <a:cubicBezTo>
                  <a:pt x="5330" y="18107"/>
                  <a:pt x="5344" y="18033"/>
                  <a:pt x="5331" y="17972"/>
                </a:cubicBezTo>
                <a:cubicBezTo>
                  <a:pt x="5322" y="17932"/>
                  <a:pt x="5310" y="17901"/>
                  <a:pt x="5303" y="17901"/>
                </a:cubicBezTo>
                <a:close/>
                <a:moveTo>
                  <a:pt x="3735" y="18177"/>
                </a:moveTo>
                <a:cubicBezTo>
                  <a:pt x="3732" y="18187"/>
                  <a:pt x="3716" y="18380"/>
                  <a:pt x="3699" y="18605"/>
                </a:cubicBezTo>
                <a:lnTo>
                  <a:pt x="3668" y="19017"/>
                </a:lnTo>
                <a:lnTo>
                  <a:pt x="3695" y="19082"/>
                </a:lnTo>
                <a:cubicBezTo>
                  <a:pt x="3709" y="19120"/>
                  <a:pt x="3742" y="19218"/>
                  <a:pt x="3768" y="19299"/>
                </a:cubicBezTo>
                <a:cubicBezTo>
                  <a:pt x="3794" y="19379"/>
                  <a:pt x="3820" y="19443"/>
                  <a:pt x="3827" y="19445"/>
                </a:cubicBezTo>
                <a:cubicBezTo>
                  <a:pt x="3837" y="19447"/>
                  <a:pt x="3891" y="18773"/>
                  <a:pt x="3890" y="18649"/>
                </a:cubicBezTo>
                <a:cubicBezTo>
                  <a:pt x="3890" y="18598"/>
                  <a:pt x="3741" y="18148"/>
                  <a:pt x="3735" y="18177"/>
                </a:cubicBezTo>
                <a:close/>
                <a:moveTo>
                  <a:pt x="13065" y="20636"/>
                </a:moveTo>
                <a:lnTo>
                  <a:pt x="13065" y="20772"/>
                </a:lnTo>
                <a:lnTo>
                  <a:pt x="13065" y="20907"/>
                </a:lnTo>
                <a:lnTo>
                  <a:pt x="16003" y="20907"/>
                </a:lnTo>
                <a:lnTo>
                  <a:pt x="18940" y="20907"/>
                </a:lnTo>
                <a:lnTo>
                  <a:pt x="18940" y="20772"/>
                </a:lnTo>
                <a:lnTo>
                  <a:pt x="18940" y="20636"/>
                </a:lnTo>
                <a:lnTo>
                  <a:pt x="16003" y="20636"/>
                </a:lnTo>
                <a:lnTo>
                  <a:pt x="13065" y="20636"/>
                </a:lnTo>
                <a:close/>
                <a:moveTo>
                  <a:pt x="0" y="21319"/>
                </a:moveTo>
                <a:lnTo>
                  <a:pt x="0" y="21454"/>
                </a:lnTo>
                <a:lnTo>
                  <a:pt x="0" y="21595"/>
                </a:lnTo>
                <a:lnTo>
                  <a:pt x="2933" y="21595"/>
                </a:lnTo>
                <a:lnTo>
                  <a:pt x="5865" y="21595"/>
                </a:lnTo>
                <a:lnTo>
                  <a:pt x="5865" y="21454"/>
                </a:lnTo>
                <a:lnTo>
                  <a:pt x="5865" y="21319"/>
                </a:lnTo>
                <a:lnTo>
                  <a:pt x="2933" y="21319"/>
                </a:lnTo>
                <a:lnTo>
                  <a:pt x="0" y="21319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60818"/>
            <a:ext cx="2106866" cy="210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11795" y="3222826"/>
            <a:ext cx="945994" cy="67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4100.png" descr="IMG_4100.png"/>
          <p:cNvPicPr>
            <a:picLocks noChangeAspect="1"/>
          </p:cNvPicPr>
          <p:nvPr/>
        </p:nvPicPr>
        <p:blipFill>
          <a:blip r:embed="rId4">
            <a:extLst/>
          </a:blip>
          <a:srcRect l="14530" t="49636" r="9511" b="3217"/>
          <a:stretch>
            <a:fillRect/>
          </a:stretch>
        </p:blipFill>
        <p:spPr>
          <a:xfrm>
            <a:off x="2349415" y="981941"/>
            <a:ext cx="5523628" cy="239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6" fill="norm" stroke="1" extrusionOk="0">
                <a:moveTo>
                  <a:pt x="7732" y="0"/>
                </a:moveTo>
                <a:cubicBezTo>
                  <a:pt x="7690" y="0"/>
                  <a:pt x="7632" y="126"/>
                  <a:pt x="7616" y="251"/>
                </a:cubicBezTo>
                <a:cubicBezTo>
                  <a:pt x="7604" y="340"/>
                  <a:pt x="7606" y="367"/>
                  <a:pt x="7622" y="426"/>
                </a:cubicBezTo>
                <a:cubicBezTo>
                  <a:pt x="7633" y="464"/>
                  <a:pt x="7650" y="497"/>
                  <a:pt x="7659" y="497"/>
                </a:cubicBezTo>
                <a:cubicBezTo>
                  <a:pt x="7688" y="497"/>
                  <a:pt x="7692" y="553"/>
                  <a:pt x="7669" y="612"/>
                </a:cubicBezTo>
                <a:cubicBezTo>
                  <a:pt x="7657" y="643"/>
                  <a:pt x="7612" y="722"/>
                  <a:pt x="7570" y="791"/>
                </a:cubicBezTo>
                <a:cubicBezTo>
                  <a:pt x="7527" y="860"/>
                  <a:pt x="7487" y="929"/>
                  <a:pt x="7481" y="941"/>
                </a:cubicBezTo>
                <a:cubicBezTo>
                  <a:pt x="7474" y="955"/>
                  <a:pt x="7478" y="963"/>
                  <a:pt x="7489" y="963"/>
                </a:cubicBezTo>
                <a:cubicBezTo>
                  <a:pt x="7524" y="963"/>
                  <a:pt x="7658" y="787"/>
                  <a:pt x="7704" y="680"/>
                </a:cubicBezTo>
                <a:cubicBezTo>
                  <a:pt x="7746" y="584"/>
                  <a:pt x="7754" y="575"/>
                  <a:pt x="7779" y="601"/>
                </a:cubicBezTo>
                <a:cubicBezTo>
                  <a:pt x="7802" y="626"/>
                  <a:pt x="7809" y="622"/>
                  <a:pt x="7819" y="580"/>
                </a:cubicBezTo>
                <a:cubicBezTo>
                  <a:pt x="7828" y="541"/>
                  <a:pt x="7825" y="512"/>
                  <a:pt x="7807" y="458"/>
                </a:cubicBezTo>
                <a:cubicBezTo>
                  <a:pt x="7789" y="405"/>
                  <a:pt x="7786" y="367"/>
                  <a:pt x="7791" y="297"/>
                </a:cubicBezTo>
                <a:cubicBezTo>
                  <a:pt x="7802" y="161"/>
                  <a:pt x="7771" y="0"/>
                  <a:pt x="7732" y="0"/>
                </a:cubicBezTo>
                <a:close/>
                <a:moveTo>
                  <a:pt x="4714" y="490"/>
                </a:moveTo>
                <a:cubicBezTo>
                  <a:pt x="4692" y="499"/>
                  <a:pt x="4644" y="547"/>
                  <a:pt x="4570" y="633"/>
                </a:cubicBezTo>
                <a:cubicBezTo>
                  <a:pt x="4452" y="769"/>
                  <a:pt x="4409" y="832"/>
                  <a:pt x="4396" y="891"/>
                </a:cubicBezTo>
                <a:cubicBezTo>
                  <a:pt x="4386" y="934"/>
                  <a:pt x="4383" y="965"/>
                  <a:pt x="4388" y="959"/>
                </a:cubicBezTo>
                <a:cubicBezTo>
                  <a:pt x="4484" y="863"/>
                  <a:pt x="4683" y="622"/>
                  <a:pt x="4701" y="580"/>
                </a:cubicBezTo>
                <a:cubicBezTo>
                  <a:pt x="4731" y="512"/>
                  <a:pt x="4735" y="482"/>
                  <a:pt x="4714" y="490"/>
                </a:cubicBezTo>
                <a:close/>
                <a:moveTo>
                  <a:pt x="15636" y="526"/>
                </a:moveTo>
                <a:cubicBezTo>
                  <a:pt x="15605" y="558"/>
                  <a:pt x="15573" y="673"/>
                  <a:pt x="15569" y="759"/>
                </a:cubicBezTo>
                <a:cubicBezTo>
                  <a:pt x="15564" y="869"/>
                  <a:pt x="15570" y="901"/>
                  <a:pt x="15601" y="934"/>
                </a:cubicBezTo>
                <a:lnTo>
                  <a:pt x="15632" y="966"/>
                </a:lnTo>
                <a:lnTo>
                  <a:pt x="15544" y="1160"/>
                </a:lnTo>
                <a:cubicBezTo>
                  <a:pt x="15480" y="1298"/>
                  <a:pt x="15464" y="1345"/>
                  <a:pt x="15485" y="1331"/>
                </a:cubicBezTo>
                <a:cubicBezTo>
                  <a:pt x="15530" y="1303"/>
                  <a:pt x="15607" y="1172"/>
                  <a:pt x="15643" y="1063"/>
                </a:cubicBezTo>
                <a:cubicBezTo>
                  <a:pt x="15665" y="997"/>
                  <a:pt x="15685" y="966"/>
                  <a:pt x="15702" y="970"/>
                </a:cubicBezTo>
                <a:cubicBezTo>
                  <a:pt x="15734" y="978"/>
                  <a:pt x="15746" y="885"/>
                  <a:pt x="15718" y="848"/>
                </a:cubicBezTo>
                <a:cubicBezTo>
                  <a:pt x="15703" y="829"/>
                  <a:pt x="15700" y="799"/>
                  <a:pt x="15705" y="730"/>
                </a:cubicBezTo>
                <a:cubicBezTo>
                  <a:pt x="15719" y="557"/>
                  <a:pt x="15690" y="469"/>
                  <a:pt x="15636" y="526"/>
                </a:cubicBezTo>
                <a:close/>
                <a:moveTo>
                  <a:pt x="20813" y="666"/>
                </a:moveTo>
                <a:cubicBezTo>
                  <a:pt x="20636" y="678"/>
                  <a:pt x="20615" y="685"/>
                  <a:pt x="20553" y="752"/>
                </a:cubicBezTo>
                <a:cubicBezTo>
                  <a:pt x="20516" y="792"/>
                  <a:pt x="20480" y="827"/>
                  <a:pt x="20474" y="827"/>
                </a:cubicBezTo>
                <a:cubicBezTo>
                  <a:pt x="20467" y="827"/>
                  <a:pt x="20446" y="857"/>
                  <a:pt x="20429" y="895"/>
                </a:cubicBezTo>
                <a:cubicBezTo>
                  <a:pt x="20411" y="933"/>
                  <a:pt x="20388" y="963"/>
                  <a:pt x="20376" y="963"/>
                </a:cubicBezTo>
                <a:cubicBezTo>
                  <a:pt x="20364" y="963"/>
                  <a:pt x="20340" y="1004"/>
                  <a:pt x="20323" y="1056"/>
                </a:cubicBezTo>
                <a:cubicBezTo>
                  <a:pt x="20306" y="1107"/>
                  <a:pt x="20274" y="1178"/>
                  <a:pt x="20252" y="1213"/>
                </a:cubicBezTo>
                <a:cubicBezTo>
                  <a:pt x="20229" y="1249"/>
                  <a:pt x="20210" y="1293"/>
                  <a:pt x="20210" y="1310"/>
                </a:cubicBezTo>
                <a:cubicBezTo>
                  <a:pt x="20210" y="1327"/>
                  <a:pt x="20192" y="1405"/>
                  <a:pt x="20170" y="1482"/>
                </a:cubicBezTo>
                <a:cubicBezTo>
                  <a:pt x="20066" y="1836"/>
                  <a:pt x="20029" y="2379"/>
                  <a:pt x="20073" y="2867"/>
                </a:cubicBezTo>
                <a:cubicBezTo>
                  <a:pt x="20089" y="3040"/>
                  <a:pt x="20105" y="3121"/>
                  <a:pt x="20182" y="3461"/>
                </a:cubicBezTo>
                <a:cubicBezTo>
                  <a:pt x="20256" y="3786"/>
                  <a:pt x="20460" y="4095"/>
                  <a:pt x="20657" y="4177"/>
                </a:cubicBezTo>
                <a:cubicBezTo>
                  <a:pt x="20761" y="4220"/>
                  <a:pt x="20991" y="4191"/>
                  <a:pt x="21079" y="4123"/>
                </a:cubicBezTo>
                <a:cubicBezTo>
                  <a:pt x="21179" y="4045"/>
                  <a:pt x="21292" y="3904"/>
                  <a:pt x="21307" y="3840"/>
                </a:cubicBezTo>
                <a:cubicBezTo>
                  <a:pt x="21313" y="3813"/>
                  <a:pt x="21322" y="3790"/>
                  <a:pt x="21328" y="3790"/>
                </a:cubicBezTo>
                <a:cubicBezTo>
                  <a:pt x="21343" y="3790"/>
                  <a:pt x="21395" y="3670"/>
                  <a:pt x="21404" y="3615"/>
                </a:cubicBezTo>
                <a:cubicBezTo>
                  <a:pt x="21408" y="3591"/>
                  <a:pt x="21420" y="3572"/>
                  <a:pt x="21429" y="3572"/>
                </a:cubicBezTo>
                <a:cubicBezTo>
                  <a:pt x="21439" y="3572"/>
                  <a:pt x="21458" y="3515"/>
                  <a:pt x="21473" y="3443"/>
                </a:cubicBezTo>
                <a:cubicBezTo>
                  <a:pt x="21487" y="3371"/>
                  <a:pt x="21504" y="3294"/>
                  <a:pt x="21510" y="3271"/>
                </a:cubicBezTo>
                <a:cubicBezTo>
                  <a:pt x="21569" y="3047"/>
                  <a:pt x="21597" y="2636"/>
                  <a:pt x="21587" y="2183"/>
                </a:cubicBezTo>
                <a:cubicBezTo>
                  <a:pt x="21581" y="1871"/>
                  <a:pt x="21551" y="1628"/>
                  <a:pt x="21496" y="1439"/>
                </a:cubicBezTo>
                <a:cubicBezTo>
                  <a:pt x="21476" y="1371"/>
                  <a:pt x="21460" y="1308"/>
                  <a:pt x="21460" y="1296"/>
                </a:cubicBezTo>
                <a:cubicBezTo>
                  <a:pt x="21460" y="1262"/>
                  <a:pt x="21343" y="1012"/>
                  <a:pt x="21282" y="916"/>
                </a:cubicBezTo>
                <a:cubicBezTo>
                  <a:pt x="21140" y="693"/>
                  <a:pt x="21057" y="649"/>
                  <a:pt x="20813" y="666"/>
                </a:cubicBezTo>
                <a:close/>
                <a:moveTo>
                  <a:pt x="11576" y="687"/>
                </a:moveTo>
                <a:cubicBezTo>
                  <a:pt x="11534" y="687"/>
                  <a:pt x="11478" y="813"/>
                  <a:pt x="11461" y="938"/>
                </a:cubicBezTo>
                <a:cubicBezTo>
                  <a:pt x="11450" y="1028"/>
                  <a:pt x="11449" y="1054"/>
                  <a:pt x="11466" y="1113"/>
                </a:cubicBezTo>
                <a:cubicBezTo>
                  <a:pt x="11477" y="1152"/>
                  <a:pt x="11494" y="1181"/>
                  <a:pt x="11503" y="1181"/>
                </a:cubicBezTo>
                <a:cubicBezTo>
                  <a:pt x="11532" y="1181"/>
                  <a:pt x="11537" y="1240"/>
                  <a:pt x="11514" y="1299"/>
                </a:cubicBezTo>
                <a:cubicBezTo>
                  <a:pt x="11502" y="1330"/>
                  <a:pt x="11457" y="1409"/>
                  <a:pt x="11415" y="1478"/>
                </a:cubicBezTo>
                <a:cubicBezTo>
                  <a:pt x="11372" y="1547"/>
                  <a:pt x="11333" y="1616"/>
                  <a:pt x="11326" y="1628"/>
                </a:cubicBezTo>
                <a:cubicBezTo>
                  <a:pt x="11320" y="1642"/>
                  <a:pt x="11322" y="1650"/>
                  <a:pt x="11333" y="1650"/>
                </a:cubicBezTo>
                <a:cubicBezTo>
                  <a:pt x="11368" y="1650"/>
                  <a:pt x="11502" y="1474"/>
                  <a:pt x="11548" y="1367"/>
                </a:cubicBezTo>
                <a:cubicBezTo>
                  <a:pt x="11590" y="1271"/>
                  <a:pt x="11599" y="1262"/>
                  <a:pt x="11624" y="1288"/>
                </a:cubicBezTo>
                <a:cubicBezTo>
                  <a:pt x="11648" y="1313"/>
                  <a:pt x="11655" y="1309"/>
                  <a:pt x="11665" y="1267"/>
                </a:cubicBezTo>
                <a:cubicBezTo>
                  <a:pt x="11674" y="1228"/>
                  <a:pt x="11670" y="1199"/>
                  <a:pt x="11652" y="1145"/>
                </a:cubicBezTo>
                <a:cubicBezTo>
                  <a:pt x="11634" y="1092"/>
                  <a:pt x="11629" y="1050"/>
                  <a:pt x="11635" y="981"/>
                </a:cubicBezTo>
                <a:cubicBezTo>
                  <a:pt x="11646" y="845"/>
                  <a:pt x="11614" y="687"/>
                  <a:pt x="11576" y="687"/>
                </a:cubicBezTo>
                <a:close/>
                <a:moveTo>
                  <a:pt x="8649" y="1127"/>
                </a:moveTo>
                <a:lnTo>
                  <a:pt x="8617" y="1217"/>
                </a:lnTo>
                <a:cubicBezTo>
                  <a:pt x="8598" y="1266"/>
                  <a:pt x="8585" y="1323"/>
                  <a:pt x="8589" y="1346"/>
                </a:cubicBezTo>
                <a:cubicBezTo>
                  <a:pt x="8626" y="1588"/>
                  <a:pt x="8665" y="2221"/>
                  <a:pt x="8665" y="2584"/>
                </a:cubicBezTo>
                <a:cubicBezTo>
                  <a:pt x="8665" y="2913"/>
                  <a:pt x="8610" y="3049"/>
                  <a:pt x="8480" y="3049"/>
                </a:cubicBezTo>
                <a:cubicBezTo>
                  <a:pt x="8412" y="3049"/>
                  <a:pt x="8361" y="2992"/>
                  <a:pt x="8337" y="2885"/>
                </a:cubicBezTo>
                <a:cubicBezTo>
                  <a:pt x="8319" y="2801"/>
                  <a:pt x="8285" y="1952"/>
                  <a:pt x="8285" y="1553"/>
                </a:cubicBezTo>
                <a:cubicBezTo>
                  <a:pt x="8284" y="1311"/>
                  <a:pt x="8274" y="1269"/>
                  <a:pt x="8238" y="1356"/>
                </a:cubicBezTo>
                <a:lnTo>
                  <a:pt x="8212" y="1421"/>
                </a:lnTo>
                <a:lnTo>
                  <a:pt x="8230" y="1843"/>
                </a:lnTo>
                <a:cubicBezTo>
                  <a:pt x="8240" y="2076"/>
                  <a:pt x="8251" y="2397"/>
                  <a:pt x="8255" y="2555"/>
                </a:cubicBezTo>
                <a:cubicBezTo>
                  <a:pt x="8268" y="3070"/>
                  <a:pt x="8287" y="3187"/>
                  <a:pt x="8368" y="3268"/>
                </a:cubicBezTo>
                <a:cubicBezTo>
                  <a:pt x="8388" y="3287"/>
                  <a:pt x="8466" y="3291"/>
                  <a:pt x="8606" y="3278"/>
                </a:cubicBezTo>
                <a:cubicBezTo>
                  <a:pt x="8860" y="3255"/>
                  <a:pt x="8850" y="3257"/>
                  <a:pt x="9099" y="3282"/>
                </a:cubicBezTo>
                <a:cubicBezTo>
                  <a:pt x="9331" y="3306"/>
                  <a:pt x="9351" y="3291"/>
                  <a:pt x="9411" y="3071"/>
                </a:cubicBezTo>
                <a:cubicBezTo>
                  <a:pt x="9440" y="2965"/>
                  <a:pt x="9444" y="2961"/>
                  <a:pt x="9456" y="3006"/>
                </a:cubicBezTo>
                <a:cubicBezTo>
                  <a:pt x="9524" y="3274"/>
                  <a:pt x="9545" y="3304"/>
                  <a:pt x="9660" y="3293"/>
                </a:cubicBezTo>
                <a:cubicBezTo>
                  <a:pt x="9731" y="3286"/>
                  <a:pt x="9751" y="3271"/>
                  <a:pt x="9788" y="3207"/>
                </a:cubicBezTo>
                <a:lnTo>
                  <a:pt x="9831" y="3128"/>
                </a:lnTo>
                <a:lnTo>
                  <a:pt x="9871" y="3200"/>
                </a:lnTo>
                <a:cubicBezTo>
                  <a:pt x="9950" y="3338"/>
                  <a:pt x="10057" y="3327"/>
                  <a:pt x="10124" y="3171"/>
                </a:cubicBezTo>
                <a:lnTo>
                  <a:pt x="10166" y="3074"/>
                </a:lnTo>
                <a:lnTo>
                  <a:pt x="10217" y="3132"/>
                </a:lnTo>
                <a:cubicBezTo>
                  <a:pt x="10306" y="3231"/>
                  <a:pt x="10364" y="3188"/>
                  <a:pt x="10397" y="3003"/>
                </a:cubicBezTo>
                <a:cubicBezTo>
                  <a:pt x="10419" y="2884"/>
                  <a:pt x="10421" y="2612"/>
                  <a:pt x="10400" y="2548"/>
                </a:cubicBezTo>
                <a:cubicBezTo>
                  <a:pt x="10387" y="2507"/>
                  <a:pt x="10381" y="2510"/>
                  <a:pt x="10355" y="2598"/>
                </a:cubicBezTo>
                <a:cubicBezTo>
                  <a:pt x="10327" y="2694"/>
                  <a:pt x="10327" y="2697"/>
                  <a:pt x="10348" y="2777"/>
                </a:cubicBezTo>
                <a:cubicBezTo>
                  <a:pt x="10373" y="2877"/>
                  <a:pt x="10366" y="2942"/>
                  <a:pt x="10327" y="2942"/>
                </a:cubicBezTo>
                <a:cubicBezTo>
                  <a:pt x="10288" y="2942"/>
                  <a:pt x="10239" y="2846"/>
                  <a:pt x="10230" y="2749"/>
                </a:cubicBezTo>
                <a:cubicBezTo>
                  <a:pt x="10223" y="2677"/>
                  <a:pt x="10188" y="2626"/>
                  <a:pt x="10188" y="2688"/>
                </a:cubicBezTo>
                <a:cubicBezTo>
                  <a:pt x="10188" y="2700"/>
                  <a:pt x="10172" y="2769"/>
                  <a:pt x="10152" y="2838"/>
                </a:cubicBezTo>
                <a:cubicBezTo>
                  <a:pt x="10089" y="3057"/>
                  <a:pt x="9977" y="3121"/>
                  <a:pt x="9916" y="2974"/>
                </a:cubicBezTo>
                <a:cubicBezTo>
                  <a:pt x="9899" y="2932"/>
                  <a:pt x="9879" y="2871"/>
                  <a:pt x="9871" y="2842"/>
                </a:cubicBezTo>
                <a:cubicBezTo>
                  <a:pt x="9859" y="2791"/>
                  <a:pt x="9855" y="2798"/>
                  <a:pt x="9811" y="2913"/>
                </a:cubicBezTo>
                <a:cubicBezTo>
                  <a:pt x="9764" y="3035"/>
                  <a:pt x="9763" y="3035"/>
                  <a:pt x="9674" y="3046"/>
                </a:cubicBezTo>
                <a:cubicBezTo>
                  <a:pt x="9620" y="3052"/>
                  <a:pt x="9574" y="3044"/>
                  <a:pt x="9558" y="3024"/>
                </a:cubicBezTo>
                <a:cubicBezTo>
                  <a:pt x="9503" y="2956"/>
                  <a:pt x="9486" y="2765"/>
                  <a:pt x="9456" y="1843"/>
                </a:cubicBezTo>
                <a:cubicBezTo>
                  <a:pt x="9446" y="1549"/>
                  <a:pt x="9439" y="1269"/>
                  <a:pt x="9439" y="1224"/>
                </a:cubicBezTo>
                <a:lnTo>
                  <a:pt x="9439" y="1142"/>
                </a:lnTo>
                <a:lnTo>
                  <a:pt x="9401" y="1235"/>
                </a:lnTo>
                <a:cubicBezTo>
                  <a:pt x="9369" y="1318"/>
                  <a:pt x="9366" y="1338"/>
                  <a:pt x="9374" y="1439"/>
                </a:cubicBezTo>
                <a:cubicBezTo>
                  <a:pt x="9412" y="1979"/>
                  <a:pt x="9429" y="2803"/>
                  <a:pt x="9403" y="2913"/>
                </a:cubicBezTo>
                <a:cubicBezTo>
                  <a:pt x="9380" y="3013"/>
                  <a:pt x="9327" y="3049"/>
                  <a:pt x="9208" y="3049"/>
                </a:cubicBezTo>
                <a:cubicBezTo>
                  <a:pt x="9093" y="3049"/>
                  <a:pt x="9067" y="3031"/>
                  <a:pt x="9101" y="2967"/>
                </a:cubicBezTo>
                <a:cubicBezTo>
                  <a:pt x="9131" y="2910"/>
                  <a:pt x="9166" y="2728"/>
                  <a:pt x="9166" y="2631"/>
                </a:cubicBezTo>
                <a:cubicBezTo>
                  <a:pt x="9166" y="2405"/>
                  <a:pt x="9074" y="2264"/>
                  <a:pt x="8973" y="2334"/>
                </a:cubicBezTo>
                <a:cubicBezTo>
                  <a:pt x="8912" y="2376"/>
                  <a:pt x="8844" y="2472"/>
                  <a:pt x="8776" y="2616"/>
                </a:cubicBezTo>
                <a:cubicBezTo>
                  <a:pt x="8747" y="2678"/>
                  <a:pt x="8722" y="2722"/>
                  <a:pt x="8717" y="2713"/>
                </a:cubicBezTo>
                <a:cubicBezTo>
                  <a:pt x="8713" y="2703"/>
                  <a:pt x="8710" y="2599"/>
                  <a:pt x="8711" y="2484"/>
                </a:cubicBezTo>
                <a:cubicBezTo>
                  <a:pt x="8713" y="2369"/>
                  <a:pt x="8706" y="2110"/>
                  <a:pt x="8694" y="1908"/>
                </a:cubicBezTo>
                <a:lnTo>
                  <a:pt x="8672" y="1539"/>
                </a:lnTo>
                <a:lnTo>
                  <a:pt x="8699" y="1457"/>
                </a:lnTo>
                <a:lnTo>
                  <a:pt x="8725" y="1374"/>
                </a:lnTo>
                <a:lnTo>
                  <a:pt x="8688" y="1249"/>
                </a:lnTo>
                <a:lnTo>
                  <a:pt x="8649" y="1127"/>
                </a:lnTo>
                <a:close/>
                <a:moveTo>
                  <a:pt x="3594" y="1145"/>
                </a:moveTo>
                <a:cubicBezTo>
                  <a:pt x="3589" y="1133"/>
                  <a:pt x="3571" y="1167"/>
                  <a:pt x="3554" y="1220"/>
                </a:cubicBezTo>
                <a:lnTo>
                  <a:pt x="3521" y="1317"/>
                </a:lnTo>
                <a:lnTo>
                  <a:pt x="3547" y="1654"/>
                </a:lnTo>
                <a:cubicBezTo>
                  <a:pt x="3562" y="1839"/>
                  <a:pt x="3582" y="2170"/>
                  <a:pt x="3594" y="2391"/>
                </a:cubicBezTo>
                <a:cubicBezTo>
                  <a:pt x="3629" y="3039"/>
                  <a:pt x="3627" y="3049"/>
                  <a:pt x="3369" y="3049"/>
                </a:cubicBezTo>
                <a:cubicBezTo>
                  <a:pt x="3213" y="3049"/>
                  <a:pt x="3189" y="3043"/>
                  <a:pt x="3164" y="2996"/>
                </a:cubicBezTo>
                <a:cubicBezTo>
                  <a:pt x="3126" y="2924"/>
                  <a:pt x="3148" y="2880"/>
                  <a:pt x="3220" y="2878"/>
                </a:cubicBezTo>
                <a:cubicBezTo>
                  <a:pt x="3268" y="2876"/>
                  <a:pt x="3277" y="2866"/>
                  <a:pt x="3287" y="2810"/>
                </a:cubicBezTo>
                <a:cubicBezTo>
                  <a:pt x="3310" y="2671"/>
                  <a:pt x="3306" y="2667"/>
                  <a:pt x="3187" y="2666"/>
                </a:cubicBezTo>
                <a:cubicBezTo>
                  <a:pt x="3052" y="2666"/>
                  <a:pt x="2977" y="2624"/>
                  <a:pt x="2837" y="2477"/>
                </a:cubicBezTo>
                <a:cubicBezTo>
                  <a:pt x="2719" y="2353"/>
                  <a:pt x="2683" y="2342"/>
                  <a:pt x="2631" y="2405"/>
                </a:cubicBezTo>
                <a:cubicBezTo>
                  <a:pt x="2599" y="2443"/>
                  <a:pt x="2539" y="2626"/>
                  <a:pt x="2550" y="2652"/>
                </a:cubicBezTo>
                <a:cubicBezTo>
                  <a:pt x="2553" y="2659"/>
                  <a:pt x="2585" y="2652"/>
                  <a:pt x="2621" y="2634"/>
                </a:cubicBezTo>
                <a:cubicBezTo>
                  <a:pt x="2682" y="2605"/>
                  <a:pt x="2695" y="2605"/>
                  <a:pt x="2775" y="2666"/>
                </a:cubicBezTo>
                <a:cubicBezTo>
                  <a:pt x="2825" y="2705"/>
                  <a:pt x="2863" y="2749"/>
                  <a:pt x="2863" y="2770"/>
                </a:cubicBezTo>
                <a:cubicBezTo>
                  <a:pt x="2863" y="2831"/>
                  <a:pt x="2625" y="3025"/>
                  <a:pt x="2530" y="3042"/>
                </a:cubicBezTo>
                <a:cubicBezTo>
                  <a:pt x="2449" y="3056"/>
                  <a:pt x="2445" y="3054"/>
                  <a:pt x="2392" y="2960"/>
                </a:cubicBezTo>
                <a:lnTo>
                  <a:pt x="2337" y="2863"/>
                </a:lnTo>
                <a:lnTo>
                  <a:pt x="2313" y="2981"/>
                </a:lnTo>
                <a:lnTo>
                  <a:pt x="2288" y="3099"/>
                </a:lnTo>
                <a:lnTo>
                  <a:pt x="2317" y="3164"/>
                </a:lnTo>
                <a:cubicBezTo>
                  <a:pt x="2360" y="3256"/>
                  <a:pt x="2383" y="3367"/>
                  <a:pt x="2375" y="3447"/>
                </a:cubicBezTo>
                <a:cubicBezTo>
                  <a:pt x="2371" y="3484"/>
                  <a:pt x="2350" y="3574"/>
                  <a:pt x="2328" y="3643"/>
                </a:cubicBezTo>
                <a:cubicBezTo>
                  <a:pt x="2297" y="3744"/>
                  <a:pt x="2266" y="3796"/>
                  <a:pt x="2182" y="3894"/>
                </a:cubicBezTo>
                <a:cubicBezTo>
                  <a:pt x="2083" y="4011"/>
                  <a:pt x="2072" y="4017"/>
                  <a:pt x="2002" y="4005"/>
                </a:cubicBezTo>
                <a:cubicBezTo>
                  <a:pt x="1961" y="3998"/>
                  <a:pt x="1928" y="4002"/>
                  <a:pt x="1928" y="4016"/>
                </a:cubicBezTo>
                <a:cubicBezTo>
                  <a:pt x="1928" y="4029"/>
                  <a:pt x="1929" y="4037"/>
                  <a:pt x="1931" y="4037"/>
                </a:cubicBezTo>
                <a:cubicBezTo>
                  <a:pt x="1933" y="4037"/>
                  <a:pt x="1966" y="4068"/>
                  <a:pt x="2006" y="4105"/>
                </a:cubicBezTo>
                <a:cubicBezTo>
                  <a:pt x="2091" y="4186"/>
                  <a:pt x="2132" y="4190"/>
                  <a:pt x="2196" y="4123"/>
                </a:cubicBezTo>
                <a:cubicBezTo>
                  <a:pt x="2286" y="4029"/>
                  <a:pt x="2361" y="3802"/>
                  <a:pt x="2398" y="3511"/>
                </a:cubicBezTo>
                <a:cubicBezTo>
                  <a:pt x="2409" y="3426"/>
                  <a:pt x="2424" y="3347"/>
                  <a:pt x="2432" y="3332"/>
                </a:cubicBezTo>
                <a:cubicBezTo>
                  <a:pt x="2440" y="3318"/>
                  <a:pt x="2476" y="3299"/>
                  <a:pt x="2513" y="3293"/>
                </a:cubicBezTo>
                <a:cubicBezTo>
                  <a:pt x="2558" y="3284"/>
                  <a:pt x="2616" y="3239"/>
                  <a:pt x="2697" y="3153"/>
                </a:cubicBezTo>
                <a:cubicBezTo>
                  <a:pt x="2763" y="3084"/>
                  <a:pt x="2841" y="3008"/>
                  <a:pt x="2874" y="2985"/>
                </a:cubicBezTo>
                <a:cubicBezTo>
                  <a:pt x="2949" y="2932"/>
                  <a:pt x="3072" y="2882"/>
                  <a:pt x="3084" y="2899"/>
                </a:cubicBezTo>
                <a:cubicBezTo>
                  <a:pt x="3089" y="2906"/>
                  <a:pt x="3090" y="2965"/>
                  <a:pt x="3087" y="3031"/>
                </a:cubicBezTo>
                <a:cubicBezTo>
                  <a:pt x="3076" y="3260"/>
                  <a:pt x="3132" y="3311"/>
                  <a:pt x="3383" y="3293"/>
                </a:cubicBezTo>
                <a:cubicBezTo>
                  <a:pt x="3552" y="3281"/>
                  <a:pt x="3590" y="3248"/>
                  <a:pt x="3622" y="3099"/>
                </a:cubicBezTo>
                <a:cubicBezTo>
                  <a:pt x="3665" y="2893"/>
                  <a:pt x="3669" y="2721"/>
                  <a:pt x="3636" y="2187"/>
                </a:cubicBezTo>
                <a:cubicBezTo>
                  <a:pt x="3603" y="1654"/>
                  <a:pt x="3604" y="1540"/>
                  <a:pt x="3644" y="1442"/>
                </a:cubicBezTo>
                <a:lnTo>
                  <a:pt x="3668" y="1378"/>
                </a:lnTo>
                <a:lnTo>
                  <a:pt x="3636" y="1274"/>
                </a:lnTo>
                <a:cubicBezTo>
                  <a:pt x="3617" y="1216"/>
                  <a:pt x="3598" y="1158"/>
                  <a:pt x="3594" y="1145"/>
                </a:cubicBezTo>
                <a:close/>
                <a:moveTo>
                  <a:pt x="3915" y="1306"/>
                </a:moveTo>
                <a:lnTo>
                  <a:pt x="3879" y="1403"/>
                </a:lnTo>
                <a:lnTo>
                  <a:pt x="3844" y="1500"/>
                </a:lnTo>
                <a:lnTo>
                  <a:pt x="3850" y="1786"/>
                </a:lnTo>
                <a:cubicBezTo>
                  <a:pt x="3854" y="1945"/>
                  <a:pt x="3869" y="2305"/>
                  <a:pt x="3882" y="2584"/>
                </a:cubicBezTo>
                <a:cubicBezTo>
                  <a:pt x="3896" y="2863"/>
                  <a:pt x="3904" y="3137"/>
                  <a:pt x="3901" y="3192"/>
                </a:cubicBezTo>
                <a:cubicBezTo>
                  <a:pt x="3898" y="3248"/>
                  <a:pt x="3899" y="3302"/>
                  <a:pt x="3903" y="3311"/>
                </a:cubicBezTo>
                <a:cubicBezTo>
                  <a:pt x="3915" y="3338"/>
                  <a:pt x="3930" y="3281"/>
                  <a:pt x="3941" y="3171"/>
                </a:cubicBezTo>
                <a:cubicBezTo>
                  <a:pt x="3957" y="3017"/>
                  <a:pt x="3953" y="2653"/>
                  <a:pt x="3934" y="2198"/>
                </a:cubicBezTo>
                <a:cubicBezTo>
                  <a:pt x="3924" y="1979"/>
                  <a:pt x="3917" y="1689"/>
                  <a:pt x="3917" y="1553"/>
                </a:cubicBezTo>
                <a:lnTo>
                  <a:pt x="3915" y="1306"/>
                </a:lnTo>
                <a:close/>
                <a:moveTo>
                  <a:pt x="18032" y="1321"/>
                </a:moveTo>
                <a:cubicBezTo>
                  <a:pt x="18018" y="1321"/>
                  <a:pt x="17963" y="1512"/>
                  <a:pt x="17931" y="1675"/>
                </a:cubicBezTo>
                <a:lnTo>
                  <a:pt x="17910" y="1790"/>
                </a:lnTo>
                <a:lnTo>
                  <a:pt x="17942" y="1868"/>
                </a:lnTo>
                <a:cubicBezTo>
                  <a:pt x="17970" y="1934"/>
                  <a:pt x="17978" y="1995"/>
                  <a:pt x="17996" y="2244"/>
                </a:cubicBezTo>
                <a:cubicBezTo>
                  <a:pt x="18008" y="2408"/>
                  <a:pt x="18021" y="2608"/>
                  <a:pt x="18023" y="2691"/>
                </a:cubicBezTo>
                <a:lnTo>
                  <a:pt x="18026" y="2845"/>
                </a:lnTo>
                <a:lnTo>
                  <a:pt x="17908" y="2852"/>
                </a:lnTo>
                <a:cubicBezTo>
                  <a:pt x="17843" y="2857"/>
                  <a:pt x="17783" y="2853"/>
                  <a:pt x="17775" y="2845"/>
                </a:cubicBezTo>
                <a:cubicBezTo>
                  <a:pt x="17763" y="2835"/>
                  <a:pt x="17767" y="2794"/>
                  <a:pt x="17790" y="2677"/>
                </a:cubicBezTo>
                <a:cubicBezTo>
                  <a:pt x="17814" y="2554"/>
                  <a:pt x="17819" y="2497"/>
                  <a:pt x="17813" y="2402"/>
                </a:cubicBezTo>
                <a:cubicBezTo>
                  <a:pt x="17793" y="2054"/>
                  <a:pt x="17710" y="1997"/>
                  <a:pt x="17556" y="2226"/>
                </a:cubicBezTo>
                <a:cubicBezTo>
                  <a:pt x="17457" y="2373"/>
                  <a:pt x="17370" y="2583"/>
                  <a:pt x="17342" y="2734"/>
                </a:cubicBezTo>
                <a:lnTo>
                  <a:pt x="17319" y="2856"/>
                </a:lnTo>
                <a:lnTo>
                  <a:pt x="17235" y="2856"/>
                </a:lnTo>
                <a:cubicBezTo>
                  <a:pt x="17166" y="2856"/>
                  <a:pt x="17147" y="2846"/>
                  <a:pt x="17126" y="2799"/>
                </a:cubicBezTo>
                <a:cubicBezTo>
                  <a:pt x="17103" y="2745"/>
                  <a:pt x="17101" y="2726"/>
                  <a:pt x="17109" y="2452"/>
                </a:cubicBezTo>
                <a:lnTo>
                  <a:pt x="17118" y="2158"/>
                </a:lnTo>
                <a:lnTo>
                  <a:pt x="17069" y="2269"/>
                </a:lnTo>
                <a:cubicBezTo>
                  <a:pt x="17001" y="2418"/>
                  <a:pt x="16992" y="2459"/>
                  <a:pt x="16985" y="2666"/>
                </a:cubicBezTo>
                <a:lnTo>
                  <a:pt x="16979" y="2845"/>
                </a:lnTo>
                <a:lnTo>
                  <a:pt x="16791" y="2852"/>
                </a:lnTo>
                <a:cubicBezTo>
                  <a:pt x="16608" y="2860"/>
                  <a:pt x="16605" y="2856"/>
                  <a:pt x="16588" y="2795"/>
                </a:cubicBezTo>
                <a:cubicBezTo>
                  <a:pt x="16565" y="2715"/>
                  <a:pt x="16549" y="2442"/>
                  <a:pt x="16531" y="1822"/>
                </a:cubicBezTo>
                <a:cubicBezTo>
                  <a:pt x="16514" y="1268"/>
                  <a:pt x="16518" y="1279"/>
                  <a:pt x="16442" y="1518"/>
                </a:cubicBezTo>
                <a:lnTo>
                  <a:pt x="16399" y="1650"/>
                </a:lnTo>
                <a:lnTo>
                  <a:pt x="16424" y="2316"/>
                </a:lnTo>
                <a:cubicBezTo>
                  <a:pt x="16437" y="2681"/>
                  <a:pt x="16452" y="3052"/>
                  <a:pt x="16456" y="3139"/>
                </a:cubicBezTo>
                <a:lnTo>
                  <a:pt x="16464" y="3296"/>
                </a:lnTo>
                <a:lnTo>
                  <a:pt x="16701" y="3296"/>
                </a:lnTo>
                <a:cubicBezTo>
                  <a:pt x="16831" y="3296"/>
                  <a:pt x="16937" y="3286"/>
                  <a:pt x="16937" y="3275"/>
                </a:cubicBezTo>
                <a:cubicBezTo>
                  <a:pt x="16937" y="3263"/>
                  <a:pt x="16948" y="3215"/>
                  <a:pt x="16962" y="3164"/>
                </a:cubicBezTo>
                <a:lnTo>
                  <a:pt x="16987" y="3071"/>
                </a:lnTo>
                <a:lnTo>
                  <a:pt x="17032" y="3185"/>
                </a:lnTo>
                <a:lnTo>
                  <a:pt x="17077" y="3296"/>
                </a:lnTo>
                <a:lnTo>
                  <a:pt x="17574" y="3296"/>
                </a:lnTo>
                <a:cubicBezTo>
                  <a:pt x="17849" y="3296"/>
                  <a:pt x="18080" y="3286"/>
                  <a:pt x="18088" y="3275"/>
                </a:cubicBezTo>
                <a:cubicBezTo>
                  <a:pt x="18121" y="3226"/>
                  <a:pt x="18141" y="2884"/>
                  <a:pt x="18133" y="2523"/>
                </a:cubicBezTo>
                <a:lnTo>
                  <a:pt x="18125" y="2180"/>
                </a:lnTo>
                <a:lnTo>
                  <a:pt x="18192" y="1979"/>
                </a:lnTo>
                <a:cubicBezTo>
                  <a:pt x="18228" y="1870"/>
                  <a:pt x="18259" y="1777"/>
                  <a:pt x="18259" y="1772"/>
                </a:cubicBezTo>
                <a:cubicBezTo>
                  <a:pt x="18259" y="1767"/>
                  <a:pt x="18227" y="1726"/>
                  <a:pt x="18189" y="1679"/>
                </a:cubicBezTo>
                <a:cubicBezTo>
                  <a:pt x="18102" y="1572"/>
                  <a:pt x="18044" y="1451"/>
                  <a:pt x="18044" y="1378"/>
                </a:cubicBezTo>
                <a:cubicBezTo>
                  <a:pt x="18044" y="1347"/>
                  <a:pt x="18039" y="1321"/>
                  <a:pt x="18032" y="1321"/>
                </a:cubicBezTo>
                <a:close/>
                <a:moveTo>
                  <a:pt x="6025" y="1331"/>
                </a:moveTo>
                <a:cubicBezTo>
                  <a:pt x="6018" y="1302"/>
                  <a:pt x="6007" y="1313"/>
                  <a:pt x="5989" y="1356"/>
                </a:cubicBezTo>
                <a:lnTo>
                  <a:pt x="5963" y="1421"/>
                </a:lnTo>
                <a:lnTo>
                  <a:pt x="5980" y="1843"/>
                </a:lnTo>
                <a:cubicBezTo>
                  <a:pt x="5989" y="2076"/>
                  <a:pt x="6002" y="2397"/>
                  <a:pt x="6006" y="2555"/>
                </a:cubicBezTo>
                <a:cubicBezTo>
                  <a:pt x="6019" y="3071"/>
                  <a:pt x="6037" y="3193"/>
                  <a:pt x="6118" y="3268"/>
                </a:cubicBezTo>
                <a:cubicBezTo>
                  <a:pt x="6159" y="3306"/>
                  <a:pt x="6329" y="3300"/>
                  <a:pt x="6380" y="3260"/>
                </a:cubicBezTo>
                <a:cubicBezTo>
                  <a:pt x="6431" y="3220"/>
                  <a:pt x="6479" y="3022"/>
                  <a:pt x="6479" y="2849"/>
                </a:cubicBezTo>
                <a:cubicBezTo>
                  <a:pt x="6479" y="2728"/>
                  <a:pt x="6443" y="2444"/>
                  <a:pt x="6428" y="2444"/>
                </a:cubicBezTo>
                <a:cubicBezTo>
                  <a:pt x="6423" y="2444"/>
                  <a:pt x="6410" y="2494"/>
                  <a:pt x="6398" y="2552"/>
                </a:cubicBezTo>
                <a:cubicBezTo>
                  <a:pt x="6378" y="2654"/>
                  <a:pt x="6379" y="2660"/>
                  <a:pt x="6403" y="2763"/>
                </a:cubicBezTo>
                <a:cubicBezTo>
                  <a:pt x="6438" y="2914"/>
                  <a:pt x="6434" y="2963"/>
                  <a:pt x="6386" y="3010"/>
                </a:cubicBezTo>
                <a:cubicBezTo>
                  <a:pt x="6331" y="3063"/>
                  <a:pt x="6186" y="3064"/>
                  <a:pt x="6141" y="3010"/>
                </a:cubicBezTo>
                <a:cubicBezTo>
                  <a:pt x="6082" y="2939"/>
                  <a:pt x="6071" y="2846"/>
                  <a:pt x="6052" y="2273"/>
                </a:cubicBezTo>
                <a:cubicBezTo>
                  <a:pt x="6043" y="1982"/>
                  <a:pt x="6036" y="1659"/>
                  <a:pt x="6035" y="1553"/>
                </a:cubicBezTo>
                <a:cubicBezTo>
                  <a:pt x="6035" y="1432"/>
                  <a:pt x="6032" y="1361"/>
                  <a:pt x="6025" y="1331"/>
                </a:cubicBezTo>
                <a:close/>
                <a:moveTo>
                  <a:pt x="12797" y="1331"/>
                </a:moveTo>
                <a:cubicBezTo>
                  <a:pt x="12790" y="1302"/>
                  <a:pt x="12779" y="1312"/>
                  <a:pt x="12761" y="1356"/>
                </a:cubicBezTo>
                <a:cubicBezTo>
                  <a:pt x="12735" y="1420"/>
                  <a:pt x="12735" y="1430"/>
                  <a:pt x="12747" y="1693"/>
                </a:cubicBezTo>
                <a:cubicBezTo>
                  <a:pt x="12754" y="1842"/>
                  <a:pt x="12767" y="2201"/>
                  <a:pt x="12777" y="2491"/>
                </a:cubicBezTo>
                <a:cubicBezTo>
                  <a:pt x="12786" y="2794"/>
                  <a:pt x="12800" y="3053"/>
                  <a:pt x="12809" y="3096"/>
                </a:cubicBezTo>
                <a:cubicBezTo>
                  <a:pt x="12834" y="3214"/>
                  <a:pt x="12883" y="3279"/>
                  <a:pt x="12955" y="3293"/>
                </a:cubicBezTo>
                <a:cubicBezTo>
                  <a:pt x="13045" y="3310"/>
                  <a:pt x="13072" y="3286"/>
                  <a:pt x="13127" y="3157"/>
                </a:cubicBezTo>
                <a:lnTo>
                  <a:pt x="13175" y="3046"/>
                </a:lnTo>
                <a:lnTo>
                  <a:pt x="13230" y="3139"/>
                </a:lnTo>
                <a:cubicBezTo>
                  <a:pt x="13260" y="3189"/>
                  <a:pt x="13307" y="3262"/>
                  <a:pt x="13334" y="3303"/>
                </a:cubicBezTo>
                <a:cubicBezTo>
                  <a:pt x="13406" y="3415"/>
                  <a:pt x="13442" y="3404"/>
                  <a:pt x="13465" y="3268"/>
                </a:cubicBezTo>
                <a:lnTo>
                  <a:pt x="13484" y="3160"/>
                </a:lnTo>
                <a:lnTo>
                  <a:pt x="13540" y="3228"/>
                </a:lnTo>
                <a:cubicBezTo>
                  <a:pt x="13586" y="3285"/>
                  <a:pt x="13613" y="3298"/>
                  <a:pt x="13687" y="3296"/>
                </a:cubicBezTo>
                <a:cubicBezTo>
                  <a:pt x="13818" y="3294"/>
                  <a:pt x="13854" y="3258"/>
                  <a:pt x="13889" y="3096"/>
                </a:cubicBezTo>
                <a:cubicBezTo>
                  <a:pt x="13905" y="3019"/>
                  <a:pt x="13918" y="2914"/>
                  <a:pt x="13918" y="2849"/>
                </a:cubicBezTo>
                <a:cubicBezTo>
                  <a:pt x="13918" y="2728"/>
                  <a:pt x="13882" y="2444"/>
                  <a:pt x="13867" y="2444"/>
                </a:cubicBezTo>
                <a:cubicBezTo>
                  <a:pt x="13862" y="2444"/>
                  <a:pt x="13849" y="2494"/>
                  <a:pt x="13838" y="2552"/>
                </a:cubicBezTo>
                <a:cubicBezTo>
                  <a:pt x="13818" y="2654"/>
                  <a:pt x="13817" y="2660"/>
                  <a:pt x="13841" y="2763"/>
                </a:cubicBezTo>
                <a:cubicBezTo>
                  <a:pt x="13876" y="2914"/>
                  <a:pt x="13874" y="2963"/>
                  <a:pt x="13825" y="3010"/>
                </a:cubicBezTo>
                <a:cubicBezTo>
                  <a:pt x="13778" y="3056"/>
                  <a:pt x="13621" y="3062"/>
                  <a:pt x="13574" y="3021"/>
                </a:cubicBezTo>
                <a:cubicBezTo>
                  <a:pt x="13557" y="3006"/>
                  <a:pt x="13498" y="2894"/>
                  <a:pt x="13444" y="2774"/>
                </a:cubicBezTo>
                <a:cubicBezTo>
                  <a:pt x="13389" y="2653"/>
                  <a:pt x="13336" y="2555"/>
                  <a:pt x="13324" y="2555"/>
                </a:cubicBezTo>
                <a:cubicBezTo>
                  <a:pt x="13313" y="2555"/>
                  <a:pt x="13285" y="2603"/>
                  <a:pt x="13264" y="2659"/>
                </a:cubicBezTo>
                <a:cubicBezTo>
                  <a:pt x="13109" y="3065"/>
                  <a:pt x="13127" y="3034"/>
                  <a:pt x="13036" y="3046"/>
                </a:cubicBezTo>
                <a:cubicBezTo>
                  <a:pt x="12939" y="3058"/>
                  <a:pt x="12889" y="3012"/>
                  <a:pt x="12861" y="2885"/>
                </a:cubicBezTo>
                <a:cubicBezTo>
                  <a:pt x="12842" y="2801"/>
                  <a:pt x="12807" y="1952"/>
                  <a:pt x="12806" y="1553"/>
                </a:cubicBezTo>
                <a:cubicBezTo>
                  <a:pt x="12806" y="1432"/>
                  <a:pt x="12804" y="1361"/>
                  <a:pt x="12797" y="1331"/>
                </a:cubicBezTo>
                <a:close/>
                <a:moveTo>
                  <a:pt x="4621" y="1349"/>
                </a:moveTo>
                <a:lnTo>
                  <a:pt x="4591" y="1439"/>
                </a:lnTo>
                <a:lnTo>
                  <a:pt x="4562" y="1525"/>
                </a:lnTo>
                <a:lnTo>
                  <a:pt x="4523" y="1460"/>
                </a:lnTo>
                <a:cubicBezTo>
                  <a:pt x="4479" y="1385"/>
                  <a:pt x="4466" y="1396"/>
                  <a:pt x="4438" y="1507"/>
                </a:cubicBezTo>
                <a:lnTo>
                  <a:pt x="4416" y="1586"/>
                </a:lnTo>
                <a:lnTo>
                  <a:pt x="4461" y="1661"/>
                </a:lnTo>
                <a:cubicBezTo>
                  <a:pt x="4485" y="1701"/>
                  <a:pt x="4509" y="1732"/>
                  <a:pt x="4514" y="1732"/>
                </a:cubicBezTo>
                <a:cubicBezTo>
                  <a:pt x="4519" y="1732"/>
                  <a:pt x="4531" y="1695"/>
                  <a:pt x="4542" y="1650"/>
                </a:cubicBezTo>
                <a:cubicBezTo>
                  <a:pt x="4552" y="1605"/>
                  <a:pt x="4562" y="1568"/>
                  <a:pt x="4566" y="1568"/>
                </a:cubicBezTo>
                <a:cubicBezTo>
                  <a:pt x="4571" y="1568"/>
                  <a:pt x="4592" y="1599"/>
                  <a:pt x="4613" y="1636"/>
                </a:cubicBezTo>
                <a:lnTo>
                  <a:pt x="4650" y="1700"/>
                </a:lnTo>
                <a:lnTo>
                  <a:pt x="4674" y="1628"/>
                </a:lnTo>
                <a:cubicBezTo>
                  <a:pt x="4686" y="1588"/>
                  <a:pt x="4702" y="1538"/>
                  <a:pt x="4706" y="1521"/>
                </a:cubicBezTo>
                <a:cubicBezTo>
                  <a:pt x="4711" y="1503"/>
                  <a:pt x="4694" y="1462"/>
                  <a:pt x="4667" y="1421"/>
                </a:cubicBezTo>
                <a:lnTo>
                  <a:pt x="4621" y="1349"/>
                </a:lnTo>
                <a:close/>
                <a:moveTo>
                  <a:pt x="17601" y="1399"/>
                </a:moveTo>
                <a:lnTo>
                  <a:pt x="17554" y="1496"/>
                </a:lnTo>
                <a:cubicBezTo>
                  <a:pt x="17504" y="1602"/>
                  <a:pt x="17484" y="1602"/>
                  <a:pt x="17413" y="1485"/>
                </a:cubicBezTo>
                <a:cubicBezTo>
                  <a:pt x="17395" y="1455"/>
                  <a:pt x="17372" y="1431"/>
                  <a:pt x="17364" y="1432"/>
                </a:cubicBezTo>
                <a:cubicBezTo>
                  <a:pt x="17340" y="1433"/>
                  <a:pt x="17253" y="1675"/>
                  <a:pt x="17266" y="1704"/>
                </a:cubicBezTo>
                <a:cubicBezTo>
                  <a:pt x="17272" y="1717"/>
                  <a:pt x="17303" y="1758"/>
                  <a:pt x="17336" y="1797"/>
                </a:cubicBezTo>
                <a:cubicBezTo>
                  <a:pt x="17368" y="1835"/>
                  <a:pt x="17399" y="1868"/>
                  <a:pt x="17404" y="1868"/>
                </a:cubicBezTo>
                <a:cubicBezTo>
                  <a:pt x="17409" y="1869"/>
                  <a:pt x="17431" y="1832"/>
                  <a:pt x="17454" y="1786"/>
                </a:cubicBezTo>
                <a:lnTo>
                  <a:pt x="17494" y="1704"/>
                </a:lnTo>
                <a:lnTo>
                  <a:pt x="17573" y="1793"/>
                </a:lnTo>
                <a:lnTo>
                  <a:pt x="17651" y="1879"/>
                </a:lnTo>
                <a:lnTo>
                  <a:pt x="17682" y="1815"/>
                </a:lnTo>
                <a:cubicBezTo>
                  <a:pt x="17699" y="1778"/>
                  <a:pt x="17723" y="1712"/>
                  <a:pt x="17736" y="1671"/>
                </a:cubicBezTo>
                <a:lnTo>
                  <a:pt x="17759" y="1600"/>
                </a:lnTo>
                <a:lnTo>
                  <a:pt x="17680" y="1500"/>
                </a:lnTo>
                <a:lnTo>
                  <a:pt x="17601" y="1399"/>
                </a:lnTo>
                <a:close/>
                <a:moveTo>
                  <a:pt x="7680" y="1460"/>
                </a:moveTo>
                <a:lnTo>
                  <a:pt x="7647" y="1568"/>
                </a:lnTo>
                <a:cubicBezTo>
                  <a:pt x="7629" y="1628"/>
                  <a:pt x="7617" y="1684"/>
                  <a:pt x="7621" y="1693"/>
                </a:cubicBezTo>
                <a:cubicBezTo>
                  <a:pt x="7625" y="1702"/>
                  <a:pt x="7646" y="1740"/>
                  <a:pt x="7667" y="1775"/>
                </a:cubicBezTo>
                <a:cubicBezTo>
                  <a:pt x="7689" y="1810"/>
                  <a:pt x="7708" y="1839"/>
                  <a:pt x="7709" y="1840"/>
                </a:cubicBezTo>
                <a:cubicBezTo>
                  <a:pt x="7710" y="1840"/>
                  <a:pt x="7723" y="1794"/>
                  <a:pt x="7740" y="1736"/>
                </a:cubicBezTo>
                <a:lnTo>
                  <a:pt x="7771" y="1628"/>
                </a:lnTo>
                <a:lnTo>
                  <a:pt x="7726" y="1543"/>
                </a:lnTo>
                <a:lnTo>
                  <a:pt x="7680" y="1460"/>
                </a:lnTo>
                <a:close/>
                <a:moveTo>
                  <a:pt x="18542" y="1514"/>
                </a:moveTo>
                <a:cubicBezTo>
                  <a:pt x="18528" y="1514"/>
                  <a:pt x="18450" y="1817"/>
                  <a:pt x="18435" y="1926"/>
                </a:cubicBezTo>
                <a:cubicBezTo>
                  <a:pt x="18425" y="2005"/>
                  <a:pt x="18429" y="2150"/>
                  <a:pt x="18460" y="2674"/>
                </a:cubicBezTo>
                <a:cubicBezTo>
                  <a:pt x="18502" y="3381"/>
                  <a:pt x="18503" y="3379"/>
                  <a:pt x="18556" y="3107"/>
                </a:cubicBezTo>
                <a:cubicBezTo>
                  <a:pt x="18593" y="2921"/>
                  <a:pt x="18605" y="2662"/>
                  <a:pt x="18592" y="2319"/>
                </a:cubicBezTo>
                <a:cubicBezTo>
                  <a:pt x="18575" y="1874"/>
                  <a:pt x="18553" y="1514"/>
                  <a:pt x="18542" y="1514"/>
                </a:cubicBezTo>
                <a:close/>
                <a:moveTo>
                  <a:pt x="5533" y="1625"/>
                </a:moveTo>
                <a:cubicBezTo>
                  <a:pt x="5517" y="1623"/>
                  <a:pt x="5460" y="1818"/>
                  <a:pt x="5471" y="1840"/>
                </a:cubicBezTo>
                <a:cubicBezTo>
                  <a:pt x="5477" y="1851"/>
                  <a:pt x="5497" y="1886"/>
                  <a:pt x="5516" y="1918"/>
                </a:cubicBezTo>
                <a:cubicBezTo>
                  <a:pt x="5535" y="1951"/>
                  <a:pt x="5554" y="1980"/>
                  <a:pt x="5558" y="1979"/>
                </a:cubicBezTo>
                <a:cubicBezTo>
                  <a:pt x="5562" y="1979"/>
                  <a:pt x="5577" y="1933"/>
                  <a:pt x="5592" y="1879"/>
                </a:cubicBezTo>
                <a:lnTo>
                  <a:pt x="5620" y="1779"/>
                </a:lnTo>
                <a:lnTo>
                  <a:pt x="5579" y="1700"/>
                </a:lnTo>
                <a:cubicBezTo>
                  <a:pt x="5558" y="1657"/>
                  <a:pt x="5537" y="1625"/>
                  <a:pt x="5533" y="1625"/>
                </a:cubicBezTo>
                <a:close/>
                <a:moveTo>
                  <a:pt x="7939" y="1951"/>
                </a:moveTo>
                <a:cubicBezTo>
                  <a:pt x="7933" y="1951"/>
                  <a:pt x="7922" y="2001"/>
                  <a:pt x="7914" y="2062"/>
                </a:cubicBezTo>
                <a:cubicBezTo>
                  <a:pt x="7901" y="2163"/>
                  <a:pt x="7903" y="2186"/>
                  <a:pt x="7939" y="2366"/>
                </a:cubicBezTo>
                <a:cubicBezTo>
                  <a:pt x="7975" y="2545"/>
                  <a:pt x="8010" y="2799"/>
                  <a:pt x="8010" y="2878"/>
                </a:cubicBezTo>
                <a:cubicBezTo>
                  <a:pt x="8010" y="2944"/>
                  <a:pt x="7938" y="3099"/>
                  <a:pt x="7880" y="3157"/>
                </a:cubicBezTo>
                <a:cubicBezTo>
                  <a:pt x="7806" y="3229"/>
                  <a:pt x="7667" y="3241"/>
                  <a:pt x="7602" y="3178"/>
                </a:cubicBezTo>
                <a:cubicBezTo>
                  <a:pt x="7552" y="3130"/>
                  <a:pt x="7510" y="2989"/>
                  <a:pt x="7511" y="2870"/>
                </a:cubicBezTo>
                <a:cubicBezTo>
                  <a:pt x="7511" y="2825"/>
                  <a:pt x="7521" y="2721"/>
                  <a:pt x="7534" y="2638"/>
                </a:cubicBezTo>
                <a:cubicBezTo>
                  <a:pt x="7546" y="2555"/>
                  <a:pt x="7554" y="2483"/>
                  <a:pt x="7551" y="2477"/>
                </a:cubicBezTo>
                <a:cubicBezTo>
                  <a:pt x="7529" y="2425"/>
                  <a:pt x="7462" y="2834"/>
                  <a:pt x="7462" y="3024"/>
                </a:cubicBezTo>
                <a:cubicBezTo>
                  <a:pt x="7462" y="3256"/>
                  <a:pt x="7516" y="3415"/>
                  <a:pt x="7615" y="3479"/>
                </a:cubicBezTo>
                <a:cubicBezTo>
                  <a:pt x="7727" y="3552"/>
                  <a:pt x="7890" y="3472"/>
                  <a:pt x="7965" y="3307"/>
                </a:cubicBezTo>
                <a:cubicBezTo>
                  <a:pt x="8045" y="3130"/>
                  <a:pt x="8070" y="2786"/>
                  <a:pt x="8029" y="2419"/>
                </a:cubicBezTo>
                <a:cubicBezTo>
                  <a:pt x="8006" y="2219"/>
                  <a:pt x="7955" y="1951"/>
                  <a:pt x="7939" y="1951"/>
                </a:cubicBezTo>
                <a:close/>
                <a:moveTo>
                  <a:pt x="1776" y="2062"/>
                </a:moveTo>
                <a:cubicBezTo>
                  <a:pt x="1718" y="2062"/>
                  <a:pt x="1641" y="2175"/>
                  <a:pt x="1562" y="2380"/>
                </a:cubicBezTo>
                <a:cubicBezTo>
                  <a:pt x="1461" y="2641"/>
                  <a:pt x="1430" y="2853"/>
                  <a:pt x="1466" y="3035"/>
                </a:cubicBezTo>
                <a:cubicBezTo>
                  <a:pt x="1483" y="3120"/>
                  <a:pt x="1550" y="3178"/>
                  <a:pt x="1655" y="3200"/>
                </a:cubicBezTo>
                <a:cubicBezTo>
                  <a:pt x="1699" y="3209"/>
                  <a:pt x="1740" y="3234"/>
                  <a:pt x="1750" y="3257"/>
                </a:cubicBezTo>
                <a:cubicBezTo>
                  <a:pt x="1765" y="3293"/>
                  <a:pt x="1763" y="3304"/>
                  <a:pt x="1734" y="3375"/>
                </a:cubicBezTo>
                <a:cubicBezTo>
                  <a:pt x="1671" y="3528"/>
                  <a:pt x="1444" y="3708"/>
                  <a:pt x="1315" y="3708"/>
                </a:cubicBezTo>
                <a:cubicBezTo>
                  <a:pt x="1102" y="3708"/>
                  <a:pt x="1018" y="3355"/>
                  <a:pt x="1114" y="2863"/>
                </a:cubicBezTo>
                <a:cubicBezTo>
                  <a:pt x="1153" y="2663"/>
                  <a:pt x="1147" y="2616"/>
                  <a:pt x="1103" y="2767"/>
                </a:cubicBezTo>
                <a:cubicBezTo>
                  <a:pt x="1034" y="2997"/>
                  <a:pt x="1003" y="3455"/>
                  <a:pt x="1041" y="3665"/>
                </a:cubicBezTo>
                <a:cubicBezTo>
                  <a:pt x="1060" y="3771"/>
                  <a:pt x="1113" y="3866"/>
                  <a:pt x="1183" y="3919"/>
                </a:cubicBezTo>
                <a:cubicBezTo>
                  <a:pt x="1255" y="3973"/>
                  <a:pt x="1392" y="3949"/>
                  <a:pt x="1494" y="3865"/>
                </a:cubicBezTo>
                <a:cubicBezTo>
                  <a:pt x="1760" y="3646"/>
                  <a:pt x="1798" y="3576"/>
                  <a:pt x="1816" y="3253"/>
                </a:cubicBezTo>
                <a:cubicBezTo>
                  <a:pt x="1827" y="3065"/>
                  <a:pt x="1810" y="3025"/>
                  <a:pt x="1708" y="2988"/>
                </a:cubicBezTo>
                <a:cubicBezTo>
                  <a:pt x="1570" y="2939"/>
                  <a:pt x="1537" y="2913"/>
                  <a:pt x="1517" y="2842"/>
                </a:cubicBezTo>
                <a:cubicBezTo>
                  <a:pt x="1478" y="2704"/>
                  <a:pt x="1530" y="2522"/>
                  <a:pt x="1649" y="2387"/>
                </a:cubicBezTo>
                <a:cubicBezTo>
                  <a:pt x="1713" y="2314"/>
                  <a:pt x="1734" y="2304"/>
                  <a:pt x="1779" y="2319"/>
                </a:cubicBezTo>
                <a:lnTo>
                  <a:pt x="1832" y="2341"/>
                </a:lnTo>
                <a:lnTo>
                  <a:pt x="1841" y="2237"/>
                </a:lnTo>
                <a:cubicBezTo>
                  <a:pt x="1848" y="2155"/>
                  <a:pt x="1845" y="2127"/>
                  <a:pt x="1827" y="2097"/>
                </a:cubicBezTo>
                <a:cubicBezTo>
                  <a:pt x="1812" y="2072"/>
                  <a:pt x="1795" y="2061"/>
                  <a:pt x="1776" y="2062"/>
                </a:cubicBezTo>
                <a:close/>
                <a:moveTo>
                  <a:pt x="4622" y="2090"/>
                </a:moveTo>
                <a:cubicBezTo>
                  <a:pt x="4610" y="2058"/>
                  <a:pt x="4584" y="2164"/>
                  <a:pt x="4584" y="2240"/>
                </a:cubicBezTo>
                <a:cubicBezTo>
                  <a:pt x="4584" y="2319"/>
                  <a:pt x="4575" y="2339"/>
                  <a:pt x="4514" y="2427"/>
                </a:cubicBezTo>
                <a:cubicBezTo>
                  <a:pt x="4435" y="2539"/>
                  <a:pt x="4380" y="2704"/>
                  <a:pt x="4371" y="2860"/>
                </a:cubicBezTo>
                <a:cubicBezTo>
                  <a:pt x="4365" y="2962"/>
                  <a:pt x="4366" y="2964"/>
                  <a:pt x="4418" y="2996"/>
                </a:cubicBezTo>
                <a:cubicBezTo>
                  <a:pt x="4505" y="3050"/>
                  <a:pt x="4544" y="3041"/>
                  <a:pt x="4582" y="2956"/>
                </a:cubicBezTo>
                <a:cubicBezTo>
                  <a:pt x="4621" y="2870"/>
                  <a:pt x="4623" y="2875"/>
                  <a:pt x="4649" y="3074"/>
                </a:cubicBezTo>
                <a:cubicBezTo>
                  <a:pt x="4671" y="3250"/>
                  <a:pt x="4700" y="3296"/>
                  <a:pt x="4788" y="3296"/>
                </a:cubicBezTo>
                <a:cubicBezTo>
                  <a:pt x="4856" y="3296"/>
                  <a:pt x="4911" y="3252"/>
                  <a:pt x="4954" y="3164"/>
                </a:cubicBezTo>
                <a:cubicBezTo>
                  <a:pt x="4974" y="3125"/>
                  <a:pt x="4979" y="3131"/>
                  <a:pt x="5012" y="3203"/>
                </a:cubicBezTo>
                <a:cubicBezTo>
                  <a:pt x="5037" y="3259"/>
                  <a:pt x="5063" y="3286"/>
                  <a:pt x="5103" y="3296"/>
                </a:cubicBezTo>
                <a:lnTo>
                  <a:pt x="5161" y="3311"/>
                </a:lnTo>
                <a:lnTo>
                  <a:pt x="5157" y="3436"/>
                </a:lnTo>
                <a:cubicBezTo>
                  <a:pt x="5155" y="3572"/>
                  <a:pt x="5154" y="3572"/>
                  <a:pt x="5216" y="3368"/>
                </a:cubicBezTo>
                <a:cubicBezTo>
                  <a:pt x="5234" y="3311"/>
                  <a:pt x="5249" y="3296"/>
                  <a:pt x="5292" y="3296"/>
                </a:cubicBezTo>
                <a:cubicBezTo>
                  <a:pt x="5413" y="3296"/>
                  <a:pt x="5598" y="3173"/>
                  <a:pt x="5691" y="3031"/>
                </a:cubicBezTo>
                <a:cubicBezTo>
                  <a:pt x="5784" y="2890"/>
                  <a:pt x="5827" y="2585"/>
                  <a:pt x="5778" y="2423"/>
                </a:cubicBezTo>
                <a:cubicBezTo>
                  <a:pt x="5751" y="2335"/>
                  <a:pt x="5688" y="2277"/>
                  <a:pt x="5640" y="2298"/>
                </a:cubicBezTo>
                <a:cubicBezTo>
                  <a:pt x="5537" y="2342"/>
                  <a:pt x="5389" y="2595"/>
                  <a:pt x="5291" y="2888"/>
                </a:cubicBezTo>
                <a:lnTo>
                  <a:pt x="5237" y="3049"/>
                </a:lnTo>
                <a:lnTo>
                  <a:pt x="5167" y="3049"/>
                </a:lnTo>
                <a:cubicBezTo>
                  <a:pt x="5109" y="3049"/>
                  <a:pt x="5090" y="3037"/>
                  <a:pt x="5060" y="2978"/>
                </a:cubicBezTo>
                <a:cubicBezTo>
                  <a:pt x="5040" y="2939"/>
                  <a:pt x="5023" y="2892"/>
                  <a:pt x="5023" y="2870"/>
                </a:cubicBezTo>
                <a:cubicBezTo>
                  <a:pt x="5023" y="2803"/>
                  <a:pt x="4997" y="2828"/>
                  <a:pt x="4957" y="2935"/>
                </a:cubicBezTo>
                <a:lnTo>
                  <a:pt x="4919" y="3035"/>
                </a:lnTo>
                <a:lnTo>
                  <a:pt x="4821" y="3035"/>
                </a:lnTo>
                <a:cubicBezTo>
                  <a:pt x="4690" y="3035"/>
                  <a:pt x="4687" y="3026"/>
                  <a:pt x="4653" y="2502"/>
                </a:cubicBezTo>
                <a:cubicBezTo>
                  <a:pt x="4639" y="2283"/>
                  <a:pt x="4624" y="2096"/>
                  <a:pt x="4622" y="2090"/>
                </a:cubicBezTo>
                <a:close/>
                <a:moveTo>
                  <a:pt x="16214" y="2269"/>
                </a:moveTo>
                <a:lnTo>
                  <a:pt x="16188" y="2323"/>
                </a:lnTo>
                <a:cubicBezTo>
                  <a:pt x="16133" y="2437"/>
                  <a:pt x="16088" y="2615"/>
                  <a:pt x="16087" y="2731"/>
                </a:cubicBezTo>
                <a:lnTo>
                  <a:pt x="16085" y="2845"/>
                </a:lnTo>
                <a:lnTo>
                  <a:pt x="16023" y="2852"/>
                </a:lnTo>
                <a:cubicBezTo>
                  <a:pt x="15943" y="2863"/>
                  <a:pt x="15938" y="2836"/>
                  <a:pt x="15972" y="2566"/>
                </a:cubicBezTo>
                <a:cubicBezTo>
                  <a:pt x="15986" y="2452"/>
                  <a:pt x="15994" y="2349"/>
                  <a:pt x="15991" y="2341"/>
                </a:cubicBezTo>
                <a:cubicBezTo>
                  <a:pt x="15971" y="2296"/>
                  <a:pt x="15875" y="2594"/>
                  <a:pt x="15857" y="2752"/>
                </a:cubicBezTo>
                <a:cubicBezTo>
                  <a:pt x="15847" y="2844"/>
                  <a:pt x="15846" y="2844"/>
                  <a:pt x="15772" y="2852"/>
                </a:cubicBezTo>
                <a:cubicBezTo>
                  <a:pt x="15685" y="2862"/>
                  <a:pt x="15668" y="2838"/>
                  <a:pt x="15591" y="2577"/>
                </a:cubicBezTo>
                <a:cubicBezTo>
                  <a:pt x="15565" y="2490"/>
                  <a:pt x="15539" y="2419"/>
                  <a:pt x="15535" y="2419"/>
                </a:cubicBezTo>
                <a:cubicBezTo>
                  <a:pt x="15522" y="2421"/>
                  <a:pt x="15437" y="2744"/>
                  <a:pt x="15437" y="2788"/>
                </a:cubicBezTo>
                <a:cubicBezTo>
                  <a:pt x="15437" y="2809"/>
                  <a:pt x="15460" y="2913"/>
                  <a:pt x="15487" y="3021"/>
                </a:cubicBezTo>
                <a:cubicBezTo>
                  <a:pt x="15513" y="3128"/>
                  <a:pt x="15537" y="3265"/>
                  <a:pt x="15541" y="3325"/>
                </a:cubicBezTo>
                <a:cubicBezTo>
                  <a:pt x="15547" y="3430"/>
                  <a:pt x="15547" y="3435"/>
                  <a:pt x="15502" y="3479"/>
                </a:cubicBezTo>
                <a:cubicBezTo>
                  <a:pt x="15442" y="3538"/>
                  <a:pt x="15231" y="3563"/>
                  <a:pt x="15172" y="3518"/>
                </a:cubicBezTo>
                <a:cubicBezTo>
                  <a:pt x="15110" y="3472"/>
                  <a:pt x="15073" y="3394"/>
                  <a:pt x="15057" y="3282"/>
                </a:cubicBezTo>
                <a:cubicBezTo>
                  <a:pt x="15038" y="3148"/>
                  <a:pt x="15050" y="3036"/>
                  <a:pt x="15105" y="2824"/>
                </a:cubicBezTo>
                <a:cubicBezTo>
                  <a:pt x="15161" y="2610"/>
                  <a:pt x="15164" y="2573"/>
                  <a:pt x="15122" y="2616"/>
                </a:cubicBezTo>
                <a:cubicBezTo>
                  <a:pt x="15056" y="2685"/>
                  <a:pt x="14950" y="3198"/>
                  <a:pt x="14941" y="3490"/>
                </a:cubicBezTo>
                <a:cubicBezTo>
                  <a:pt x="14935" y="3655"/>
                  <a:pt x="14937" y="3676"/>
                  <a:pt x="14967" y="3758"/>
                </a:cubicBezTo>
                <a:cubicBezTo>
                  <a:pt x="15004" y="3858"/>
                  <a:pt x="15047" y="3916"/>
                  <a:pt x="15113" y="3955"/>
                </a:cubicBezTo>
                <a:cubicBezTo>
                  <a:pt x="15183" y="3995"/>
                  <a:pt x="15340" y="3969"/>
                  <a:pt x="15412" y="3905"/>
                </a:cubicBezTo>
                <a:cubicBezTo>
                  <a:pt x="15519" y="3810"/>
                  <a:pt x="15554" y="3741"/>
                  <a:pt x="15601" y="3522"/>
                </a:cubicBezTo>
                <a:cubicBezTo>
                  <a:pt x="15625" y="3411"/>
                  <a:pt x="15649" y="3315"/>
                  <a:pt x="15654" y="3307"/>
                </a:cubicBezTo>
                <a:cubicBezTo>
                  <a:pt x="15660" y="3299"/>
                  <a:pt x="15774" y="3295"/>
                  <a:pt x="15907" y="3296"/>
                </a:cubicBezTo>
                <a:lnTo>
                  <a:pt x="16149" y="3296"/>
                </a:lnTo>
                <a:lnTo>
                  <a:pt x="16175" y="3139"/>
                </a:lnTo>
                <a:cubicBezTo>
                  <a:pt x="16198" y="3011"/>
                  <a:pt x="16204" y="2914"/>
                  <a:pt x="16208" y="2623"/>
                </a:cubicBezTo>
                <a:lnTo>
                  <a:pt x="16214" y="2269"/>
                </a:lnTo>
                <a:close/>
                <a:moveTo>
                  <a:pt x="14540" y="2316"/>
                </a:moveTo>
                <a:cubicBezTo>
                  <a:pt x="14532" y="2323"/>
                  <a:pt x="14510" y="2393"/>
                  <a:pt x="14492" y="2466"/>
                </a:cubicBezTo>
                <a:lnTo>
                  <a:pt x="14460" y="2598"/>
                </a:lnTo>
                <a:lnTo>
                  <a:pt x="14486" y="2638"/>
                </a:lnTo>
                <a:cubicBezTo>
                  <a:pt x="14562" y="2753"/>
                  <a:pt x="14562" y="2747"/>
                  <a:pt x="14509" y="2928"/>
                </a:cubicBezTo>
                <a:cubicBezTo>
                  <a:pt x="14483" y="3018"/>
                  <a:pt x="14461" y="3102"/>
                  <a:pt x="14461" y="3117"/>
                </a:cubicBezTo>
                <a:cubicBezTo>
                  <a:pt x="14461" y="3132"/>
                  <a:pt x="14488" y="3187"/>
                  <a:pt x="14519" y="3235"/>
                </a:cubicBezTo>
                <a:cubicBezTo>
                  <a:pt x="14550" y="3284"/>
                  <a:pt x="14582" y="3321"/>
                  <a:pt x="14592" y="3318"/>
                </a:cubicBezTo>
                <a:cubicBezTo>
                  <a:pt x="14601" y="3315"/>
                  <a:pt x="14626" y="3252"/>
                  <a:pt x="14646" y="3178"/>
                </a:cubicBezTo>
                <a:lnTo>
                  <a:pt x="14682" y="3042"/>
                </a:lnTo>
                <a:lnTo>
                  <a:pt x="14632" y="2942"/>
                </a:lnTo>
                <a:lnTo>
                  <a:pt x="14582" y="2845"/>
                </a:lnTo>
                <a:lnTo>
                  <a:pt x="14612" y="2763"/>
                </a:lnTo>
                <a:cubicBezTo>
                  <a:pt x="14653" y="2647"/>
                  <a:pt x="14678" y="2530"/>
                  <a:pt x="14671" y="2487"/>
                </a:cubicBezTo>
                <a:cubicBezTo>
                  <a:pt x="14662" y="2435"/>
                  <a:pt x="14559" y="2299"/>
                  <a:pt x="14540" y="2316"/>
                </a:cubicBezTo>
                <a:close/>
                <a:moveTo>
                  <a:pt x="6975" y="2502"/>
                </a:moveTo>
                <a:cubicBezTo>
                  <a:pt x="6970" y="2502"/>
                  <a:pt x="6958" y="2549"/>
                  <a:pt x="6946" y="2609"/>
                </a:cubicBezTo>
                <a:lnTo>
                  <a:pt x="6924" y="2716"/>
                </a:lnTo>
                <a:lnTo>
                  <a:pt x="6957" y="2810"/>
                </a:lnTo>
                <a:cubicBezTo>
                  <a:pt x="6975" y="2859"/>
                  <a:pt x="7002" y="2961"/>
                  <a:pt x="7017" y="3035"/>
                </a:cubicBezTo>
                <a:cubicBezTo>
                  <a:pt x="7043" y="3162"/>
                  <a:pt x="7044" y="3174"/>
                  <a:pt x="7027" y="3253"/>
                </a:cubicBezTo>
                <a:cubicBezTo>
                  <a:pt x="7016" y="3300"/>
                  <a:pt x="6962" y="3440"/>
                  <a:pt x="6907" y="3565"/>
                </a:cubicBezTo>
                <a:lnTo>
                  <a:pt x="6808" y="3790"/>
                </a:lnTo>
                <a:lnTo>
                  <a:pt x="6699" y="3790"/>
                </a:lnTo>
                <a:cubicBezTo>
                  <a:pt x="6639" y="3790"/>
                  <a:pt x="6593" y="3799"/>
                  <a:pt x="6597" y="3808"/>
                </a:cubicBezTo>
                <a:cubicBezTo>
                  <a:pt x="6601" y="3817"/>
                  <a:pt x="6635" y="3854"/>
                  <a:pt x="6673" y="3890"/>
                </a:cubicBezTo>
                <a:cubicBezTo>
                  <a:pt x="6755" y="3968"/>
                  <a:pt x="6772" y="3971"/>
                  <a:pt x="6830" y="3915"/>
                </a:cubicBezTo>
                <a:cubicBezTo>
                  <a:pt x="7020" y="3732"/>
                  <a:pt x="7114" y="3263"/>
                  <a:pt x="7055" y="2795"/>
                </a:cubicBezTo>
                <a:cubicBezTo>
                  <a:pt x="7037" y="2652"/>
                  <a:pt x="6995" y="2502"/>
                  <a:pt x="6975" y="2502"/>
                </a:cubicBezTo>
                <a:close/>
                <a:moveTo>
                  <a:pt x="12487" y="2502"/>
                </a:moveTo>
                <a:cubicBezTo>
                  <a:pt x="12482" y="2502"/>
                  <a:pt x="12467" y="2549"/>
                  <a:pt x="12456" y="2609"/>
                </a:cubicBezTo>
                <a:lnTo>
                  <a:pt x="12436" y="2716"/>
                </a:lnTo>
                <a:lnTo>
                  <a:pt x="12468" y="2810"/>
                </a:lnTo>
                <a:cubicBezTo>
                  <a:pt x="12486" y="2859"/>
                  <a:pt x="12514" y="2961"/>
                  <a:pt x="12529" y="3035"/>
                </a:cubicBezTo>
                <a:cubicBezTo>
                  <a:pt x="12554" y="3162"/>
                  <a:pt x="12554" y="3174"/>
                  <a:pt x="12536" y="3253"/>
                </a:cubicBezTo>
                <a:cubicBezTo>
                  <a:pt x="12526" y="3300"/>
                  <a:pt x="12473" y="3440"/>
                  <a:pt x="12418" y="3565"/>
                </a:cubicBezTo>
                <a:lnTo>
                  <a:pt x="12319" y="3790"/>
                </a:lnTo>
                <a:lnTo>
                  <a:pt x="12211" y="3790"/>
                </a:lnTo>
                <a:cubicBezTo>
                  <a:pt x="12151" y="3790"/>
                  <a:pt x="12104" y="3799"/>
                  <a:pt x="12108" y="3808"/>
                </a:cubicBezTo>
                <a:cubicBezTo>
                  <a:pt x="12112" y="3817"/>
                  <a:pt x="12146" y="3854"/>
                  <a:pt x="12184" y="3890"/>
                </a:cubicBezTo>
                <a:cubicBezTo>
                  <a:pt x="12267" y="3968"/>
                  <a:pt x="12282" y="3971"/>
                  <a:pt x="12339" y="3915"/>
                </a:cubicBezTo>
                <a:cubicBezTo>
                  <a:pt x="12529" y="3732"/>
                  <a:pt x="12623" y="3263"/>
                  <a:pt x="12564" y="2795"/>
                </a:cubicBezTo>
                <a:cubicBezTo>
                  <a:pt x="12546" y="2652"/>
                  <a:pt x="12506" y="2502"/>
                  <a:pt x="12487" y="2502"/>
                </a:cubicBezTo>
                <a:close/>
                <a:moveTo>
                  <a:pt x="11969" y="2520"/>
                </a:moveTo>
                <a:cubicBezTo>
                  <a:pt x="11963" y="2526"/>
                  <a:pt x="11957" y="2550"/>
                  <a:pt x="11942" y="2598"/>
                </a:cubicBezTo>
                <a:cubicBezTo>
                  <a:pt x="11913" y="2698"/>
                  <a:pt x="11911" y="2703"/>
                  <a:pt x="11931" y="2781"/>
                </a:cubicBezTo>
                <a:cubicBezTo>
                  <a:pt x="11956" y="2879"/>
                  <a:pt x="11948" y="2942"/>
                  <a:pt x="11910" y="2942"/>
                </a:cubicBezTo>
                <a:cubicBezTo>
                  <a:pt x="11870" y="2942"/>
                  <a:pt x="11823" y="2846"/>
                  <a:pt x="11813" y="2749"/>
                </a:cubicBezTo>
                <a:cubicBezTo>
                  <a:pt x="11802" y="2631"/>
                  <a:pt x="11783" y="2646"/>
                  <a:pt x="11742" y="2810"/>
                </a:cubicBezTo>
                <a:cubicBezTo>
                  <a:pt x="11699" y="2983"/>
                  <a:pt x="11649" y="3049"/>
                  <a:pt x="11559" y="3049"/>
                </a:cubicBezTo>
                <a:cubicBezTo>
                  <a:pt x="11501" y="3049"/>
                  <a:pt x="11492" y="3040"/>
                  <a:pt x="11449" y="2942"/>
                </a:cubicBezTo>
                <a:lnTo>
                  <a:pt x="11402" y="2835"/>
                </a:lnTo>
                <a:lnTo>
                  <a:pt x="11373" y="2935"/>
                </a:lnTo>
                <a:cubicBezTo>
                  <a:pt x="11342" y="3040"/>
                  <a:pt x="11345" y="3078"/>
                  <a:pt x="11390" y="3171"/>
                </a:cubicBezTo>
                <a:cubicBezTo>
                  <a:pt x="11412" y="3216"/>
                  <a:pt x="11415" y="3255"/>
                  <a:pt x="11415" y="3468"/>
                </a:cubicBezTo>
                <a:cubicBezTo>
                  <a:pt x="11415" y="3709"/>
                  <a:pt x="11414" y="3714"/>
                  <a:pt x="11376" y="3794"/>
                </a:cubicBezTo>
                <a:cubicBezTo>
                  <a:pt x="11280" y="3996"/>
                  <a:pt x="11064" y="4067"/>
                  <a:pt x="10946" y="3933"/>
                </a:cubicBezTo>
                <a:cubicBezTo>
                  <a:pt x="10840" y="3812"/>
                  <a:pt x="10825" y="3672"/>
                  <a:pt x="10886" y="3354"/>
                </a:cubicBezTo>
                <a:lnTo>
                  <a:pt x="10914" y="3200"/>
                </a:lnTo>
                <a:lnTo>
                  <a:pt x="10880" y="3293"/>
                </a:lnTo>
                <a:cubicBezTo>
                  <a:pt x="10819" y="3455"/>
                  <a:pt x="10791" y="3768"/>
                  <a:pt x="10821" y="3948"/>
                </a:cubicBezTo>
                <a:cubicBezTo>
                  <a:pt x="10837" y="4049"/>
                  <a:pt x="10888" y="4172"/>
                  <a:pt x="10932" y="4220"/>
                </a:cubicBezTo>
                <a:cubicBezTo>
                  <a:pt x="10987" y="4278"/>
                  <a:pt x="11179" y="4256"/>
                  <a:pt x="11249" y="4184"/>
                </a:cubicBezTo>
                <a:cubicBezTo>
                  <a:pt x="11364" y="4064"/>
                  <a:pt x="11438" y="3840"/>
                  <a:pt x="11463" y="3536"/>
                </a:cubicBezTo>
                <a:cubicBezTo>
                  <a:pt x="11470" y="3443"/>
                  <a:pt x="11479" y="3351"/>
                  <a:pt x="11482" y="3332"/>
                </a:cubicBezTo>
                <a:cubicBezTo>
                  <a:pt x="11484" y="3310"/>
                  <a:pt x="11508" y="3296"/>
                  <a:pt x="11550" y="3296"/>
                </a:cubicBezTo>
                <a:cubicBezTo>
                  <a:pt x="11632" y="3296"/>
                  <a:pt x="11669" y="3264"/>
                  <a:pt x="11714" y="3153"/>
                </a:cubicBezTo>
                <a:lnTo>
                  <a:pt x="11750" y="3067"/>
                </a:lnTo>
                <a:lnTo>
                  <a:pt x="11796" y="3128"/>
                </a:lnTo>
                <a:cubicBezTo>
                  <a:pt x="11879" y="3237"/>
                  <a:pt x="11946" y="3190"/>
                  <a:pt x="11979" y="3003"/>
                </a:cubicBezTo>
                <a:cubicBezTo>
                  <a:pt x="12000" y="2889"/>
                  <a:pt x="12003" y="2632"/>
                  <a:pt x="11984" y="2552"/>
                </a:cubicBezTo>
                <a:cubicBezTo>
                  <a:pt x="11978" y="2525"/>
                  <a:pt x="11974" y="2513"/>
                  <a:pt x="11969" y="2520"/>
                </a:cubicBezTo>
                <a:close/>
                <a:moveTo>
                  <a:pt x="2835" y="3464"/>
                </a:moveTo>
                <a:lnTo>
                  <a:pt x="2803" y="3572"/>
                </a:lnTo>
                <a:cubicBezTo>
                  <a:pt x="2769" y="3683"/>
                  <a:pt x="2772" y="3737"/>
                  <a:pt x="2809" y="3737"/>
                </a:cubicBezTo>
                <a:cubicBezTo>
                  <a:pt x="2821" y="3737"/>
                  <a:pt x="2836" y="3756"/>
                  <a:pt x="2845" y="3779"/>
                </a:cubicBezTo>
                <a:cubicBezTo>
                  <a:pt x="2858" y="3817"/>
                  <a:pt x="2863" y="3815"/>
                  <a:pt x="2883" y="3772"/>
                </a:cubicBezTo>
                <a:cubicBezTo>
                  <a:pt x="2931" y="3674"/>
                  <a:pt x="2931" y="3641"/>
                  <a:pt x="2882" y="3550"/>
                </a:cubicBezTo>
                <a:lnTo>
                  <a:pt x="2835" y="3464"/>
                </a:lnTo>
                <a:close/>
                <a:moveTo>
                  <a:pt x="17019" y="3572"/>
                </a:moveTo>
                <a:cubicBezTo>
                  <a:pt x="17010" y="3572"/>
                  <a:pt x="16986" y="3610"/>
                  <a:pt x="16968" y="3654"/>
                </a:cubicBezTo>
                <a:lnTo>
                  <a:pt x="16934" y="3733"/>
                </a:lnTo>
                <a:lnTo>
                  <a:pt x="16890" y="3679"/>
                </a:lnTo>
                <a:cubicBezTo>
                  <a:pt x="16867" y="3650"/>
                  <a:pt x="16837" y="3612"/>
                  <a:pt x="16825" y="3593"/>
                </a:cubicBezTo>
                <a:cubicBezTo>
                  <a:pt x="16806" y="3564"/>
                  <a:pt x="16799" y="3573"/>
                  <a:pt x="16759" y="3679"/>
                </a:cubicBezTo>
                <a:cubicBezTo>
                  <a:pt x="16733" y="3746"/>
                  <a:pt x="16715" y="3814"/>
                  <a:pt x="16718" y="3826"/>
                </a:cubicBezTo>
                <a:cubicBezTo>
                  <a:pt x="16722" y="3838"/>
                  <a:pt x="16750" y="3879"/>
                  <a:pt x="16780" y="3915"/>
                </a:cubicBezTo>
                <a:cubicBezTo>
                  <a:pt x="16811" y="3952"/>
                  <a:pt x="16838" y="3983"/>
                  <a:pt x="16841" y="3983"/>
                </a:cubicBezTo>
                <a:cubicBezTo>
                  <a:pt x="16844" y="3984"/>
                  <a:pt x="16864" y="3947"/>
                  <a:pt x="16884" y="3901"/>
                </a:cubicBezTo>
                <a:lnTo>
                  <a:pt x="16921" y="3815"/>
                </a:lnTo>
                <a:lnTo>
                  <a:pt x="16979" y="3901"/>
                </a:lnTo>
                <a:cubicBezTo>
                  <a:pt x="17010" y="3947"/>
                  <a:pt x="17047" y="3983"/>
                  <a:pt x="17058" y="3983"/>
                </a:cubicBezTo>
                <a:cubicBezTo>
                  <a:pt x="17075" y="3983"/>
                  <a:pt x="17151" y="3796"/>
                  <a:pt x="17151" y="3754"/>
                </a:cubicBezTo>
                <a:cubicBezTo>
                  <a:pt x="17151" y="3729"/>
                  <a:pt x="17037" y="3572"/>
                  <a:pt x="17019" y="3572"/>
                </a:cubicBezTo>
                <a:close/>
                <a:moveTo>
                  <a:pt x="6439" y="3597"/>
                </a:moveTo>
                <a:lnTo>
                  <a:pt x="6415" y="3686"/>
                </a:lnTo>
                <a:lnTo>
                  <a:pt x="6392" y="3776"/>
                </a:lnTo>
                <a:lnTo>
                  <a:pt x="6425" y="3837"/>
                </a:lnTo>
                <a:cubicBezTo>
                  <a:pt x="6467" y="3917"/>
                  <a:pt x="6478" y="3917"/>
                  <a:pt x="6509" y="3822"/>
                </a:cubicBezTo>
                <a:lnTo>
                  <a:pt x="6533" y="3744"/>
                </a:lnTo>
                <a:lnTo>
                  <a:pt x="6487" y="3669"/>
                </a:lnTo>
                <a:lnTo>
                  <a:pt x="6439" y="3597"/>
                </a:lnTo>
                <a:close/>
                <a:moveTo>
                  <a:pt x="13878" y="3597"/>
                </a:moveTo>
                <a:lnTo>
                  <a:pt x="13855" y="3686"/>
                </a:lnTo>
                <a:lnTo>
                  <a:pt x="13832" y="3776"/>
                </a:lnTo>
                <a:lnTo>
                  <a:pt x="13864" y="3837"/>
                </a:lnTo>
                <a:cubicBezTo>
                  <a:pt x="13907" y="3917"/>
                  <a:pt x="13916" y="3917"/>
                  <a:pt x="13946" y="3822"/>
                </a:cubicBezTo>
                <a:lnTo>
                  <a:pt x="13973" y="3744"/>
                </a:lnTo>
                <a:lnTo>
                  <a:pt x="13925" y="3669"/>
                </a:lnTo>
                <a:lnTo>
                  <a:pt x="13878" y="3597"/>
                </a:lnTo>
                <a:close/>
                <a:moveTo>
                  <a:pt x="6305" y="3658"/>
                </a:moveTo>
                <a:cubicBezTo>
                  <a:pt x="6295" y="3659"/>
                  <a:pt x="6285" y="3684"/>
                  <a:pt x="6268" y="3729"/>
                </a:cubicBezTo>
                <a:lnTo>
                  <a:pt x="6240" y="3801"/>
                </a:lnTo>
                <a:lnTo>
                  <a:pt x="6284" y="3876"/>
                </a:lnTo>
                <a:cubicBezTo>
                  <a:pt x="6307" y="3917"/>
                  <a:pt x="6330" y="3954"/>
                  <a:pt x="6335" y="3955"/>
                </a:cubicBezTo>
                <a:cubicBezTo>
                  <a:pt x="6340" y="3956"/>
                  <a:pt x="6352" y="3917"/>
                  <a:pt x="6363" y="3869"/>
                </a:cubicBezTo>
                <a:cubicBezTo>
                  <a:pt x="6382" y="3782"/>
                  <a:pt x="6383" y="3781"/>
                  <a:pt x="6349" y="3719"/>
                </a:cubicBezTo>
                <a:cubicBezTo>
                  <a:pt x="6327" y="3679"/>
                  <a:pt x="6316" y="3656"/>
                  <a:pt x="6305" y="3658"/>
                </a:cubicBezTo>
                <a:close/>
                <a:moveTo>
                  <a:pt x="13743" y="3658"/>
                </a:moveTo>
                <a:cubicBezTo>
                  <a:pt x="13733" y="3659"/>
                  <a:pt x="13723" y="3684"/>
                  <a:pt x="13706" y="3729"/>
                </a:cubicBezTo>
                <a:lnTo>
                  <a:pt x="13680" y="3801"/>
                </a:lnTo>
                <a:lnTo>
                  <a:pt x="13721" y="3876"/>
                </a:lnTo>
                <a:cubicBezTo>
                  <a:pt x="13745" y="3917"/>
                  <a:pt x="13769" y="3954"/>
                  <a:pt x="13774" y="3955"/>
                </a:cubicBezTo>
                <a:cubicBezTo>
                  <a:pt x="13779" y="3956"/>
                  <a:pt x="13791" y="3917"/>
                  <a:pt x="13802" y="3869"/>
                </a:cubicBezTo>
                <a:cubicBezTo>
                  <a:pt x="13822" y="3782"/>
                  <a:pt x="13822" y="3781"/>
                  <a:pt x="13788" y="3719"/>
                </a:cubicBezTo>
                <a:cubicBezTo>
                  <a:pt x="13766" y="3679"/>
                  <a:pt x="13754" y="3656"/>
                  <a:pt x="13743" y="3658"/>
                </a:cubicBezTo>
                <a:close/>
                <a:moveTo>
                  <a:pt x="1542" y="4119"/>
                </a:moveTo>
                <a:lnTo>
                  <a:pt x="1511" y="4209"/>
                </a:lnTo>
                <a:lnTo>
                  <a:pt x="1480" y="4298"/>
                </a:lnTo>
                <a:lnTo>
                  <a:pt x="1436" y="4223"/>
                </a:lnTo>
                <a:lnTo>
                  <a:pt x="1394" y="4148"/>
                </a:lnTo>
                <a:lnTo>
                  <a:pt x="1370" y="4227"/>
                </a:lnTo>
                <a:cubicBezTo>
                  <a:pt x="1337" y="4331"/>
                  <a:pt x="1338" y="4343"/>
                  <a:pt x="1383" y="4431"/>
                </a:cubicBezTo>
                <a:cubicBezTo>
                  <a:pt x="1405" y="4472"/>
                  <a:pt x="1427" y="4506"/>
                  <a:pt x="1432" y="4506"/>
                </a:cubicBezTo>
                <a:cubicBezTo>
                  <a:pt x="1436" y="4506"/>
                  <a:pt x="1448" y="4469"/>
                  <a:pt x="1458" y="4424"/>
                </a:cubicBezTo>
                <a:cubicBezTo>
                  <a:pt x="1480" y="4328"/>
                  <a:pt x="1499" y="4319"/>
                  <a:pt x="1529" y="4395"/>
                </a:cubicBezTo>
                <a:cubicBezTo>
                  <a:pt x="1556" y="4463"/>
                  <a:pt x="1570" y="4464"/>
                  <a:pt x="1591" y="4402"/>
                </a:cubicBezTo>
                <a:cubicBezTo>
                  <a:pt x="1634" y="4278"/>
                  <a:pt x="1634" y="4265"/>
                  <a:pt x="1587" y="4191"/>
                </a:cubicBezTo>
                <a:lnTo>
                  <a:pt x="1542" y="4119"/>
                </a:lnTo>
                <a:close/>
                <a:moveTo>
                  <a:pt x="12128" y="5970"/>
                </a:moveTo>
                <a:cubicBezTo>
                  <a:pt x="12128" y="5919"/>
                  <a:pt x="11847" y="6247"/>
                  <a:pt x="11831" y="6317"/>
                </a:cubicBezTo>
                <a:cubicBezTo>
                  <a:pt x="11824" y="6347"/>
                  <a:pt x="11820" y="6374"/>
                  <a:pt x="11823" y="6374"/>
                </a:cubicBezTo>
                <a:cubicBezTo>
                  <a:pt x="11837" y="6374"/>
                  <a:pt x="12091" y="6084"/>
                  <a:pt x="12108" y="6049"/>
                </a:cubicBezTo>
                <a:cubicBezTo>
                  <a:pt x="12120" y="6025"/>
                  <a:pt x="12128" y="5990"/>
                  <a:pt x="12128" y="5970"/>
                </a:cubicBezTo>
                <a:close/>
                <a:moveTo>
                  <a:pt x="8188" y="6092"/>
                </a:moveTo>
                <a:cubicBezTo>
                  <a:pt x="8167" y="6100"/>
                  <a:pt x="8120" y="6148"/>
                  <a:pt x="8046" y="6235"/>
                </a:cubicBezTo>
                <a:cubicBezTo>
                  <a:pt x="7928" y="6371"/>
                  <a:pt x="7885" y="6433"/>
                  <a:pt x="7872" y="6492"/>
                </a:cubicBezTo>
                <a:cubicBezTo>
                  <a:pt x="7862" y="6536"/>
                  <a:pt x="7859" y="6566"/>
                  <a:pt x="7864" y="6560"/>
                </a:cubicBezTo>
                <a:cubicBezTo>
                  <a:pt x="7960" y="6464"/>
                  <a:pt x="8158" y="6224"/>
                  <a:pt x="8176" y="6181"/>
                </a:cubicBezTo>
                <a:cubicBezTo>
                  <a:pt x="8206" y="6113"/>
                  <a:pt x="8210" y="6083"/>
                  <a:pt x="8188" y="6092"/>
                </a:cubicBezTo>
                <a:close/>
                <a:moveTo>
                  <a:pt x="10320" y="6092"/>
                </a:moveTo>
                <a:cubicBezTo>
                  <a:pt x="10298" y="6100"/>
                  <a:pt x="10250" y="6148"/>
                  <a:pt x="10175" y="6235"/>
                </a:cubicBezTo>
                <a:cubicBezTo>
                  <a:pt x="10058" y="6371"/>
                  <a:pt x="10015" y="6433"/>
                  <a:pt x="10002" y="6492"/>
                </a:cubicBezTo>
                <a:cubicBezTo>
                  <a:pt x="9992" y="6536"/>
                  <a:pt x="9988" y="6566"/>
                  <a:pt x="9994" y="6560"/>
                </a:cubicBezTo>
                <a:cubicBezTo>
                  <a:pt x="10090" y="6464"/>
                  <a:pt x="10289" y="6224"/>
                  <a:pt x="10307" y="6181"/>
                </a:cubicBezTo>
                <a:cubicBezTo>
                  <a:pt x="10337" y="6113"/>
                  <a:pt x="10341" y="6083"/>
                  <a:pt x="10320" y="6092"/>
                </a:cubicBezTo>
                <a:close/>
                <a:moveTo>
                  <a:pt x="12130" y="6220"/>
                </a:moveTo>
                <a:cubicBezTo>
                  <a:pt x="12137" y="6175"/>
                  <a:pt x="12111" y="6196"/>
                  <a:pt x="11989" y="6335"/>
                </a:cubicBezTo>
                <a:cubicBezTo>
                  <a:pt x="11853" y="6489"/>
                  <a:pt x="11820" y="6541"/>
                  <a:pt x="11820" y="6600"/>
                </a:cubicBezTo>
                <a:cubicBezTo>
                  <a:pt x="11819" y="6633"/>
                  <a:pt x="11831" y="6622"/>
                  <a:pt x="11979" y="6446"/>
                </a:cubicBezTo>
                <a:cubicBezTo>
                  <a:pt x="12069" y="6340"/>
                  <a:pt x="12125" y="6255"/>
                  <a:pt x="12130" y="6220"/>
                </a:cubicBezTo>
                <a:close/>
                <a:moveTo>
                  <a:pt x="5181" y="6256"/>
                </a:moveTo>
                <a:cubicBezTo>
                  <a:pt x="5160" y="6273"/>
                  <a:pt x="5139" y="6310"/>
                  <a:pt x="5119" y="6364"/>
                </a:cubicBezTo>
                <a:cubicBezTo>
                  <a:pt x="5078" y="6470"/>
                  <a:pt x="5071" y="6601"/>
                  <a:pt x="5102" y="6678"/>
                </a:cubicBezTo>
                <a:cubicBezTo>
                  <a:pt x="5116" y="6716"/>
                  <a:pt x="5118" y="6739"/>
                  <a:pt x="5108" y="6782"/>
                </a:cubicBezTo>
                <a:cubicBezTo>
                  <a:pt x="5101" y="6813"/>
                  <a:pt x="5094" y="6848"/>
                  <a:pt x="5094" y="6865"/>
                </a:cubicBezTo>
                <a:cubicBezTo>
                  <a:pt x="5094" y="6912"/>
                  <a:pt x="5113" y="6899"/>
                  <a:pt x="5142" y="6829"/>
                </a:cubicBezTo>
                <a:cubicBezTo>
                  <a:pt x="5157" y="6792"/>
                  <a:pt x="5201" y="6734"/>
                  <a:pt x="5240" y="6700"/>
                </a:cubicBezTo>
                <a:cubicBezTo>
                  <a:pt x="5301" y="6647"/>
                  <a:pt x="5354" y="6551"/>
                  <a:pt x="5339" y="6517"/>
                </a:cubicBezTo>
                <a:cubicBezTo>
                  <a:pt x="5336" y="6511"/>
                  <a:pt x="5315" y="6521"/>
                  <a:pt x="5291" y="6539"/>
                </a:cubicBezTo>
                <a:cubicBezTo>
                  <a:pt x="5224" y="6590"/>
                  <a:pt x="5166" y="6578"/>
                  <a:pt x="5137" y="6510"/>
                </a:cubicBezTo>
                <a:cubicBezTo>
                  <a:pt x="5112" y="6452"/>
                  <a:pt x="5113" y="6453"/>
                  <a:pt x="5136" y="6414"/>
                </a:cubicBezTo>
                <a:cubicBezTo>
                  <a:pt x="5164" y="6365"/>
                  <a:pt x="5192" y="6361"/>
                  <a:pt x="5212" y="6406"/>
                </a:cubicBezTo>
                <a:cubicBezTo>
                  <a:pt x="5224" y="6434"/>
                  <a:pt x="5231" y="6431"/>
                  <a:pt x="5244" y="6389"/>
                </a:cubicBezTo>
                <a:cubicBezTo>
                  <a:pt x="5267" y="6318"/>
                  <a:pt x="5266" y="6298"/>
                  <a:pt x="5238" y="6263"/>
                </a:cubicBezTo>
                <a:cubicBezTo>
                  <a:pt x="5221" y="6242"/>
                  <a:pt x="5201" y="6239"/>
                  <a:pt x="5181" y="6256"/>
                </a:cubicBezTo>
                <a:close/>
                <a:moveTo>
                  <a:pt x="14796" y="6256"/>
                </a:moveTo>
                <a:cubicBezTo>
                  <a:pt x="14776" y="6273"/>
                  <a:pt x="14756" y="6310"/>
                  <a:pt x="14736" y="6364"/>
                </a:cubicBezTo>
                <a:cubicBezTo>
                  <a:pt x="14696" y="6470"/>
                  <a:pt x="14688" y="6601"/>
                  <a:pt x="14719" y="6678"/>
                </a:cubicBezTo>
                <a:cubicBezTo>
                  <a:pt x="14733" y="6716"/>
                  <a:pt x="14733" y="6739"/>
                  <a:pt x="14723" y="6782"/>
                </a:cubicBezTo>
                <a:cubicBezTo>
                  <a:pt x="14716" y="6813"/>
                  <a:pt x="14711" y="6848"/>
                  <a:pt x="14711" y="6865"/>
                </a:cubicBezTo>
                <a:cubicBezTo>
                  <a:pt x="14711" y="6912"/>
                  <a:pt x="14729" y="6899"/>
                  <a:pt x="14758" y="6829"/>
                </a:cubicBezTo>
                <a:cubicBezTo>
                  <a:pt x="14772" y="6792"/>
                  <a:pt x="14816" y="6734"/>
                  <a:pt x="14855" y="6700"/>
                </a:cubicBezTo>
                <a:cubicBezTo>
                  <a:pt x="14917" y="6647"/>
                  <a:pt x="14971" y="6551"/>
                  <a:pt x="14956" y="6517"/>
                </a:cubicBezTo>
                <a:cubicBezTo>
                  <a:pt x="14953" y="6511"/>
                  <a:pt x="14932" y="6521"/>
                  <a:pt x="14908" y="6539"/>
                </a:cubicBezTo>
                <a:cubicBezTo>
                  <a:pt x="14841" y="6590"/>
                  <a:pt x="14783" y="6578"/>
                  <a:pt x="14754" y="6510"/>
                </a:cubicBezTo>
                <a:cubicBezTo>
                  <a:pt x="14730" y="6452"/>
                  <a:pt x="14730" y="6453"/>
                  <a:pt x="14753" y="6414"/>
                </a:cubicBezTo>
                <a:cubicBezTo>
                  <a:pt x="14781" y="6365"/>
                  <a:pt x="14809" y="6361"/>
                  <a:pt x="14829" y="6406"/>
                </a:cubicBezTo>
                <a:cubicBezTo>
                  <a:pt x="14841" y="6434"/>
                  <a:pt x="14848" y="6431"/>
                  <a:pt x="14862" y="6389"/>
                </a:cubicBezTo>
                <a:cubicBezTo>
                  <a:pt x="14884" y="6318"/>
                  <a:pt x="14882" y="6298"/>
                  <a:pt x="14854" y="6263"/>
                </a:cubicBezTo>
                <a:cubicBezTo>
                  <a:pt x="14836" y="6242"/>
                  <a:pt x="14817" y="6239"/>
                  <a:pt x="14796" y="6256"/>
                </a:cubicBezTo>
                <a:close/>
                <a:moveTo>
                  <a:pt x="5888" y="6263"/>
                </a:moveTo>
                <a:cubicBezTo>
                  <a:pt x="5846" y="6263"/>
                  <a:pt x="5788" y="6386"/>
                  <a:pt x="5772" y="6510"/>
                </a:cubicBezTo>
                <a:cubicBezTo>
                  <a:pt x="5760" y="6600"/>
                  <a:pt x="5761" y="6630"/>
                  <a:pt x="5778" y="6689"/>
                </a:cubicBezTo>
                <a:cubicBezTo>
                  <a:pt x="5789" y="6728"/>
                  <a:pt x="5804" y="6757"/>
                  <a:pt x="5814" y="6757"/>
                </a:cubicBezTo>
                <a:cubicBezTo>
                  <a:pt x="5842" y="6757"/>
                  <a:pt x="5848" y="6812"/>
                  <a:pt x="5824" y="6872"/>
                </a:cubicBezTo>
                <a:cubicBezTo>
                  <a:pt x="5812" y="6903"/>
                  <a:pt x="5768" y="6985"/>
                  <a:pt x="5725" y="7054"/>
                </a:cubicBezTo>
                <a:cubicBezTo>
                  <a:pt x="5683" y="7123"/>
                  <a:pt x="5643" y="7189"/>
                  <a:pt x="5637" y="7201"/>
                </a:cubicBezTo>
                <a:cubicBezTo>
                  <a:pt x="5630" y="7214"/>
                  <a:pt x="5632" y="7222"/>
                  <a:pt x="5643" y="7222"/>
                </a:cubicBezTo>
                <a:cubicBezTo>
                  <a:pt x="5679" y="7222"/>
                  <a:pt x="5814" y="7051"/>
                  <a:pt x="5860" y="6943"/>
                </a:cubicBezTo>
                <a:cubicBezTo>
                  <a:pt x="5902" y="6847"/>
                  <a:pt x="5910" y="6838"/>
                  <a:pt x="5935" y="6865"/>
                </a:cubicBezTo>
                <a:cubicBezTo>
                  <a:pt x="5958" y="6889"/>
                  <a:pt x="5965" y="6886"/>
                  <a:pt x="5975" y="6843"/>
                </a:cubicBezTo>
                <a:cubicBezTo>
                  <a:pt x="5984" y="6804"/>
                  <a:pt x="5981" y="6775"/>
                  <a:pt x="5963" y="6721"/>
                </a:cubicBezTo>
                <a:cubicBezTo>
                  <a:pt x="5944" y="6668"/>
                  <a:pt x="5940" y="6627"/>
                  <a:pt x="5945" y="6557"/>
                </a:cubicBezTo>
                <a:cubicBezTo>
                  <a:pt x="5957" y="6421"/>
                  <a:pt x="5926" y="6263"/>
                  <a:pt x="5888" y="6263"/>
                </a:cubicBezTo>
                <a:close/>
                <a:moveTo>
                  <a:pt x="12113" y="6600"/>
                </a:moveTo>
                <a:cubicBezTo>
                  <a:pt x="12105" y="6611"/>
                  <a:pt x="12098" y="6654"/>
                  <a:pt x="12096" y="6725"/>
                </a:cubicBezTo>
                <a:cubicBezTo>
                  <a:pt x="12092" y="6850"/>
                  <a:pt x="12070" y="6897"/>
                  <a:pt x="12040" y="6840"/>
                </a:cubicBezTo>
                <a:cubicBezTo>
                  <a:pt x="12030" y="6821"/>
                  <a:pt x="12021" y="6782"/>
                  <a:pt x="12021" y="6754"/>
                </a:cubicBezTo>
                <a:cubicBezTo>
                  <a:pt x="12021" y="6667"/>
                  <a:pt x="12002" y="6695"/>
                  <a:pt x="11983" y="6811"/>
                </a:cubicBezTo>
                <a:cubicBezTo>
                  <a:pt x="11972" y="6871"/>
                  <a:pt x="11956" y="6931"/>
                  <a:pt x="11945" y="6940"/>
                </a:cubicBezTo>
                <a:cubicBezTo>
                  <a:pt x="11915" y="6967"/>
                  <a:pt x="11891" y="6902"/>
                  <a:pt x="11899" y="6811"/>
                </a:cubicBezTo>
                <a:cubicBezTo>
                  <a:pt x="11908" y="6702"/>
                  <a:pt x="11893" y="6709"/>
                  <a:pt x="11872" y="6825"/>
                </a:cubicBezTo>
                <a:cubicBezTo>
                  <a:pt x="11851" y="6941"/>
                  <a:pt x="11850" y="7039"/>
                  <a:pt x="11869" y="7083"/>
                </a:cubicBezTo>
                <a:cubicBezTo>
                  <a:pt x="11890" y="7131"/>
                  <a:pt x="11927" y="7121"/>
                  <a:pt x="11972" y="7058"/>
                </a:cubicBezTo>
                <a:cubicBezTo>
                  <a:pt x="11994" y="7026"/>
                  <a:pt x="12021" y="7009"/>
                  <a:pt x="12034" y="7018"/>
                </a:cubicBezTo>
                <a:cubicBezTo>
                  <a:pt x="12086" y="7057"/>
                  <a:pt x="12128" y="6906"/>
                  <a:pt x="12128" y="6678"/>
                </a:cubicBezTo>
                <a:cubicBezTo>
                  <a:pt x="12128" y="6611"/>
                  <a:pt x="12121" y="6589"/>
                  <a:pt x="12113" y="6600"/>
                </a:cubicBezTo>
                <a:close/>
                <a:moveTo>
                  <a:pt x="16175" y="6718"/>
                </a:moveTo>
                <a:lnTo>
                  <a:pt x="16138" y="6811"/>
                </a:lnTo>
                <a:cubicBezTo>
                  <a:pt x="16105" y="6894"/>
                  <a:pt x="16103" y="6914"/>
                  <a:pt x="16110" y="7015"/>
                </a:cubicBezTo>
                <a:cubicBezTo>
                  <a:pt x="16149" y="7555"/>
                  <a:pt x="16165" y="8379"/>
                  <a:pt x="16140" y="8489"/>
                </a:cubicBezTo>
                <a:cubicBezTo>
                  <a:pt x="16114" y="8602"/>
                  <a:pt x="16061" y="8634"/>
                  <a:pt x="15926" y="8618"/>
                </a:cubicBezTo>
                <a:cubicBezTo>
                  <a:pt x="15766" y="8600"/>
                  <a:pt x="15726" y="8570"/>
                  <a:pt x="15643" y="8414"/>
                </a:cubicBezTo>
                <a:cubicBezTo>
                  <a:pt x="15588" y="8311"/>
                  <a:pt x="15574" y="8295"/>
                  <a:pt x="15558" y="8321"/>
                </a:cubicBezTo>
                <a:cubicBezTo>
                  <a:pt x="15548" y="8339"/>
                  <a:pt x="15523" y="8374"/>
                  <a:pt x="15504" y="8400"/>
                </a:cubicBezTo>
                <a:cubicBezTo>
                  <a:pt x="15355" y="8604"/>
                  <a:pt x="15315" y="8751"/>
                  <a:pt x="15316" y="9098"/>
                </a:cubicBezTo>
                <a:cubicBezTo>
                  <a:pt x="15316" y="9299"/>
                  <a:pt x="15352" y="9859"/>
                  <a:pt x="15390" y="10268"/>
                </a:cubicBezTo>
                <a:cubicBezTo>
                  <a:pt x="15398" y="10345"/>
                  <a:pt x="15409" y="10411"/>
                  <a:pt x="15415" y="10411"/>
                </a:cubicBezTo>
                <a:cubicBezTo>
                  <a:pt x="15439" y="10411"/>
                  <a:pt x="15415" y="9637"/>
                  <a:pt x="15389" y="9574"/>
                </a:cubicBezTo>
                <a:cubicBezTo>
                  <a:pt x="15383" y="9560"/>
                  <a:pt x="15378" y="9512"/>
                  <a:pt x="15378" y="9470"/>
                </a:cubicBezTo>
                <a:cubicBezTo>
                  <a:pt x="15378" y="9428"/>
                  <a:pt x="15372" y="9311"/>
                  <a:pt x="15364" y="9209"/>
                </a:cubicBezTo>
                <a:cubicBezTo>
                  <a:pt x="15346" y="8966"/>
                  <a:pt x="15356" y="8889"/>
                  <a:pt x="15417" y="8787"/>
                </a:cubicBezTo>
                <a:cubicBezTo>
                  <a:pt x="15494" y="8657"/>
                  <a:pt x="15518" y="8681"/>
                  <a:pt x="15550" y="8912"/>
                </a:cubicBezTo>
                <a:cubicBezTo>
                  <a:pt x="15586" y="9170"/>
                  <a:pt x="15631" y="9241"/>
                  <a:pt x="15670" y="9105"/>
                </a:cubicBezTo>
                <a:cubicBezTo>
                  <a:pt x="15680" y="9068"/>
                  <a:pt x="15692" y="8987"/>
                  <a:pt x="15696" y="8926"/>
                </a:cubicBezTo>
                <a:cubicBezTo>
                  <a:pt x="15700" y="8865"/>
                  <a:pt x="15706" y="8809"/>
                  <a:pt x="15712" y="8801"/>
                </a:cubicBezTo>
                <a:cubicBezTo>
                  <a:pt x="15717" y="8793"/>
                  <a:pt x="15753" y="8806"/>
                  <a:pt x="15792" y="8829"/>
                </a:cubicBezTo>
                <a:cubicBezTo>
                  <a:pt x="15831" y="8853"/>
                  <a:pt x="15902" y="8872"/>
                  <a:pt x="15950" y="8872"/>
                </a:cubicBezTo>
                <a:cubicBezTo>
                  <a:pt x="16055" y="8872"/>
                  <a:pt x="16100" y="8822"/>
                  <a:pt x="16147" y="8647"/>
                </a:cubicBezTo>
                <a:cubicBezTo>
                  <a:pt x="16176" y="8541"/>
                  <a:pt x="16181" y="8533"/>
                  <a:pt x="16192" y="8579"/>
                </a:cubicBezTo>
                <a:cubicBezTo>
                  <a:pt x="16268" y="8872"/>
                  <a:pt x="16269" y="8875"/>
                  <a:pt x="16490" y="8865"/>
                </a:cubicBezTo>
                <a:cubicBezTo>
                  <a:pt x="16660" y="8858"/>
                  <a:pt x="16672" y="8854"/>
                  <a:pt x="16724" y="8783"/>
                </a:cubicBezTo>
                <a:cubicBezTo>
                  <a:pt x="16784" y="8702"/>
                  <a:pt x="16807" y="8610"/>
                  <a:pt x="16807" y="8439"/>
                </a:cubicBezTo>
                <a:cubicBezTo>
                  <a:pt x="16807" y="8164"/>
                  <a:pt x="16728" y="7926"/>
                  <a:pt x="16574" y="7738"/>
                </a:cubicBezTo>
                <a:cubicBezTo>
                  <a:pt x="16522" y="7674"/>
                  <a:pt x="16479" y="7610"/>
                  <a:pt x="16479" y="7595"/>
                </a:cubicBezTo>
                <a:cubicBezTo>
                  <a:pt x="16479" y="7548"/>
                  <a:pt x="16602" y="7411"/>
                  <a:pt x="16752" y="7290"/>
                </a:cubicBezTo>
                <a:cubicBezTo>
                  <a:pt x="16889" y="7181"/>
                  <a:pt x="16896" y="7172"/>
                  <a:pt x="16923" y="7061"/>
                </a:cubicBezTo>
                <a:cubicBezTo>
                  <a:pt x="16938" y="6998"/>
                  <a:pt x="16950" y="6942"/>
                  <a:pt x="16948" y="6936"/>
                </a:cubicBezTo>
                <a:cubicBezTo>
                  <a:pt x="16940" y="6919"/>
                  <a:pt x="16709" y="7127"/>
                  <a:pt x="16602" y="7248"/>
                </a:cubicBezTo>
                <a:cubicBezTo>
                  <a:pt x="16461" y="7407"/>
                  <a:pt x="16448" y="7436"/>
                  <a:pt x="16448" y="7634"/>
                </a:cubicBezTo>
                <a:cubicBezTo>
                  <a:pt x="16448" y="7823"/>
                  <a:pt x="16455" y="7843"/>
                  <a:pt x="16558" y="7970"/>
                </a:cubicBezTo>
                <a:cubicBezTo>
                  <a:pt x="16645" y="8076"/>
                  <a:pt x="16774" y="8354"/>
                  <a:pt x="16768" y="8421"/>
                </a:cubicBezTo>
                <a:cubicBezTo>
                  <a:pt x="16762" y="8487"/>
                  <a:pt x="16711" y="8568"/>
                  <a:pt x="16656" y="8597"/>
                </a:cubicBezTo>
                <a:cubicBezTo>
                  <a:pt x="16591" y="8632"/>
                  <a:pt x="16322" y="8633"/>
                  <a:pt x="16293" y="8597"/>
                </a:cubicBezTo>
                <a:cubicBezTo>
                  <a:pt x="16241" y="8532"/>
                  <a:pt x="16222" y="8327"/>
                  <a:pt x="16192" y="7416"/>
                </a:cubicBezTo>
                <a:cubicBezTo>
                  <a:pt x="16183" y="7121"/>
                  <a:pt x="16176" y="6845"/>
                  <a:pt x="16175" y="6800"/>
                </a:cubicBezTo>
                <a:lnTo>
                  <a:pt x="16175" y="6718"/>
                </a:lnTo>
                <a:close/>
                <a:moveTo>
                  <a:pt x="1796" y="6721"/>
                </a:moveTo>
                <a:cubicBezTo>
                  <a:pt x="1792" y="6709"/>
                  <a:pt x="1773" y="6743"/>
                  <a:pt x="1756" y="6797"/>
                </a:cubicBezTo>
                <a:lnTo>
                  <a:pt x="1725" y="6893"/>
                </a:lnTo>
                <a:lnTo>
                  <a:pt x="1750" y="7230"/>
                </a:lnTo>
                <a:cubicBezTo>
                  <a:pt x="1786" y="7701"/>
                  <a:pt x="1820" y="8355"/>
                  <a:pt x="1813" y="8443"/>
                </a:cubicBezTo>
                <a:cubicBezTo>
                  <a:pt x="1802" y="8572"/>
                  <a:pt x="1758" y="8625"/>
                  <a:pt x="1661" y="8625"/>
                </a:cubicBezTo>
                <a:cubicBezTo>
                  <a:pt x="1565" y="8625"/>
                  <a:pt x="1521" y="8573"/>
                  <a:pt x="1508" y="8447"/>
                </a:cubicBezTo>
                <a:cubicBezTo>
                  <a:pt x="1498" y="8355"/>
                  <a:pt x="1480" y="8361"/>
                  <a:pt x="1458" y="8461"/>
                </a:cubicBezTo>
                <a:cubicBezTo>
                  <a:pt x="1421" y="8626"/>
                  <a:pt x="1356" y="8643"/>
                  <a:pt x="1320" y="8500"/>
                </a:cubicBezTo>
                <a:cubicBezTo>
                  <a:pt x="1306" y="8447"/>
                  <a:pt x="1290" y="8404"/>
                  <a:pt x="1283" y="8404"/>
                </a:cubicBezTo>
                <a:cubicBezTo>
                  <a:pt x="1275" y="8404"/>
                  <a:pt x="1249" y="8450"/>
                  <a:pt x="1225" y="8504"/>
                </a:cubicBezTo>
                <a:cubicBezTo>
                  <a:pt x="1148" y="8679"/>
                  <a:pt x="1051" y="8660"/>
                  <a:pt x="1007" y="8461"/>
                </a:cubicBezTo>
                <a:cubicBezTo>
                  <a:pt x="983" y="8357"/>
                  <a:pt x="969" y="8358"/>
                  <a:pt x="946" y="8461"/>
                </a:cubicBezTo>
                <a:cubicBezTo>
                  <a:pt x="921" y="8572"/>
                  <a:pt x="871" y="8625"/>
                  <a:pt x="791" y="8625"/>
                </a:cubicBezTo>
                <a:cubicBezTo>
                  <a:pt x="734" y="8625"/>
                  <a:pt x="720" y="8615"/>
                  <a:pt x="692" y="8550"/>
                </a:cubicBezTo>
                <a:cubicBezTo>
                  <a:pt x="674" y="8509"/>
                  <a:pt x="656" y="8457"/>
                  <a:pt x="653" y="8436"/>
                </a:cubicBezTo>
                <a:cubicBezTo>
                  <a:pt x="649" y="8408"/>
                  <a:pt x="634" y="8424"/>
                  <a:pt x="592" y="8497"/>
                </a:cubicBezTo>
                <a:cubicBezTo>
                  <a:pt x="531" y="8604"/>
                  <a:pt x="487" y="8632"/>
                  <a:pt x="406" y="8618"/>
                </a:cubicBezTo>
                <a:cubicBezTo>
                  <a:pt x="329" y="8605"/>
                  <a:pt x="316" y="8546"/>
                  <a:pt x="285" y="8074"/>
                </a:cubicBezTo>
                <a:cubicBezTo>
                  <a:pt x="271" y="7855"/>
                  <a:pt x="256" y="7672"/>
                  <a:pt x="254" y="7666"/>
                </a:cubicBezTo>
                <a:cubicBezTo>
                  <a:pt x="242" y="7634"/>
                  <a:pt x="215" y="7737"/>
                  <a:pt x="215" y="7813"/>
                </a:cubicBezTo>
                <a:cubicBezTo>
                  <a:pt x="215" y="7892"/>
                  <a:pt x="207" y="7915"/>
                  <a:pt x="146" y="8003"/>
                </a:cubicBezTo>
                <a:cubicBezTo>
                  <a:pt x="67" y="8115"/>
                  <a:pt x="12" y="8280"/>
                  <a:pt x="3" y="8436"/>
                </a:cubicBezTo>
                <a:cubicBezTo>
                  <a:pt x="-3" y="8538"/>
                  <a:pt x="-2" y="8540"/>
                  <a:pt x="49" y="8572"/>
                </a:cubicBezTo>
                <a:cubicBezTo>
                  <a:pt x="137" y="8626"/>
                  <a:pt x="176" y="8617"/>
                  <a:pt x="214" y="8532"/>
                </a:cubicBezTo>
                <a:cubicBezTo>
                  <a:pt x="253" y="8446"/>
                  <a:pt x="255" y="8451"/>
                  <a:pt x="281" y="8651"/>
                </a:cubicBezTo>
                <a:cubicBezTo>
                  <a:pt x="290" y="8726"/>
                  <a:pt x="311" y="8809"/>
                  <a:pt x="326" y="8833"/>
                </a:cubicBezTo>
                <a:cubicBezTo>
                  <a:pt x="345" y="8866"/>
                  <a:pt x="372" y="8872"/>
                  <a:pt x="431" y="8865"/>
                </a:cubicBezTo>
                <a:cubicBezTo>
                  <a:pt x="500" y="8857"/>
                  <a:pt x="517" y="8845"/>
                  <a:pt x="558" y="8769"/>
                </a:cubicBezTo>
                <a:cubicBezTo>
                  <a:pt x="614" y="8665"/>
                  <a:pt x="626" y="8659"/>
                  <a:pt x="644" y="8733"/>
                </a:cubicBezTo>
                <a:cubicBezTo>
                  <a:pt x="680" y="8892"/>
                  <a:pt x="830" y="8918"/>
                  <a:pt x="909" y="8779"/>
                </a:cubicBezTo>
                <a:lnTo>
                  <a:pt x="952" y="8704"/>
                </a:lnTo>
                <a:lnTo>
                  <a:pt x="1003" y="8790"/>
                </a:lnTo>
                <a:cubicBezTo>
                  <a:pt x="1048" y="8865"/>
                  <a:pt x="1061" y="8876"/>
                  <a:pt x="1110" y="8865"/>
                </a:cubicBezTo>
                <a:cubicBezTo>
                  <a:pt x="1157" y="8855"/>
                  <a:pt x="1177" y="8834"/>
                  <a:pt x="1214" y="8751"/>
                </a:cubicBezTo>
                <a:lnTo>
                  <a:pt x="1259" y="8647"/>
                </a:lnTo>
                <a:lnTo>
                  <a:pt x="1290" y="8758"/>
                </a:lnTo>
                <a:cubicBezTo>
                  <a:pt x="1331" y="8907"/>
                  <a:pt x="1373" y="8914"/>
                  <a:pt x="1439" y="8776"/>
                </a:cubicBezTo>
                <a:lnTo>
                  <a:pt x="1487" y="8676"/>
                </a:lnTo>
                <a:lnTo>
                  <a:pt x="1506" y="8761"/>
                </a:lnTo>
                <a:cubicBezTo>
                  <a:pt x="1529" y="8863"/>
                  <a:pt x="1561" y="8884"/>
                  <a:pt x="1660" y="8865"/>
                </a:cubicBezTo>
                <a:cubicBezTo>
                  <a:pt x="1756" y="8847"/>
                  <a:pt x="1799" y="8799"/>
                  <a:pt x="1826" y="8676"/>
                </a:cubicBezTo>
                <a:cubicBezTo>
                  <a:pt x="1869" y="8470"/>
                  <a:pt x="1871" y="8298"/>
                  <a:pt x="1838" y="7763"/>
                </a:cubicBezTo>
                <a:cubicBezTo>
                  <a:pt x="1805" y="7230"/>
                  <a:pt x="1806" y="7113"/>
                  <a:pt x="1846" y="7015"/>
                </a:cubicBezTo>
                <a:lnTo>
                  <a:pt x="1872" y="6954"/>
                </a:lnTo>
                <a:lnTo>
                  <a:pt x="1838" y="6850"/>
                </a:lnTo>
                <a:cubicBezTo>
                  <a:pt x="1820" y="6793"/>
                  <a:pt x="1801" y="6734"/>
                  <a:pt x="1796" y="6721"/>
                </a:cubicBezTo>
                <a:close/>
                <a:moveTo>
                  <a:pt x="10168" y="6840"/>
                </a:moveTo>
                <a:cubicBezTo>
                  <a:pt x="10162" y="6840"/>
                  <a:pt x="10146" y="6883"/>
                  <a:pt x="10130" y="6936"/>
                </a:cubicBezTo>
                <a:lnTo>
                  <a:pt x="10101" y="7033"/>
                </a:lnTo>
                <a:lnTo>
                  <a:pt x="10141" y="7115"/>
                </a:lnTo>
                <a:cubicBezTo>
                  <a:pt x="10164" y="7159"/>
                  <a:pt x="10185" y="7197"/>
                  <a:pt x="10189" y="7197"/>
                </a:cubicBezTo>
                <a:cubicBezTo>
                  <a:pt x="10193" y="7198"/>
                  <a:pt x="10212" y="7148"/>
                  <a:pt x="10228" y="7090"/>
                </a:cubicBezTo>
                <a:lnTo>
                  <a:pt x="10258" y="6986"/>
                </a:lnTo>
                <a:lnTo>
                  <a:pt x="10217" y="6915"/>
                </a:lnTo>
                <a:cubicBezTo>
                  <a:pt x="10195" y="6874"/>
                  <a:pt x="10173" y="6839"/>
                  <a:pt x="10168" y="6840"/>
                </a:cubicBezTo>
                <a:close/>
                <a:moveTo>
                  <a:pt x="17675" y="6868"/>
                </a:moveTo>
                <a:cubicBezTo>
                  <a:pt x="17670" y="6868"/>
                  <a:pt x="17653" y="6915"/>
                  <a:pt x="17638" y="6972"/>
                </a:cubicBezTo>
                <a:cubicBezTo>
                  <a:pt x="17589" y="7160"/>
                  <a:pt x="17543" y="7251"/>
                  <a:pt x="17498" y="7251"/>
                </a:cubicBezTo>
                <a:cubicBezTo>
                  <a:pt x="17465" y="7251"/>
                  <a:pt x="17445" y="7222"/>
                  <a:pt x="17384" y="7086"/>
                </a:cubicBezTo>
                <a:lnTo>
                  <a:pt x="17311" y="6922"/>
                </a:lnTo>
                <a:lnTo>
                  <a:pt x="17283" y="7058"/>
                </a:lnTo>
                <a:lnTo>
                  <a:pt x="17255" y="7190"/>
                </a:lnTo>
                <a:lnTo>
                  <a:pt x="17298" y="7323"/>
                </a:lnTo>
                <a:cubicBezTo>
                  <a:pt x="17399" y="7626"/>
                  <a:pt x="17485" y="8215"/>
                  <a:pt x="17485" y="8600"/>
                </a:cubicBezTo>
                <a:cubicBezTo>
                  <a:pt x="17485" y="8671"/>
                  <a:pt x="17488" y="8768"/>
                  <a:pt x="17492" y="8815"/>
                </a:cubicBezTo>
                <a:cubicBezTo>
                  <a:pt x="17514" y="9061"/>
                  <a:pt x="17551" y="8717"/>
                  <a:pt x="17540" y="8368"/>
                </a:cubicBezTo>
                <a:cubicBezTo>
                  <a:pt x="17536" y="8231"/>
                  <a:pt x="17524" y="8021"/>
                  <a:pt x="17514" y="7902"/>
                </a:cubicBezTo>
                <a:cubicBezTo>
                  <a:pt x="17504" y="7784"/>
                  <a:pt x="17497" y="7669"/>
                  <a:pt x="17497" y="7648"/>
                </a:cubicBezTo>
                <a:cubicBezTo>
                  <a:pt x="17497" y="7628"/>
                  <a:pt x="17526" y="7566"/>
                  <a:pt x="17562" y="7512"/>
                </a:cubicBezTo>
                <a:cubicBezTo>
                  <a:pt x="17625" y="7419"/>
                  <a:pt x="17629" y="7418"/>
                  <a:pt x="17663" y="7459"/>
                </a:cubicBezTo>
                <a:cubicBezTo>
                  <a:pt x="17682" y="7482"/>
                  <a:pt x="17722" y="7507"/>
                  <a:pt x="17751" y="7516"/>
                </a:cubicBezTo>
                <a:cubicBezTo>
                  <a:pt x="17799" y="7531"/>
                  <a:pt x="17808" y="7524"/>
                  <a:pt x="17840" y="7452"/>
                </a:cubicBezTo>
                <a:cubicBezTo>
                  <a:pt x="17891" y="7333"/>
                  <a:pt x="17922" y="6965"/>
                  <a:pt x="17880" y="6965"/>
                </a:cubicBezTo>
                <a:cubicBezTo>
                  <a:pt x="17872" y="6965"/>
                  <a:pt x="17856" y="7005"/>
                  <a:pt x="17844" y="7058"/>
                </a:cubicBezTo>
                <a:cubicBezTo>
                  <a:pt x="17829" y="7129"/>
                  <a:pt x="17815" y="7159"/>
                  <a:pt x="17790" y="7165"/>
                </a:cubicBezTo>
                <a:cubicBezTo>
                  <a:pt x="17752" y="7175"/>
                  <a:pt x="17699" y="7079"/>
                  <a:pt x="17699" y="7001"/>
                </a:cubicBezTo>
                <a:cubicBezTo>
                  <a:pt x="17699" y="6935"/>
                  <a:pt x="17687" y="6868"/>
                  <a:pt x="17675" y="6868"/>
                </a:cubicBezTo>
                <a:close/>
                <a:moveTo>
                  <a:pt x="2106" y="6882"/>
                </a:moveTo>
                <a:lnTo>
                  <a:pt x="2071" y="6976"/>
                </a:lnTo>
                <a:lnTo>
                  <a:pt x="2035" y="7072"/>
                </a:lnTo>
                <a:lnTo>
                  <a:pt x="2041" y="7362"/>
                </a:lnTo>
                <a:cubicBezTo>
                  <a:pt x="2045" y="7521"/>
                  <a:pt x="2059" y="7877"/>
                  <a:pt x="2072" y="8157"/>
                </a:cubicBezTo>
                <a:cubicBezTo>
                  <a:pt x="2086" y="8436"/>
                  <a:pt x="2094" y="8713"/>
                  <a:pt x="2091" y="8769"/>
                </a:cubicBezTo>
                <a:cubicBezTo>
                  <a:pt x="2088" y="8824"/>
                  <a:pt x="2089" y="8874"/>
                  <a:pt x="2092" y="8883"/>
                </a:cubicBezTo>
                <a:cubicBezTo>
                  <a:pt x="2104" y="8911"/>
                  <a:pt x="2120" y="8854"/>
                  <a:pt x="2131" y="8744"/>
                </a:cubicBezTo>
                <a:cubicBezTo>
                  <a:pt x="2147" y="8590"/>
                  <a:pt x="2145" y="8229"/>
                  <a:pt x="2125" y="7774"/>
                </a:cubicBezTo>
                <a:cubicBezTo>
                  <a:pt x="2116" y="7555"/>
                  <a:pt x="2108" y="7265"/>
                  <a:pt x="2108" y="7129"/>
                </a:cubicBezTo>
                <a:lnTo>
                  <a:pt x="2106" y="6882"/>
                </a:lnTo>
                <a:close/>
                <a:moveTo>
                  <a:pt x="9844" y="6882"/>
                </a:moveTo>
                <a:lnTo>
                  <a:pt x="9806" y="6976"/>
                </a:lnTo>
                <a:lnTo>
                  <a:pt x="9771" y="7072"/>
                </a:lnTo>
                <a:lnTo>
                  <a:pt x="9778" y="7362"/>
                </a:lnTo>
                <a:cubicBezTo>
                  <a:pt x="9782" y="7521"/>
                  <a:pt x="9796" y="7877"/>
                  <a:pt x="9809" y="8157"/>
                </a:cubicBezTo>
                <a:cubicBezTo>
                  <a:pt x="9823" y="8436"/>
                  <a:pt x="9831" y="8713"/>
                  <a:pt x="9828" y="8769"/>
                </a:cubicBezTo>
                <a:cubicBezTo>
                  <a:pt x="9825" y="8824"/>
                  <a:pt x="9826" y="8874"/>
                  <a:pt x="9830" y="8883"/>
                </a:cubicBezTo>
                <a:cubicBezTo>
                  <a:pt x="9842" y="8911"/>
                  <a:pt x="9857" y="8854"/>
                  <a:pt x="9868" y="8744"/>
                </a:cubicBezTo>
                <a:cubicBezTo>
                  <a:pt x="9884" y="8590"/>
                  <a:pt x="9880" y="8229"/>
                  <a:pt x="9861" y="7774"/>
                </a:cubicBezTo>
                <a:cubicBezTo>
                  <a:pt x="9851" y="7555"/>
                  <a:pt x="9844" y="7265"/>
                  <a:pt x="9844" y="7129"/>
                </a:cubicBezTo>
                <a:lnTo>
                  <a:pt x="9844" y="6882"/>
                </a:lnTo>
                <a:close/>
                <a:moveTo>
                  <a:pt x="10676" y="6886"/>
                </a:moveTo>
                <a:lnTo>
                  <a:pt x="10639" y="6965"/>
                </a:lnTo>
                <a:lnTo>
                  <a:pt x="10602" y="7047"/>
                </a:lnTo>
                <a:lnTo>
                  <a:pt x="10610" y="7401"/>
                </a:lnTo>
                <a:cubicBezTo>
                  <a:pt x="10614" y="7598"/>
                  <a:pt x="10625" y="7914"/>
                  <a:pt x="10635" y="8103"/>
                </a:cubicBezTo>
                <a:cubicBezTo>
                  <a:pt x="10644" y="8292"/>
                  <a:pt x="10653" y="8547"/>
                  <a:pt x="10653" y="8672"/>
                </a:cubicBezTo>
                <a:cubicBezTo>
                  <a:pt x="10653" y="8797"/>
                  <a:pt x="10658" y="8901"/>
                  <a:pt x="10664" y="8901"/>
                </a:cubicBezTo>
                <a:cubicBezTo>
                  <a:pt x="10705" y="8901"/>
                  <a:pt x="10718" y="8291"/>
                  <a:pt x="10689" y="7731"/>
                </a:cubicBezTo>
                <a:cubicBezTo>
                  <a:pt x="10682" y="7595"/>
                  <a:pt x="10677" y="7348"/>
                  <a:pt x="10676" y="7183"/>
                </a:cubicBezTo>
                <a:lnTo>
                  <a:pt x="10676" y="6886"/>
                </a:lnTo>
                <a:close/>
                <a:moveTo>
                  <a:pt x="5232" y="6893"/>
                </a:moveTo>
                <a:lnTo>
                  <a:pt x="5193" y="6990"/>
                </a:lnTo>
                <a:cubicBezTo>
                  <a:pt x="5149" y="7101"/>
                  <a:pt x="5149" y="7066"/>
                  <a:pt x="5185" y="7885"/>
                </a:cubicBezTo>
                <a:cubicBezTo>
                  <a:pt x="5195" y="8104"/>
                  <a:pt x="5206" y="8420"/>
                  <a:pt x="5210" y="8590"/>
                </a:cubicBezTo>
                <a:cubicBezTo>
                  <a:pt x="5214" y="8760"/>
                  <a:pt x="5221" y="8901"/>
                  <a:pt x="5226" y="8901"/>
                </a:cubicBezTo>
                <a:cubicBezTo>
                  <a:pt x="5263" y="8901"/>
                  <a:pt x="5276" y="8323"/>
                  <a:pt x="5249" y="7756"/>
                </a:cubicBezTo>
                <a:cubicBezTo>
                  <a:pt x="5241" y="7592"/>
                  <a:pt x="5234" y="7332"/>
                  <a:pt x="5233" y="7176"/>
                </a:cubicBezTo>
                <a:lnTo>
                  <a:pt x="5232" y="6893"/>
                </a:lnTo>
                <a:close/>
                <a:moveTo>
                  <a:pt x="14848" y="6893"/>
                </a:moveTo>
                <a:lnTo>
                  <a:pt x="14809" y="6990"/>
                </a:lnTo>
                <a:cubicBezTo>
                  <a:pt x="14765" y="7101"/>
                  <a:pt x="14766" y="7066"/>
                  <a:pt x="14803" y="7885"/>
                </a:cubicBezTo>
                <a:cubicBezTo>
                  <a:pt x="14812" y="8104"/>
                  <a:pt x="14824" y="8420"/>
                  <a:pt x="14827" y="8590"/>
                </a:cubicBezTo>
                <a:cubicBezTo>
                  <a:pt x="14831" y="8760"/>
                  <a:pt x="14838" y="8901"/>
                  <a:pt x="14843" y="8901"/>
                </a:cubicBezTo>
                <a:cubicBezTo>
                  <a:pt x="14881" y="8901"/>
                  <a:pt x="14891" y="8323"/>
                  <a:pt x="14865" y="7756"/>
                </a:cubicBezTo>
                <a:cubicBezTo>
                  <a:pt x="14857" y="7592"/>
                  <a:pt x="14850" y="7332"/>
                  <a:pt x="14849" y="7176"/>
                </a:cubicBezTo>
                <a:lnTo>
                  <a:pt x="14848" y="6893"/>
                </a:lnTo>
                <a:close/>
                <a:moveTo>
                  <a:pt x="4014" y="6908"/>
                </a:moveTo>
                <a:cubicBezTo>
                  <a:pt x="4007" y="6878"/>
                  <a:pt x="3995" y="6889"/>
                  <a:pt x="3977" y="6933"/>
                </a:cubicBezTo>
                <a:lnTo>
                  <a:pt x="3951" y="6997"/>
                </a:lnTo>
                <a:lnTo>
                  <a:pt x="3969" y="7419"/>
                </a:lnTo>
                <a:cubicBezTo>
                  <a:pt x="3979" y="7652"/>
                  <a:pt x="3990" y="7973"/>
                  <a:pt x="3994" y="8132"/>
                </a:cubicBezTo>
                <a:cubicBezTo>
                  <a:pt x="4007" y="8647"/>
                  <a:pt x="4026" y="8765"/>
                  <a:pt x="4107" y="8844"/>
                </a:cubicBezTo>
                <a:cubicBezTo>
                  <a:pt x="4124" y="8860"/>
                  <a:pt x="4174" y="8869"/>
                  <a:pt x="4221" y="8865"/>
                </a:cubicBezTo>
                <a:cubicBezTo>
                  <a:pt x="4292" y="8859"/>
                  <a:pt x="4312" y="8844"/>
                  <a:pt x="4349" y="8779"/>
                </a:cubicBezTo>
                <a:lnTo>
                  <a:pt x="4393" y="8704"/>
                </a:lnTo>
                <a:lnTo>
                  <a:pt x="4433" y="8776"/>
                </a:lnTo>
                <a:cubicBezTo>
                  <a:pt x="4512" y="8914"/>
                  <a:pt x="4617" y="8900"/>
                  <a:pt x="4684" y="8744"/>
                </a:cubicBezTo>
                <a:lnTo>
                  <a:pt x="4726" y="8647"/>
                </a:lnTo>
                <a:lnTo>
                  <a:pt x="4777" y="8704"/>
                </a:lnTo>
                <a:cubicBezTo>
                  <a:pt x="4866" y="8804"/>
                  <a:pt x="4924" y="8764"/>
                  <a:pt x="4957" y="8579"/>
                </a:cubicBezTo>
                <a:cubicBezTo>
                  <a:pt x="4979" y="8460"/>
                  <a:pt x="4981" y="8184"/>
                  <a:pt x="4960" y="8121"/>
                </a:cubicBezTo>
                <a:cubicBezTo>
                  <a:pt x="4947" y="8079"/>
                  <a:pt x="4943" y="8086"/>
                  <a:pt x="4917" y="8174"/>
                </a:cubicBezTo>
                <a:cubicBezTo>
                  <a:pt x="4889" y="8270"/>
                  <a:pt x="4889" y="8273"/>
                  <a:pt x="4909" y="8353"/>
                </a:cubicBezTo>
                <a:cubicBezTo>
                  <a:pt x="4935" y="8453"/>
                  <a:pt x="4926" y="8515"/>
                  <a:pt x="4888" y="8515"/>
                </a:cubicBezTo>
                <a:cubicBezTo>
                  <a:pt x="4848" y="8515"/>
                  <a:pt x="4801" y="8419"/>
                  <a:pt x="4791" y="8321"/>
                </a:cubicBezTo>
                <a:cubicBezTo>
                  <a:pt x="4785" y="8250"/>
                  <a:pt x="4750" y="8202"/>
                  <a:pt x="4750" y="8264"/>
                </a:cubicBezTo>
                <a:cubicBezTo>
                  <a:pt x="4750" y="8276"/>
                  <a:pt x="4734" y="8342"/>
                  <a:pt x="4714" y="8411"/>
                </a:cubicBezTo>
                <a:cubicBezTo>
                  <a:pt x="4651" y="8629"/>
                  <a:pt x="4539" y="8693"/>
                  <a:pt x="4478" y="8547"/>
                </a:cubicBezTo>
                <a:cubicBezTo>
                  <a:pt x="4461" y="8505"/>
                  <a:pt x="4440" y="8447"/>
                  <a:pt x="4433" y="8418"/>
                </a:cubicBezTo>
                <a:cubicBezTo>
                  <a:pt x="4421" y="8367"/>
                  <a:pt x="4417" y="8371"/>
                  <a:pt x="4373" y="8486"/>
                </a:cubicBezTo>
                <a:cubicBezTo>
                  <a:pt x="4327" y="8603"/>
                  <a:pt x="4321" y="8607"/>
                  <a:pt x="4247" y="8618"/>
                </a:cubicBezTo>
                <a:cubicBezTo>
                  <a:pt x="4155" y="8632"/>
                  <a:pt x="4104" y="8587"/>
                  <a:pt x="4076" y="8461"/>
                </a:cubicBezTo>
                <a:cubicBezTo>
                  <a:pt x="4057" y="8377"/>
                  <a:pt x="4024" y="7528"/>
                  <a:pt x="4024" y="7129"/>
                </a:cubicBezTo>
                <a:cubicBezTo>
                  <a:pt x="4023" y="7009"/>
                  <a:pt x="4021" y="6937"/>
                  <a:pt x="4014" y="6908"/>
                </a:cubicBezTo>
                <a:close/>
                <a:moveTo>
                  <a:pt x="8643" y="6908"/>
                </a:moveTo>
                <a:cubicBezTo>
                  <a:pt x="8636" y="6878"/>
                  <a:pt x="8625" y="6889"/>
                  <a:pt x="8607" y="6933"/>
                </a:cubicBezTo>
                <a:lnTo>
                  <a:pt x="8581" y="6997"/>
                </a:lnTo>
                <a:lnTo>
                  <a:pt x="8599" y="7419"/>
                </a:lnTo>
                <a:cubicBezTo>
                  <a:pt x="8609" y="7652"/>
                  <a:pt x="8620" y="7973"/>
                  <a:pt x="8624" y="8132"/>
                </a:cubicBezTo>
                <a:cubicBezTo>
                  <a:pt x="8637" y="8647"/>
                  <a:pt x="8655" y="8765"/>
                  <a:pt x="8736" y="8844"/>
                </a:cubicBezTo>
                <a:cubicBezTo>
                  <a:pt x="8753" y="8861"/>
                  <a:pt x="8841" y="8869"/>
                  <a:pt x="8945" y="8865"/>
                </a:cubicBezTo>
                <a:cubicBezTo>
                  <a:pt x="9116" y="8859"/>
                  <a:pt x="9125" y="8855"/>
                  <a:pt x="9178" y="8783"/>
                </a:cubicBezTo>
                <a:cubicBezTo>
                  <a:pt x="9237" y="8702"/>
                  <a:pt x="9260" y="8610"/>
                  <a:pt x="9260" y="8439"/>
                </a:cubicBezTo>
                <a:cubicBezTo>
                  <a:pt x="9260" y="8164"/>
                  <a:pt x="9181" y="7926"/>
                  <a:pt x="9028" y="7738"/>
                </a:cubicBezTo>
                <a:cubicBezTo>
                  <a:pt x="8975" y="7674"/>
                  <a:pt x="8934" y="7610"/>
                  <a:pt x="8935" y="7595"/>
                </a:cubicBezTo>
                <a:cubicBezTo>
                  <a:pt x="8936" y="7547"/>
                  <a:pt x="9059" y="7408"/>
                  <a:pt x="9206" y="7290"/>
                </a:cubicBezTo>
                <a:cubicBezTo>
                  <a:pt x="9343" y="7181"/>
                  <a:pt x="9351" y="7172"/>
                  <a:pt x="9378" y="7061"/>
                </a:cubicBezTo>
                <a:cubicBezTo>
                  <a:pt x="9394" y="6998"/>
                  <a:pt x="9404" y="6942"/>
                  <a:pt x="9401" y="6936"/>
                </a:cubicBezTo>
                <a:cubicBezTo>
                  <a:pt x="9394" y="6919"/>
                  <a:pt x="9163" y="7127"/>
                  <a:pt x="9056" y="7248"/>
                </a:cubicBezTo>
                <a:cubicBezTo>
                  <a:pt x="8914" y="7407"/>
                  <a:pt x="8904" y="7436"/>
                  <a:pt x="8904" y="7634"/>
                </a:cubicBezTo>
                <a:cubicBezTo>
                  <a:pt x="8904" y="7823"/>
                  <a:pt x="8910" y="7843"/>
                  <a:pt x="9014" y="7970"/>
                </a:cubicBezTo>
                <a:cubicBezTo>
                  <a:pt x="9100" y="8076"/>
                  <a:pt x="9229" y="8354"/>
                  <a:pt x="9223" y="8421"/>
                </a:cubicBezTo>
                <a:cubicBezTo>
                  <a:pt x="9217" y="8487"/>
                  <a:pt x="9164" y="8568"/>
                  <a:pt x="9110" y="8597"/>
                </a:cubicBezTo>
                <a:cubicBezTo>
                  <a:pt x="9084" y="8611"/>
                  <a:pt x="9004" y="8625"/>
                  <a:pt x="8930" y="8625"/>
                </a:cubicBezTo>
                <a:cubicBezTo>
                  <a:pt x="8778" y="8626"/>
                  <a:pt x="8737" y="8596"/>
                  <a:pt x="8707" y="8461"/>
                </a:cubicBezTo>
                <a:cubicBezTo>
                  <a:pt x="8688" y="8377"/>
                  <a:pt x="8654" y="7528"/>
                  <a:pt x="8654" y="7129"/>
                </a:cubicBezTo>
                <a:cubicBezTo>
                  <a:pt x="8654" y="7009"/>
                  <a:pt x="8650" y="6937"/>
                  <a:pt x="8643" y="6908"/>
                </a:cubicBezTo>
                <a:close/>
                <a:moveTo>
                  <a:pt x="11655" y="6908"/>
                </a:moveTo>
                <a:cubicBezTo>
                  <a:pt x="11648" y="6878"/>
                  <a:pt x="11636" y="6889"/>
                  <a:pt x="11618" y="6933"/>
                </a:cubicBezTo>
                <a:lnTo>
                  <a:pt x="11592" y="6997"/>
                </a:lnTo>
                <a:lnTo>
                  <a:pt x="11610" y="7419"/>
                </a:lnTo>
                <a:cubicBezTo>
                  <a:pt x="11620" y="7652"/>
                  <a:pt x="11631" y="7973"/>
                  <a:pt x="11635" y="8132"/>
                </a:cubicBezTo>
                <a:cubicBezTo>
                  <a:pt x="11648" y="8647"/>
                  <a:pt x="11667" y="8765"/>
                  <a:pt x="11748" y="8844"/>
                </a:cubicBezTo>
                <a:cubicBezTo>
                  <a:pt x="11765" y="8860"/>
                  <a:pt x="11813" y="8869"/>
                  <a:pt x="11857" y="8865"/>
                </a:cubicBezTo>
                <a:cubicBezTo>
                  <a:pt x="11926" y="8859"/>
                  <a:pt x="11943" y="8846"/>
                  <a:pt x="11984" y="8769"/>
                </a:cubicBezTo>
                <a:cubicBezTo>
                  <a:pt x="12040" y="8665"/>
                  <a:pt x="12052" y="8659"/>
                  <a:pt x="12069" y="8733"/>
                </a:cubicBezTo>
                <a:cubicBezTo>
                  <a:pt x="12122" y="8961"/>
                  <a:pt x="12329" y="8898"/>
                  <a:pt x="12636" y="8557"/>
                </a:cubicBezTo>
                <a:lnTo>
                  <a:pt x="12792" y="8386"/>
                </a:lnTo>
                <a:lnTo>
                  <a:pt x="12798" y="8278"/>
                </a:lnTo>
                <a:cubicBezTo>
                  <a:pt x="12802" y="8220"/>
                  <a:pt x="12803" y="8168"/>
                  <a:pt x="12802" y="8164"/>
                </a:cubicBezTo>
                <a:cubicBezTo>
                  <a:pt x="12800" y="8160"/>
                  <a:pt x="12754" y="8207"/>
                  <a:pt x="12699" y="8268"/>
                </a:cubicBezTo>
                <a:cubicBezTo>
                  <a:pt x="12571" y="8410"/>
                  <a:pt x="12520" y="8412"/>
                  <a:pt x="12448" y="8285"/>
                </a:cubicBezTo>
                <a:cubicBezTo>
                  <a:pt x="12420" y="8236"/>
                  <a:pt x="12394" y="8176"/>
                  <a:pt x="12392" y="8149"/>
                </a:cubicBezTo>
                <a:cubicBezTo>
                  <a:pt x="12381" y="8015"/>
                  <a:pt x="12501" y="7896"/>
                  <a:pt x="12629" y="7917"/>
                </a:cubicBezTo>
                <a:cubicBezTo>
                  <a:pt x="12704" y="7929"/>
                  <a:pt x="12710" y="7926"/>
                  <a:pt x="12699" y="7881"/>
                </a:cubicBezTo>
                <a:cubicBezTo>
                  <a:pt x="12687" y="7828"/>
                  <a:pt x="12626" y="7735"/>
                  <a:pt x="12584" y="7706"/>
                </a:cubicBezTo>
                <a:cubicBezTo>
                  <a:pt x="12509" y="7653"/>
                  <a:pt x="12392" y="7833"/>
                  <a:pt x="12338" y="8081"/>
                </a:cubicBezTo>
                <a:cubicBezTo>
                  <a:pt x="12301" y="8252"/>
                  <a:pt x="12299" y="8355"/>
                  <a:pt x="12332" y="8475"/>
                </a:cubicBezTo>
                <a:cubicBezTo>
                  <a:pt x="12362" y="8588"/>
                  <a:pt x="12354" y="8601"/>
                  <a:pt x="12246" y="8618"/>
                </a:cubicBezTo>
                <a:cubicBezTo>
                  <a:pt x="12156" y="8633"/>
                  <a:pt x="12115" y="8594"/>
                  <a:pt x="12091" y="8472"/>
                </a:cubicBezTo>
                <a:cubicBezTo>
                  <a:pt x="12075" y="8391"/>
                  <a:pt x="12050" y="8385"/>
                  <a:pt x="12034" y="8457"/>
                </a:cubicBezTo>
                <a:cubicBezTo>
                  <a:pt x="12015" y="8538"/>
                  <a:pt x="11927" y="8625"/>
                  <a:pt x="11863" y="8625"/>
                </a:cubicBezTo>
                <a:cubicBezTo>
                  <a:pt x="11793" y="8625"/>
                  <a:pt x="11741" y="8568"/>
                  <a:pt x="11717" y="8461"/>
                </a:cubicBezTo>
                <a:cubicBezTo>
                  <a:pt x="11698" y="8377"/>
                  <a:pt x="11665" y="7528"/>
                  <a:pt x="11665" y="7129"/>
                </a:cubicBezTo>
                <a:cubicBezTo>
                  <a:pt x="11664" y="7009"/>
                  <a:pt x="11662" y="6937"/>
                  <a:pt x="11655" y="6908"/>
                </a:cubicBezTo>
                <a:close/>
                <a:moveTo>
                  <a:pt x="253" y="6925"/>
                </a:moveTo>
                <a:lnTo>
                  <a:pt x="223" y="7011"/>
                </a:lnTo>
                <a:lnTo>
                  <a:pt x="194" y="7101"/>
                </a:lnTo>
                <a:lnTo>
                  <a:pt x="155" y="7036"/>
                </a:lnTo>
                <a:cubicBezTo>
                  <a:pt x="111" y="6962"/>
                  <a:pt x="98" y="6968"/>
                  <a:pt x="70" y="7079"/>
                </a:cubicBezTo>
                <a:lnTo>
                  <a:pt x="49" y="7162"/>
                </a:lnTo>
                <a:lnTo>
                  <a:pt x="93" y="7233"/>
                </a:lnTo>
                <a:cubicBezTo>
                  <a:pt x="117" y="7273"/>
                  <a:pt x="141" y="7308"/>
                  <a:pt x="146" y="7308"/>
                </a:cubicBezTo>
                <a:cubicBezTo>
                  <a:pt x="150" y="7308"/>
                  <a:pt x="163" y="7268"/>
                  <a:pt x="174" y="7222"/>
                </a:cubicBezTo>
                <a:cubicBezTo>
                  <a:pt x="184" y="7177"/>
                  <a:pt x="194" y="7140"/>
                  <a:pt x="198" y="7140"/>
                </a:cubicBezTo>
                <a:cubicBezTo>
                  <a:pt x="203" y="7140"/>
                  <a:pt x="224" y="7171"/>
                  <a:pt x="245" y="7208"/>
                </a:cubicBezTo>
                <a:lnTo>
                  <a:pt x="282" y="7276"/>
                </a:lnTo>
                <a:lnTo>
                  <a:pt x="305" y="7201"/>
                </a:lnTo>
                <a:cubicBezTo>
                  <a:pt x="318" y="7160"/>
                  <a:pt x="334" y="7114"/>
                  <a:pt x="338" y="7097"/>
                </a:cubicBezTo>
                <a:cubicBezTo>
                  <a:pt x="343" y="7079"/>
                  <a:pt x="326" y="7038"/>
                  <a:pt x="299" y="6997"/>
                </a:cubicBezTo>
                <a:lnTo>
                  <a:pt x="253" y="6925"/>
                </a:lnTo>
                <a:close/>
                <a:moveTo>
                  <a:pt x="8036" y="7033"/>
                </a:moveTo>
                <a:lnTo>
                  <a:pt x="8004" y="7144"/>
                </a:lnTo>
                <a:cubicBezTo>
                  <a:pt x="7986" y="7204"/>
                  <a:pt x="7975" y="7260"/>
                  <a:pt x="7979" y="7269"/>
                </a:cubicBezTo>
                <a:cubicBezTo>
                  <a:pt x="7983" y="7278"/>
                  <a:pt x="8004" y="7316"/>
                  <a:pt x="8026" y="7351"/>
                </a:cubicBezTo>
                <a:cubicBezTo>
                  <a:pt x="8047" y="7387"/>
                  <a:pt x="8065" y="7415"/>
                  <a:pt x="8066" y="7416"/>
                </a:cubicBezTo>
                <a:cubicBezTo>
                  <a:pt x="8067" y="7416"/>
                  <a:pt x="8080" y="7367"/>
                  <a:pt x="8097" y="7308"/>
                </a:cubicBezTo>
                <a:lnTo>
                  <a:pt x="8128" y="7205"/>
                </a:lnTo>
                <a:lnTo>
                  <a:pt x="8083" y="7119"/>
                </a:lnTo>
                <a:lnTo>
                  <a:pt x="8036" y="7033"/>
                </a:lnTo>
                <a:close/>
                <a:moveTo>
                  <a:pt x="6614" y="7351"/>
                </a:moveTo>
                <a:cubicBezTo>
                  <a:pt x="6612" y="7337"/>
                  <a:pt x="6598" y="7363"/>
                  <a:pt x="6583" y="7412"/>
                </a:cubicBezTo>
                <a:lnTo>
                  <a:pt x="6555" y="7502"/>
                </a:lnTo>
                <a:lnTo>
                  <a:pt x="6578" y="7756"/>
                </a:lnTo>
                <a:cubicBezTo>
                  <a:pt x="6590" y="7895"/>
                  <a:pt x="6600" y="8098"/>
                  <a:pt x="6600" y="8207"/>
                </a:cubicBezTo>
                <a:cubicBezTo>
                  <a:pt x="6600" y="8395"/>
                  <a:pt x="6598" y="8408"/>
                  <a:pt x="6561" y="8493"/>
                </a:cubicBezTo>
                <a:cubicBezTo>
                  <a:pt x="6525" y="8577"/>
                  <a:pt x="6517" y="8582"/>
                  <a:pt x="6431" y="8590"/>
                </a:cubicBezTo>
                <a:cubicBezTo>
                  <a:pt x="6329" y="8599"/>
                  <a:pt x="6288" y="8569"/>
                  <a:pt x="6265" y="8461"/>
                </a:cubicBezTo>
                <a:cubicBezTo>
                  <a:pt x="6254" y="8411"/>
                  <a:pt x="6248" y="8402"/>
                  <a:pt x="6243" y="8432"/>
                </a:cubicBezTo>
                <a:cubicBezTo>
                  <a:pt x="6229" y="8521"/>
                  <a:pt x="6217" y="8733"/>
                  <a:pt x="6225" y="8761"/>
                </a:cubicBezTo>
                <a:cubicBezTo>
                  <a:pt x="6237" y="8808"/>
                  <a:pt x="6307" y="8844"/>
                  <a:pt x="6380" y="8844"/>
                </a:cubicBezTo>
                <a:cubicBezTo>
                  <a:pt x="6465" y="8843"/>
                  <a:pt x="6534" y="8771"/>
                  <a:pt x="6583" y="8629"/>
                </a:cubicBezTo>
                <a:cubicBezTo>
                  <a:pt x="6604" y="8567"/>
                  <a:pt x="6626" y="8521"/>
                  <a:pt x="6631" y="8529"/>
                </a:cubicBezTo>
                <a:cubicBezTo>
                  <a:pt x="6636" y="8537"/>
                  <a:pt x="6652" y="8601"/>
                  <a:pt x="6665" y="8668"/>
                </a:cubicBezTo>
                <a:cubicBezTo>
                  <a:pt x="6682" y="8756"/>
                  <a:pt x="6699" y="8802"/>
                  <a:pt x="6727" y="8829"/>
                </a:cubicBezTo>
                <a:cubicBezTo>
                  <a:pt x="6829" y="8932"/>
                  <a:pt x="7015" y="8839"/>
                  <a:pt x="7269" y="8557"/>
                </a:cubicBezTo>
                <a:lnTo>
                  <a:pt x="7424" y="8386"/>
                </a:lnTo>
                <a:lnTo>
                  <a:pt x="7430" y="8278"/>
                </a:lnTo>
                <a:cubicBezTo>
                  <a:pt x="7433" y="8220"/>
                  <a:pt x="7434" y="8168"/>
                  <a:pt x="7433" y="8164"/>
                </a:cubicBezTo>
                <a:cubicBezTo>
                  <a:pt x="7432" y="8160"/>
                  <a:pt x="7385" y="8207"/>
                  <a:pt x="7331" y="8268"/>
                </a:cubicBezTo>
                <a:cubicBezTo>
                  <a:pt x="7203" y="8410"/>
                  <a:pt x="7153" y="8412"/>
                  <a:pt x="7081" y="8285"/>
                </a:cubicBezTo>
                <a:cubicBezTo>
                  <a:pt x="7053" y="8236"/>
                  <a:pt x="7027" y="8176"/>
                  <a:pt x="7025" y="8149"/>
                </a:cubicBezTo>
                <a:cubicBezTo>
                  <a:pt x="7014" y="8015"/>
                  <a:pt x="7134" y="7896"/>
                  <a:pt x="7262" y="7917"/>
                </a:cubicBezTo>
                <a:cubicBezTo>
                  <a:pt x="7337" y="7929"/>
                  <a:pt x="7343" y="7926"/>
                  <a:pt x="7332" y="7881"/>
                </a:cubicBezTo>
                <a:cubicBezTo>
                  <a:pt x="7320" y="7828"/>
                  <a:pt x="7259" y="7735"/>
                  <a:pt x="7217" y="7706"/>
                </a:cubicBezTo>
                <a:cubicBezTo>
                  <a:pt x="7142" y="7653"/>
                  <a:pt x="7023" y="7833"/>
                  <a:pt x="6969" y="8081"/>
                </a:cubicBezTo>
                <a:cubicBezTo>
                  <a:pt x="6932" y="8252"/>
                  <a:pt x="6931" y="8355"/>
                  <a:pt x="6963" y="8475"/>
                </a:cubicBezTo>
                <a:cubicBezTo>
                  <a:pt x="6994" y="8591"/>
                  <a:pt x="6986" y="8603"/>
                  <a:pt x="6861" y="8618"/>
                </a:cubicBezTo>
                <a:cubicBezTo>
                  <a:pt x="6769" y="8629"/>
                  <a:pt x="6761" y="8628"/>
                  <a:pt x="6733" y="8565"/>
                </a:cubicBezTo>
                <a:cubicBezTo>
                  <a:pt x="6700" y="8487"/>
                  <a:pt x="6676" y="8280"/>
                  <a:pt x="6640" y="7734"/>
                </a:cubicBezTo>
                <a:cubicBezTo>
                  <a:pt x="6627" y="7536"/>
                  <a:pt x="6616" y="7365"/>
                  <a:pt x="6614" y="7351"/>
                </a:cubicBezTo>
                <a:close/>
                <a:moveTo>
                  <a:pt x="560" y="7498"/>
                </a:moveTo>
                <a:cubicBezTo>
                  <a:pt x="551" y="7498"/>
                  <a:pt x="500" y="7675"/>
                  <a:pt x="501" y="7706"/>
                </a:cubicBezTo>
                <a:cubicBezTo>
                  <a:pt x="501" y="7720"/>
                  <a:pt x="519" y="7759"/>
                  <a:pt x="540" y="7792"/>
                </a:cubicBezTo>
                <a:cubicBezTo>
                  <a:pt x="561" y="7824"/>
                  <a:pt x="582" y="7851"/>
                  <a:pt x="586" y="7852"/>
                </a:cubicBezTo>
                <a:cubicBezTo>
                  <a:pt x="591" y="7854"/>
                  <a:pt x="605" y="7811"/>
                  <a:pt x="620" y="7756"/>
                </a:cubicBezTo>
                <a:lnTo>
                  <a:pt x="648" y="7656"/>
                </a:lnTo>
                <a:lnTo>
                  <a:pt x="608" y="7577"/>
                </a:lnTo>
                <a:cubicBezTo>
                  <a:pt x="586" y="7534"/>
                  <a:pt x="563" y="7498"/>
                  <a:pt x="560" y="7498"/>
                </a:cubicBezTo>
                <a:close/>
                <a:moveTo>
                  <a:pt x="8295" y="7527"/>
                </a:moveTo>
                <a:cubicBezTo>
                  <a:pt x="8290" y="7527"/>
                  <a:pt x="8278" y="7574"/>
                  <a:pt x="8271" y="7634"/>
                </a:cubicBezTo>
                <a:cubicBezTo>
                  <a:pt x="8257" y="7735"/>
                  <a:pt x="8260" y="7759"/>
                  <a:pt x="8295" y="7938"/>
                </a:cubicBezTo>
                <a:cubicBezTo>
                  <a:pt x="8331" y="8118"/>
                  <a:pt x="8366" y="8375"/>
                  <a:pt x="8367" y="8454"/>
                </a:cubicBezTo>
                <a:cubicBezTo>
                  <a:pt x="8367" y="8520"/>
                  <a:pt x="8295" y="8675"/>
                  <a:pt x="8237" y="8733"/>
                </a:cubicBezTo>
                <a:cubicBezTo>
                  <a:pt x="8163" y="8806"/>
                  <a:pt x="8024" y="8814"/>
                  <a:pt x="7959" y="8751"/>
                </a:cubicBezTo>
                <a:cubicBezTo>
                  <a:pt x="7909" y="8702"/>
                  <a:pt x="7868" y="8565"/>
                  <a:pt x="7869" y="8447"/>
                </a:cubicBezTo>
                <a:cubicBezTo>
                  <a:pt x="7869" y="8401"/>
                  <a:pt x="7878" y="8297"/>
                  <a:pt x="7891" y="8214"/>
                </a:cubicBezTo>
                <a:cubicBezTo>
                  <a:pt x="7903" y="8131"/>
                  <a:pt x="7911" y="8056"/>
                  <a:pt x="7908" y="8049"/>
                </a:cubicBezTo>
                <a:cubicBezTo>
                  <a:pt x="7885" y="7998"/>
                  <a:pt x="7821" y="8410"/>
                  <a:pt x="7821" y="8600"/>
                </a:cubicBezTo>
                <a:cubicBezTo>
                  <a:pt x="7821" y="8832"/>
                  <a:pt x="7873" y="8991"/>
                  <a:pt x="7971" y="9055"/>
                </a:cubicBezTo>
                <a:cubicBezTo>
                  <a:pt x="8084" y="9128"/>
                  <a:pt x="8247" y="9045"/>
                  <a:pt x="8322" y="8880"/>
                </a:cubicBezTo>
                <a:cubicBezTo>
                  <a:pt x="8402" y="8703"/>
                  <a:pt x="8427" y="8359"/>
                  <a:pt x="8385" y="7992"/>
                </a:cubicBezTo>
                <a:cubicBezTo>
                  <a:pt x="8363" y="7791"/>
                  <a:pt x="8311" y="7527"/>
                  <a:pt x="8295" y="7527"/>
                </a:cubicBezTo>
                <a:close/>
                <a:moveTo>
                  <a:pt x="18313" y="7559"/>
                </a:moveTo>
                <a:cubicBezTo>
                  <a:pt x="18310" y="7564"/>
                  <a:pt x="18294" y="7677"/>
                  <a:pt x="18277" y="7813"/>
                </a:cubicBezTo>
                <a:lnTo>
                  <a:pt x="18246" y="8064"/>
                </a:lnTo>
                <a:lnTo>
                  <a:pt x="18273" y="8103"/>
                </a:lnTo>
                <a:cubicBezTo>
                  <a:pt x="18287" y="8125"/>
                  <a:pt x="18320" y="8183"/>
                  <a:pt x="18347" y="8232"/>
                </a:cubicBezTo>
                <a:cubicBezTo>
                  <a:pt x="18374" y="8280"/>
                  <a:pt x="18401" y="8320"/>
                  <a:pt x="18407" y="8321"/>
                </a:cubicBezTo>
                <a:cubicBezTo>
                  <a:pt x="18418" y="8322"/>
                  <a:pt x="18473" y="7917"/>
                  <a:pt x="18473" y="7842"/>
                </a:cubicBezTo>
                <a:cubicBezTo>
                  <a:pt x="18472" y="7811"/>
                  <a:pt x="18320" y="7542"/>
                  <a:pt x="18313" y="7559"/>
                </a:cubicBezTo>
                <a:close/>
                <a:moveTo>
                  <a:pt x="5874" y="7663"/>
                </a:moveTo>
                <a:cubicBezTo>
                  <a:pt x="5863" y="7663"/>
                  <a:pt x="5820" y="7871"/>
                  <a:pt x="5820" y="7928"/>
                </a:cubicBezTo>
                <a:cubicBezTo>
                  <a:pt x="5820" y="7932"/>
                  <a:pt x="5846" y="7965"/>
                  <a:pt x="5877" y="7999"/>
                </a:cubicBezTo>
                <a:cubicBezTo>
                  <a:pt x="5943" y="8070"/>
                  <a:pt x="6059" y="8317"/>
                  <a:pt x="6059" y="8386"/>
                </a:cubicBezTo>
                <a:cubicBezTo>
                  <a:pt x="6059" y="8502"/>
                  <a:pt x="5896" y="8616"/>
                  <a:pt x="5773" y="8586"/>
                </a:cubicBezTo>
                <a:cubicBezTo>
                  <a:pt x="5705" y="8570"/>
                  <a:pt x="5702" y="8574"/>
                  <a:pt x="5702" y="8633"/>
                </a:cubicBezTo>
                <a:cubicBezTo>
                  <a:pt x="5702" y="8666"/>
                  <a:pt x="5698" y="8719"/>
                  <a:pt x="5694" y="8751"/>
                </a:cubicBezTo>
                <a:cubicBezTo>
                  <a:pt x="5690" y="8785"/>
                  <a:pt x="5696" y="8827"/>
                  <a:pt x="5708" y="8855"/>
                </a:cubicBezTo>
                <a:cubicBezTo>
                  <a:pt x="5755" y="8962"/>
                  <a:pt x="5985" y="8866"/>
                  <a:pt x="6062" y="8708"/>
                </a:cubicBezTo>
                <a:cubicBezTo>
                  <a:pt x="6098" y="8633"/>
                  <a:pt x="6100" y="8620"/>
                  <a:pt x="6099" y="8443"/>
                </a:cubicBezTo>
                <a:cubicBezTo>
                  <a:pt x="6098" y="8246"/>
                  <a:pt x="6076" y="8110"/>
                  <a:pt x="6014" y="7917"/>
                </a:cubicBezTo>
                <a:cubicBezTo>
                  <a:pt x="5981" y="7816"/>
                  <a:pt x="5898" y="7663"/>
                  <a:pt x="5874" y="7663"/>
                </a:cubicBezTo>
                <a:close/>
                <a:moveTo>
                  <a:pt x="10206" y="7663"/>
                </a:moveTo>
                <a:cubicBezTo>
                  <a:pt x="10195" y="7663"/>
                  <a:pt x="10152" y="7873"/>
                  <a:pt x="10152" y="7928"/>
                </a:cubicBezTo>
                <a:cubicBezTo>
                  <a:pt x="10152" y="7931"/>
                  <a:pt x="10179" y="7961"/>
                  <a:pt x="10210" y="7996"/>
                </a:cubicBezTo>
                <a:cubicBezTo>
                  <a:pt x="10275" y="8069"/>
                  <a:pt x="10391" y="8319"/>
                  <a:pt x="10391" y="8386"/>
                </a:cubicBezTo>
                <a:cubicBezTo>
                  <a:pt x="10391" y="8522"/>
                  <a:pt x="10144" y="8662"/>
                  <a:pt x="10068" y="8568"/>
                </a:cubicBezTo>
                <a:cubicBezTo>
                  <a:pt x="10043" y="8536"/>
                  <a:pt x="10040" y="8545"/>
                  <a:pt x="10028" y="8711"/>
                </a:cubicBezTo>
                <a:cubicBezTo>
                  <a:pt x="10023" y="8786"/>
                  <a:pt x="10027" y="8823"/>
                  <a:pt x="10042" y="8858"/>
                </a:cubicBezTo>
                <a:cubicBezTo>
                  <a:pt x="10071" y="8925"/>
                  <a:pt x="10218" y="8899"/>
                  <a:pt x="10314" y="8812"/>
                </a:cubicBezTo>
                <a:cubicBezTo>
                  <a:pt x="10411" y="8722"/>
                  <a:pt x="10443" y="8614"/>
                  <a:pt x="10435" y="8396"/>
                </a:cubicBezTo>
                <a:cubicBezTo>
                  <a:pt x="10425" y="8154"/>
                  <a:pt x="10360" y="7897"/>
                  <a:pt x="10269" y="7745"/>
                </a:cubicBezTo>
                <a:cubicBezTo>
                  <a:pt x="10242" y="7701"/>
                  <a:pt x="10215" y="7663"/>
                  <a:pt x="10206" y="7663"/>
                </a:cubicBezTo>
                <a:close/>
                <a:moveTo>
                  <a:pt x="11295" y="7856"/>
                </a:moveTo>
                <a:cubicBezTo>
                  <a:pt x="11273" y="7856"/>
                  <a:pt x="11221" y="8004"/>
                  <a:pt x="11191" y="8153"/>
                </a:cubicBezTo>
                <a:cubicBezTo>
                  <a:pt x="11140" y="8410"/>
                  <a:pt x="11167" y="8759"/>
                  <a:pt x="11246" y="8858"/>
                </a:cubicBezTo>
                <a:cubicBezTo>
                  <a:pt x="11320" y="8951"/>
                  <a:pt x="11396" y="8869"/>
                  <a:pt x="11396" y="8697"/>
                </a:cubicBezTo>
                <a:cubicBezTo>
                  <a:pt x="11396" y="8548"/>
                  <a:pt x="11362" y="8477"/>
                  <a:pt x="11300" y="8497"/>
                </a:cubicBezTo>
                <a:cubicBezTo>
                  <a:pt x="11245" y="8514"/>
                  <a:pt x="11228" y="8489"/>
                  <a:pt x="11224" y="8379"/>
                </a:cubicBezTo>
                <a:cubicBezTo>
                  <a:pt x="11218" y="8224"/>
                  <a:pt x="11226" y="8157"/>
                  <a:pt x="11266" y="8024"/>
                </a:cubicBezTo>
                <a:cubicBezTo>
                  <a:pt x="11311" y="7873"/>
                  <a:pt x="11314" y="7856"/>
                  <a:pt x="11295" y="7856"/>
                </a:cubicBezTo>
                <a:close/>
                <a:moveTo>
                  <a:pt x="3738" y="8021"/>
                </a:moveTo>
                <a:cubicBezTo>
                  <a:pt x="3733" y="8021"/>
                  <a:pt x="3720" y="8070"/>
                  <a:pt x="3709" y="8128"/>
                </a:cubicBezTo>
                <a:cubicBezTo>
                  <a:pt x="3689" y="8230"/>
                  <a:pt x="3689" y="8236"/>
                  <a:pt x="3713" y="8339"/>
                </a:cubicBezTo>
                <a:cubicBezTo>
                  <a:pt x="3727" y="8398"/>
                  <a:pt x="3738" y="8469"/>
                  <a:pt x="3738" y="8497"/>
                </a:cubicBezTo>
                <a:cubicBezTo>
                  <a:pt x="3738" y="8622"/>
                  <a:pt x="3533" y="8677"/>
                  <a:pt x="3473" y="8568"/>
                </a:cubicBezTo>
                <a:cubicBezTo>
                  <a:pt x="3456" y="8538"/>
                  <a:pt x="3438" y="8491"/>
                  <a:pt x="3434" y="8461"/>
                </a:cubicBezTo>
                <a:cubicBezTo>
                  <a:pt x="3425" y="8392"/>
                  <a:pt x="3397" y="8389"/>
                  <a:pt x="3381" y="8457"/>
                </a:cubicBezTo>
                <a:cubicBezTo>
                  <a:pt x="3375" y="8486"/>
                  <a:pt x="3344" y="8535"/>
                  <a:pt x="3315" y="8568"/>
                </a:cubicBezTo>
                <a:cubicBezTo>
                  <a:pt x="3268" y="8620"/>
                  <a:pt x="3245" y="8630"/>
                  <a:pt x="3150" y="8622"/>
                </a:cubicBezTo>
                <a:cubicBezTo>
                  <a:pt x="3067" y="8615"/>
                  <a:pt x="3032" y="8597"/>
                  <a:pt x="3006" y="8557"/>
                </a:cubicBezTo>
                <a:lnTo>
                  <a:pt x="2972" y="8507"/>
                </a:lnTo>
                <a:lnTo>
                  <a:pt x="3008" y="8436"/>
                </a:lnTo>
                <a:cubicBezTo>
                  <a:pt x="3055" y="8342"/>
                  <a:pt x="3063" y="8280"/>
                  <a:pt x="3042" y="8185"/>
                </a:cubicBezTo>
                <a:cubicBezTo>
                  <a:pt x="3021" y="8093"/>
                  <a:pt x="2970" y="8049"/>
                  <a:pt x="2890" y="8049"/>
                </a:cubicBezTo>
                <a:cubicBezTo>
                  <a:pt x="2821" y="8049"/>
                  <a:pt x="2777" y="8095"/>
                  <a:pt x="2733" y="8214"/>
                </a:cubicBezTo>
                <a:cubicBezTo>
                  <a:pt x="2695" y="8318"/>
                  <a:pt x="2698" y="8353"/>
                  <a:pt x="2747" y="8382"/>
                </a:cubicBezTo>
                <a:cubicBezTo>
                  <a:pt x="2767" y="8394"/>
                  <a:pt x="2788" y="8418"/>
                  <a:pt x="2792" y="8432"/>
                </a:cubicBezTo>
                <a:cubicBezTo>
                  <a:pt x="2796" y="8447"/>
                  <a:pt x="2766" y="8548"/>
                  <a:pt x="2725" y="8658"/>
                </a:cubicBezTo>
                <a:cubicBezTo>
                  <a:pt x="2685" y="8768"/>
                  <a:pt x="2633" y="8952"/>
                  <a:pt x="2609" y="9066"/>
                </a:cubicBezTo>
                <a:cubicBezTo>
                  <a:pt x="2567" y="9264"/>
                  <a:pt x="2565" y="9283"/>
                  <a:pt x="2565" y="9574"/>
                </a:cubicBezTo>
                <a:cubicBezTo>
                  <a:pt x="2565" y="9832"/>
                  <a:pt x="2570" y="9889"/>
                  <a:pt x="2592" y="9985"/>
                </a:cubicBezTo>
                <a:cubicBezTo>
                  <a:pt x="2644" y="10209"/>
                  <a:pt x="2765" y="10388"/>
                  <a:pt x="2901" y="10436"/>
                </a:cubicBezTo>
                <a:cubicBezTo>
                  <a:pt x="3038" y="10486"/>
                  <a:pt x="3204" y="10426"/>
                  <a:pt x="3347" y="10279"/>
                </a:cubicBezTo>
                <a:cubicBezTo>
                  <a:pt x="3431" y="10193"/>
                  <a:pt x="3437" y="10149"/>
                  <a:pt x="3360" y="10172"/>
                </a:cubicBezTo>
                <a:cubicBezTo>
                  <a:pt x="3144" y="10234"/>
                  <a:pt x="2951" y="10214"/>
                  <a:pt x="2829" y="10118"/>
                </a:cubicBezTo>
                <a:cubicBezTo>
                  <a:pt x="2757" y="10061"/>
                  <a:pt x="2663" y="9865"/>
                  <a:pt x="2637" y="9717"/>
                </a:cubicBezTo>
                <a:cubicBezTo>
                  <a:pt x="2613" y="9581"/>
                  <a:pt x="2610" y="9374"/>
                  <a:pt x="2629" y="9212"/>
                </a:cubicBezTo>
                <a:cubicBezTo>
                  <a:pt x="2648" y="9048"/>
                  <a:pt x="2735" y="8793"/>
                  <a:pt x="2814" y="8668"/>
                </a:cubicBezTo>
                <a:lnTo>
                  <a:pt x="2880" y="8561"/>
                </a:lnTo>
                <a:lnTo>
                  <a:pt x="2932" y="8686"/>
                </a:lnTo>
                <a:cubicBezTo>
                  <a:pt x="2994" y="8840"/>
                  <a:pt x="3051" y="8882"/>
                  <a:pt x="3186" y="8869"/>
                </a:cubicBezTo>
                <a:cubicBezTo>
                  <a:pt x="3275" y="8860"/>
                  <a:pt x="3288" y="8850"/>
                  <a:pt x="3332" y="8769"/>
                </a:cubicBezTo>
                <a:cubicBezTo>
                  <a:pt x="3388" y="8665"/>
                  <a:pt x="3400" y="8659"/>
                  <a:pt x="3417" y="8733"/>
                </a:cubicBezTo>
                <a:cubicBezTo>
                  <a:pt x="3438" y="8823"/>
                  <a:pt x="3493" y="8871"/>
                  <a:pt x="3574" y="8869"/>
                </a:cubicBezTo>
                <a:cubicBezTo>
                  <a:pt x="3689" y="8866"/>
                  <a:pt x="3726" y="8826"/>
                  <a:pt x="3760" y="8668"/>
                </a:cubicBezTo>
                <a:cubicBezTo>
                  <a:pt x="3776" y="8592"/>
                  <a:pt x="3789" y="8486"/>
                  <a:pt x="3789" y="8421"/>
                </a:cubicBezTo>
                <a:cubicBezTo>
                  <a:pt x="3789" y="8301"/>
                  <a:pt x="3753" y="8021"/>
                  <a:pt x="3738" y="8021"/>
                </a:cubicBezTo>
                <a:close/>
                <a:moveTo>
                  <a:pt x="14561" y="8099"/>
                </a:moveTo>
                <a:cubicBezTo>
                  <a:pt x="14555" y="8106"/>
                  <a:pt x="14547" y="8130"/>
                  <a:pt x="14534" y="8174"/>
                </a:cubicBezTo>
                <a:cubicBezTo>
                  <a:pt x="14506" y="8270"/>
                  <a:pt x="14506" y="8273"/>
                  <a:pt x="14526" y="8353"/>
                </a:cubicBezTo>
                <a:cubicBezTo>
                  <a:pt x="14552" y="8453"/>
                  <a:pt x="14543" y="8515"/>
                  <a:pt x="14505" y="8515"/>
                </a:cubicBezTo>
                <a:cubicBezTo>
                  <a:pt x="14465" y="8515"/>
                  <a:pt x="14418" y="8419"/>
                  <a:pt x="14409" y="8321"/>
                </a:cubicBezTo>
                <a:cubicBezTo>
                  <a:pt x="14402" y="8250"/>
                  <a:pt x="14367" y="8202"/>
                  <a:pt x="14367" y="8264"/>
                </a:cubicBezTo>
                <a:cubicBezTo>
                  <a:pt x="14367" y="8276"/>
                  <a:pt x="14349" y="8342"/>
                  <a:pt x="14329" y="8411"/>
                </a:cubicBezTo>
                <a:cubicBezTo>
                  <a:pt x="14267" y="8629"/>
                  <a:pt x="14156" y="8693"/>
                  <a:pt x="14095" y="8547"/>
                </a:cubicBezTo>
                <a:cubicBezTo>
                  <a:pt x="14078" y="8505"/>
                  <a:pt x="14056" y="8447"/>
                  <a:pt x="14049" y="8418"/>
                </a:cubicBezTo>
                <a:cubicBezTo>
                  <a:pt x="14036" y="8367"/>
                  <a:pt x="14032" y="8371"/>
                  <a:pt x="13988" y="8486"/>
                </a:cubicBezTo>
                <a:cubicBezTo>
                  <a:pt x="13943" y="8603"/>
                  <a:pt x="13938" y="8607"/>
                  <a:pt x="13863" y="8618"/>
                </a:cubicBezTo>
                <a:cubicBezTo>
                  <a:pt x="13788" y="8629"/>
                  <a:pt x="13781" y="8628"/>
                  <a:pt x="13749" y="8554"/>
                </a:cubicBezTo>
                <a:cubicBezTo>
                  <a:pt x="13731" y="8510"/>
                  <a:pt x="13714" y="8457"/>
                  <a:pt x="13711" y="8436"/>
                </a:cubicBezTo>
                <a:cubicBezTo>
                  <a:pt x="13707" y="8408"/>
                  <a:pt x="13690" y="8424"/>
                  <a:pt x="13649" y="8497"/>
                </a:cubicBezTo>
                <a:cubicBezTo>
                  <a:pt x="13587" y="8605"/>
                  <a:pt x="13544" y="8632"/>
                  <a:pt x="13462" y="8618"/>
                </a:cubicBezTo>
                <a:cubicBezTo>
                  <a:pt x="13410" y="8610"/>
                  <a:pt x="13409" y="8609"/>
                  <a:pt x="13400" y="8497"/>
                </a:cubicBezTo>
                <a:cubicBezTo>
                  <a:pt x="13386" y="8305"/>
                  <a:pt x="13347" y="8158"/>
                  <a:pt x="13309" y="8157"/>
                </a:cubicBezTo>
                <a:cubicBezTo>
                  <a:pt x="13264" y="8155"/>
                  <a:pt x="13188" y="8475"/>
                  <a:pt x="13188" y="8665"/>
                </a:cubicBezTo>
                <a:cubicBezTo>
                  <a:pt x="13188" y="8815"/>
                  <a:pt x="13216" y="8872"/>
                  <a:pt x="13292" y="8872"/>
                </a:cubicBezTo>
                <a:cubicBezTo>
                  <a:pt x="13355" y="8872"/>
                  <a:pt x="13365" y="8918"/>
                  <a:pt x="13335" y="9069"/>
                </a:cubicBezTo>
                <a:cubicBezTo>
                  <a:pt x="13309" y="9205"/>
                  <a:pt x="13189" y="9464"/>
                  <a:pt x="13118" y="9538"/>
                </a:cubicBezTo>
                <a:cubicBezTo>
                  <a:pt x="13065" y="9593"/>
                  <a:pt x="12999" y="9594"/>
                  <a:pt x="12896" y="9542"/>
                </a:cubicBezTo>
                <a:lnTo>
                  <a:pt x="12861" y="9524"/>
                </a:lnTo>
                <a:lnTo>
                  <a:pt x="12884" y="9585"/>
                </a:lnTo>
                <a:cubicBezTo>
                  <a:pt x="12897" y="9619"/>
                  <a:pt x="12935" y="9678"/>
                  <a:pt x="12968" y="9713"/>
                </a:cubicBezTo>
                <a:cubicBezTo>
                  <a:pt x="13039" y="9791"/>
                  <a:pt x="13083" y="9795"/>
                  <a:pt x="13147" y="9728"/>
                </a:cubicBezTo>
                <a:cubicBezTo>
                  <a:pt x="13250" y="9621"/>
                  <a:pt x="13336" y="9372"/>
                  <a:pt x="13383" y="9055"/>
                </a:cubicBezTo>
                <a:lnTo>
                  <a:pt x="13410" y="8887"/>
                </a:lnTo>
                <a:lnTo>
                  <a:pt x="13489" y="8869"/>
                </a:lnTo>
                <a:cubicBezTo>
                  <a:pt x="13555" y="8856"/>
                  <a:pt x="13577" y="8837"/>
                  <a:pt x="13616" y="8765"/>
                </a:cubicBezTo>
                <a:cubicBezTo>
                  <a:pt x="13671" y="8663"/>
                  <a:pt x="13683" y="8659"/>
                  <a:pt x="13700" y="8733"/>
                </a:cubicBezTo>
                <a:cubicBezTo>
                  <a:pt x="13737" y="8892"/>
                  <a:pt x="13887" y="8919"/>
                  <a:pt x="13966" y="8779"/>
                </a:cubicBezTo>
                <a:lnTo>
                  <a:pt x="14010" y="8704"/>
                </a:lnTo>
                <a:lnTo>
                  <a:pt x="14050" y="8776"/>
                </a:lnTo>
                <a:cubicBezTo>
                  <a:pt x="14129" y="8914"/>
                  <a:pt x="14234" y="8900"/>
                  <a:pt x="14302" y="8744"/>
                </a:cubicBezTo>
                <a:lnTo>
                  <a:pt x="14343" y="8647"/>
                </a:lnTo>
                <a:lnTo>
                  <a:pt x="14395" y="8704"/>
                </a:lnTo>
                <a:cubicBezTo>
                  <a:pt x="14484" y="8804"/>
                  <a:pt x="14541" y="8764"/>
                  <a:pt x="14575" y="8579"/>
                </a:cubicBezTo>
                <a:cubicBezTo>
                  <a:pt x="14596" y="8460"/>
                  <a:pt x="14598" y="8184"/>
                  <a:pt x="14578" y="8121"/>
                </a:cubicBezTo>
                <a:cubicBezTo>
                  <a:pt x="14571" y="8100"/>
                  <a:pt x="14567" y="8092"/>
                  <a:pt x="14561" y="8099"/>
                </a:cubicBezTo>
                <a:close/>
                <a:moveTo>
                  <a:pt x="10700" y="9080"/>
                </a:moveTo>
                <a:cubicBezTo>
                  <a:pt x="10680" y="9058"/>
                  <a:pt x="10650" y="9058"/>
                  <a:pt x="10621" y="9094"/>
                </a:cubicBezTo>
                <a:cubicBezTo>
                  <a:pt x="10560" y="9170"/>
                  <a:pt x="10525" y="9403"/>
                  <a:pt x="10563" y="9477"/>
                </a:cubicBezTo>
                <a:cubicBezTo>
                  <a:pt x="10580" y="9510"/>
                  <a:pt x="10580" y="9540"/>
                  <a:pt x="10560" y="9660"/>
                </a:cubicBezTo>
                <a:cubicBezTo>
                  <a:pt x="10552" y="9712"/>
                  <a:pt x="10575" y="9702"/>
                  <a:pt x="10599" y="9642"/>
                </a:cubicBezTo>
                <a:cubicBezTo>
                  <a:pt x="10611" y="9612"/>
                  <a:pt x="10656" y="9556"/>
                  <a:pt x="10701" y="9517"/>
                </a:cubicBezTo>
                <a:cubicBezTo>
                  <a:pt x="10748" y="9476"/>
                  <a:pt x="10790" y="9419"/>
                  <a:pt x="10797" y="9388"/>
                </a:cubicBezTo>
                <a:cubicBezTo>
                  <a:pt x="10815" y="9310"/>
                  <a:pt x="10806" y="9305"/>
                  <a:pt x="10748" y="9352"/>
                </a:cubicBezTo>
                <a:cubicBezTo>
                  <a:pt x="10678" y="9409"/>
                  <a:pt x="10648" y="9406"/>
                  <a:pt x="10610" y="9331"/>
                </a:cubicBezTo>
                <a:lnTo>
                  <a:pt x="10577" y="9263"/>
                </a:lnTo>
                <a:lnTo>
                  <a:pt x="10610" y="9216"/>
                </a:lnTo>
                <a:cubicBezTo>
                  <a:pt x="10638" y="9173"/>
                  <a:pt x="10646" y="9169"/>
                  <a:pt x="10672" y="9202"/>
                </a:cubicBezTo>
                <a:cubicBezTo>
                  <a:pt x="10697" y="9233"/>
                  <a:pt x="10704" y="9236"/>
                  <a:pt x="10714" y="9202"/>
                </a:cubicBezTo>
                <a:cubicBezTo>
                  <a:pt x="10729" y="9148"/>
                  <a:pt x="10719" y="9102"/>
                  <a:pt x="10700" y="9080"/>
                </a:cubicBezTo>
                <a:close/>
                <a:moveTo>
                  <a:pt x="389" y="9237"/>
                </a:moveTo>
                <a:cubicBezTo>
                  <a:pt x="386" y="9230"/>
                  <a:pt x="315" y="9304"/>
                  <a:pt x="231" y="9402"/>
                </a:cubicBezTo>
                <a:cubicBezTo>
                  <a:pt x="117" y="9534"/>
                  <a:pt x="73" y="9599"/>
                  <a:pt x="62" y="9653"/>
                </a:cubicBezTo>
                <a:cubicBezTo>
                  <a:pt x="54" y="9693"/>
                  <a:pt x="48" y="9731"/>
                  <a:pt x="48" y="9735"/>
                </a:cubicBezTo>
                <a:cubicBezTo>
                  <a:pt x="48" y="9739"/>
                  <a:pt x="121" y="9656"/>
                  <a:pt x="209" y="9552"/>
                </a:cubicBezTo>
                <a:cubicBezTo>
                  <a:pt x="350" y="9388"/>
                  <a:pt x="409" y="9283"/>
                  <a:pt x="389" y="9237"/>
                </a:cubicBezTo>
                <a:close/>
                <a:moveTo>
                  <a:pt x="3434" y="9255"/>
                </a:moveTo>
                <a:lnTo>
                  <a:pt x="3403" y="9345"/>
                </a:lnTo>
                <a:lnTo>
                  <a:pt x="3372" y="9431"/>
                </a:lnTo>
                <a:lnTo>
                  <a:pt x="3329" y="9359"/>
                </a:lnTo>
                <a:lnTo>
                  <a:pt x="3287" y="9284"/>
                </a:lnTo>
                <a:lnTo>
                  <a:pt x="3257" y="9384"/>
                </a:lnTo>
                <a:lnTo>
                  <a:pt x="3228" y="9484"/>
                </a:lnTo>
                <a:lnTo>
                  <a:pt x="3271" y="9560"/>
                </a:lnTo>
                <a:cubicBezTo>
                  <a:pt x="3295" y="9602"/>
                  <a:pt x="3317" y="9637"/>
                  <a:pt x="3321" y="9638"/>
                </a:cubicBezTo>
                <a:cubicBezTo>
                  <a:pt x="3324" y="9639"/>
                  <a:pt x="3337" y="9605"/>
                  <a:pt x="3349" y="9560"/>
                </a:cubicBezTo>
                <a:cubicBezTo>
                  <a:pt x="3374" y="9461"/>
                  <a:pt x="3382" y="9456"/>
                  <a:pt x="3428" y="9535"/>
                </a:cubicBezTo>
                <a:cubicBezTo>
                  <a:pt x="3447" y="9567"/>
                  <a:pt x="3466" y="9591"/>
                  <a:pt x="3468" y="9585"/>
                </a:cubicBezTo>
                <a:cubicBezTo>
                  <a:pt x="3470" y="9578"/>
                  <a:pt x="3483" y="9533"/>
                  <a:pt x="3498" y="9484"/>
                </a:cubicBezTo>
                <a:lnTo>
                  <a:pt x="3524" y="9399"/>
                </a:lnTo>
                <a:lnTo>
                  <a:pt x="3479" y="9327"/>
                </a:lnTo>
                <a:lnTo>
                  <a:pt x="3434" y="9255"/>
                </a:lnTo>
                <a:close/>
                <a:moveTo>
                  <a:pt x="12086" y="9255"/>
                </a:moveTo>
                <a:lnTo>
                  <a:pt x="12055" y="9345"/>
                </a:lnTo>
                <a:lnTo>
                  <a:pt x="12024" y="9431"/>
                </a:lnTo>
                <a:lnTo>
                  <a:pt x="11981" y="9359"/>
                </a:lnTo>
                <a:lnTo>
                  <a:pt x="11939" y="9284"/>
                </a:lnTo>
                <a:lnTo>
                  <a:pt x="11910" y="9384"/>
                </a:lnTo>
                <a:lnTo>
                  <a:pt x="11880" y="9484"/>
                </a:lnTo>
                <a:lnTo>
                  <a:pt x="11924" y="9560"/>
                </a:lnTo>
                <a:cubicBezTo>
                  <a:pt x="11948" y="9602"/>
                  <a:pt x="11971" y="9637"/>
                  <a:pt x="11975" y="9638"/>
                </a:cubicBezTo>
                <a:cubicBezTo>
                  <a:pt x="11978" y="9639"/>
                  <a:pt x="11990" y="9605"/>
                  <a:pt x="12001" y="9560"/>
                </a:cubicBezTo>
                <a:cubicBezTo>
                  <a:pt x="12026" y="9461"/>
                  <a:pt x="12036" y="9456"/>
                  <a:pt x="12082" y="9535"/>
                </a:cubicBezTo>
                <a:cubicBezTo>
                  <a:pt x="12101" y="9567"/>
                  <a:pt x="12118" y="9591"/>
                  <a:pt x="12121" y="9585"/>
                </a:cubicBezTo>
                <a:cubicBezTo>
                  <a:pt x="12123" y="9578"/>
                  <a:pt x="12136" y="9533"/>
                  <a:pt x="12150" y="9484"/>
                </a:cubicBezTo>
                <a:lnTo>
                  <a:pt x="12176" y="9399"/>
                </a:lnTo>
                <a:lnTo>
                  <a:pt x="12131" y="9327"/>
                </a:lnTo>
                <a:lnTo>
                  <a:pt x="12086" y="9255"/>
                </a:lnTo>
                <a:close/>
                <a:moveTo>
                  <a:pt x="3701" y="9284"/>
                </a:moveTo>
                <a:cubicBezTo>
                  <a:pt x="3693" y="9283"/>
                  <a:pt x="3645" y="9434"/>
                  <a:pt x="3640" y="9474"/>
                </a:cubicBezTo>
                <a:cubicBezTo>
                  <a:pt x="3639" y="9489"/>
                  <a:pt x="3655" y="9532"/>
                  <a:pt x="3678" y="9570"/>
                </a:cubicBezTo>
                <a:cubicBezTo>
                  <a:pt x="3700" y="9609"/>
                  <a:pt x="3722" y="9642"/>
                  <a:pt x="3726" y="9642"/>
                </a:cubicBezTo>
                <a:cubicBezTo>
                  <a:pt x="3729" y="9642"/>
                  <a:pt x="3745" y="9596"/>
                  <a:pt x="3760" y="9542"/>
                </a:cubicBezTo>
                <a:lnTo>
                  <a:pt x="3788" y="9441"/>
                </a:lnTo>
                <a:lnTo>
                  <a:pt x="3747" y="9363"/>
                </a:lnTo>
                <a:cubicBezTo>
                  <a:pt x="3726" y="9320"/>
                  <a:pt x="3705" y="9285"/>
                  <a:pt x="3701" y="9284"/>
                </a:cubicBezTo>
                <a:close/>
                <a:moveTo>
                  <a:pt x="13652" y="9284"/>
                </a:moveTo>
                <a:cubicBezTo>
                  <a:pt x="13644" y="9283"/>
                  <a:pt x="13594" y="9434"/>
                  <a:pt x="13590" y="9474"/>
                </a:cubicBezTo>
                <a:cubicBezTo>
                  <a:pt x="13588" y="9489"/>
                  <a:pt x="13605" y="9533"/>
                  <a:pt x="13628" y="9570"/>
                </a:cubicBezTo>
                <a:cubicBezTo>
                  <a:pt x="13651" y="9608"/>
                  <a:pt x="13674" y="9638"/>
                  <a:pt x="13678" y="9638"/>
                </a:cubicBezTo>
                <a:cubicBezTo>
                  <a:pt x="13682" y="9639"/>
                  <a:pt x="13698" y="9594"/>
                  <a:pt x="13712" y="9538"/>
                </a:cubicBezTo>
                <a:lnTo>
                  <a:pt x="13737" y="9438"/>
                </a:lnTo>
                <a:lnTo>
                  <a:pt x="13698" y="9363"/>
                </a:lnTo>
                <a:cubicBezTo>
                  <a:pt x="13676" y="9321"/>
                  <a:pt x="13655" y="9284"/>
                  <a:pt x="13652" y="9284"/>
                </a:cubicBezTo>
                <a:close/>
                <a:moveTo>
                  <a:pt x="2961" y="10665"/>
                </a:moveTo>
                <a:cubicBezTo>
                  <a:pt x="2958" y="10658"/>
                  <a:pt x="2886" y="10732"/>
                  <a:pt x="2801" y="10830"/>
                </a:cubicBezTo>
                <a:cubicBezTo>
                  <a:pt x="2687" y="10962"/>
                  <a:pt x="2644" y="11027"/>
                  <a:pt x="2634" y="11081"/>
                </a:cubicBezTo>
                <a:cubicBezTo>
                  <a:pt x="2626" y="11121"/>
                  <a:pt x="2618" y="11159"/>
                  <a:pt x="2618" y="11163"/>
                </a:cubicBezTo>
                <a:cubicBezTo>
                  <a:pt x="2618" y="11167"/>
                  <a:pt x="2691" y="11084"/>
                  <a:pt x="2780" y="10980"/>
                </a:cubicBezTo>
                <a:cubicBezTo>
                  <a:pt x="2920" y="10816"/>
                  <a:pt x="2981" y="10711"/>
                  <a:pt x="2961" y="10665"/>
                </a:cubicBezTo>
                <a:close/>
                <a:moveTo>
                  <a:pt x="3412" y="11124"/>
                </a:moveTo>
                <a:cubicBezTo>
                  <a:pt x="3370" y="11124"/>
                  <a:pt x="3312" y="11246"/>
                  <a:pt x="3296" y="11371"/>
                </a:cubicBezTo>
                <a:cubicBezTo>
                  <a:pt x="3284" y="11460"/>
                  <a:pt x="3286" y="11491"/>
                  <a:pt x="3302" y="11550"/>
                </a:cubicBezTo>
                <a:cubicBezTo>
                  <a:pt x="3313" y="11588"/>
                  <a:pt x="3329" y="11618"/>
                  <a:pt x="3338" y="11618"/>
                </a:cubicBezTo>
                <a:cubicBezTo>
                  <a:pt x="3367" y="11618"/>
                  <a:pt x="3372" y="11673"/>
                  <a:pt x="3349" y="11732"/>
                </a:cubicBezTo>
                <a:cubicBezTo>
                  <a:pt x="3337" y="11763"/>
                  <a:pt x="3292" y="11846"/>
                  <a:pt x="3250" y="11915"/>
                </a:cubicBezTo>
                <a:cubicBezTo>
                  <a:pt x="3207" y="11983"/>
                  <a:pt x="3167" y="12049"/>
                  <a:pt x="3161" y="12061"/>
                </a:cubicBezTo>
                <a:cubicBezTo>
                  <a:pt x="3154" y="12075"/>
                  <a:pt x="3156" y="12086"/>
                  <a:pt x="3167" y="12086"/>
                </a:cubicBezTo>
                <a:cubicBezTo>
                  <a:pt x="3203" y="12086"/>
                  <a:pt x="3338" y="11911"/>
                  <a:pt x="3384" y="11804"/>
                </a:cubicBezTo>
                <a:cubicBezTo>
                  <a:pt x="3426" y="11708"/>
                  <a:pt x="3434" y="11699"/>
                  <a:pt x="3459" y="11725"/>
                </a:cubicBezTo>
                <a:cubicBezTo>
                  <a:pt x="3482" y="11749"/>
                  <a:pt x="3489" y="11746"/>
                  <a:pt x="3499" y="11703"/>
                </a:cubicBezTo>
                <a:cubicBezTo>
                  <a:pt x="3508" y="11665"/>
                  <a:pt x="3505" y="11635"/>
                  <a:pt x="3487" y="11582"/>
                </a:cubicBezTo>
                <a:cubicBezTo>
                  <a:pt x="3469" y="11528"/>
                  <a:pt x="3464" y="11487"/>
                  <a:pt x="3470" y="11417"/>
                </a:cubicBezTo>
                <a:cubicBezTo>
                  <a:pt x="3481" y="11281"/>
                  <a:pt x="3451" y="11124"/>
                  <a:pt x="3412" y="11124"/>
                </a:cubicBezTo>
                <a:close/>
                <a:moveTo>
                  <a:pt x="12988" y="11832"/>
                </a:moveTo>
                <a:cubicBezTo>
                  <a:pt x="12967" y="11849"/>
                  <a:pt x="12946" y="11883"/>
                  <a:pt x="12926" y="11936"/>
                </a:cubicBezTo>
                <a:cubicBezTo>
                  <a:pt x="12885" y="12042"/>
                  <a:pt x="12878" y="12173"/>
                  <a:pt x="12909" y="12251"/>
                </a:cubicBezTo>
                <a:cubicBezTo>
                  <a:pt x="12923" y="12288"/>
                  <a:pt x="12925" y="12312"/>
                  <a:pt x="12915" y="12355"/>
                </a:cubicBezTo>
                <a:cubicBezTo>
                  <a:pt x="12908" y="12385"/>
                  <a:pt x="12902" y="12425"/>
                  <a:pt x="12902" y="12441"/>
                </a:cubicBezTo>
                <a:cubicBezTo>
                  <a:pt x="12902" y="12489"/>
                  <a:pt x="12920" y="12476"/>
                  <a:pt x="12949" y="12405"/>
                </a:cubicBezTo>
                <a:cubicBezTo>
                  <a:pt x="12964" y="12368"/>
                  <a:pt x="13008" y="12310"/>
                  <a:pt x="13047" y="12276"/>
                </a:cubicBezTo>
                <a:cubicBezTo>
                  <a:pt x="13108" y="12223"/>
                  <a:pt x="13162" y="12124"/>
                  <a:pt x="13147" y="12090"/>
                </a:cubicBezTo>
                <a:cubicBezTo>
                  <a:pt x="13145" y="12084"/>
                  <a:pt x="13123" y="12093"/>
                  <a:pt x="13099" y="12111"/>
                </a:cubicBezTo>
                <a:cubicBezTo>
                  <a:pt x="13032" y="12163"/>
                  <a:pt x="12975" y="12154"/>
                  <a:pt x="12946" y="12086"/>
                </a:cubicBezTo>
                <a:cubicBezTo>
                  <a:pt x="12921" y="12028"/>
                  <a:pt x="12920" y="12025"/>
                  <a:pt x="12943" y="11986"/>
                </a:cubicBezTo>
                <a:cubicBezTo>
                  <a:pt x="12971" y="11937"/>
                  <a:pt x="13000" y="11937"/>
                  <a:pt x="13020" y="11983"/>
                </a:cubicBezTo>
                <a:cubicBezTo>
                  <a:pt x="13032" y="12010"/>
                  <a:pt x="13038" y="12007"/>
                  <a:pt x="13051" y="11965"/>
                </a:cubicBezTo>
                <a:cubicBezTo>
                  <a:pt x="13074" y="11894"/>
                  <a:pt x="13073" y="11874"/>
                  <a:pt x="13045" y="11839"/>
                </a:cubicBezTo>
                <a:cubicBezTo>
                  <a:pt x="13028" y="11818"/>
                  <a:pt x="13008" y="11815"/>
                  <a:pt x="12988" y="11832"/>
                </a:cubicBezTo>
                <a:close/>
                <a:moveTo>
                  <a:pt x="10784" y="11857"/>
                </a:moveTo>
                <a:cubicBezTo>
                  <a:pt x="10763" y="11866"/>
                  <a:pt x="10720" y="11907"/>
                  <a:pt x="10656" y="11979"/>
                </a:cubicBezTo>
                <a:cubicBezTo>
                  <a:pt x="10531" y="12121"/>
                  <a:pt x="10486" y="12193"/>
                  <a:pt x="10486" y="12255"/>
                </a:cubicBezTo>
                <a:cubicBezTo>
                  <a:pt x="10486" y="12281"/>
                  <a:pt x="10745" y="11984"/>
                  <a:pt x="10774" y="11925"/>
                </a:cubicBezTo>
                <a:cubicBezTo>
                  <a:pt x="10802" y="11869"/>
                  <a:pt x="10804" y="11848"/>
                  <a:pt x="10784" y="11857"/>
                </a:cubicBezTo>
                <a:close/>
                <a:moveTo>
                  <a:pt x="10794" y="12090"/>
                </a:moveTo>
                <a:cubicBezTo>
                  <a:pt x="10788" y="12050"/>
                  <a:pt x="10522" y="12362"/>
                  <a:pt x="10501" y="12434"/>
                </a:cubicBezTo>
                <a:cubicBezTo>
                  <a:pt x="10491" y="12467"/>
                  <a:pt x="10487" y="12498"/>
                  <a:pt x="10490" y="12498"/>
                </a:cubicBezTo>
                <a:cubicBezTo>
                  <a:pt x="10505" y="12498"/>
                  <a:pt x="10766" y="12190"/>
                  <a:pt x="10782" y="12154"/>
                </a:cubicBezTo>
                <a:cubicBezTo>
                  <a:pt x="10791" y="12134"/>
                  <a:pt x="10797" y="12105"/>
                  <a:pt x="10794" y="12090"/>
                </a:cubicBezTo>
                <a:close/>
                <a:moveTo>
                  <a:pt x="7974" y="12158"/>
                </a:moveTo>
                <a:cubicBezTo>
                  <a:pt x="7954" y="12167"/>
                  <a:pt x="7910" y="12208"/>
                  <a:pt x="7847" y="12280"/>
                </a:cubicBezTo>
                <a:cubicBezTo>
                  <a:pt x="7721" y="12422"/>
                  <a:pt x="7677" y="12494"/>
                  <a:pt x="7677" y="12555"/>
                </a:cubicBezTo>
                <a:cubicBezTo>
                  <a:pt x="7677" y="12581"/>
                  <a:pt x="7938" y="12288"/>
                  <a:pt x="7967" y="12230"/>
                </a:cubicBezTo>
                <a:cubicBezTo>
                  <a:pt x="7994" y="12173"/>
                  <a:pt x="7995" y="12149"/>
                  <a:pt x="7974" y="12158"/>
                </a:cubicBezTo>
                <a:close/>
                <a:moveTo>
                  <a:pt x="6222" y="12258"/>
                </a:moveTo>
                <a:cubicBezTo>
                  <a:pt x="6211" y="12233"/>
                  <a:pt x="5840" y="12617"/>
                  <a:pt x="5741" y="12756"/>
                </a:cubicBezTo>
                <a:cubicBezTo>
                  <a:pt x="5614" y="12932"/>
                  <a:pt x="5568" y="13053"/>
                  <a:pt x="5569" y="13207"/>
                </a:cubicBezTo>
                <a:cubicBezTo>
                  <a:pt x="5570" y="13391"/>
                  <a:pt x="5620" y="13554"/>
                  <a:pt x="5696" y="13607"/>
                </a:cubicBezTo>
                <a:cubicBezTo>
                  <a:pt x="5745" y="13643"/>
                  <a:pt x="5834" y="13787"/>
                  <a:pt x="5845" y="13854"/>
                </a:cubicBezTo>
                <a:cubicBezTo>
                  <a:pt x="5863" y="13966"/>
                  <a:pt x="5840" y="14056"/>
                  <a:pt x="5776" y="14123"/>
                </a:cubicBezTo>
                <a:cubicBezTo>
                  <a:pt x="5726" y="14176"/>
                  <a:pt x="5699" y="14183"/>
                  <a:pt x="5530" y="14184"/>
                </a:cubicBezTo>
                <a:cubicBezTo>
                  <a:pt x="5305" y="14185"/>
                  <a:pt x="5263" y="14162"/>
                  <a:pt x="5170" y="13987"/>
                </a:cubicBezTo>
                <a:cubicBezTo>
                  <a:pt x="5115" y="13883"/>
                  <a:pt x="5099" y="13867"/>
                  <a:pt x="5083" y="13894"/>
                </a:cubicBezTo>
                <a:cubicBezTo>
                  <a:pt x="5073" y="13911"/>
                  <a:pt x="5049" y="13947"/>
                  <a:pt x="5030" y="13973"/>
                </a:cubicBezTo>
                <a:cubicBezTo>
                  <a:pt x="4882" y="14177"/>
                  <a:pt x="4842" y="14324"/>
                  <a:pt x="4843" y="14670"/>
                </a:cubicBezTo>
                <a:cubicBezTo>
                  <a:pt x="4843" y="14871"/>
                  <a:pt x="4879" y="15435"/>
                  <a:pt x="4917" y="15844"/>
                </a:cubicBezTo>
                <a:cubicBezTo>
                  <a:pt x="4924" y="15921"/>
                  <a:pt x="4936" y="15984"/>
                  <a:pt x="4943" y="15984"/>
                </a:cubicBezTo>
                <a:cubicBezTo>
                  <a:pt x="4964" y="15984"/>
                  <a:pt x="4944" y="15412"/>
                  <a:pt x="4911" y="15025"/>
                </a:cubicBezTo>
                <a:cubicBezTo>
                  <a:pt x="4870" y="14559"/>
                  <a:pt x="4871" y="14516"/>
                  <a:pt x="4923" y="14402"/>
                </a:cubicBezTo>
                <a:cubicBezTo>
                  <a:pt x="4966" y="14308"/>
                  <a:pt x="5010" y="14266"/>
                  <a:pt x="5038" y="14291"/>
                </a:cubicBezTo>
                <a:cubicBezTo>
                  <a:pt x="5047" y="14299"/>
                  <a:pt x="5063" y="14378"/>
                  <a:pt x="5074" y="14470"/>
                </a:cubicBezTo>
                <a:cubicBezTo>
                  <a:pt x="5094" y="14640"/>
                  <a:pt x="5127" y="14749"/>
                  <a:pt x="5159" y="14749"/>
                </a:cubicBezTo>
                <a:cubicBezTo>
                  <a:pt x="5184" y="14749"/>
                  <a:pt x="5215" y="14632"/>
                  <a:pt x="5223" y="14502"/>
                </a:cubicBezTo>
                <a:cubicBezTo>
                  <a:pt x="5226" y="14441"/>
                  <a:pt x="5233" y="14385"/>
                  <a:pt x="5238" y="14377"/>
                </a:cubicBezTo>
                <a:cubicBezTo>
                  <a:pt x="5244" y="14369"/>
                  <a:pt x="5282" y="14381"/>
                  <a:pt x="5323" y="14406"/>
                </a:cubicBezTo>
                <a:cubicBezTo>
                  <a:pt x="5381" y="14440"/>
                  <a:pt x="5437" y="14450"/>
                  <a:pt x="5565" y="14441"/>
                </a:cubicBezTo>
                <a:cubicBezTo>
                  <a:pt x="5709" y="14432"/>
                  <a:pt x="5738" y="14422"/>
                  <a:pt x="5781" y="14370"/>
                </a:cubicBezTo>
                <a:cubicBezTo>
                  <a:pt x="5839" y="14300"/>
                  <a:pt x="5860" y="14235"/>
                  <a:pt x="5880" y="14062"/>
                </a:cubicBezTo>
                <a:cubicBezTo>
                  <a:pt x="5888" y="13994"/>
                  <a:pt x="5896" y="13921"/>
                  <a:pt x="5899" y="13901"/>
                </a:cubicBezTo>
                <a:cubicBezTo>
                  <a:pt x="5902" y="13878"/>
                  <a:pt x="5947" y="13961"/>
                  <a:pt x="6017" y="14112"/>
                </a:cubicBezTo>
                <a:cubicBezTo>
                  <a:pt x="6079" y="14248"/>
                  <a:pt x="6148" y="14378"/>
                  <a:pt x="6170" y="14402"/>
                </a:cubicBezTo>
                <a:cubicBezTo>
                  <a:pt x="6221" y="14458"/>
                  <a:pt x="6288" y="14460"/>
                  <a:pt x="6391" y="14406"/>
                </a:cubicBezTo>
                <a:cubicBezTo>
                  <a:pt x="6543" y="14326"/>
                  <a:pt x="6586" y="14206"/>
                  <a:pt x="6586" y="13865"/>
                </a:cubicBezTo>
                <a:cubicBezTo>
                  <a:pt x="6586" y="13712"/>
                  <a:pt x="6579" y="13649"/>
                  <a:pt x="6547" y="13500"/>
                </a:cubicBezTo>
                <a:cubicBezTo>
                  <a:pt x="6505" y="13301"/>
                  <a:pt x="6457" y="13214"/>
                  <a:pt x="6417" y="13264"/>
                </a:cubicBezTo>
                <a:cubicBezTo>
                  <a:pt x="6368" y="13325"/>
                  <a:pt x="6311" y="13749"/>
                  <a:pt x="6333" y="13887"/>
                </a:cubicBezTo>
                <a:cubicBezTo>
                  <a:pt x="6352" y="14002"/>
                  <a:pt x="6417" y="14011"/>
                  <a:pt x="6482" y="13908"/>
                </a:cubicBezTo>
                <a:cubicBezTo>
                  <a:pt x="6526" y="13840"/>
                  <a:pt x="6527" y="13839"/>
                  <a:pt x="6543" y="13887"/>
                </a:cubicBezTo>
                <a:cubicBezTo>
                  <a:pt x="6551" y="13914"/>
                  <a:pt x="6557" y="13954"/>
                  <a:pt x="6555" y="13976"/>
                </a:cubicBezTo>
                <a:cubicBezTo>
                  <a:pt x="6547" y="14078"/>
                  <a:pt x="6395" y="14197"/>
                  <a:pt x="6273" y="14198"/>
                </a:cubicBezTo>
                <a:cubicBezTo>
                  <a:pt x="6207" y="14198"/>
                  <a:pt x="6205" y="14197"/>
                  <a:pt x="6105" y="13990"/>
                </a:cubicBezTo>
                <a:cubicBezTo>
                  <a:pt x="5966" y="13702"/>
                  <a:pt x="5857" y="13527"/>
                  <a:pt x="5730" y="13386"/>
                </a:cubicBezTo>
                <a:cubicBezTo>
                  <a:pt x="5593" y="13234"/>
                  <a:pt x="5585" y="13213"/>
                  <a:pt x="5627" y="13121"/>
                </a:cubicBezTo>
                <a:cubicBezTo>
                  <a:pt x="5688" y="12989"/>
                  <a:pt x="5984" y="12664"/>
                  <a:pt x="6118" y="12580"/>
                </a:cubicBezTo>
                <a:cubicBezTo>
                  <a:pt x="6158" y="12555"/>
                  <a:pt x="6171" y="12530"/>
                  <a:pt x="6197" y="12412"/>
                </a:cubicBezTo>
                <a:cubicBezTo>
                  <a:pt x="6214" y="12336"/>
                  <a:pt x="6224" y="12265"/>
                  <a:pt x="6222" y="12258"/>
                </a:cubicBezTo>
                <a:close/>
                <a:moveTo>
                  <a:pt x="3392" y="12290"/>
                </a:moveTo>
                <a:lnTo>
                  <a:pt x="3355" y="12383"/>
                </a:lnTo>
                <a:cubicBezTo>
                  <a:pt x="3322" y="12466"/>
                  <a:pt x="3320" y="12490"/>
                  <a:pt x="3327" y="12591"/>
                </a:cubicBezTo>
                <a:cubicBezTo>
                  <a:pt x="3370" y="13189"/>
                  <a:pt x="3383" y="13976"/>
                  <a:pt x="3352" y="14080"/>
                </a:cubicBezTo>
                <a:cubicBezTo>
                  <a:pt x="3325" y="14168"/>
                  <a:pt x="3274" y="14203"/>
                  <a:pt x="3184" y="14194"/>
                </a:cubicBezTo>
                <a:lnTo>
                  <a:pt x="3102" y="14187"/>
                </a:lnTo>
                <a:lnTo>
                  <a:pt x="3093" y="14073"/>
                </a:lnTo>
                <a:cubicBezTo>
                  <a:pt x="3079" y="13881"/>
                  <a:pt x="3041" y="13734"/>
                  <a:pt x="3003" y="13733"/>
                </a:cubicBezTo>
                <a:cubicBezTo>
                  <a:pt x="2958" y="13731"/>
                  <a:pt x="2880" y="14048"/>
                  <a:pt x="2880" y="14237"/>
                </a:cubicBezTo>
                <a:cubicBezTo>
                  <a:pt x="2880" y="14388"/>
                  <a:pt x="2909" y="14445"/>
                  <a:pt x="2984" y="14445"/>
                </a:cubicBezTo>
                <a:cubicBezTo>
                  <a:pt x="3048" y="14445"/>
                  <a:pt x="3059" y="14490"/>
                  <a:pt x="3029" y="14642"/>
                </a:cubicBezTo>
                <a:cubicBezTo>
                  <a:pt x="3003" y="14778"/>
                  <a:pt x="2882" y="15040"/>
                  <a:pt x="2811" y="15114"/>
                </a:cubicBezTo>
                <a:cubicBezTo>
                  <a:pt x="2758" y="15169"/>
                  <a:pt x="2692" y="15167"/>
                  <a:pt x="2589" y="15114"/>
                </a:cubicBezTo>
                <a:lnTo>
                  <a:pt x="2553" y="15096"/>
                </a:lnTo>
                <a:lnTo>
                  <a:pt x="2578" y="15161"/>
                </a:lnTo>
                <a:cubicBezTo>
                  <a:pt x="2591" y="15195"/>
                  <a:pt x="2627" y="15254"/>
                  <a:pt x="2660" y="15290"/>
                </a:cubicBezTo>
                <a:cubicBezTo>
                  <a:pt x="2732" y="15367"/>
                  <a:pt x="2776" y="15368"/>
                  <a:pt x="2840" y="15300"/>
                </a:cubicBezTo>
                <a:cubicBezTo>
                  <a:pt x="2942" y="15193"/>
                  <a:pt x="3030" y="14944"/>
                  <a:pt x="3077" y="14627"/>
                </a:cubicBezTo>
                <a:lnTo>
                  <a:pt x="3102" y="14459"/>
                </a:lnTo>
                <a:lnTo>
                  <a:pt x="3186" y="14445"/>
                </a:lnTo>
                <a:cubicBezTo>
                  <a:pt x="3283" y="14429"/>
                  <a:pt x="3320" y="14383"/>
                  <a:pt x="3364" y="14219"/>
                </a:cubicBezTo>
                <a:cubicBezTo>
                  <a:pt x="3393" y="14115"/>
                  <a:pt x="3398" y="14109"/>
                  <a:pt x="3409" y="14155"/>
                </a:cubicBezTo>
                <a:cubicBezTo>
                  <a:pt x="3477" y="14418"/>
                  <a:pt x="3500" y="14454"/>
                  <a:pt x="3603" y="14441"/>
                </a:cubicBezTo>
                <a:cubicBezTo>
                  <a:pt x="3665" y="14434"/>
                  <a:pt x="3684" y="14415"/>
                  <a:pt x="3724" y="14341"/>
                </a:cubicBezTo>
                <a:cubicBezTo>
                  <a:pt x="3780" y="14238"/>
                  <a:pt x="3792" y="14235"/>
                  <a:pt x="3810" y="14309"/>
                </a:cubicBezTo>
                <a:cubicBezTo>
                  <a:pt x="3837" y="14428"/>
                  <a:pt x="3884" y="14452"/>
                  <a:pt x="4058" y="14441"/>
                </a:cubicBezTo>
                <a:cubicBezTo>
                  <a:pt x="4208" y="14432"/>
                  <a:pt x="4224" y="14428"/>
                  <a:pt x="4275" y="14359"/>
                </a:cubicBezTo>
                <a:cubicBezTo>
                  <a:pt x="4334" y="14279"/>
                  <a:pt x="4357" y="14182"/>
                  <a:pt x="4357" y="14012"/>
                </a:cubicBezTo>
                <a:cubicBezTo>
                  <a:pt x="4357" y="13736"/>
                  <a:pt x="4278" y="13502"/>
                  <a:pt x="4124" y="13314"/>
                </a:cubicBezTo>
                <a:cubicBezTo>
                  <a:pt x="4072" y="13250"/>
                  <a:pt x="4030" y="13186"/>
                  <a:pt x="4030" y="13171"/>
                </a:cubicBezTo>
                <a:cubicBezTo>
                  <a:pt x="4030" y="13124"/>
                  <a:pt x="4153" y="12987"/>
                  <a:pt x="4303" y="12867"/>
                </a:cubicBezTo>
                <a:cubicBezTo>
                  <a:pt x="4440" y="12757"/>
                  <a:pt x="4446" y="12748"/>
                  <a:pt x="4473" y="12638"/>
                </a:cubicBezTo>
                <a:cubicBezTo>
                  <a:pt x="4489" y="12574"/>
                  <a:pt x="4501" y="12518"/>
                  <a:pt x="4498" y="12512"/>
                </a:cubicBezTo>
                <a:cubicBezTo>
                  <a:pt x="4491" y="12495"/>
                  <a:pt x="4260" y="12703"/>
                  <a:pt x="4152" y="12824"/>
                </a:cubicBezTo>
                <a:cubicBezTo>
                  <a:pt x="4011" y="12983"/>
                  <a:pt x="4000" y="13012"/>
                  <a:pt x="4000" y="13210"/>
                </a:cubicBezTo>
                <a:cubicBezTo>
                  <a:pt x="4000" y="13399"/>
                  <a:pt x="4007" y="13420"/>
                  <a:pt x="4110" y="13547"/>
                </a:cubicBezTo>
                <a:cubicBezTo>
                  <a:pt x="4197" y="13652"/>
                  <a:pt x="4324" y="13930"/>
                  <a:pt x="4318" y="13998"/>
                </a:cubicBezTo>
                <a:cubicBezTo>
                  <a:pt x="4313" y="14063"/>
                  <a:pt x="4261" y="14144"/>
                  <a:pt x="4207" y="14173"/>
                </a:cubicBezTo>
                <a:cubicBezTo>
                  <a:pt x="4181" y="14187"/>
                  <a:pt x="4101" y="14198"/>
                  <a:pt x="4028" y="14198"/>
                </a:cubicBezTo>
                <a:cubicBezTo>
                  <a:pt x="3913" y="14199"/>
                  <a:pt x="3892" y="14193"/>
                  <a:pt x="3865" y="14144"/>
                </a:cubicBezTo>
                <a:cubicBezTo>
                  <a:pt x="3848" y="14114"/>
                  <a:pt x="3831" y="14063"/>
                  <a:pt x="3827" y="14033"/>
                </a:cubicBezTo>
                <a:cubicBezTo>
                  <a:pt x="3817" y="13965"/>
                  <a:pt x="3790" y="13965"/>
                  <a:pt x="3774" y="14033"/>
                </a:cubicBezTo>
                <a:cubicBezTo>
                  <a:pt x="3744" y="14164"/>
                  <a:pt x="3575" y="14250"/>
                  <a:pt x="3510" y="14169"/>
                </a:cubicBezTo>
                <a:cubicBezTo>
                  <a:pt x="3458" y="14105"/>
                  <a:pt x="3441" y="13904"/>
                  <a:pt x="3411" y="12992"/>
                </a:cubicBezTo>
                <a:cubicBezTo>
                  <a:pt x="3401" y="12697"/>
                  <a:pt x="3392" y="12418"/>
                  <a:pt x="3392" y="12373"/>
                </a:cubicBezTo>
                <a:lnTo>
                  <a:pt x="3392" y="12290"/>
                </a:lnTo>
                <a:close/>
                <a:moveTo>
                  <a:pt x="18293" y="12294"/>
                </a:moveTo>
                <a:cubicBezTo>
                  <a:pt x="18288" y="12281"/>
                  <a:pt x="18270" y="12316"/>
                  <a:pt x="18252" y="12369"/>
                </a:cubicBezTo>
                <a:lnTo>
                  <a:pt x="18220" y="12466"/>
                </a:lnTo>
                <a:lnTo>
                  <a:pt x="18246" y="12806"/>
                </a:lnTo>
                <a:cubicBezTo>
                  <a:pt x="18282" y="13277"/>
                  <a:pt x="18317" y="13928"/>
                  <a:pt x="18310" y="14015"/>
                </a:cubicBezTo>
                <a:cubicBezTo>
                  <a:pt x="18298" y="14162"/>
                  <a:pt x="18257" y="14198"/>
                  <a:pt x="18110" y="14198"/>
                </a:cubicBezTo>
                <a:cubicBezTo>
                  <a:pt x="18034" y="14198"/>
                  <a:pt x="17950" y="14215"/>
                  <a:pt x="17913" y="14237"/>
                </a:cubicBezTo>
                <a:cubicBezTo>
                  <a:pt x="17877" y="14259"/>
                  <a:pt x="17843" y="14270"/>
                  <a:pt x="17838" y="14262"/>
                </a:cubicBezTo>
                <a:cubicBezTo>
                  <a:pt x="17833" y="14255"/>
                  <a:pt x="17851" y="14195"/>
                  <a:pt x="17877" y="14126"/>
                </a:cubicBezTo>
                <a:cubicBezTo>
                  <a:pt x="17903" y="14057"/>
                  <a:pt x="17930" y="13949"/>
                  <a:pt x="17937" y="13887"/>
                </a:cubicBezTo>
                <a:cubicBezTo>
                  <a:pt x="17954" y="13741"/>
                  <a:pt x="17946" y="13460"/>
                  <a:pt x="17924" y="13429"/>
                </a:cubicBezTo>
                <a:cubicBezTo>
                  <a:pt x="17881" y="13368"/>
                  <a:pt x="17754" y="13699"/>
                  <a:pt x="17711" y="13983"/>
                </a:cubicBezTo>
                <a:cubicBezTo>
                  <a:pt x="17700" y="14058"/>
                  <a:pt x="17685" y="14133"/>
                  <a:pt x="17677" y="14151"/>
                </a:cubicBezTo>
                <a:cubicBezTo>
                  <a:pt x="17667" y="14173"/>
                  <a:pt x="17600" y="14188"/>
                  <a:pt x="17480" y="14194"/>
                </a:cubicBezTo>
                <a:cubicBezTo>
                  <a:pt x="17312" y="14203"/>
                  <a:pt x="17298" y="14199"/>
                  <a:pt x="17270" y="14148"/>
                </a:cubicBezTo>
                <a:cubicBezTo>
                  <a:pt x="17231" y="14074"/>
                  <a:pt x="17250" y="14029"/>
                  <a:pt x="17323" y="14026"/>
                </a:cubicBezTo>
                <a:cubicBezTo>
                  <a:pt x="17371" y="14025"/>
                  <a:pt x="17381" y="14015"/>
                  <a:pt x="17390" y="13958"/>
                </a:cubicBezTo>
                <a:cubicBezTo>
                  <a:pt x="17413" y="13819"/>
                  <a:pt x="17409" y="13816"/>
                  <a:pt x="17291" y="13815"/>
                </a:cubicBezTo>
                <a:cubicBezTo>
                  <a:pt x="17155" y="13815"/>
                  <a:pt x="17082" y="13773"/>
                  <a:pt x="16942" y="13625"/>
                </a:cubicBezTo>
                <a:cubicBezTo>
                  <a:pt x="16824" y="13502"/>
                  <a:pt x="16788" y="13491"/>
                  <a:pt x="16735" y="13554"/>
                </a:cubicBezTo>
                <a:cubicBezTo>
                  <a:pt x="16703" y="13592"/>
                  <a:pt x="16642" y="13775"/>
                  <a:pt x="16653" y="13801"/>
                </a:cubicBezTo>
                <a:cubicBezTo>
                  <a:pt x="16656" y="13807"/>
                  <a:pt x="16689" y="13801"/>
                  <a:pt x="16726" y="13783"/>
                </a:cubicBezTo>
                <a:cubicBezTo>
                  <a:pt x="16787" y="13754"/>
                  <a:pt x="16800" y="13757"/>
                  <a:pt x="16880" y="13819"/>
                </a:cubicBezTo>
                <a:cubicBezTo>
                  <a:pt x="16929" y="13857"/>
                  <a:pt x="16966" y="13902"/>
                  <a:pt x="16966" y="13922"/>
                </a:cubicBezTo>
                <a:cubicBezTo>
                  <a:pt x="16966" y="13983"/>
                  <a:pt x="16728" y="14174"/>
                  <a:pt x="16633" y="14191"/>
                </a:cubicBezTo>
                <a:cubicBezTo>
                  <a:pt x="16552" y="14205"/>
                  <a:pt x="16548" y="14202"/>
                  <a:pt x="16495" y="14109"/>
                </a:cubicBezTo>
                <a:lnTo>
                  <a:pt x="16441" y="14012"/>
                </a:lnTo>
                <a:lnTo>
                  <a:pt x="16416" y="14130"/>
                </a:lnTo>
                <a:lnTo>
                  <a:pt x="16391" y="14248"/>
                </a:lnTo>
                <a:lnTo>
                  <a:pt x="16425" y="14323"/>
                </a:lnTo>
                <a:cubicBezTo>
                  <a:pt x="16483" y="14451"/>
                  <a:pt x="16492" y="14535"/>
                  <a:pt x="16462" y="14678"/>
                </a:cubicBezTo>
                <a:cubicBezTo>
                  <a:pt x="16428" y="14841"/>
                  <a:pt x="16346" y="15009"/>
                  <a:pt x="16251" y="15111"/>
                </a:cubicBezTo>
                <a:cubicBezTo>
                  <a:pt x="16184" y="15183"/>
                  <a:pt x="16164" y="15195"/>
                  <a:pt x="16102" y="15182"/>
                </a:cubicBezTo>
                <a:cubicBezTo>
                  <a:pt x="16064" y="15174"/>
                  <a:pt x="16033" y="15176"/>
                  <a:pt x="16033" y="15189"/>
                </a:cubicBezTo>
                <a:cubicBezTo>
                  <a:pt x="16033" y="15203"/>
                  <a:pt x="16034" y="15214"/>
                  <a:pt x="16036" y="15214"/>
                </a:cubicBezTo>
                <a:cubicBezTo>
                  <a:pt x="16037" y="15215"/>
                  <a:pt x="16071" y="15245"/>
                  <a:pt x="16110" y="15282"/>
                </a:cubicBezTo>
                <a:cubicBezTo>
                  <a:pt x="16195" y="15363"/>
                  <a:pt x="16237" y="15367"/>
                  <a:pt x="16301" y="15300"/>
                </a:cubicBezTo>
                <a:cubicBezTo>
                  <a:pt x="16394" y="15203"/>
                  <a:pt x="16461" y="14989"/>
                  <a:pt x="16503" y="14660"/>
                </a:cubicBezTo>
                <a:cubicBezTo>
                  <a:pt x="16513" y="14575"/>
                  <a:pt x="16527" y="14495"/>
                  <a:pt x="16535" y="14481"/>
                </a:cubicBezTo>
                <a:cubicBezTo>
                  <a:pt x="16543" y="14466"/>
                  <a:pt x="16580" y="14448"/>
                  <a:pt x="16616" y="14441"/>
                </a:cubicBezTo>
                <a:cubicBezTo>
                  <a:pt x="16661" y="14433"/>
                  <a:pt x="16719" y="14388"/>
                  <a:pt x="16800" y="14302"/>
                </a:cubicBezTo>
                <a:cubicBezTo>
                  <a:pt x="16866" y="14233"/>
                  <a:pt x="16946" y="14157"/>
                  <a:pt x="16979" y="14134"/>
                </a:cubicBezTo>
                <a:cubicBezTo>
                  <a:pt x="17053" y="14080"/>
                  <a:pt x="17175" y="14030"/>
                  <a:pt x="17187" y="14048"/>
                </a:cubicBezTo>
                <a:cubicBezTo>
                  <a:pt x="17192" y="14055"/>
                  <a:pt x="17193" y="14114"/>
                  <a:pt x="17190" y="14180"/>
                </a:cubicBezTo>
                <a:cubicBezTo>
                  <a:pt x="17185" y="14279"/>
                  <a:pt x="17188" y="14313"/>
                  <a:pt x="17210" y="14359"/>
                </a:cubicBezTo>
                <a:cubicBezTo>
                  <a:pt x="17246" y="14437"/>
                  <a:pt x="17296" y="14452"/>
                  <a:pt x="17475" y="14445"/>
                </a:cubicBezTo>
                <a:cubicBezTo>
                  <a:pt x="17566" y="14441"/>
                  <a:pt x="17633" y="14450"/>
                  <a:pt x="17638" y="14466"/>
                </a:cubicBezTo>
                <a:cubicBezTo>
                  <a:pt x="17642" y="14481"/>
                  <a:pt x="17654" y="14500"/>
                  <a:pt x="17664" y="14509"/>
                </a:cubicBezTo>
                <a:cubicBezTo>
                  <a:pt x="17678" y="14521"/>
                  <a:pt x="17685" y="14571"/>
                  <a:pt x="17689" y="14688"/>
                </a:cubicBezTo>
                <a:cubicBezTo>
                  <a:pt x="17700" y="14958"/>
                  <a:pt x="17767" y="15189"/>
                  <a:pt x="17835" y="15189"/>
                </a:cubicBezTo>
                <a:cubicBezTo>
                  <a:pt x="17929" y="15189"/>
                  <a:pt x="17994" y="14818"/>
                  <a:pt x="17942" y="14585"/>
                </a:cubicBezTo>
                <a:cubicBezTo>
                  <a:pt x="17918" y="14475"/>
                  <a:pt x="17928" y="14464"/>
                  <a:pt x="18091" y="14445"/>
                </a:cubicBezTo>
                <a:cubicBezTo>
                  <a:pt x="18249" y="14426"/>
                  <a:pt x="18291" y="14393"/>
                  <a:pt x="18321" y="14252"/>
                </a:cubicBezTo>
                <a:cubicBezTo>
                  <a:pt x="18364" y="14046"/>
                  <a:pt x="18368" y="13870"/>
                  <a:pt x="18335" y="13335"/>
                </a:cubicBezTo>
                <a:cubicBezTo>
                  <a:pt x="18302" y="12803"/>
                  <a:pt x="18303" y="12689"/>
                  <a:pt x="18342" y="12591"/>
                </a:cubicBezTo>
                <a:lnTo>
                  <a:pt x="18367" y="12527"/>
                </a:lnTo>
                <a:lnTo>
                  <a:pt x="18335" y="12423"/>
                </a:lnTo>
                <a:cubicBezTo>
                  <a:pt x="18316" y="12365"/>
                  <a:pt x="18297" y="12307"/>
                  <a:pt x="18293" y="12294"/>
                </a:cubicBezTo>
                <a:close/>
                <a:moveTo>
                  <a:pt x="5091" y="12340"/>
                </a:moveTo>
                <a:cubicBezTo>
                  <a:pt x="5063" y="12333"/>
                  <a:pt x="5033" y="12367"/>
                  <a:pt x="5012" y="12448"/>
                </a:cubicBezTo>
                <a:cubicBezTo>
                  <a:pt x="4982" y="12559"/>
                  <a:pt x="4980" y="12761"/>
                  <a:pt x="5007" y="12831"/>
                </a:cubicBezTo>
                <a:cubicBezTo>
                  <a:pt x="5035" y="12901"/>
                  <a:pt x="5086" y="12895"/>
                  <a:pt x="5128" y="12813"/>
                </a:cubicBezTo>
                <a:cubicBezTo>
                  <a:pt x="5173" y="12726"/>
                  <a:pt x="5185" y="12614"/>
                  <a:pt x="5162" y="12487"/>
                </a:cubicBezTo>
                <a:cubicBezTo>
                  <a:pt x="5146" y="12396"/>
                  <a:pt x="5119" y="12348"/>
                  <a:pt x="5091" y="12340"/>
                </a:cubicBezTo>
                <a:close/>
                <a:moveTo>
                  <a:pt x="1630" y="12380"/>
                </a:moveTo>
                <a:cubicBezTo>
                  <a:pt x="1609" y="12389"/>
                  <a:pt x="1566" y="12426"/>
                  <a:pt x="1503" y="12498"/>
                </a:cubicBezTo>
                <a:cubicBezTo>
                  <a:pt x="1377" y="12640"/>
                  <a:pt x="1334" y="12715"/>
                  <a:pt x="1334" y="12777"/>
                </a:cubicBezTo>
                <a:cubicBezTo>
                  <a:pt x="1334" y="12803"/>
                  <a:pt x="1594" y="12507"/>
                  <a:pt x="1622" y="12448"/>
                </a:cubicBezTo>
                <a:cubicBezTo>
                  <a:pt x="1650" y="12392"/>
                  <a:pt x="1651" y="12371"/>
                  <a:pt x="1630" y="12380"/>
                </a:cubicBezTo>
                <a:close/>
                <a:moveTo>
                  <a:pt x="7985" y="12394"/>
                </a:moveTo>
                <a:cubicBezTo>
                  <a:pt x="7979" y="12354"/>
                  <a:pt x="7713" y="12666"/>
                  <a:pt x="7692" y="12738"/>
                </a:cubicBezTo>
                <a:cubicBezTo>
                  <a:pt x="7682" y="12772"/>
                  <a:pt x="7677" y="12799"/>
                  <a:pt x="7681" y="12799"/>
                </a:cubicBezTo>
                <a:cubicBezTo>
                  <a:pt x="7696" y="12799"/>
                  <a:pt x="7957" y="12494"/>
                  <a:pt x="7973" y="12459"/>
                </a:cubicBezTo>
                <a:cubicBezTo>
                  <a:pt x="7982" y="12438"/>
                  <a:pt x="7988" y="12409"/>
                  <a:pt x="7985" y="12394"/>
                </a:cubicBezTo>
                <a:close/>
                <a:moveTo>
                  <a:pt x="1011" y="12455"/>
                </a:moveTo>
                <a:lnTo>
                  <a:pt x="976" y="12552"/>
                </a:lnTo>
                <a:lnTo>
                  <a:pt x="940" y="12648"/>
                </a:lnTo>
                <a:lnTo>
                  <a:pt x="946" y="12935"/>
                </a:lnTo>
                <a:cubicBezTo>
                  <a:pt x="950" y="13093"/>
                  <a:pt x="964" y="13453"/>
                  <a:pt x="977" y="13733"/>
                </a:cubicBezTo>
                <a:cubicBezTo>
                  <a:pt x="990" y="14012"/>
                  <a:pt x="1000" y="14285"/>
                  <a:pt x="997" y="14341"/>
                </a:cubicBezTo>
                <a:cubicBezTo>
                  <a:pt x="994" y="14397"/>
                  <a:pt x="993" y="14451"/>
                  <a:pt x="997" y="14459"/>
                </a:cubicBezTo>
                <a:cubicBezTo>
                  <a:pt x="1009" y="14487"/>
                  <a:pt x="1025" y="14430"/>
                  <a:pt x="1036" y="14320"/>
                </a:cubicBezTo>
                <a:cubicBezTo>
                  <a:pt x="1052" y="14166"/>
                  <a:pt x="1049" y="13806"/>
                  <a:pt x="1030" y="13350"/>
                </a:cubicBezTo>
                <a:cubicBezTo>
                  <a:pt x="1020" y="13131"/>
                  <a:pt x="1013" y="12838"/>
                  <a:pt x="1013" y="12702"/>
                </a:cubicBezTo>
                <a:lnTo>
                  <a:pt x="1011" y="12455"/>
                </a:lnTo>
                <a:close/>
                <a:moveTo>
                  <a:pt x="18603" y="12455"/>
                </a:moveTo>
                <a:lnTo>
                  <a:pt x="18567" y="12552"/>
                </a:lnTo>
                <a:lnTo>
                  <a:pt x="18530" y="12648"/>
                </a:lnTo>
                <a:lnTo>
                  <a:pt x="18538" y="12935"/>
                </a:lnTo>
                <a:cubicBezTo>
                  <a:pt x="18542" y="13093"/>
                  <a:pt x="18555" y="13453"/>
                  <a:pt x="18569" y="13733"/>
                </a:cubicBezTo>
                <a:cubicBezTo>
                  <a:pt x="18582" y="14012"/>
                  <a:pt x="18591" y="14285"/>
                  <a:pt x="18587" y="14341"/>
                </a:cubicBezTo>
                <a:cubicBezTo>
                  <a:pt x="18584" y="14397"/>
                  <a:pt x="18585" y="14451"/>
                  <a:pt x="18589" y="14459"/>
                </a:cubicBezTo>
                <a:cubicBezTo>
                  <a:pt x="18601" y="14487"/>
                  <a:pt x="18617" y="14430"/>
                  <a:pt x="18628" y="14320"/>
                </a:cubicBezTo>
                <a:cubicBezTo>
                  <a:pt x="18643" y="14166"/>
                  <a:pt x="18641" y="13806"/>
                  <a:pt x="18622" y="13350"/>
                </a:cubicBezTo>
                <a:cubicBezTo>
                  <a:pt x="18612" y="13131"/>
                  <a:pt x="18603" y="12838"/>
                  <a:pt x="18603" y="12702"/>
                </a:cubicBezTo>
                <a:lnTo>
                  <a:pt x="18603" y="12455"/>
                </a:lnTo>
                <a:close/>
                <a:moveTo>
                  <a:pt x="13039" y="12466"/>
                </a:moveTo>
                <a:lnTo>
                  <a:pt x="13000" y="12562"/>
                </a:lnTo>
                <a:cubicBezTo>
                  <a:pt x="12956" y="12673"/>
                  <a:pt x="12957" y="12638"/>
                  <a:pt x="12994" y="13457"/>
                </a:cubicBezTo>
                <a:cubicBezTo>
                  <a:pt x="13004" y="13676"/>
                  <a:pt x="13013" y="13996"/>
                  <a:pt x="13017" y="14166"/>
                </a:cubicBezTo>
                <a:cubicBezTo>
                  <a:pt x="13021" y="14336"/>
                  <a:pt x="13029" y="14474"/>
                  <a:pt x="13034" y="14474"/>
                </a:cubicBezTo>
                <a:cubicBezTo>
                  <a:pt x="13072" y="14474"/>
                  <a:pt x="13083" y="13896"/>
                  <a:pt x="13056" y="13328"/>
                </a:cubicBezTo>
                <a:cubicBezTo>
                  <a:pt x="13048" y="13165"/>
                  <a:pt x="13041" y="12904"/>
                  <a:pt x="13040" y="12748"/>
                </a:cubicBezTo>
                <a:lnTo>
                  <a:pt x="13039" y="12466"/>
                </a:lnTo>
                <a:close/>
                <a:moveTo>
                  <a:pt x="7501" y="12480"/>
                </a:moveTo>
                <a:cubicBezTo>
                  <a:pt x="7494" y="12450"/>
                  <a:pt x="7483" y="12461"/>
                  <a:pt x="7466" y="12505"/>
                </a:cubicBezTo>
                <a:lnTo>
                  <a:pt x="7439" y="12570"/>
                </a:lnTo>
                <a:lnTo>
                  <a:pt x="7456" y="12995"/>
                </a:lnTo>
                <a:cubicBezTo>
                  <a:pt x="7466" y="13228"/>
                  <a:pt x="7477" y="13546"/>
                  <a:pt x="7481" y="13704"/>
                </a:cubicBezTo>
                <a:cubicBezTo>
                  <a:pt x="7494" y="14219"/>
                  <a:pt x="7513" y="14338"/>
                  <a:pt x="7594" y="14416"/>
                </a:cubicBezTo>
                <a:cubicBezTo>
                  <a:pt x="7611" y="14432"/>
                  <a:pt x="7658" y="14442"/>
                  <a:pt x="7698" y="14438"/>
                </a:cubicBezTo>
                <a:cubicBezTo>
                  <a:pt x="7761" y="14431"/>
                  <a:pt x="7779" y="14416"/>
                  <a:pt x="7819" y="14341"/>
                </a:cubicBezTo>
                <a:cubicBezTo>
                  <a:pt x="7875" y="14238"/>
                  <a:pt x="7886" y="14235"/>
                  <a:pt x="7903" y="14309"/>
                </a:cubicBezTo>
                <a:cubicBezTo>
                  <a:pt x="7924" y="14401"/>
                  <a:pt x="7979" y="14447"/>
                  <a:pt x="8066" y="14445"/>
                </a:cubicBezTo>
                <a:cubicBezTo>
                  <a:pt x="8187" y="14443"/>
                  <a:pt x="8225" y="14404"/>
                  <a:pt x="8260" y="14245"/>
                </a:cubicBezTo>
                <a:cubicBezTo>
                  <a:pt x="8276" y="14168"/>
                  <a:pt x="8288" y="14062"/>
                  <a:pt x="8288" y="13998"/>
                </a:cubicBezTo>
                <a:cubicBezTo>
                  <a:pt x="8288" y="13877"/>
                  <a:pt x="8253" y="13597"/>
                  <a:pt x="8238" y="13597"/>
                </a:cubicBezTo>
                <a:cubicBezTo>
                  <a:pt x="8233" y="13597"/>
                  <a:pt x="8218" y="13642"/>
                  <a:pt x="8207" y="13701"/>
                </a:cubicBezTo>
                <a:cubicBezTo>
                  <a:pt x="8187" y="13803"/>
                  <a:pt x="8188" y="13808"/>
                  <a:pt x="8212" y="13912"/>
                </a:cubicBezTo>
                <a:cubicBezTo>
                  <a:pt x="8225" y="13970"/>
                  <a:pt x="8237" y="14042"/>
                  <a:pt x="8237" y="14069"/>
                </a:cubicBezTo>
                <a:cubicBezTo>
                  <a:pt x="8237" y="14144"/>
                  <a:pt x="8166" y="14198"/>
                  <a:pt x="8069" y="14198"/>
                </a:cubicBezTo>
                <a:cubicBezTo>
                  <a:pt x="7992" y="14198"/>
                  <a:pt x="7982" y="14191"/>
                  <a:pt x="7953" y="14123"/>
                </a:cubicBezTo>
                <a:cubicBezTo>
                  <a:pt x="7935" y="14081"/>
                  <a:pt x="7917" y="14031"/>
                  <a:pt x="7914" y="14008"/>
                </a:cubicBezTo>
                <a:cubicBezTo>
                  <a:pt x="7909" y="13977"/>
                  <a:pt x="7899" y="13986"/>
                  <a:pt x="7867" y="14048"/>
                </a:cubicBezTo>
                <a:cubicBezTo>
                  <a:pt x="7759" y="14258"/>
                  <a:pt x="7612" y="14250"/>
                  <a:pt x="7563" y="14033"/>
                </a:cubicBezTo>
                <a:cubicBezTo>
                  <a:pt x="7544" y="13949"/>
                  <a:pt x="7511" y="13101"/>
                  <a:pt x="7511" y="12702"/>
                </a:cubicBezTo>
                <a:cubicBezTo>
                  <a:pt x="7510" y="12581"/>
                  <a:pt x="7508" y="12510"/>
                  <a:pt x="7501" y="12480"/>
                </a:cubicBezTo>
                <a:close/>
                <a:moveTo>
                  <a:pt x="10179" y="12480"/>
                </a:moveTo>
                <a:cubicBezTo>
                  <a:pt x="10172" y="12450"/>
                  <a:pt x="10161" y="12461"/>
                  <a:pt x="10143" y="12505"/>
                </a:cubicBezTo>
                <a:lnTo>
                  <a:pt x="10117" y="12570"/>
                </a:lnTo>
                <a:lnTo>
                  <a:pt x="10134" y="12995"/>
                </a:lnTo>
                <a:cubicBezTo>
                  <a:pt x="10143" y="13228"/>
                  <a:pt x="10154" y="13546"/>
                  <a:pt x="10158" y="13704"/>
                </a:cubicBezTo>
                <a:cubicBezTo>
                  <a:pt x="10171" y="14219"/>
                  <a:pt x="10191" y="14342"/>
                  <a:pt x="10272" y="14416"/>
                </a:cubicBezTo>
                <a:cubicBezTo>
                  <a:pt x="10288" y="14431"/>
                  <a:pt x="10337" y="14444"/>
                  <a:pt x="10380" y="14445"/>
                </a:cubicBezTo>
                <a:cubicBezTo>
                  <a:pt x="10489" y="14447"/>
                  <a:pt x="10635" y="14346"/>
                  <a:pt x="10827" y="14134"/>
                </a:cubicBezTo>
                <a:lnTo>
                  <a:pt x="10984" y="13958"/>
                </a:lnTo>
                <a:lnTo>
                  <a:pt x="10988" y="13854"/>
                </a:lnTo>
                <a:cubicBezTo>
                  <a:pt x="10991" y="13796"/>
                  <a:pt x="10993" y="13744"/>
                  <a:pt x="10991" y="13740"/>
                </a:cubicBezTo>
                <a:cubicBezTo>
                  <a:pt x="10990" y="13736"/>
                  <a:pt x="10945" y="13779"/>
                  <a:pt x="10891" y="13840"/>
                </a:cubicBezTo>
                <a:cubicBezTo>
                  <a:pt x="10763" y="13983"/>
                  <a:pt x="10711" y="13988"/>
                  <a:pt x="10639" y="13862"/>
                </a:cubicBezTo>
                <a:cubicBezTo>
                  <a:pt x="10611" y="13812"/>
                  <a:pt x="10586" y="13749"/>
                  <a:pt x="10583" y="13722"/>
                </a:cubicBezTo>
                <a:cubicBezTo>
                  <a:pt x="10572" y="13587"/>
                  <a:pt x="10693" y="13472"/>
                  <a:pt x="10821" y="13493"/>
                </a:cubicBezTo>
                <a:cubicBezTo>
                  <a:pt x="10896" y="13505"/>
                  <a:pt x="10901" y="13502"/>
                  <a:pt x="10891" y="13457"/>
                </a:cubicBezTo>
                <a:cubicBezTo>
                  <a:pt x="10878" y="13404"/>
                  <a:pt x="10817" y="13311"/>
                  <a:pt x="10776" y="13282"/>
                </a:cubicBezTo>
                <a:cubicBezTo>
                  <a:pt x="10701" y="13229"/>
                  <a:pt x="10583" y="13409"/>
                  <a:pt x="10529" y="13658"/>
                </a:cubicBezTo>
                <a:cubicBezTo>
                  <a:pt x="10492" y="13828"/>
                  <a:pt x="10491" y="13931"/>
                  <a:pt x="10523" y="14051"/>
                </a:cubicBezTo>
                <a:cubicBezTo>
                  <a:pt x="10554" y="14166"/>
                  <a:pt x="10544" y="14179"/>
                  <a:pt x="10427" y="14194"/>
                </a:cubicBezTo>
                <a:cubicBezTo>
                  <a:pt x="10321" y="14209"/>
                  <a:pt x="10272" y="14165"/>
                  <a:pt x="10242" y="14033"/>
                </a:cubicBezTo>
                <a:cubicBezTo>
                  <a:pt x="10223" y="13949"/>
                  <a:pt x="10188" y="13101"/>
                  <a:pt x="10188" y="12702"/>
                </a:cubicBezTo>
                <a:cubicBezTo>
                  <a:pt x="10188" y="12581"/>
                  <a:pt x="10186" y="12510"/>
                  <a:pt x="10179" y="12480"/>
                </a:cubicBezTo>
                <a:close/>
                <a:moveTo>
                  <a:pt x="14519" y="12484"/>
                </a:moveTo>
                <a:lnTo>
                  <a:pt x="14491" y="12609"/>
                </a:lnTo>
                <a:cubicBezTo>
                  <a:pt x="14475" y="12676"/>
                  <a:pt x="14462" y="12752"/>
                  <a:pt x="14461" y="12777"/>
                </a:cubicBezTo>
                <a:cubicBezTo>
                  <a:pt x="14461" y="12802"/>
                  <a:pt x="14482" y="12913"/>
                  <a:pt x="14508" y="13024"/>
                </a:cubicBezTo>
                <a:cubicBezTo>
                  <a:pt x="14590" y="13380"/>
                  <a:pt x="14664" y="13947"/>
                  <a:pt x="14665" y="14234"/>
                </a:cubicBezTo>
                <a:cubicBezTo>
                  <a:pt x="14665" y="14299"/>
                  <a:pt x="14668" y="14382"/>
                  <a:pt x="14672" y="14420"/>
                </a:cubicBezTo>
                <a:cubicBezTo>
                  <a:pt x="14680" y="14487"/>
                  <a:pt x="14680" y="14486"/>
                  <a:pt x="14697" y="14391"/>
                </a:cubicBezTo>
                <a:cubicBezTo>
                  <a:pt x="14724" y="14241"/>
                  <a:pt x="14710" y="13652"/>
                  <a:pt x="14672" y="13321"/>
                </a:cubicBezTo>
                <a:cubicBezTo>
                  <a:pt x="14633" y="12980"/>
                  <a:pt x="14601" y="12785"/>
                  <a:pt x="14556" y="12620"/>
                </a:cubicBezTo>
                <a:lnTo>
                  <a:pt x="14519" y="12484"/>
                </a:lnTo>
                <a:close/>
                <a:moveTo>
                  <a:pt x="15522" y="12498"/>
                </a:moveTo>
                <a:lnTo>
                  <a:pt x="15494" y="12587"/>
                </a:lnTo>
                <a:lnTo>
                  <a:pt x="15465" y="12673"/>
                </a:lnTo>
                <a:lnTo>
                  <a:pt x="15423" y="12612"/>
                </a:lnTo>
                <a:cubicBezTo>
                  <a:pt x="15400" y="12579"/>
                  <a:pt x="15378" y="12552"/>
                  <a:pt x="15375" y="12552"/>
                </a:cubicBezTo>
                <a:cubicBezTo>
                  <a:pt x="15371" y="12552"/>
                  <a:pt x="15357" y="12592"/>
                  <a:pt x="15344" y="12641"/>
                </a:cubicBezTo>
                <a:lnTo>
                  <a:pt x="15319" y="12731"/>
                </a:lnTo>
                <a:lnTo>
                  <a:pt x="15358" y="12806"/>
                </a:lnTo>
                <a:cubicBezTo>
                  <a:pt x="15407" y="12902"/>
                  <a:pt x="15421" y="12899"/>
                  <a:pt x="15443" y="12799"/>
                </a:cubicBezTo>
                <a:cubicBezTo>
                  <a:pt x="15453" y="12753"/>
                  <a:pt x="15465" y="12716"/>
                  <a:pt x="15470" y="12716"/>
                </a:cubicBezTo>
                <a:cubicBezTo>
                  <a:pt x="15474" y="12716"/>
                  <a:pt x="15494" y="12747"/>
                  <a:pt x="15515" y="12784"/>
                </a:cubicBezTo>
                <a:lnTo>
                  <a:pt x="15553" y="12852"/>
                </a:lnTo>
                <a:lnTo>
                  <a:pt x="15577" y="12777"/>
                </a:lnTo>
                <a:cubicBezTo>
                  <a:pt x="15589" y="12736"/>
                  <a:pt x="15603" y="12690"/>
                  <a:pt x="15608" y="12673"/>
                </a:cubicBezTo>
                <a:cubicBezTo>
                  <a:pt x="15612" y="12655"/>
                  <a:pt x="15596" y="12610"/>
                  <a:pt x="15569" y="12570"/>
                </a:cubicBezTo>
                <a:lnTo>
                  <a:pt x="15522" y="12498"/>
                </a:lnTo>
                <a:close/>
                <a:moveTo>
                  <a:pt x="6401" y="12566"/>
                </a:moveTo>
                <a:cubicBezTo>
                  <a:pt x="6396" y="12566"/>
                  <a:pt x="6380" y="12610"/>
                  <a:pt x="6363" y="12663"/>
                </a:cubicBezTo>
                <a:lnTo>
                  <a:pt x="6332" y="12759"/>
                </a:lnTo>
                <a:lnTo>
                  <a:pt x="6370" y="12831"/>
                </a:lnTo>
                <a:cubicBezTo>
                  <a:pt x="6392" y="12872"/>
                  <a:pt x="6415" y="12906"/>
                  <a:pt x="6422" y="12906"/>
                </a:cubicBezTo>
                <a:cubicBezTo>
                  <a:pt x="6428" y="12906"/>
                  <a:pt x="6445" y="12866"/>
                  <a:pt x="6460" y="12813"/>
                </a:cubicBezTo>
                <a:lnTo>
                  <a:pt x="6488" y="12716"/>
                </a:lnTo>
                <a:lnTo>
                  <a:pt x="6450" y="12641"/>
                </a:lnTo>
                <a:cubicBezTo>
                  <a:pt x="6428" y="12600"/>
                  <a:pt x="6407" y="12566"/>
                  <a:pt x="6401" y="12566"/>
                </a:cubicBezTo>
                <a:close/>
                <a:moveTo>
                  <a:pt x="1641" y="12612"/>
                </a:moveTo>
                <a:cubicBezTo>
                  <a:pt x="1634" y="12573"/>
                  <a:pt x="1368" y="12885"/>
                  <a:pt x="1348" y="12956"/>
                </a:cubicBezTo>
                <a:cubicBezTo>
                  <a:pt x="1338" y="12990"/>
                  <a:pt x="1333" y="13017"/>
                  <a:pt x="1337" y="13017"/>
                </a:cubicBezTo>
                <a:cubicBezTo>
                  <a:pt x="1352" y="13017"/>
                  <a:pt x="1615" y="12712"/>
                  <a:pt x="1630" y="12677"/>
                </a:cubicBezTo>
                <a:cubicBezTo>
                  <a:pt x="1639" y="12657"/>
                  <a:pt x="1643" y="12627"/>
                  <a:pt x="1641" y="12612"/>
                </a:cubicBezTo>
                <a:close/>
                <a:moveTo>
                  <a:pt x="9266" y="12641"/>
                </a:moveTo>
                <a:lnTo>
                  <a:pt x="9235" y="12723"/>
                </a:lnTo>
                <a:lnTo>
                  <a:pt x="9204" y="12809"/>
                </a:lnTo>
                <a:lnTo>
                  <a:pt x="9169" y="12748"/>
                </a:lnTo>
                <a:cubicBezTo>
                  <a:pt x="9121" y="12670"/>
                  <a:pt x="9115" y="12673"/>
                  <a:pt x="9088" y="12777"/>
                </a:cubicBezTo>
                <a:lnTo>
                  <a:pt x="9066" y="12863"/>
                </a:lnTo>
                <a:lnTo>
                  <a:pt x="9107" y="12942"/>
                </a:lnTo>
                <a:cubicBezTo>
                  <a:pt x="9129" y="12984"/>
                  <a:pt x="9149" y="13017"/>
                  <a:pt x="9152" y="13017"/>
                </a:cubicBezTo>
                <a:cubicBezTo>
                  <a:pt x="9155" y="13017"/>
                  <a:pt x="9171" y="12981"/>
                  <a:pt x="9187" y="12935"/>
                </a:cubicBezTo>
                <a:lnTo>
                  <a:pt x="9218" y="12849"/>
                </a:lnTo>
                <a:lnTo>
                  <a:pt x="9251" y="12906"/>
                </a:lnTo>
                <a:cubicBezTo>
                  <a:pt x="9292" y="12981"/>
                  <a:pt x="9298" y="12981"/>
                  <a:pt x="9330" y="12881"/>
                </a:cubicBezTo>
                <a:cubicBezTo>
                  <a:pt x="9360" y="12788"/>
                  <a:pt x="9361" y="12790"/>
                  <a:pt x="9305" y="12702"/>
                </a:cubicBezTo>
                <a:lnTo>
                  <a:pt x="9266" y="12641"/>
                </a:lnTo>
                <a:close/>
                <a:moveTo>
                  <a:pt x="9659" y="12799"/>
                </a:moveTo>
                <a:lnTo>
                  <a:pt x="9628" y="12888"/>
                </a:lnTo>
                <a:lnTo>
                  <a:pt x="9597" y="12974"/>
                </a:lnTo>
                <a:lnTo>
                  <a:pt x="9555" y="12902"/>
                </a:lnTo>
                <a:lnTo>
                  <a:pt x="9513" y="12827"/>
                </a:lnTo>
                <a:lnTo>
                  <a:pt x="9481" y="12927"/>
                </a:lnTo>
                <a:cubicBezTo>
                  <a:pt x="9453" y="13010"/>
                  <a:pt x="9450" y="13030"/>
                  <a:pt x="9465" y="13049"/>
                </a:cubicBezTo>
                <a:cubicBezTo>
                  <a:pt x="9475" y="13062"/>
                  <a:pt x="9496" y="13098"/>
                  <a:pt x="9512" y="13128"/>
                </a:cubicBezTo>
                <a:cubicBezTo>
                  <a:pt x="9549" y="13199"/>
                  <a:pt x="9549" y="13200"/>
                  <a:pt x="9574" y="13103"/>
                </a:cubicBezTo>
                <a:cubicBezTo>
                  <a:pt x="9599" y="13005"/>
                  <a:pt x="9605" y="13002"/>
                  <a:pt x="9645" y="13074"/>
                </a:cubicBezTo>
                <a:cubicBezTo>
                  <a:pt x="9685" y="13147"/>
                  <a:pt x="9690" y="13142"/>
                  <a:pt x="9721" y="13031"/>
                </a:cubicBezTo>
                <a:lnTo>
                  <a:pt x="9747" y="12938"/>
                </a:lnTo>
                <a:lnTo>
                  <a:pt x="9704" y="12867"/>
                </a:lnTo>
                <a:lnTo>
                  <a:pt x="9659" y="12799"/>
                </a:lnTo>
                <a:close/>
                <a:moveTo>
                  <a:pt x="13847" y="12827"/>
                </a:moveTo>
                <a:cubicBezTo>
                  <a:pt x="13759" y="12827"/>
                  <a:pt x="13665" y="13153"/>
                  <a:pt x="13633" y="13572"/>
                </a:cubicBezTo>
                <a:cubicBezTo>
                  <a:pt x="13607" y="13915"/>
                  <a:pt x="13626" y="14087"/>
                  <a:pt x="13698" y="14159"/>
                </a:cubicBezTo>
                <a:cubicBezTo>
                  <a:pt x="13764" y="14224"/>
                  <a:pt x="13852" y="14201"/>
                  <a:pt x="13922" y="14098"/>
                </a:cubicBezTo>
                <a:cubicBezTo>
                  <a:pt x="14010" y="13967"/>
                  <a:pt x="14027" y="13880"/>
                  <a:pt x="14027" y="13568"/>
                </a:cubicBezTo>
                <a:cubicBezTo>
                  <a:pt x="14027" y="13328"/>
                  <a:pt x="14024" y="13290"/>
                  <a:pt x="13988" y="13121"/>
                </a:cubicBezTo>
                <a:cubicBezTo>
                  <a:pt x="13943" y="12908"/>
                  <a:pt x="13903" y="12827"/>
                  <a:pt x="13847" y="12827"/>
                </a:cubicBezTo>
                <a:close/>
                <a:moveTo>
                  <a:pt x="1925" y="13121"/>
                </a:moveTo>
                <a:lnTo>
                  <a:pt x="1894" y="13207"/>
                </a:lnTo>
                <a:lnTo>
                  <a:pt x="1863" y="13296"/>
                </a:lnTo>
                <a:lnTo>
                  <a:pt x="1821" y="13228"/>
                </a:lnTo>
                <a:lnTo>
                  <a:pt x="1777" y="13160"/>
                </a:lnTo>
                <a:lnTo>
                  <a:pt x="1751" y="13239"/>
                </a:lnTo>
                <a:cubicBezTo>
                  <a:pt x="1737" y="13283"/>
                  <a:pt x="1726" y="13328"/>
                  <a:pt x="1726" y="13339"/>
                </a:cubicBezTo>
                <a:cubicBezTo>
                  <a:pt x="1726" y="13350"/>
                  <a:pt x="1744" y="13394"/>
                  <a:pt x="1765" y="13436"/>
                </a:cubicBezTo>
                <a:cubicBezTo>
                  <a:pt x="1786" y="13478"/>
                  <a:pt x="1807" y="13510"/>
                  <a:pt x="1812" y="13511"/>
                </a:cubicBezTo>
                <a:cubicBezTo>
                  <a:pt x="1816" y="13511"/>
                  <a:pt x="1829" y="13477"/>
                  <a:pt x="1840" y="13432"/>
                </a:cubicBezTo>
                <a:cubicBezTo>
                  <a:pt x="1861" y="13336"/>
                  <a:pt x="1876" y="13330"/>
                  <a:pt x="1917" y="13403"/>
                </a:cubicBezTo>
                <a:cubicBezTo>
                  <a:pt x="1933" y="13433"/>
                  <a:pt x="1950" y="13457"/>
                  <a:pt x="1954" y="13457"/>
                </a:cubicBezTo>
                <a:cubicBezTo>
                  <a:pt x="1963" y="13458"/>
                  <a:pt x="2017" y="13265"/>
                  <a:pt x="2010" y="13257"/>
                </a:cubicBezTo>
                <a:cubicBezTo>
                  <a:pt x="2008" y="13254"/>
                  <a:pt x="1987" y="13221"/>
                  <a:pt x="1965" y="13185"/>
                </a:cubicBezTo>
                <a:lnTo>
                  <a:pt x="1925" y="13121"/>
                </a:lnTo>
                <a:close/>
                <a:moveTo>
                  <a:pt x="15525" y="13242"/>
                </a:moveTo>
                <a:cubicBezTo>
                  <a:pt x="15514" y="13210"/>
                  <a:pt x="15485" y="13313"/>
                  <a:pt x="15485" y="13389"/>
                </a:cubicBezTo>
                <a:cubicBezTo>
                  <a:pt x="15485" y="13468"/>
                  <a:pt x="15477" y="13487"/>
                  <a:pt x="15415" y="13575"/>
                </a:cubicBezTo>
                <a:cubicBezTo>
                  <a:pt x="15337" y="13687"/>
                  <a:pt x="15283" y="13852"/>
                  <a:pt x="15274" y="14008"/>
                </a:cubicBezTo>
                <a:cubicBezTo>
                  <a:pt x="15268" y="14111"/>
                  <a:pt x="15269" y="14112"/>
                  <a:pt x="15321" y="14144"/>
                </a:cubicBezTo>
                <a:cubicBezTo>
                  <a:pt x="15408" y="14199"/>
                  <a:pt x="15445" y="14189"/>
                  <a:pt x="15484" y="14105"/>
                </a:cubicBezTo>
                <a:cubicBezTo>
                  <a:pt x="15522" y="14019"/>
                  <a:pt x="15526" y="14028"/>
                  <a:pt x="15552" y="14227"/>
                </a:cubicBezTo>
                <a:cubicBezTo>
                  <a:pt x="15561" y="14302"/>
                  <a:pt x="15581" y="14382"/>
                  <a:pt x="15595" y="14406"/>
                </a:cubicBezTo>
                <a:cubicBezTo>
                  <a:pt x="15627" y="14457"/>
                  <a:pt x="15780" y="14458"/>
                  <a:pt x="15842" y="14409"/>
                </a:cubicBezTo>
                <a:cubicBezTo>
                  <a:pt x="15893" y="14369"/>
                  <a:pt x="15941" y="14171"/>
                  <a:pt x="15941" y="13998"/>
                </a:cubicBezTo>
                <a:cubicBezTo>
                  <a:pt x="15941" y="13877"/>
                  <a:pt x="15905" y="13597"/>
                  <a:pt x="15890" y="13597"/>
                </a:cubicBezTo>
                <a:cubicBezTo>
                  <a:pt x="15885" y="13597"/>
                  <a:pt x="15872" y="13642"/>
                  <a:pt x="15860" y="13701"/>
                </a:cubicBezTo>
                <a:cubicBezTo>
                  <a:pt x="15840" y="13803"/>
                  <a:pt x="15841" y="13808"/>
                  <a:pt x="15865" y="13912"/>
                </a:cubicBezTo>
                <a:cubicBezTo>
                  <a:pt x="15879" y="13970"/>
                  <a:pt x="15890" y="14042"/>
                  <a:pt x="15890" y="14069"/>
                </a:cubicBezTo>
                <a:cubicBezTo>
                  <a:pt x="15890" y="14151"/>
                  <a:pt x="15818" y="14204"/>
                  <a:pt x="15715" y="14194"/>
                </a:cubicBezTo>
                <a:cubicBezTo>
                  <a:pt x="15594" y="14184"/>
                  <a:pt x="15588" y="14165"/>
                  <a:pt x="15555" y="13650"/>
                </a:cubicBezTo>
                <a:cubicBezTo>
                  <a:pt x="15541" y="13431"/>
                  <a:pt x="15528" y="13248"/>
                  <a:pt x="15525" y="13242"/>
                </a:cubicBezTo>
                <a:close/>
                <a:moveTo>
                  <a:pt x="9322" y="13357"/>
                </a:moveTo>
                <a:cubicBezTo>
                  <a:pt x="9296" y="13334"/>
                  <a:pt x="9257" y="13380"/>
                  <a:pt x="9204" y="13493"/>
                </a:cubicBezTo>
                <a:cubicBezTo>
                  <a:pt x="9134" y="13644"/>
                  <a:pt x="9093" y="13812"/>
                  <a:pt x="9083" y="13987"/>
                </a:cubicBezTo>
                <a:cubicBezTo>
                  <a:pt x="9074" y="14159"/>
                  <a:pt x="9049" y="14197"/>
                  <a:pt x="8948" y="14198"/>
                </a:cubicBezTo>
                <a:cubicBezTo>
                  <a:pt x="8890" y="14198"/>
                  <a:pt x="8875" y="14186"/>
                  <a:pt x="8829" y="14105"/>
                </a:cubicBezTo>
                <a:lnTo>
                  <a:pt x="8776" y="14012"/>
                </a:lnTo>
                <a:lnTo>
                  <a:pt x="8752" y="14130"/>
                </a:lnTo>
                <a:lnTo>
                  <a:pt x="8727" y="14248"/>
                </a:lnTo>
                <a:lnTo>
                  <a:pt x="8761" y="14323"/>
                </a:lnTo>
                <a:cubicBezTo>
                  <a:pt x="8819" y="14451"/>
                  <a:pt x="8826" y="14535"/>
                  <a:pt x="8796" y="14678"/>
                </a:cubicBezTo>
                <a:cubicBezTo>
                  <a:pt x="8762" y="14841"/>
                  <a:pt x="8680" y="15009"/>
                  <a:pt x="8586" y="15111"/>
                </a:cubicBezTo>
                <a:cubicBezTo>
                  <a:pt x="8518" y="15183"/>
                  <a:pt x="8500" y="15195"/>
                  <a:pt x="8438" y="15182"/>
                </a:cubicBezTo>
                <a:cubicBezTo>
                  <a:pt x="8399" y="15174"/>
                  <a:pt x="8368" y="15176"/>
                  <a:pt x="8368" y="15189"/>
                </a:cubicBezTo>
                <a:cubicBezTo>
                  <a:pt x="8368" y="15203"/>
                  <a:pt x="8368" y="15214"/>
                  <a:pt x="8370" y="15214"/>
                </a:cubicBezTo>
                <a:cubicBezTo>
                  <a:pt x="8372" y="15215"/>
                  <a:pt x="8405" y="15245"/>
                  <a:pt x="8444" y="15282"/>
                </a:cubicBezTo>
                <a:cubicBezTo>
                  <a:pt x="8530" y="15363"/>
                  <a:pt x="8571" y="15367"/>
                  <a:pt x="8635" y="15300"/>
                </a:cubicBezTo>
                <a:cubicBezTo>
                  <a:pt x="8727" y="15204"/>
                  <a:pt x="8795" y="14994"/>
                  <a:pt x="8837" y="14670"/>
                </a:cubicBezTo>
                <a:cubicBezTo>
                  <a:pt x="8862" y="14472"/>
                  <a:pt x="8873" y="14445"/>
                  <a:pt x="8936" y="14445"/>
                </a:cubicBezTo>
                <a:cubicBezTo>
                  <a:pt x="8968" y="14445"/>
                  <a:pt x="9025" y="14412"/>
                  <a:pt x="9079" y="14363"/>
                </a:cubicBezTo>
                <a:lnTo>
                  <a:pt x="9170" y="14280"/>
                </a:lnTo>
                <a:lnTo>
                  <a:pt x="9242" y="14355"/>
                </a:lnTo>
                <a:cubicBezTo>
                  <a:pt x="9299" y="14415"/>
                  <a:pt x="9337" y="14433"/>
                  <a:pt x="9422" y="14441"/>
                </a:cubicBezTo>
                <a:cubicBezTo>
                  <a:pt x="9572" y="14456"/>
                  <a:pt x="9614" y="14419"/>
                  <a:pt x="9651" y="14241"/>
                </a:cubicBezTo>
                <a:cubicBezTo>
                  <a:pt x="9667" y="14165"/>
                  <a:pt x="9681" y="14054"/>
                  <a:pt x="9681" y="13994"/>
                </a:cubicBezTo>
                <a:cubicBezTo>
                  <a:pt x="9681" y="13876"/>
                  <a:pt x="9645" y="13597"/>
                  <a:pt x="9629" y="13597"/>
                </a:cubicBezTo>
                <a:cubicBezTo>
                  <a:pt x="9624" y="13597"/>
                  <a:pt x="9612" y="13645"/>
                  <a:pt x="9600" y="13704"/>
                </a:cubicBezTo>
                <a:cubicBezTo>
                  <a:pt x="9579" y="13810"/>
                  <a:pt x="9580" y="13812"/>
                  <a:pt x="9605" y="13905"/>
                </a:cubicBezTo>
                <a:cubicBezTo>
                  <a:pt x="9636" y="14022"/>
                  <a:pt x="9636" y="14069"/>
                  <a:pt x="9605" y="14134"/>
                </a:cubicBezTo>
                <a:cubicBezTo>
                  <a:pt x="9572" y="14202"/>
                  <a:pt x="9362" y="14226"/>
                  <a:pt x="9327" y="14166"/>
                </a:cubicBezTo>
                <a:cubicBezTo>
                  <a:pt x="9306" y="14129"/>
                  <a:pt x="9307" y="14121"/>
                  <a:pt x="9338" y="13980"/>
                </a:cubicBezTo>
                <a:cubicBezTo>
                  <a:pt x="9366" y="13851"/>
                  <a:pt x="9370" y="13808"/>
                  <a:pt x="9366" y="13633"/>
                </a:cubicBezTo>
                <a:cubicBezTo>
                  <a:pt x="9362" y="13470"/>
                  <a:pt x="9348" y="13380"/>
                  <a:pt x="9322" y="13357"/>
                </a:cubicBezTo>
                <a:close/>
                <a:moveTo>
                  <a:pt x="2379" y="13539"/>
                </a:moveTo>
                <a:cubicBezTo>
                  <a:pt x="2336" y="13530"/>
                  <a:pt x="2295" y="13623"/>
                  <a:pt x="2240" y="13844"/>
                </a:cubicBezTo>
                <a:cubicBezTo>
                  <a:pt x="2162" y="14150"/>
                  <a:pt x="2135" y="14198"/>
                  <a:pt x="2050" y="14198"/>
                </a:cubicBezTo>
                <a:cubicBezTo>
                  <a:pt x="1996" y="14198"/>
                  <a:pt x="1981" y="14187"/>
                  <a:pt x="1953" y="14123"/>
                </a:cubicBezTo>
                <a:cubicBezTo>
                  <a:pt x="1935" y="14081"/>
                  <a:pt x="1917" y="14031"/>
                  <a:pt x="1914" y="14008"/>
                </a:cubicBezTo>
                <a:cubicBezTo>
                  <a:pt x="1909" y="13977"/>
                  <a:pt x="1899" y="13986"/>
                  <a:pt x="1867" y="14048"/>
                </a:cubicBezTo>
                <a:cubicBezTo>
                  <a:pt x="1774" y="14230"/>
                  <a:pt x="1685" y="14248"/>
                  <a:pt x="1604" y="14105"/>
                </a:cubicBezTo>
                <a:lnTo>
                  <a:pt x="1551" y="14012"/>
                </a:lnTo>
                <a:lnTo>
                  <a:pt x="1526" y="14130"/>
                </a:lnTo>
                <a:lnTo>
                  <a:pt x="1501" y="14248"/>
                </a:lnTo>
                <a:lnTo>
                  <a:pt x="1536" y="14323"/>
                </a:lnTo>
                <a:cubicBezTo>
                  <a:pt x="1593" y="14451"/>
                  <a:pt x="1603" y="14535"/>
                  <a:pt x="1573" y="14678"/>
                </a:cubicBezTo>
                <a:cubicBezTo>
                  <a:pt x="1538" y="14841"/>
                  <a:pt x="1456" y="15009"/>
                  <a:pt x="1362" y="15111"/>
                </a:cubicBezTo>
                <a:cubicBezTo>
                  <a:pt x="1294" y="15183"/>
                  <a:pt x="1274" y="15195"/>
                  <a:pt x="1213" y="15182"/>
                </a:cubicBezTo>
                <a:cubicBezTo>
                  <a:pt x="1174" y="15174"/>
                  <a:pt x="1143" y="15176"/>
                  <a:pt x="1143" y="15189"/>
                </a:cubicBezTo>
                <a:cubicBezTo>
                  <a:pt x="1143" y="15203"/>
                  <a:pt x="1145" y="15214"/>
                  <a:pt x="1146" y="15214"/>
                </a:cubicBezTo>
                <a:cubicBezTo>
                  <a:pt x="1148" y="15215"/>
                  <a:pt x="1181" y="15245"/>
                  <a:pt x="1221" y="15282"/>
                </a:cubicBezTo>
                <a:cubicBezTo>
                  <a:pt x="1306" y="15363"/>
                  <a:pt x="1347" y="15367"/>
                  <a:pt x="1411" y="15300"/>
                </a:cubicBezTo>
                <a:cubicBezTo>
                  <a:pt x="1504" y="15203"/>
                  <a:pt x="1572" y="14989"/>
                  <a:pt x="1613" y="14660"/>
                </a:cubicBezTo>
                <a:cubicBezTo>
                  <a:pt x="1624" y="14575"/>
                  <a:pt x="1639" y="14495"/>
                  <a:pt x="1647" y="14481"/>
                </a:cubicBezTo>
                <a:cubicBezTo>
                  <a:pt x="1655" y="14466"/>
                  <a:pt x="1687" y="14449"/>
                  <a:pt x="1719" y="14441"/>
                </a:cubicBezTo>
                <a:cubicBezTo>
                  <a:pt x="1759" y="14431"/>
                  <a:pt x="1789" y="14401"/>
                  <a:pt x="1821" y="14341"/>
                </a:cubicBezTo>
                <a:cubicBezTo>
                  <a:pt x="1875" y="14241"/>
                  <a:pt x="1888" y="14235"/>
                  <a:pt x="1905" y="14309"/>
                </a:cubicBezTo>
                <a:cubicBezTo>
                  <a:pt x="1924" y="14390"/>
                  <a:pt x="1980" y="14445"/>
                  <a:pt x="2043" y="14445"/>
                </a:cubicBezTo>
                <a:cubicBezTo>
                  <a:pt x="2094" y="14445"/>
                  <a:pt x="2103" y="14436"/>
                  <a:pt x="2153" y="14309"/>
                </a:cubicBezTo>
                <a:cubicBezTo>
                  <a:pt x="2214" y="14152"/>
                  <a:pt x="2235" y="14144"/>
                  <a:pt x="2303" y="14241"/>
                </a:cubicBezTo>
                <a:cubicBezTo>
                  <a:pt x="2367" y="14331"/>
                  <a:pt x="2405" y="14328"/>
                  <a:pt x="2451" y="14230"/>
                </a:cubicBezTo>
                <a:cubicBezTo>
                  <a:pt x="2485" y="14157"/>
                  <a:pt x="2488" y="14138"/>
                  <a:pt x="2482" y="14015"/>
                </a:cubicBezTo>
                <a:cubicBezTo>
                  <a:pt x="2469" y="13761"/>
                  <a:pt x="2450" y="13624"/>
                  <a:pt x="2424" y="13582"/>
                </a:cubicBezTo>
                <a:cubicBezTo>
                  <a:pt x="2409" y="13557"/>
                  <a:pt x="2394" y="13543"/>
                  <a:pt x="2379" y="13539"/>
                </a:cubicBezTo>
                <a:close/>
                <a:moveTo>
                  <a:pt x="12752" y="13675"/>
                </a:moveTo>
                <a:cubicBezTo>
                  <a:pt x="12746" y="13683"/>
                  <a:pt x="12737" y="13703"/>
                  <a:pt x="12724" y="13747"/>
                </a:cubicBezTo>
                <a:cubicBezTo>
                  <a:pt x="12696" y="13843"/>
                  <a:pt x="12696" y="13849"/>
                  <a:pt x="12716" y="13930"/>
                </a:cubicBezTo>
                <a:cubicBezTo>
                  <a:pt x="12742" y="14029"/>
                  <a:pt x="12734" y="14091"/>
                  <a:pt x="12696" y="14091"/>
                </a:cubicBezTo>
                <a:cubicBezTo>
                  <a:pt x="12656" y="14091"/>
                  <a:pt x="12608" y="13995"/>
                  <a:pt x="12598" y="13897"/>
                </a:cubicBezTo>
                <a:cubicBezTo>
                  <a:pt x="12592" y="13826"/>
                  <a:pt x="12556" y="13775"/>
                  <a:pt x="12556" y="13837"/>
                </a:cubicBezTo>
                <a:cubicBezTo>
                  <a:pt x="12556" y="13849"/>
                  <a:pt x="12541" y="13918"/>
                  <a:pt x="12521" y="13987"/>
                </a:cubicBezTo>
                <a:cubicBezTo>
                  <a:pt x="12458" y="14205"/>
                  <a:pt x="12346" y="14270"/>
                  <a:pt x="12285" y="14123"/>
                </a:cubicBezTo>
                <a:cubicBezTo>
                  <a:pt x="12268" y="14081"/>
                  <a:pt x="12247" y="14024"/>
                  <a:pt x="12240" y="13994"/>
                </a:cubicBezTo>
                <a:cubicBezTo>
                  <a:pt x="12228" y="13943"/>
                  <a:pt x="12224" y="13948"/>
                  <a:pt x="12180" y="14062"/>
                </a:cubicBezTo>
                <a:cubicBezTo>
                  <a:pt x="12134" y="14179"/>
                  <a:pt x="12130" y="14183"/>
                  <a:pt x="12054" y="14194"/>
                </a:cubicBezTo>
                <a:cubicBezTo>
                  <a:pt x="11980" y="14205"/>
                  <a:pt x="11973" y="14201"/>
                  <a:pt x="11941" y="14126"/>
                </a:cubicBezTo>
                <a:cubicBezTo>
                  <a:pt x="11922" y="14083"/>
                  <a:pt x="11903" y="14029"/>
                  <a:pt x="11900" y="14008"/>
                </a:cubicBezTo>
                <a:cubicBezTo>
                  <a:pt x="11896" y="13980"/>
                  <a:pt x="11881" y="13997"/>
                  <a:pt x="11840" y="14069"/>
                </a:cubicBezTo>
                <a:cubicBezTo>
                  <a:pt x="11779" y="14177"/>
                  <a:pt x="11733" y="14208"/>
                  <a:pt x="11652" y="14194"/>
                </a:cubicBezTo>
                <a:cubicBezTo>
                  <a:pt x="11600" y="14186"/>
                  <a:pt x="11600" y="14185"/>
                  <a:pt x="11592" y="14073"/>
                </a:cubicBezTo>
                <a:cubicBezTo>
                  <a:pt x="11578" y="13881"/>
                  <a:pt x="11538" y="13734"/>
                  <a:pt x="11500" y="13733"/>
                </a:cubicBezTo>
                <a:cubicBezTo>
                  <a:pt x="11455" y="13731"/>
                  <a:pt x="11379" y="14048"/>
                  <a:pt x="11379" y="14237"/>
                </a:cubicBezTo>
                <a:cubicBezTo>
                  <a:pt x="11379" y="14388"/>
                  <a:pt x="11408" y="14445"/>
                  <a:pt x="11483" y="14445"/>
                </a:cubicBezTo>
                <a:cubicBezTo>
                  <a:pt x="11547" y="14445"/>
                  <a:pt x="11556" y="14490"/>
                  <a:pt x="11527" y="14642"/>
                </a:cubicBezTo>
                <a:cubicBezTo>
                  <a:pt x="11500" y="14778"/>
                  <a:pt x="11379" y="15040"/>
                  <a:pt x="11308" y="15114"/>
                </a:cubicBezTo>
                <a:cubicBezTo>
                  <a:pt x="11255" y="15169"/>
                  <a:pt x="11191" y="15167"/>
                  <a:pt x="11088" y="15114"/>
                </a:cubicBezTo>
                <a:lnTo>
                  <a:pt x="11052" y="15096"/>
                </a:lnTo>
                <a:lnTo>
                  <a:pt x="11075" y="15161"/>
                </a:lnTo>
                <a:cubicBezTo>
                  <a:pt x="11088" y="15195"/>
                  <a:pt x="11126" y="15254"/>
                  <a:pt x="11159" y="15290"/>
                </a:cubicBezTo>
                <a:cubicBezTo>
                  <a:pt x="11230" y="15367"/>
                  <a:pt x="11273" y="15368"/>
                  <a:pt x="11337" y="15300"/>
                </a:cubicBezTo>
                <a:cubicBezTo>
                  <a:pt x="11439" y="15193"/>
                  <a:pt x="11527" y="14944"/>
                  <a:pt x="11575" y="14627"/>
                </a:cubicBezTo>
                <a:lnTo>
                  <a:pt x="11599" y="14459"/>
                </a:lnTo>
                <a:lnTo>
                  <a:pt x="11680" y="14445"/>
                </a:lnTo>
                <a:cubicBezTo>
                  <a:pt x="11746" y="14432"/>
                  <a:pt x="11768" y="14413"/>
                  <a:pt x="11807" y="14341"/>
                </a:cubicBezTo>
                <a:cubicBezTo>
                  <a:pt x="11862" y="14239"/>
                  <a:pt x="11874" y="14235"/>
                  <a:pt x="11891" y="14309"/>
                </a:cubicBezTo>
                <a:cubicBezTo>
                  <a:pt x="11928" y="14468"/>
                  <a:pt x="12079" y="14495"/>
                  <a:pt x="12158" y="14355"/>
                </a:cubicBezTo>
                <a:lnTo>
                  <a:pt x="12200" y="14280"/>
                </a:lnTo>
                <a:lnTo>
                  <a:pt x="12240" y="14352"/>
                </a:lnTo>
                <a:cubicBezTo>
                  <a:pt x="12319" y="14490"/>
                  <a:pt x="12425" y="14476"/>
                  <a:pt x="12493" y="14320"/>
                </a:cubicBezTo>
                <a:lnTo>
                  <a:pt x="12535" y="14223"/>
                </a:lnTo>
                <a:lnTo>
                  <a:pt x="12584" y="14280"/>
                </a:lnTo>
                <a:cubicBezTo>
                  <a:pt x="12673" y="14380"/>
                  <a:pt x="12732" y="14337"/>
                  <a:pt x="12766" y="14151"/>
                </a:cubicBezTo>
                <a:cubicBezTo>
                  <a:pt x="12787" y="14033"/>
                  <a:pt x="12789" y="13760"/>
                  <a:pt x="12769" y="13697"/>
                </a:cubicBezTo>
                <a:cubicBezTo>
                  <a:pt x="12762" y="13676"/>
                  <a:pt x="12758" y="13668"/>
                  <a:pt x="12752" y="13675"/>
                </a:cubicBezTo>
                <a:close/>
                <a:moveTo>
                  <a:pt x="7121" y="14148"/>
                </a:moveTo>
                <a:cubicBezTo>
                  <a:pt x="7113" y="14149"/>
                  <a:pt x="7104" y="14159"/>
                  <a:pt x="7090" y="14180"/>
                </a:cubicBezTo>
                <a:cubicBezTo>
                  <a:pt x="7054" y="14235"/>
                  <a:pt x="7048" y="14362"/>
                  <a:pt x="7078" y="14431"/>
                </a:cubicBezTo>
                <a:cubicBezTo>
                  <a:pt x="7122" y="14532"/>
                  <a:pt x="7195" y="14438"/>
                  <a:pt x="7188" y="14291"/>
                </a:cubicBezTo>
                <a:cubicBezTo>
                  <a:pt x="7185" y="14242"/>
                  <a:pt x="7172" y="14199"/>
                  <a:pt x="7152" y="14173"/>
                </a:cubicBezTo>
                <a:cubicBezTo>
                  <a:pt x="7138" y="14155"/>
                  <a:pt x="7130" y="14147"/>
                  <a:pt x="7121" y="14148"/>
                </a:cubicBezTo>
                <a:close/>
                <a:moveTo>
                  <a:pt x="16940" y="14613"/>
                </a:moveTo>
                <a:lnTo>
                  <a:pt x="16906" y="14724"/>
                </a:lnTo>
                <a:cubicBezTo>
                  <a:pt x="16877" y="14820"/>
                  <a:pt x="16875" y="14840"/>
                  <a:pt x="16890" y="14860"/>
                </a:cubicBezTo>
                <a:cubicBezTo>
                  <a:pt x="16901" y="14873"/>
                  <a:pt x="16923" y="14909"/>
                  <a:pt x="16939" y="14939"/>
                </a:cubicBezTo>
                <a:lnTo>
                  <a:pt x="16966" y="14993"/>
                </a:lnTo>
                <a:lnTo>
                  <a:pt x="16988" y="14932"/>
                </a:lnTo>
                <a:cubicBezTo>
                  <a:pt x="17034" y="14800"/>
                  <a:pt x="17034" y="14789"/>
                  <a:pt x="16985" y="14699"/>
                </a:cubicBezTo>
                <a:lnTo>
                  <a:pt x="16940" y="14613"/>
                </a:lnTo>
                <a:close/>
                <a:moveTo>
                  <a:pt x="8250" y="14753"/>
                </a:moveTo>
                <a:lnTo>
                  <a:pt x="8223" y="14839"/>
                </a:lnTo>
                <a:lnTo>
                  <a:pt x="8193" y="14925"/>
                </a:lnTo>
                <a:lnTo>
                  <a:pt x="8156" y="14864"/>
                </a:lnTo>
                <a:cubicBezTo>
                  <a:pt x="8109" y="14786"/>
                  <a:pt x="8105" y="14790"/>
                  <a:pt x="8074" y="14892"/>
                </a:cubicBezTo>
                <a:lnTo>
                  <a:pt x="8047" y="14978"/>
                </a:lnTo>
                <a:lnTo>
                  <a:pt x="8092" y="15053"/>
                </a:lnTo>
                <a:cubicBezTo>
                  <a:pt x="8116" y="15095"/>
                  <a:pt x="8139" y="15131"/>
                  <a:pt x="8143" y="15132"/>
                </a:cubicBezTo>
                <a:cubicBezTo>
                  <a:pt x="8148" y="15133"/>
                  <a:pt x="8161" y="15095"/>
                  <a:pt x="8171" y="15050"/>
                </a:cubicBezTo>
                <a:cubicBezTo>
                  <a:pt x="8193" y="14952"/>
                  <a:pt x="8200" y="14949"/>
                  <a:pt x="8241" y="15025"/>
                </a:cubicBezTo>
                <a:cubicBezTo>
                  <a:pt x="8279" y="15093"/>
                  <a:pt x="8296" y="15084"/>
                  <a:pt x="8323" y="14975"/>
                </a:cubicBezTo>
                <a:lnTo>
                  <a:pt x="8344" y="14892"/>
                </a:lnTo>
                <a:lnTo>
                  <a:pt x="8297" y="14821"/>
                </a:lnTo>
                <a:lnTo>
                  <a:pt x="8250" y="14753"/>
                </a:lnTo>
                <a:close/>
                <a:moveTo>
                  <a:pt x="15904" y="14753"/>
                </a:moveTo>
                <a:lnTo>
                  <a:pt x="15874" y="14839"/>
                </a:lnTo>
                <a:lnTo>
                  <a:pt x="15847" y="14925"/>
                </a:lnTo>
                <a:lnTo>
                  <a:pt x="15809" y="14864"/>
                </a:lnTo>
                <a:cubicBezTo>
                  <a:pt x="15762" y="14786"/>
                  <a:pt x="15758" y="14790"/>
                  <a:pt x="15727" y="14892"/>
                </a:cubicBezTo>
                <a:lnTo>
                  <a:pt x="15701" y="14978"/>
                </a:lnTo>
                <a:lnTo>
                  <a:pt x="15744" y="15053"/>
                </a:lnTo>
                <a:cubicBezTo>
                  <a:pt x="15768" y="15095"/>
                  <a:pt x="15792" y="15131"/>
                  <a:pt x="15797" y="15132"/>
                </a:cubicBezTo>
                <a:cubicBezTo>
                  <a:pt x="15802" y="15133"/>
                  <a:pt x="15815" y="15095"/>
                  <a:pt x="15825" y="15050"/>
                </a:cubicBezTo>
                <a:cubicBezTo>
                  <a:pt x="15847" y="14952"/>
                  <a:pt x="15853" y="14949"/>
                  <a:pt x="15895" y="15025"/>
                </a:cubicBezTo>
                <a:cubicBezTo>
                  <a:pt x="15932" y="15093"/>
                  <a:pt x="15948" y="15084"/>
                  <a:pt x="15975" y="14975"/>
                </a:cubicBezTo>
                <a:lnTo>
                  <a:pt x="15997" y="14892"/>
                </a:lnTo>
                <a:lnTo>
                  <a:pt x="15950" y="14821"/>
                </a:lnTo>
                <a:lnTo>
                  <a:pt x="15904" y="14753"/>
                </a:lnTo>
                <a:close/>
                <a:moveTo>
                  <a:pt x="3827" y="14831"/>
                </a:moveTo>
                <a:lnTo>
                  <a:pt x="3796" y="14917"/>
                </a:lnTo>
                <a:lnTo>
                  <a:pt x="3765" y="15007"/>
                </a:lnTo>
                <a:lnTo>
                  <a:pt x="3721" y="14932"/>
                </a:lnTo>
                <a:lnTo>
                  <a:pt x="3679" y="14857"/>
                </a:lnTo>
                <a:lnTo>
                  <a:pt x="3650" y="14957"/>
                </a:lnTo>
                <a:lnTo>
                  <a:pt x="3620" y="15061"/>
                </a:lnTo>
                <a:lnTo>
                  <a:pt x="3664" y="15136"/>
                </a:lnTo>
                <a:cubicBezTo>
                  <a:pt x="3688" y="15178"/>
                  <a:pt x="3711" y="15213"/>
                  <a:pt x="3715" y="15214"/>
                </a:cubicBezTo>
                <a:cubicBezTo>
                  <a:pt x="3718" y="15215"/>
                  <a:pt x="3730" y="15177"/>
                  <a:pt x="3741" y="15132"/>
                </a:cubicBezTo>
                <a:cubicBezTo>
                  <a:pt x="3766" y="15034"/>
                  <a:pt x="3776" y="15032"/>
                  <a:pt x="3822" y="15111"/>
                </a:cubicBezTo>
                <a:cubicBezTo>
                  <a:pt x="3841" y="15144"/>
                  <a:pt x="3858" y="15164"/>
                  <a:pt x="3861" y="15157"/>
                </a:cubicBezTo>
                <a:cubicBezTo>
                  <a:pt x="3863" y="15151"/>
                  <a:pt x="3876" y="15109"/>
                  <a:pt x="3890" y="15061"/>
                </a:cubicBezTo>
                <a:lnTo>
                  <a:pt x="3917" y="14971"/>
                </a:lnTo>
                <a:lnTo>
                  <a:pt x="3872" y="14899"/>
                </a:lnTo>
                <a:lnTo>
                  <a:pt x="3827" y="14831"/>
                </a:lnTo>
                <a:close/>
                <a:moveTo>
                  <a:pt x="7855" y="14860"/>
                </a:moveTo>
                <a:cubicBezTo>
                  <a:pt x="7847" y="14859"/>
                  <a:pt x="7797" y="15007"/>
                  <a:pt x="7793" y="15046"/>
                </a:cubicBezTo>
                <a:cubicBezTo>
                  <a:pt x="7791" y="15062"/>
                  <a:pt x="7809" y="15105"/>
                  <a:pt x="7832" y="15143"/>
                </a:cubicBezTo>
                <a:cubicBezTo>
                  <a:pt x="7855" y="15181"/>
                  <a:pt x="7877" y="15214"/>
                  <a:pt x="7881" y="15214"/>
                </a:cubicBezTo>
                <a:cubicBezTo>
                  <a:pt x="7886" y="15215"/>
                  <a:pt x="7901" y="15170"/>
                  <a:pt x="7915" y="15114"/>
                </a:cubicBezTo>
                <a:lnTo>
                  <a:pt x="7942" y="15010"/>
                </a:lnTo>
                <a:lnTo>
                  <a:pt x="7901" y="14935"/>
                </a:lnTo>
                <a:cubicBezTo>
                  <a:pt x="7880" y="14893"/>
                  <a:pt x="7859" y="14861"/>
                  <a:pt x="7855" y="14860"/>
                </a:cubicBezTo>
                <a:close/>
                <a:moveTo>
                  <a:pt x="11843" y="14860"/>
                </a:moveTo>
                <a:cubicBezTo>
                  <a:pt x="11835" y="14859"/>
                  <a:pt x="11786" y="15007"/>
                  <a:pt x="11781" y="15046"/>
                </a:cubicBezTo>
                <a:cubicBezTo>
                  <a:pt x="11779" y="15062"/>
                  <a:pt x="11797" y="15105"/>
                  <a:pt x="11820" y="15143"/>
                </a:cubicBezTo>
                <a:cubicBezTo>
                  <a:pt x="11843" y="15181"/>
                  <a:pt x="11865" y="15214"/>
                  <a:pt x="11869" y="15214"/>
                </a:cubicBezTo>
                <a:cubicBezTo>
                  <a:pt x="11874" y="15215"/>
                  <a:pt x="11888" y="15170"/>
                  <a:pt x="11902" y="15114"/>
                </a:cubicBezTo>
                <a:lnTo>
                  <a:pt x="11928" y="15010"/>
                </a:lnTo>
                <a:lnTo>
                  <a:pt x="11888" y="14935"/>
                </a:lnTo>
                <a:cubicBezTo>
                  <a:pt x="11866" y="14893"/>
                  <a:pt x="11847" y="14861"/>
                  <a:pt x="11843" y="14860"/>
                </a:cubicBezTo>
                <a:close/>
                <a:moveTo>
                  <a:pt x="13711" y="17870"/>
                </a:moveTo>
                <a:cubicBezTo>
                  <a:pt x="13706" y="17857"/>
                  <a:pt x="13688" y="17892"/>
                  <a:pt x="13670" y="17945"/>
                </a:cubicBezTo>
                <a:lnTo>
                  <a:pt x="13638" y="18042"/>
                </a:lnTo>
                <a:lnTo>
                  <a:pt x="13664" y="18378"/>
                </a:lnTo>
                <a:cubicBezTo>
                  <a:pt x="13700" y="18849"/>
                  <a:pt x="13733" y="19504"/>
                  <a:pt x="13726" y="19592"/>
                </a:cubicBezTo>
                <a:cubicBezTo>
                  <a:pt x="13715" y="19721"/>
                  <a:pt x="13671" y="19774"/>
                  <a:pt x="13574" y="19774"/>
                </a:cubicBezTo>
                <a:cubicBezTo>
                  <a:pt x="13478" y="19774"/>
                  <a:pt x="13434" y="19722"/>
                  <a:pt x="13420" y="19595"/>
                </a:cubicBezTo>
                <a:cubicBezTo>
                  <a:pt x="13411" y="19504"/>
                  <a:pt x="13395" y="19510"/>
                  <a:pt x="13372" y="19609"/>
                </a:cubicBezTo>
                <a:cubicBezTo>
                  <a:pt x="13335" y="19775"/>
                  <a:pt x="13271" y="19795"/>
                  <a:pt x="13234" y="19652"/>
                </a:cubicBezTo>
                <a:cubicBezTo>
                  <a:pt x="13221" y="19600"/>
                  <a:pt x="13203" y="19556"/>
                  <a:pt x="13196" y="19556"/>
                </a:cubicBezTo>
                <a:cubicBezTo>
                  <a:pt x="13188" y="19556"/>
                  <a:pt x="13164" y="19598"/>
                  <a:pt x="13140" y="19652"/>
                </a:cubicBezTo>
                <a:cubicBezTo>
                  <a:pt x="13062" y="19827"/>
                  <a:pt x="12964" y="19809"/>
                  <a:pt x="12919" y="19609"/>
                </a:cubicBezTo>
                <a:cubicBezTo>
                  <a:pt x="12896" y="19506"/>
                  <a:pt x="12884" y="19506"/>
                  <a:pt x="12861" y="19609"/>
                </a:cubicBezTo>
                <a:cubicBezTo>
                  <a:pt x="12835" y="19721"/>
                  <a:pt x="12785" y="19774"/>
                  <a:pt x="12705" y="19774"/>
                </a:cubicBezTo>
                <a:cubicBezTo>
                  <a:pt x="12648" y="19774"/>
                  <a:pt x="12634" y="19764"/>
                  <a:pt x="12606" y="19699"/>
                </a:cubicBezTo>
                <a:cubicBezTo>
                  <a:pt x="12588" y="19657"/>
                  <a:pt x="12570" y="19605"/>
                  <a:pt x="12567" y="19584"/>
                </a:cubicBezTo>
                <a:cubicBezTo>
                  <a:pt x="12563" y="19557"/>
                  <a:pt x="12547" y="19573"/>
                  <a:pt x="12505" y="19645"/>
                </a:cubicBezTo>
                <a:cubicBezTo>
                  <a:pt x="12445" y="19751"/>
                  <a:pt x="12399" y="19785"/>
                  <a:pt x="12325" y="19771"/>
                </a:cubicBezTo>
                <a:cubicBezTo>
                  <a:pt x="12255" y="19757"/>
                  <a:pt x="12240" y="19687"/>
                  <a:pt x="12211" y="19227"/>
                </a:cubicBezTo>
                <a:cubicBezTo>
                  <a:pt x="12196" y="19008"/>
                  <a:pt x="12183" y="18821"/>
                  <a:pt x="12181" y="18815"/>
                </a:cubicBezTo>
                <a:cubicBezTo>
                  <a:pt x="12169" y="18782"/>
                  <a:pt x="12141" y="18889"/>
                  <a:pt x="12141" y="18965"/>
                </a:cubicBezTo>
                <a:cubicBezTo>
                  <a:pt x="12141" y="19044"/>
                  <a:pt x="12133" y="19064"/>
                  <a:pt x="12071" y="19151"/>
                </a:cubicBezTo>
                <a:cubicBezTo>
                  <a:pt x="11992" y="19263"/>
                  <a:pt x="11939" y="19428"/>
                  <a:pt x="11930" y="19584"/>
                </a:cubicBezTo>
                <a:cubicBezTo>
                  <a:pt x="11924" y="19687"/>
                  <a:pt x="11923" y="19688"/>
                  <a:pt x="11975" y="19720"/>
                </a:cubicBezTo>
                <a:cubicBezTo>
                  <a:pt x="12063" y="19775"/>
                  <a:pt x="12101" y="19766"/>
                  <a:pt x="12139" y="19681"/>
                </a:cubicBezTo>
                <a:cubicBezTo>
                  <a:pt x="12178" y="19595"/>
                  <a:pt x="12182" y="19600"/>
                  <a:pt x="12207" y="19799"/>
                </a:cubicBezTo>
                <a:cubicBezTo>
                  <a:pt x="12217" y="19874"/>
                  <a:pt x="12236" y="19957"/>
                  <a:pt x="12251" y="19982"/>
                </a:cubicBezTo>
                <a:cubicBezTo>
                  <a:pt x="12270" y="20014"/>
                  <a:pt x="12298" y="20021"/>
                  <a:pt x="12352" y="20014"/>
                </a:cubicBezTo>
                <a:cubicBezTo>
                  <a:pt x="12413" y="20006"/>
                  <a:pt x="12433" y="19991"/>
                  <a:pt x="12473" y="19917"/>
                </a:cubicBezTo>
                <a:cubicBezTo>
                  <a:pt x="12528" y="19815"/>
                  <a:pt x="12539" y="19811"/>
                  <a:pt x="12556" y="19885"/>
                </a:cubicBezTo>
                <a:cubicBezTo>
                  <a:pt x="12593" y="20044"/>
                  <a:pt x="12744" y="20071"/>
                  <a:pt x="12823" y="19932"/>
                </a:cubicBezTo>
                <a:lnTo>
                  <a:pt x="12865" y="19856"/>
                </a:lnTo>
                <a:lnTo>
                  <a:pt x="12916" y="19942"/>
                </a:lnTo>
                <a:cubicBezTo>
                  <a:pt x="12961" y="20017"/>
                  <a:pt x="12975" y="20025"/>
                  <a:pt x="13025" y="20014"/>
                </a:cubicBezTo>
                <a:cubicBezTo>
                  <a:pt x="13071" y="20004"/>
                  <a:pt x="13092" y="19983"/>
                  <a:pt x="13129" y="19899"/>
                </a:cubicBezTo>
                <a:lnTo>
                  <a:pt x="13174" y="19796"/>
                </a:lnTo>
                <a:lnTo>
                  <a:pt x="13205" y="19907"/>
                </a:lnTo>
                <a:cubicBezTo>
                  <a:pt x="13246" y="20056"/>
                  <a:pt x="13287" y="20063"/>
                  <a:pt x="13354" y="19924"/>
                </a:cubicBezTo>
                <a:lnTo>
                  <a:pt x="13400" y="19824"/>
                </a:lnTo>
                <a:lnTo>
                  <a:pt x="13419" y="19910"/>
                </a:lnTo>
                <a:cubicBezTo>
                  <a:pt x="13442" y="20011"/>
                  <a:pt x="13475" y="20032"/>
                  <a:pt x="13574" y="20014"/>
                </a:cubicBezTo>
                <a:cubicBezTo>
                  <a:pt x="13671" y="19996"/>
                  <a:pt x="13712" y="19948"/>
                  <a:pt x="13738" y="19824"/>
                </a:cubicBezTo>
                <a:cubicBezTo>
                  <a:pt x="13782" y="19618"/>
                  <a:pt x="13785" y="19446"/>
                  <a:pt x="13752" y="18912"/>
                </a:cubicBezTo>
                <a:cubicBezTo>
                  <a:pt x="13720" y="18379"/>
                  <a:pt x="13720" y="18265"/>
                  <a:pt x="13760" y="18167"/>
                </a:cubicBezTo>
                <a:lnTo>
                  <a:pt x="13785" y="18103"/>
                </a:lnTo>
                <a:lnTo>
                  <a:pt x="13752" y="17999"/>
                </a:lnTo>
                <a:cubicBezTo>
                  <a:pt x="13734" y="17941"/>
                  <a:pt x="13715" y="17883"/>
                  <a:pt x="13711" y="17870"/>
                </a:cubicBezTo>
                <a:close/>
                <a:moveTo>
                  <a:pt x="11547" y="17906"/>
                </a:moveTo>
                <a:cubicBezTo>
                  <a:pt x="11410" y="17906"/>
                  <a:pt x="11318" y="18140"/>
                  <a:pt x="11317" y="18486"/>
                </a:cubicBezTo>
                <a:cubicBezTo>
                  <a:pt x="11317" y="18683"/>
                  <a:pt x="11337" y="18772"/>
                  <a:pt x="11440" y="19023"/>
                </a:cubicBezTo>
                <a:cubicBezTo>
                  <a:pt x="11529" y="19241"/>
                  <a:pt x="11550" y="19330"/>
                  <a:pt x="11539" y="19448"/>
                </a:cubicBezTo>
                <a:cubicBezTo>
                  <a:pt x="11533" y="19506"/>
                  <a:pt x="11537" y="19527"/>
                  <a:pt x="11550" y="19527"/>
                </a:cubicBezTo>
                <a:cubicBezTo>
                  <a:pt x="11571" y="19527"/>
                  <a:pt x="11581" y="19445"/>
                  <a:pt x="11581" y="19277"/>
                </a:cubicBezTo>
                <a:cubicBezTo>
                  <a:pt x="11581" y="19117"/>
                  <a:pt x="11561" y="18994"/>
                  <a:pt x="11492" y="18718"/>
                </a:cubicBezTo>
                <a:cubicBezTo>
                  <a:pt x="11430" y="18468"/>
                  <a:pt x="11419" y="18361"/>
                  <a:pt x="11438" y="18228"/>
                </a:cubicBezTo>
                <a:cubicBezTo>
                  <a:pt x="11477" y="17954"/>
                  <a:pt x="11614" y="17913"/>
                  <a:pt x="11688" y="18153"/>
                </a:cubicBezTo>
                <a:cubicBezTo>
                  <a:pt x="11722" y="18264"/>
                  <a:pt x="11712" y="18333"/>
                  <a:pt x="11663" y="18310"/>
                </a:cubicBezTo>
                <a:cubicBezTo>
                  <a:pt x="11635" y="18297"/>
                  <a:pt x="11621" y="18308"/>
                  <a:pt x="11598" y="18360"/>
                </a:cubicBezTo>
                <a:cubicBezTo>
                  <a:pt x="11564" y="18439"/>
                  <a:pt x="11563" y="18476"/>
                  <a:pt x="11589" y="18561"/>
                </a:cubicBezTo>
                <a:cubicBezTo>
                  <a:pt x="11603" y="18610"/>
                  <a:pt x="11617" y="18621"/>
                  <a:pt x="11651" y="18615"/>
                </a:cubicBezTo>
                <a:cubicBezTo>
                  <a:pt x="11712" y="18603"/>
                  <a:pt x="11752" y="18465"/>
                  <a:pt x="11744" y="18296"/>
                </a:cubicBezTo>
                <a:cubicBezTo>
                  <a:pt x="11733" y="18065"/>
                  <a:pt x="11653" y="17906"/>
                  <a:pt x="11547" y="17906"/>
                </a:cubicBezTo>
                <a:close/>
                <a:moveTo>
                  <a:pt x="14021" y="18031"/>
                </a:moveTo>
                <a:lnTo>
                  <a:pt x="13985" y="18128"/>
                </a:lnTo>
                <a:lnTo>
                  <a:pt x="13948" y="18224"/>
                </a:lnTo>
                <a:lnTo>
                  <a:pt x="13956" y="18511"/>
                </a:lnTo>
                <a:cubicBezTo>
                  <a:pt x="13959" y="18669"/>
                  <a:pt x="13973" y="19029"/>
                  <a:pt x="13987" y="19309"/>
                </a:cubicBezTo>
                <a:cubicBezTo>
                  <a:pt x="14000" y="19588"/>
                  <a:pt x="14008" y="19862"/>
                  <a:pt x="14005" y="19917"/>
                </a:cubicBezTo>
                <a:cubicBezTo>
                  <a:pt x="14002" y="19973"/>
                  <a:pt x="14003" y="20027"/>
                  <a:pt x="14007" y="20035"/>
                </a:cubicBezTo>
                <a:cubicBezTo>
                  <a:pt x="14019" y="20063"/>
                  <a:pt x="14035" y="20006"/>
                  <a:pt x="14046" y="19896"/>
                </a:cubicBezTo>
                <a:cubicBezTo>
                  <a:pt x="14061" y="19742"/>
                  <a:pt x="14059" y="19378"/>
                  <a:pt x="14039" y="18922"/>
                </a:cubicBezTo>
                <a:cubicBezTo>
                  <a:pt x="14030" y="18703"/>
                  <a:pt x="14021" y="18414"/>
                  <a:pt x="14021" y="18278"/>
                </a:cubicBezTo>
                <a:lnTo>
                  <a:pt x="14021" y="18031"/>
                </a:lnTo>
                <a:close/>
                <a:moveTo>
                  <a:pt x="12178" y="18074"/>
                </a:moveTo>
                <a:lnTo>
                  <a:pt x="12149" y="18164"/>
                </a:lnTo>
                <a:lnTo>
                  <a:pt x="12119" y="18249"/>
                </a:lnTo>
                <a:lnTo>
                  <a:pt x="12082" y="18185"/>
                </a:lnTo>
                <a:cubicBezTo>
                  <a:pt x="12038" y="18110"/>
                  <a:pt x="12023" y="18117"/>
                  <a:pt x="11995" y="18228"/>
                </a:cubicBezTo>
                <a:lnTo>
                  <a:pt x="11975" y="18310"/>
                </a:lnTo>
                <a:lnTo>
                  <a:pt x="12018" y="18382"/>
                </a:lnTo>
                <a:cubicBezTo>
                  <a:pt x="12043" y="18422"/>
                  <a:pt x="12066" y="18457"/>
                  <a:pt x="12071" y="18457"/>
                </a:cubicBezTo>
                <a:cubicBezTo>
                  <a:pt x="12076" y="18457"/>
                  <a:pt x="12089" y="18420"/>
                  <a:pt x="12099" y="18375"/>
                </a:cubicBezTo>
                <a:cubicBezTo>
                  <a:pt x="12109" y="18329"/>
                  <a:pt x="12121" y="18292"/>
                  <a:pt x="12125" y="18292"/>
                </a:cubicBezTo>
                <a:cubicBezTo>
                  <a:pt x="12129" y="18292"/>
                  <a:pt x="12149" y="18320"/>
                  <a:pt x="12170" y="18357"/>
                </a:cubicBezTo>
                <a:lnTo>
                  <a:pt x="12209" y="18425"/>
                </a:lnTo>
                <a:lnTo>
                  <a:pt x="12232" y="18353"/>
                </a:lnTo>
                <a:cubicBezTo>
                  <a:pt x="12245" y="18313"/>
                  <a:pt x="12259" y="18263"/>
                  <a:pt x="12263" y="18246"/>
                </a:cubicBezTo>
                <a:cubicBezTo>
                  <a:pt x="12268" y="18228"/>
                  <a:pt x="12251" y="18187"/>
                  <a:pt x="12225" y="18146"/>
                </a:cubicBezTo>
                <a:lnTo>
                  <a:pt x="12178" y="18074"/>
                </a:lnTo>
                <a:close/>
                <a:moveTo>
                  <a:pt x="15423" y="18139"/>
                </a:moveTo>
                <a:cubicBezTo>
                  <a:pt x="15418" y="18139"/>
                  <a:pt x="15401" y="18182"/>
                  <a:pt x="15384" y="18235"/>
                </a:cubicBezTo>
                <a:lnTo>
                  <a:pt x="15353" y="18332"/>
                </a:lnTo>
                <a:lnTo>
                  <a:pt x="15392" y="18407"/>
                </a:lnTo>
                <a:cubicBezTo>
                  <a:pt x="15413" y="18448"/>
                  <a:pt x="15436" y="18482"/>
                  <a:pt x="15443" y="18482"/>
                </a:cubicBezTo>
                <a:cubicBezTo>
                  <a:pt x="15450" y="18482"/>
                  <a:pt x="15467" y="18439"/>
                  <a:pt x="15482" y="18385"/>
                </a:cubicBezTo>
                <a:lnTo>
                  <a:pt x="15510" y="18289"/>
                </a:lnTo>
                <a:lnTo>
                  <a:pt x="15471" y="18214"/>
                </a:lnTo>
                <a:cubicBezTo>
                  <a:pt x="15450" y="18173"/>
                  <a:pt x="15428" y="18139"/>
                  <a:pt x="15423" y="18139"/>
                </a:cubicBezTo>
                <a:close/>
                <a:moveTo>
                  <a:pt x="10196" y="18289"/>
                </a:moveTo>
                <a:lnTo>
                  <a:pt x="10168" y="18353"/>
                </a:lnTo>
                <a:cubicBezTo>
                  <a:pt x="10141" y="18414"/>
                  <a:pt x="10140" y="18425"/>
                  <a:pt x="10152" y="18607"/>
                </a:cubicBezTo>
                <a:cubicBezTo>
                  <a:pt x="10198" y="19306"/>
                  <a:pt x="10212" y="19589"/>
                  <a:pt x="10200" y="19638"/>
                </a:cubicBezTo>
                <a:cubicBezTo>
                  <a:pt x="10182" y="19717"/>
                  <a:pt x="10149" y="19745"/>
                  <a:pt x="10079" y="19745"/>
                </a:cubicBezTo>
                <a:cubicBezTo>
                  <a:pt x="9967" y="19745"/>
                  <a:pt x="9953" y="19694"/>
                  <a:pt x="9920" y="19116"/>
                </a:cubicBezTo>
                <a:cubicBezTo>
                  <a:pt x="9909" y="18927"/>
                  <a:pt x="9898" y="18770"/>
                  <a:pt x="9896" y="18765"/>
                </a:cubicBezTo>
                <a:cubicBezTo>
                  <a:pt x="9894" y="18760"/>
                  <a:pt x="9879" y="18796"/>
                  <a:pt x="9862" y="18847"/>
                </a:cubicBezTo>
                <a:lnTo>
                  <a:pt x="9833" y="18940"/>
                </a:lnTo>
                <a:lnTo>
                  <a:pt x="9850" y="19155"/>
                </a:lnTo>
                <a:cubicBezTo>
                  <a:pt x="9874" y="19445"/>
                  <a:pt x="9873" y="19589"/>
                  <a:pt x="9845" y="19667"/>
                </a:cubicBezTo>
                <a:cubicBezTo>
                  <a:pt x="9826" y="19720"/>
                  <a:pt x="9808" y="19733"/>
                  <a:pt x="9738" y="19742"/>
                </a:cubicBezTo>
                <a:cubicBezTo>
                  <a:pt x="9661" y="19752"/>
                  <a:pt x="9652" y="19748"/>
                  <a:pt x="9625" y="19685"/>
                </a:cubicBezTo>
                <a:lnTo>
                  <a:pt x="9595" y="19617"/>
                </a:lnTo>
                <a:lnTo>
                  <a:pt x="9583" y="19699"/>
                </a:lnTo>
                <a:cubicBezTo>
                  <a:pt x="9576" y="19745"/>
                  <a:pt x="9569" y="19824"/>
                  <a:pt x="9569" y="19874"/>
                </a:cubicBezTo>
                <a:cubicBezTo>
                  <a:pt x="9569" y="19958"/>
                  <a:pt x="9573" y="19966"/>
                  <a:pt x="9614" y="19982"/>
                </a:cubicBezTo>
                <a:cubicBezTo>
                  <a:pt x="9638" y="19991"/>
                  <a:pt x="9665" y="20002"/>
                  <a:pt x="9671" y="20007"/>
                </a:cubicBezTo>
                <a:cubicBezTo>
                  <a:pt x="9693" y="20021"/>
                  <a:pt x="9765" y="19988"/>
                  <a:pt x="9799" y="19949"/>
                </a:cubicBezTo>
                <a:cubicBezTo>
                  <a:pt x="9816" y="19929"/>
                  <a:pt x="9843" y="19873"/>
                  <a:pt x="9857" y="19828"/>
                </a:cubicBezTo>
                <a:cubicBezTo>
                  <a:pt x="9891" y="19723"/>
                  <a:pt x="9900" y="19727"/>
                  <a:pt x="9921" y="19842"/>
                </a:cubicBezTo>
                <a:cubicBezTo>
                  <a:pt x="9947" y="19984"/>
                  <a:pt x="9980" y="20023"/>
                  <a:pt x="10070" y="20021"/>
                </a:cubicBezTo>
                <a:cubicBezTo>
                  <a:pt x="10188" y="20019"/>
                  <a:pt x="10225" y="19976"/>
                  <a:pt x="10250" y="19828"/>
                </a:cubicBezTo>
                <a:cubicBezTo>
                  <a:pt x="10276" y="19673"/>
                  <a:pt x="10278" y="19347"/>
                  <a:pt x="10255" y="19048"/>
                </a:cubicBezTo>
                <a:cubicBezTo>
                  <a:pt x="10234" y="18783"/>
                  <a:pt x="10232" y="18636"/>
                  <a:pt x="10250" y="18572"/>
                </a:cubicBezTo>
                <a:cubicBezTo>
                  <a:pt x="10260" y="18533"/>
                  <a:pt x="10256" y="18500"/>
                  <a:pt x="10230" y="18407"/>
                </a:cubicBezTo>
                <a:lnTo>
                  <a:pt x="10196" y="18289"/>
                </a:lnTo>
                <a:close/>
                <a:moveTo>
                  <a:pt x="5882" y="18314"/>
                </a:moveTo>
                <a:cubicBezTo>
                  <a:pt x="5872" y="18292"/>
                  <a:pt x="5855" y="18313"/>
                  <a:pt x="5818" y="18389"/>
                </a:cubicBezTo>
                <a:cubicBezTo>
                  <a:pt x="5689" y="18655"/>
                  <a:pt x="5628" y="18941"/>
                  <a:pt x="5627" y="19287"/>
                </a:cubicBezTo>
                <a:cubicBezTo>
                  <a:pt x="5627" y="19475"/>
                  <a:pt x="5631" y="19522"/>
                  <a:pt x="5669" y="19706"/>
                </a:cubicBezTo>
                <a:cubicBezTo>
                  <a:pt x="5699" y="19850"/>
                  <a:pt x="5736" y="19967"/>
                  <a:pt x="5786" y="20082"/>
                </a:cubicBezTo>
                <a:cubicBezTo>
                  <a:pt x="5838" y="20203"/>
                  <a:pt x="5862" y="20240"/>
                  <a:pt x="5871" y="20218"/>
                </a:cubicBezTo>
                <a:cubicBezTo>
                  <a:pt x="5880" y="20196"/>
                  <a:pt x="5870" y="20143"/>
                  <a:pt x="5832" y="20028"/>
                </a:cubicBezTo>
                <a:cubicBezTo>
                  <a:pt x="5746" y="19764"/>
                  <a:pt x="5719" y="19590"/>
                  <a:pt x="5719" y="19266"/>
                </a:cubicBezTo>
                <a:cubicBezTo>
                  <a:pt x="5719" y="19003"/>
                  <a:pt x="5722" y="18977"/>
                  <a:pt x="5764" y="18783"/>
                </a:cubicBezTo>
                <a:cubicBezTo>
                  <a:pt x="5788" y="18670"/>
                  <a:pt x="5827" y="18526"/>
                  <a:pt x="5851" y="18461"/>
                </a:cubicBezTo>
                <a:cubicBezTo>
                  <a:pt x="5883" y="18375"/>
                  <a:pt x="5891" y="18335"/>
                  <a:pt x="5882" y="18314"/>
                </a:cubicBezTo>
                <a:close/>
                <a:moveTo>
                  <a:pt x="10645" y="18314"/>
                </a:moveTo>
                <a:cubicBezTo>
                  <a:pt x="10629" y="18290"/>
                  <a:pt x="10618" y="18288"/>
                  <a:pt x="10618" y="18317"/>
                </a:cubicBezTo>
                <a:cubicBezTo>
                  <a:pt x="10618" y="18332"/>
                  <a:pt x="10647" y="18438"/>
                  <a:pt x="10683" y="18554"/>
                </a:cubicBezTo>
                <a:cubicBezTo>
                  <a:pt x="10839" y="19056"/>
                  <a:pt x="10831" y="19569"/>
                  <a:pt x="10663" y="20060"/>
                </a:cubicBezTo>
                <a:cubicBezTo>
                  <a:pt x="10637" y="20134"/>
                  <a:pt x="10620" y="20205"/>
                  <a:pt x="10624" y="20218"/>
                </a:cubicBezTo>
                <a:cubicBezTo>
                  <a:pt x="10636" y="20265"/>
                  <a:pt x="10654" y="20239"/>
                  <a:pt x="10725" y="20075"/>
                </a:cubicBezTo>
                <a:cubicBezTo>
                  <a:pt x="10767" y="19976"/>
                  <a:pt x="10810" y="19834"/>
                  <a:pt x="10833" y="19724"/>
                </a:cubicBezTo>
                <a:cubicBezTo>
                  <a:pt x="10870" y="19554"/>
                  <a:pt x="10873" y="19522"/>
                  <a:pt x="10873" y="19266"/>
                </a:cubicBezTo>
                <a:cubicBezTo>
                  <a:pt x="10873" y="19017"/>
                  <a:pt x="10869" y="18974"/>
                  <a:pt x="10838" y="18826"/>
                </a:cubicBezTo>
                <a:cubicBezTo>
                  <a:pt x="10801" y="18654"/>
                  <a:pt x="10696" y="18387"/>
                  <a:pt x="10645" y="18314"/>
                </a:cubicBezTo>
                <a:close/>
                <a:moveTo>
                  <a:pt x="10456" y="18418"/>
                </a:moveTo>
                <a:lnTo>
                  <a:pt x="10416" y="18532"/>
                </a:lnTo>
                <a:lnTo>
                  <a:pt x="10377" y="18650"/>
                </a:lnTo>
                <a:lnTo>
                  <a:pt x="10402" y="19259"/>
                </a:lnTo>
                <a:cubicBezTo>
                  <a:pt x="10416" y="19595"/>
                  <a:pt x="10423" y="19911"/>
                  <a:pt x="10419" y="19960"/>
                </a:cubicBezTo>
                <a:cubicBezTo>
                  <a:pt x="10407" y="20096"/>
                  <a:pt x="10433" y="20068"/>
                  <a:pt x="10458" y="19917"/>
                </a:cubicBezTo>
                <a:cubicBezTo>
                  <a:pt x="10482" y="19775"/>
                  <a:pt x="10484" y="19469"/>
                  <a:pt x="10466" y="18772"/>
                </a:cubicBezTo>
                <a:lnTo>
                  <a:pt x="10456" y="18418"/>
                </a:lnTo>
                <a:close/>
                <a:moveTo>
                  <a:pt x="6237" y="18482"/>
                </a:moveTo>
                <a:cubicBezTo>
                  <a:pt x="6232" y="18482"/>
                  <a:pt x="6215" y="18552"/>
                  <a:pt x="6201" y="18636"/>
                </a:cubicBezTo>
                <a:lnTo>
                  <a:pt x="6178" y="18790"/>
                </a:lnTo>
                <a:lnTo>
                  <a:pt x="6218" y="18958"/>
                </a:lnTo>
                <a:cubicBezTo>
                  <a:pt x="6272" y="19180"/>
                  <a:pt x="6317" y="19499"/>
                  <a:pt x="6333" y="19767"/>
                </a:cubicBezTo>
                <a:cubicBezTo>
                  <a:pt x="6340" y="19885"/>
                  <a:pt x="6350" y="19995"/>
                  <a:pt x="6352" y="20014"/>
                </a:cubicBezTo>
                <a:cubicBezTo>
                  <a:pt x="6359" y="20070"/>
                  <a:pt x="6378" y="20055"/>
                  <a:pt x="6384" y="19989"/>
                </a:cubicBezTo>
                <a:cubicBezTo>
                  <a:pt x="6406" y="19751"/>
                  <a:pt x="6393" y="19339"/>
                  <a:pt x="6355" y="19048"/>
                </a:cubicBezTo>
                <a:cubicBezTo>
                  <a:pt x="6329" y="18845"/>
                  <a:pt x="6253" y="18482"/>
                  <a:pt x="6237" y="18482"/>
                </a:cubicBezTo>
                <a:close/>
                <a:moveTo>
                  <a:pt x="7348" y="18554"/>
                </a:moveTo>
                <a:cubicBezTo>
                  <a:pt x="7342" y="18553"/>
                  <a:pt x="7338" y="18567"/>
                  <a:pt x="7332" y="18593"/>
                </a:cubicBezTo>
                <a:cubicBezTo>
                  <a:pt x="7325" y="18622"/>
                  <a:pt x="7320" y="18698"/>
                  <a:pt x="7320" y="18765"/>
                </a:cubicBezTo>
                <a:cubicBezTo>
                  <a:pt x="7320" y="18950"/>
                  <a:pt x="7346" y="18991"/>
                  <a:pt x="7473" y="18997"/>
                </a:cubicBezTo>
                <a:lnTo>
                  <a:pt x="7576" y="19001"/>
                </a:lnTo>
                <a:lnTo>
                  <a:pt x="7573" y="19176"/>
                </a:lnTo>
                <a:cubicBezTo>
                  <a:pt x="7566" y="19480"/>
                  <a:pt x="7604" y="19817"/>
                  <a:pt x="7663" y="19971"/>
                </a:cubicBezTo>
                <a:cubicBezTo>
                  <a:pt x="7687" y="20036"/>
                  <a:pt x="7696" y="20018"/>
                  <a:pt x="7712" y="19864"/>
                </a:cubicBezTo>
                <a:cubicBezTo>
                  <a:pt x="7725" y="19737"/>
                  <a:pt x="7725" y="19723"/>
                  <a:pt x="7686" y="19574"/>
                </a:cubicBezTo>
                <a:cubicBezTo>
                  <a:pt x="7622" y="19327"/>
                  <a:pt x="7601" y="18969"/>
                  <a:pt x="7636" y="18683"/>
                </a:cubicBezTo>
                <a:cubicBezTo>
                  <a:pt x="7643" y="18625"/>
                  <a:pt x="7643" y="18626"/>
                  <a:pt x="7599" y="18654"/>
                </a:cubicBezTo>
                <a:cubicBezTo>
                  <a:pt x="7530" y="18698"/>
                  <a:pt x="7422" y="18671"/>
                  <a:pt x="7380" y="18600"/>
                </a:cubicBezTo>
                <a:cubicBezTo>
                  <a:pt x="7363" y="18571"/>
                  <a:pt x="7354" y="18555"/>
                  <a:pt x="7348" y="18554"/>
                </a:cubicBezTo>
                <a:close/>
                <a:moveTo>
                  <a:pt x="12474" y="18647"/>
                </a:moveTo>
                <a:cubicBezTo>
                  <a:pt x="12465" y="18647"/>
                  <a:pt x="12415" y="18824"/>
                  <a:pt x="12415" y="18854"/>
                </a:cubicBezTo>
                <a:cubicBezTo>
                  <a:pt x="12416" y="18868"/>
                  <a:pt x="12433" y="18908"/>
                  <a:pt x="12454" y="18940"/>
                </a:cubicBezTo>
                <a:cubicBezTo>
                  <a:pt x="12475" y="18973"/>
                  <a:pt x="12495" y="19000"/>
                  <a:pt x="12499" y="19001"/>
                </a:cubicBezTo>
                <a:cubicBezTo>
                  <a:pt x="12503" y="19002"/>
                  <a:pt x="12520" y="18960"/>
                  <a:pt x="12535" y="18904"/>
                </a:cubicBezTo>
                <a:lnTo>
                  <a:pt x="12561" y="18804"/>
                </a:lnTo>
                <a:lnTo>
                  <a:pt x="12521" y="18725"/>
                </a:lnTo>
                <a:cubicBezTo>
                  <a:pt x="12499" y="18683"/>
                  <a:pt x="12478" y="18647"/>
                  <a:pt x="12474" y="18647"/>
                </a:cubicBezTo>
                <a:close/>
                <a:moveTo>
                  <a:pt x="16773" y="18786"/>
                </a:moveTo>
                <a:cubicBezTo>
                  <a:pt x="16715" y="18787"/>
                  <a:pt x="16638" y="18896"/>
                  <a:pt x="16558" y="19101"/>
                </a:cubicBezTo>
                <a:cubicBezTo>
                  <a:pt x="16458" y="19362"/>
                  <a:pt x="16426" y="19578"/>
                  <a:pt x="16462" y="19760"/>
                </a:cubicBezTo>
                <a:cubicBezTo>
                  <a:pt x="16479" y="19845"/>
                  <a:pt x="16546" y="19903"/>
                  <a:pt x="16652" y="19924"/>
                </a:cubicBezTo>
                <a:cubicBezTo>
                  <a:pt x="16695" y="19933"/>
                  <a:pt x="16736" y="19959"/>
                  <a:pt x="16746" y="19982"/>
                </a:cubicBezTo>
                <a:cubicBezTo>
                  <a:pt x="16762" y="20018"/>
                  <a:pt x="16760" y="20029"/>
                  <a:pt x="16731" y="20100"/>
                </a:cubicBezTo>
                <a:cubicBezTo>
                  <a:pt x="16667" y="20252"/>
                  <a:pt x="16440" y="20433"/>
                  <a:pt x="16312" y="20433"/>
                </a:cubicBezTo>
                <a:cubicBezTo>
                  <a:pt x="16098" y="20433"/>
                  <a:pt x="16015" y="20080"/>
                  <a:pt x="16110" y="19588"/>
                </a:cubicBezTo>
                <a:cubicBezTo>
                  <a:pt x="16149" y="19387"/>
                  <a:pt x="16144" y="19341"/>
                  <a:pt x="16099" y="19491"/>
                </a:cubicBezTo>
                <a:cubicBezTo>
                  <a:pt x="16029" y="19730"/>
                  <a:pt x="16000" y="20171"/>
                  <a:pt x="16040" y="20404"/>
                </a:cubicBezTo>
                <a:cubicBezTo>
                  <a:pt x="16062" y="20528"/>
                  <a:pt x="16107" y="20613"/>
                  <a:pt x="16180" y="20669"/>
                </a:cubicBezTo>
                <a:cubicBezTo>
                  <a:pt x="16246" y="20719"/>
                  <a:pt x="16385" y="20702"/>
                  <a:pt x="16484" y="20630"/>
                </a:cubicBezTo>
                <a:cubicBezTo>
                  <a:pt x="16527" y="20599"/>
                  <a:pt x="16608" y="20513"/>
                  <a:pt x="16664" y="20440"/>
                </a:cubicBezTo>
                <a:cubicBezTo>
                  <a:pt x="16776" y="20292"/>
                  <a:pt x="16800" y="20220"/>
                  <a:pt x="16813" y="19982"/>
                </a:cubicBezTo>
                <a:cubicBezTo>
                  <a:pt x="16823" y="19791"/>
                  <a:pt x="16807" y="19750"/>
                  <a:pt x="16704" y="19713"/>
                </a:cubicBezTo>
                <a:cubicBezTo>
                  <a:pt x="16566" y="19664"/>
                  <a:pt x="16534" y="19638"/>
                  <a:pt x="16514" y="19567"/>
                </a:cubicBezTo>
                <a:cubicBezTo>
                  <a:pt x="16474" y="19429"/>
                  <a:pt x="16527" y="19247"/>
                  <a:pt x="16645" y="19112"/>
                </a:cubicBezTo>
                <a:cubicBezTo>
                  <a:pt x="16710" y="19038"/>
                  <a:pt x="16730" y="19028"/>
                  <a:pt x="16776" y="19044"/>
                </a:cubicBezTo>
                <a:lnTo>
                  <a:pt x="16828" y="19062"/>
                </a:lnTo>
                <a:lnTo>
                  <a:pt x="16836" y="18962"/>
                </a:lnTo>
                <a:cubicBezTo>
                  <a:pt x="16843" y="18880"/>
                  <a:pt x="16841" y="18852"/>
                  <a:pt x="16824" y="18822"/>
                </a:cubicBezTo>
                <a:cubicBezTo>
                  <a:pt x="16809" y="18797"/>
                  <a:pt x="16792" y="18786"/>
                  <a:pt x="16773" y="18786"/>
                </a:cubicBezTo>
                <a:close/>
                <a:moveTo>
                  <a:pt x="15466" y="18826"/>
                </a:moveTo>
                <a:cubicBezTo>
                  <a:pt x="15434" y="18821"/>
                  <a:pt x="15404" y="18896"/>
                  <a:pt x="15380" y="19048"/>
                </a:cubicBezTo>
                <a:cubicBezTo>
                  <a:pt x="15345" y="19258"/>
                  <a:pt x="15342" y="19466"/>
                  <a:pt x="15372" y="19516"/>
                </a:cubicBezTo>
                <a:cubicBezTo>
                  <a:pt x="15406" y="19575"/>
                  <a:pt x="15453" y="19564"/>
                  <a:pt x="15504" y="19484"/>
                </a:cubicBezTo>
                <a:cubicBezTo>
                  <a:pt x="15547" y="19417"/>
                  <a:pt x="15549" y="19416"/>
                  <a:pt x="15564" y="19463"/>
                </a:cubicBezTo>
                <a:cubicBezTo>
                  <a:pt x="15588" y="19539"/>
                  <a:pt x="15583" y="19579"/>
                  <a:pt x="15541" y="19638"/>
                </a:cubicBezTo>
                <a:cubicBezTo>
                  <a:pt x="15480" y="19725"/>
                  <a:pt x="15430" y="19749"/>
                  <a:pt x="15274" y="19771"/>
                </a:cubicBezTo>
                <a:cubicBezTo>
                  <a:pt x="15136" y="19789"/>
                  <a:pt x="15126" y="19795"/>
                  <a:pt x="15083" y="19874"/>
                </a:cubicBezTo>
                <a:cubicBezTo>
                  <a:pt x="15032" y="19969"/>
                  <a:pt x="14972" y="20200"/>
                  <a:pt x="14976" y="20282"/>
                </a:cubicBezTo>
                <a:cubicBezTo>
                  <a:pt x="14979" y="20327"/>
                  <a:pt x="14998" y="20348"/>
                  <a:pt x="15079" y="20397"/>
                </a:cubicBezTo>
                <a:cubicBezTo>
                  <a:pt x="15134" y="20430"/>
                  <a:pt x="15185" y="20471"/>
                  <a:pt x="15192" y="20486"/>
                </a:cubicBezTo>
                <a:cubicBezTo>
                  <a:pt x="15200" y="20506"/>
                  <a:pt x="15183" y="20535"/>
                  <a:pt x="15139" y="20579"/>
                </a:cubicBezTo>
                <a:cubicBezTo>
                  <a:pt x="15034" y="20686"/>
                  <a:pt x="14953" y="20722"/>
                  <a:pt x="14807" y="20723"/>
                </a:cubicBezTo>
                <a:cubicBezTo>
                  <a:pt x="14652" y="20723"/>
                  <a:pt x="14577" y="20666"/>
                  <a:pt x="14537" y="20526"/>
                </a:cubicBezTo>
                <a:cubicBezTo>
                  <a:pt x="14507" y="20419"/>
                  <a:pt x="14512" y="20243"/>
                  <a:pt x="14550" y="20085"/>
                </a:cubicBezTo>
                <a:cubicBezTo>
                  <a:pt x="14582" y="19954"/>
                  <a:pt x="14582" y="19904"/>
                  <a:pt x="14551" y="19964"/>
                </a:cubicBezTo>
                <a:cubicBezTo>
                  <a:pt x="14515" y="20033"/>
                  <a:pt x="14471" y="20295"/>
                  <a:pt x="14466" y="20468"/>
                </a:cubicBezTo>
                <a:cubicBezTo>
                  <a:pt x="14457" y="20765"/>
                  <a:pt x="14516" y="20920"/>
                  <a:pt x="14665" y="20980"/>
                </a:cubicBezTo>
                <a:cubicBezTo>
                  <a:pt x="14925" y="21087"/>
                  <a:pt x="15291" y="20703"/>
                  <a:pt x="15269" y="20347"/>
                </a:cubicBezTo>
                <a:cubicBezTo>
                  <a:pt x="15266" y="20291"/>
                  <a:pt x="15252" y="20276"/>
                  <a:pt x="15170" y="20229"/>
                </a:cubicBezTo>
                <a:cubicBezTo>
                  <a:pt x="15118" y="20198"/>
                  <a:pt x="15075" y="20159"/>
                  <a:pt x="15072" y="20143"/>
                </a:cubicBezTo>
                <a:cubicBezTo>
                  <a:pt x="15062" y="20073"/>
                  <a:pt x="15110" y="20042"/>
                  <a:pt x="15251" y="20021"/>
                </a:cubicBezTo>
                <a:cubicBezTo>
                  <a:pt x="15540" y="19979"/>
                  <a:pt x="15609" y="19861"/>
                  <a:pt x="15608" y="19423"/>
                </a:cubicBezTo>
                <a:cubicBezTo>
                  <a:pt x="15607" y="19287"/>
                  <a:pt x="15599" y="19214"/>
                  <a:pt x="15569" y="19073"/>
                </a:cubicBezTo>
                <a:cubicBezTo>
                  <a:pt x="15535" y="18913"/>
                  <a:pt x="15499" y="18830"/>
                  <a:pt x="15466" y="18826"/>
                </a:cubicBezTo>
                <a:close/>
                <a:moveTo>
                  <a:pt x="17706" y="19094"/>
                </a:moveTo>
                <a:cubicBezTo>
                  <a:pt x="17676" y="19083"/>
                  <a:pt x="17653" y="19099"/>
                  <a:pt x="17627" y="19130"/>
                </a:cubicBezTo>
                <a:cubicBezTo>
                  <a:pt x="17595" y="19168"/>
                  <a:pt x="17535" y="19351"/>
                  <a:pt x="17547" y="19377"/>
                </a:cubicBezTo>
                <a:cubicBezTo>
                  <a:pt x="17549" y="19383"/>
                  <a:pt x="17581" y="19373"/>
                  <a:pt x="17618" y="19355"/>
                </a:cubicBezTo>
                <a:cubicBezTo>
                  <a:pt x="17678" y="19326"/>
                  <a:pt x="17692" y="19330"/>
                  <a:pt x="17771" y="19391"/>
                </a:cubicBezTo>
                <a:cubicBezTo>
                  <a:pt x="17821" y="19430"/>
                  <a:pt x="17860" y="19474"/>
                  <a:pt x="17860" y="19495"/>
                </a:cubicBezTo>
                <a:cubicBezTo>
                  <a:pt x="17860" y="19559"/>
                  <a:pt x="17621" y="19751"/>
                  <a:pt x="17520" y="19767"/>
                </a:cubicBezTo>
                <a:cubicBezTo>
                  <a:pt x="17432" y="19781"/>
                  <a:pt x="17430" y="19779"/>
                  <a:pt x="17376" y="19685"/>
                </a:cubicBezTo>
                <a:lnTo>
                  <a:pt x="17322" y="19588"/>
                </a:lnTo>
                <a:lnTo>
                  <a:pt x="17297" y="19706"/>
                </a:lnTo>
                <a:lnTo>
                  <a:pt x="17272" y="19824"/>
                </a:lnTo>
                <a:lnTo>
                  <a:pt x="17306" y="19899"/>
                </a:lnTo>
                <a:cubicBezTo>
                  <a:pt x="17364" y="20027"/>
                  <a:pt x="17372" y="20108"/>
                  <a:pt x="17342" y="20250"/>
                </a:cubicBezTo>
                <a:cubicBezTo>
                  <a:pt x="17307" y="20414"/>
                  <a:pt x="17227" y="20585"/>
                  <a:pt x="17132" y="20687"/>
                </a:cubicBezTo>
                <a:cubicBezTo>
                  <a:pt x="17065" y="20760"/>
                  <a:pt x="17045" y="20768"/>
                  <a:pt x="16984" y="20755"/>
                </a:cubicBezTo>
                <a:cubicBezTo>
                  <a:pt x="16945" y="20747"/>
                  <a:pt x="16914" y="20752"/>
                  <a:pt x="16914" y="20766"/>
                </a:cubicBezTo>
                <a:cubicBezTo>
                  <a:pt x="16914" y="20779"/>
                  <a:pt x="16915" y="20790"/>
                  <a:pt x="16917" y="20791"/>
                </a:cubicBezTo>
                <a:cubicBezTo>
                  <a:pt x="16918" y="20791"/>
                  <a:pt x="16952" y="20821"/>
                  <a:pt x="16991" y="20859"/>
                </a:cubicBezTo>
                <a:cubicBezTo>
                  <a:pt x="17076" y="20940"/>
                  <a:pt x="17118" y="20944"/>
                  <a:pt x="17182" y="20876"/>
                </a:cubicBezTo>
                <a:cubicBezTo>
                  <a:pt x="17275" y="20779"/>
                  <a:pt x="17341" y="20565"/>
                  <a:pt x="17382" y="20236"/>
                </a:cubicBezTo>
                <a:cubicBezTo>
                  <a:pt x="17393" y="20151"/>
                  <a:pt x="17408" y="20068"/>
                  <a:pt x="17416" y="20053"/>
                </a:cubicBezTo>
                <a:cubicBezTo>
                  <a:pt x="17424" y="20039"/>
                  <a:pt x="17464" y="20024"/>
                  <a:pt x="17503" y="20017"/>
                </a:cubicBezTo>
                <a:cubicBezTo>
                  <a:pt x="17556" y="20009"/>
                  <a:pt x="17605" y="19971"/>
                  <a:pt x="17692" y="19878"/>
                </a:cubicBezTo>
                <a:cubicBezTo>
                  <a:pt x="17758" y="19808"/>
                  <a:pt x="17838" y="19733"/>
                  <a:pt x="17871" y="19710"/>
                </a:cubicBezTo>
                <a:cubicBezTo>
                  <a:pt x="17945" y="19656"/>
                  <a:pt x="18068" y="19607"/>
                  <a:pt x="18080" y="19624"/>
                </a:cubicBezTo>
                <a:cubicBezTo>
                  <a:pt x="18085" y="19631"/>
                  <a:pt x="18086" y="19690"/>
                  <a:pt x="18083" y="19756"/>
                </a:cubicBezTo>
                <a:cubicBezTo>
                  <a:pt x="18078" y="19855"/>
                  <a:pt x="18082" y="19886"/>
                  <a:pt x="18103" y="19932"/>
                </a:cubicBezTo>
                <a:cubicBezTo>
                  <a:pt x="18139" y="20008"/>
                  <a:pt x="18177" y="20023"/>
                  <a:pt x="18352" y="20021"/>
                </a:cubicBezTo>
                <a:cubicBezTo>
                  <a:pt x="18544" y="20019"/>
                  <a:pt x="18576" y="19995"/>
                  <a:pt x="18614" y="19821"/>
                </a:cubicBezTo>
                <a:cubicBezTo>
                  <a:pt x="18630" y="19744"/>
                  <a:pt x="18643" y="19635"/>
                  <a:pt x="18643" y="19570"/>
                </a:cubicBezTo>
                <a:cubicBezTo>
                  <a:pt x="18643" y="19449"/>
                  <a:pt x="18607" y="19169"/>
                  <a:pt x="18592" y="19169"/>
                </a:cubicBezTo>
                <a:cubicBezTo>
                  <a:pt x="18587" y="19169"/>
                  <a:pt x="18574" y="19219"/>
                  <a:pt x="18563" y="19277"/>
                </a:cubicBezTo>
                <a:cubicBezTo>
                  <a:pt x="18543" y="19379"/>
                  <a:pt x="18543" y="19384"/>
                  <a:pt x="18567" y="19488"/>
                </a:cubicBezTo>
                <a:cubicBezTo>
                  <a:pt x="18581" y="19547"/>
                  <a:pt x="18592" y="19618"/>
                  <a:pt x="18592" y="19645"/>
                </a:cubicBezTo>
                <a:cubicBezTo>
                  <a:pt x="18592" y="19738"/>
                  <a:pt x="18522" y="19774"/>
                  <a:pt x="18349" y="19774"/>
                </a:cubicBezTo>
                <a:cubicBezTo>
                  <a:pt x="18208" y="19774"/>
                  <a:pt x="18185" y="19767"/>
                  <a:pt x="18161" y="19720"/>
                </a:cubicBezTo>
                <a:cubicBezTo>
                  <a:pt x="18123" y="19649"/>
                  <a:pt x="18144" y="19605"/>
                  <a:pt x="18217" y="19602"/>
                </a:cubicBezTo>
                <a:cubicBezTo>
                  <a:pt x="18264" y="19601"/>
                  <a:pt x="18274" y="19591"/>
                  <a:pt x="18283" y="19534"/>
                </a:cubicBezTo>
                <a:cubicBezTo>
                  <a:pt x="18306" y="19395"/>
                  <a:pt x="18302" y="19388"/>
                  <a:pt x="18184" y="19388"/>
                </a:cubicBezTo>
                <a:cubicBezTo>
                  <a:pt x="18049" y="19387"/>
                  <a:pt x="17974" y="19349"/>
                  <a:pt x="17834" y="19201"/>
                </a:cubicBezTo>
                <a:cubicBezTo>
                  <a:pt x="17775" y="19140"/>
                  <a:pt x="17737" y="19105"/>
                  <a:pt x="17706" y="19094"/>
                </a:cubicBezTo>
                <a:close/>
                <a:moveTo>
                  <a:pt x="6893" y="19312"/>
                </a:moveTo>
                <a:cubicBezTo>
                  <a:pt x="6743" y="19308"/>
                  <a:pt x="6633" y="19318"/>
                  <a:pt x="6626" y="19334"/>
                </a:cubicBezTo>
                <a:cubicBezTo>
                  <a:pt x="6620" y="19348"/>
                  <a:pt x="6618" y="19378"/>
                  <a:pt x="6622" y="19402"/>
                </a:cubicBezTo>
                <a:cubicBezTo>
                  <a:pt x="6628" y="19440"/>
                  <a:pt x="6661" y="19444"/>
                  <a:pt x="6889" y="19438"/>
                </a:cubicBezTo>
                <a:cubicBezTo>
                  <a:pt x="7139" y="19431"/>
                  <a:pt x="7148" y="19430"/>
                  <a:pt x="7148" y="19377"/>
                </a:cubicBezTo>
                <a:cubicBezTo>
                  <a:pt x="7148" y="19324"/>
                  <a:pt x="7139" y="19320"/>
                  <a:pt x="6893" y="19312"/>
                </a:cubicBezTo>
                <a:close/>
                <a:moveTo>
                  <a:pt x="8975" y="19363"/>
                </a:moveTo>
                <a:cubicBezTo>
                  <a:pt x="8969" y="19363"/>
                  <a:pt x="8955" y="19400"/>
                  <a:pt x="8944" y="19448"/>
                </a:cubicBezTo>
                <a:cubicBezTo>
                  <a:pt x="8928" y="19519"/>
                  <a:pt x="8926" y="19549"/>
                  <a:pt x="8938" y="19592"/>
                </a:cubicBezTo>
                <a:cubicBezTo>
                  <a:pt x="8946" y="19624"/>
                  <a:pt x="8949" y="19655"/>
                  <a:pt x="8942" y="19670"/>
                </a:cubicBezTo>
                <a:cubicBezTo>
                  <a:pt x="8924" y="19713"/>
                  <a:pt x="8870" y="19645"/>
                  <a:pt x="8849" y="19552"/>
                </a:cubicBezTo>
                <a:lnTo>
                  <a:pt x="8829" y="19466"/>
                </a:lnTo>
                <a:lnTo>
                  <a:pt x="8779" y="19595"/>
                </a:lnTo>
                <a:cubicBezTo>
                  <a:pt x="8733" y="19717"/>
                  <a:pt x="8724" y="19730"/>
                  <a:pt x="8663" y="19742"/>
                </a:cubicBezTo>
                <a:cubicBezTo>
                  <a:pt x="8602" y="19754"/>
                  <a:pt x="8594" y="19746"/>
                  <a:pt x="8553" y="19663"/>
                </a:cubicBezTo>
                <a:cubicBezTo>
                  <a:pt x="8529" y="19614"/>
                  <a:pt x="8508" y="19579"/>
                  <a:pt x="8506" y="19584"/>
                </a:cubicBezTo>
                <a:cubicBezTo>
                  <a:pt x="8455" y="19736"/>
                  <a:pt x="8452" y="19796"/>
                  <a:pt x="8492" y="19907"/>
                </a:cubicBezTo>
                <a:cubicBezTo>
                  <a:pt x="8534" y="20022"/>
                  <a:pt x="8534" y="20232"/>
                  <a:pt x="8492" y="20347"/>
                </a:cubicBezTo>
                <a:cubicBezTo>
                  <a:pt x="8416" y="20556"/>
                  <a:pt x="8208" y="20603"/>
                  <a:pt x="8114" y="20433"/>
                </a:cubicBezTo>
                <a:cubicBezTo>
                  <a:pt x="8077" y="20366"/>
                  <a:pt x="8073" y="20257"/>
                  <a:pt x="8100" y="20078"/>
                </a:cubicBezTo>
                <a:cubicBezTo>
                  <a:pt x="8127" y="19903"/>
                  <a:pt x="8094" y="19949"/>
                  <a:pt x="8061" y="20132"/>
                </a:cubicBezTo>
                <a:cubicBezTo>
                  <a:pt x="8006" y="20443"/>
                  <a:pt x="8040" y="20696"/>
                  <a:pt x="8148" y="20783"/>
                </a:cubicBezTo>
                <a:cubicBezTo>
                  <a:pt x="8247" y="20863"/>
                  <a:pt x="8403" y="20785"/>
                  <a:pt x="8472" y="20619"/>
                </a:cubicBezTo>
                <a:cubicBezTo>
                  <a:pt x="8518" y="20511"/>
                  <a:pt x="8557" y="20315"/>
                  <a:pt x="8558" y="20200"/>
                </a:cubicBezTo>
                <a:cubicBezTo>
                  <a:pt x="8558" y="20070"/>
                  <a:pt x="8580" y="20027"/>
                  <a:pt x="8657" y="20014"/>
                </a:cubicBezTo>
                <a:cubicBezTo>
                  <a:pt x="8711" y="20004"/>
                  <a:pt x="8732" y="19988"/>
                  <a:pt x="8759" y="19928"/>
                </a:cubicBezTo>
                <a:cubicBezTo>
                  <a:pt x="8793" y="19854"/>
                  <a:pt x="8794" y="19852"/>
                  <a:pt x="8831" y="19896"/>
                </a:cubicBezTo>
                <a:cubicBezTo>
                  <a:pt x="8926" y="20010"/>
                  <a:pt x="9011" y="19874"/>
                  <a:pt x="9011" y="19602"/>
                </a:cubicBezTo>
                <a:cubicBezTo>
                  <a:pt x="9011" y="19465"/>
                  <a:pt x="8995" y="19363"/>
                  <a:pt x="8975" y="19363"/>
                </a:cubicBezTo>
                <a:close/>
                <a:moveTo>
                  <a:pt x="9406" y="19391"/>
                </a:moveTo>
                <a:cubicBezTo>
                  <a:pt x="9395" y="19391"/>
                  <a:pt x="9355" y="19564"/>
                  <a:pt x="9355" y="19613"/>
                </a:cubicBezTo>
                <a:cubicBezTo>
                  <a:pt x="9355" y="19629"/>
                  <a:pt x="9371" y="19687"/>
                  <a:pt x="9391" y="19738"/>
                </a:cubicBezTo>
                <a:cubicBezTo>
                  <a:pt x="9435" y="19856"/>
                  <a:pt x="9435" y="19897"/>
                  <a:pt x="9387" y="20039"/>
                </a:cubicBezTo>
                <a:cubicBezTo>
                  <a:pt x="9312" y="20263"/>
                  <a:pt x="9201" y="20416"/>
                  <a:pt x="9124" y="20400"/>
                </a:cubicBezTo>
                <a:cubicBezTo>
                  <a:pt x="9102" y="20396"/>
                  <a:pt x="9080" y="20401"/>
                  <a:pt x="9076" y="20411"/>
                </a:cubicBezTo>
                <a:cubicBezTo>
                  <a:pt x="9068" y="20430"/>
                  <a:pt x="9126" y="20510"/>
                  <a:pt x="9177" y="20547"/>
                </a:cubicBezTo>
                <a:cubicBezTo>
                  <a:pt x="9223" y="20582"/>
                  <a:pt x="9283" y="20553"/>
                  <a:pt x="9342" y="20468"/>
                </a:cubicBezTo>
                <a:cubicBezTo>
                  <a:pt x="9463" y="20297"/>
                  <a:pt x="9511" y="19860"/>
                  <a:pt x="9445" y="19534"/>
                </a:cubicBezTo>
                <a:cubicBezTo>
                  <a:pt x="9429" y="19455"/>
                  <a:pt x="9412" y="19391"/>
                  <a:pt x="9406" y="19391"/>
                </a:cubicBezTo>
                <a:close/>
                <a:moveTo>
                  <a:pt x="11542" y="19724"/>
                </a:moveTo>
                <a:cubicBezTo>
                  <a:pt x="11533" y="19723"/>
                  <a:pt x="11525" y="19731"/>
                  <a:pt x="11511" y="19749"/>
                </a:cubicBezTo>
                <a:cubicBezTo>
                  <a:pt x="11472" y="19799"/>
                  <a:pt x="11463" y="19921"/>
                  <a:pt x="11492" y="19996"/>
                </a:cubicBezTo>
                <a:cubicBezTo>
                  <a:pt x="11504" y="20025"/>
                  <a:pt x="11526" y="20050"/>
                  <a:pt x="11540" y="20050"/>
                </a:cubicBezTo>
                <a:cubicBezTo>
                  <a:pt x="11606" y="20050"/>
                  <a:pt x="11629" y="19841"/>
                  <a:pt x="11573" y="19756"/>
                </a:cubicBezTo>
                <a:cubicBezTo>
                  <a:pt x="11559" y="19735"/>
                  <a:pt x="11551" y="19725"/>
                  <a:pt x="11542" y="19724"/>
                </a:cubicBezTo>
                <a:close/>
                <a:moveTo>
                  <a:pt x="17832" y="20189"/>
                </a:moveTo>
                <a:lnTo>
                  <a:pt x="17799" y="20300"/>
                </a:lnTo>
                <a:cubicBezTo>
                  <a:pt x="17771" y="20396"/>
                  <a:pt x="17768" y="20416"/>
                  <a:pt x="17784" y="20436"/>
                </a:cubicBezTo>
                <a:cubicBezTo>
                  <a:pt x="17794" y="20449"/>
                  <a:pt x="17815" y="20481"/>
                  <a:pt x="17830" y="20511"/>
                </a:cubicBezTo>
                <a:lnTo>
                  <a:pt x="17860" y="20569"/>
                </a:lnTo>
                <a:lnTo>
                  <a:pt x="17880" y="20508"/>
                </a:lnTo>
                <a:cubicBezTo>
                  <a:pt x="17926" y="20376"/>
                  <a:pt x="17927" y="20365"/>
                  <a:pt x="17879" y="20275"/>
                </a:cubicBezTo>
                <a:lnTo>
                  <a:pt x="17832" y="20189"/>
                </a:lnTo>
                <a:close/>
                <a:moveTo>
                  <a:pt x="18606" y="20325"/>
                </a:moveTo>
                <a:lnTo>
                  <a:pt x="18577" y="20411"/>
                </a:lnTo>
                <a:lnTo>
                  <a:pt x="18549" y="20497"/>
                </a:lnTo>
                <a:lnTo>
                  <a:pt x="18511" y="20440"/>
                </a:lnTo>
                <a:cubicBezTo>
                  <a:pt x="18464" y="20362"/>
                  <a:pt x="18460" y="20362"/>
                  <a:pt x="18429" y="20465"/>
                </a:cubicBezTo>
                <a:lnTo>
                  <a:pt x="18403" y="20551"/>
                </a:lnTo>
                <a:lnTo>
                  <a:pt x="18446" y="20630"/>
                </a:lnTo>
                <a:cubicBezTo>
                  <a:pt x="18470" y="20671"/>
                  <a:pt x="18494" y="20704"/>
                  <a:pt x="18499" y="20705"/>
                </a:cubicBezTo>
                <a:cubicBezTo>
                  <a:pt x="18504" y="20706"/>
                  <a:pt x="18515" y="20671"/>
                  <a:pt x="18525" y="20626"/>
                </a:cubicBezTo>
                <a:cubicBezTo>
                  <a:pt x="18547" y="20528"/>
                  <a:pt x="18555" y="20525"/>
                  <a:pt x="18597" y="20601"/>
                </a:cubicBezTo>
                <a:cubicBezTo>
                  <a:pt x="18634" y="20669"/>
                  <a:pt x="18650" y="20660"/>
                  <a:pt x="18677" y="20551"/>
                </a:cubicBezTo>
                <a:lnTo>
                  <a:pt x="18698" y="20468"/>
                </a:lnTo>
                <a:lnTo>
                  <a:pt x="18653" y="20397"/>
                </a:lnTo>
                <a:lnTo>
                  <a:pt x="18606" y="20325"/>
                </a:lnTo>
                <a:close/>
                <a:moveTo>
                  <a:pt x="16538" y="20873"/>
                </a:moveTo>
                <a:lnTo>
                  <a:pt x="16507" y="20959"/>
                </a:lnTo>
                <a:lnTo>
                  <a:pt x="16475" y="21048"/>
                </a:lnTo>
                <a:lnTo>
                  <a:pt x="16433" y="20973"/>
                </a:lnTo>
                <a:lnTo>
                  <a:pt x="16391" y="20902"/>
                </a:lnTo>
                <a:lnTo>
                  <a:pt x="16366" y="20980"/>
                </a:lnTo>
                <a:cubicBezTo>
                  <a:pt x="16334" y="21085"/>
                  <a:pt x="16335" y="21093"/>
                  <a:pt x="16380" y="21181"/>
                </a:cubicBezTo>
                <a:cubicBezTo>
                  <a:pt x="16401" y="21222"/>
                  <a:pt x="16423" y="21255"/>
                  <a:pt x="16428" y="21256"/>
                </a:cubicBezTo>
                <a:cubicBezTo>
                  <a:pt x="16433" y="21256"/>
                  <a:pt x="16444" y="21219"/>
                  <a:pt x="16455" y="21174"/>
                </a:cubicBezTo>
                <a:cubicBezTo>
                  <a:pt x="16476" y="21077"/>
                  <a:pt x="16496" y="21072"/>
                  <a:pt x="16526" y="21148"/>
                </a:cubicBezTo>
                <a:cubicBezTo>
                  <a:pt x="16552" y="21216"/>
                  <a:pt x="16567" y="21218"/>
                  <a:pt x="16588" y="21156"/>
                </a:cubicBezTo>
                <a:cubicBezTo>
                  <a:pt x="16630" y="21031"/>
                  <a:pt x="16630" y="21015"/>
                  <a:pt x="16583" y="20941"/>
                </a:cubicBezTo>
                <a:lnTo>
                  <a:pt x="16538" y="20873"/>
                </a:lnTo>
                <a:close/>
                <a:moveTo>
                  <a:pt x="17469" y="21102"/>
                </a:moveTo>
                <a:cubicBezTo>
                  <a:pt x="17466" y="21095"/>
                  <a:pt x="17394" y="21169"/>
                  <a:pt x="17309" y="21267"/>
                </a:cubicBezTo>
                <a:cubicBezTo>
                  <a:pt x="17195" y="21399"/>
                  <a:pt x="17152" y="21463"/>
                  <a:pt x="17142" y="21517"/>
                </a:cubicBezTo>
                <a:cubicBezTo>
                  <a:pt x="17134" y="21557"/>
                  <a:pt x="17128" y="21592"/>
                  <a:pt x="17128" y="21596"/>
                </a:cubicBezTo>
                <a:cubicBezTo>
                  <a:pt x="17128" y="21600"/>
                  <a:pt x="17199" y="21520"/>
                  <a:pt x="17288" y="21417"/>
                </a:cubicBezTo>
                <a:cubicBezTo>
                  <a:pt x="17428" y="21252"/>
                  <a:pt x="17489" y="21147"/>
                  <a:pt x="17469" y="21102"/>
                </a:cubicBezTo>
                <a:close/>
                <a:moveTo>
                  <a:pt x="14950" y="21170"/>
                </a:moveTo>
                <a:lnTo>
                  <a:pt x="14919" y="21256"/>
                </a:lnTo>
                <a:lnTo>
                  <a:pt x="14888" y="21342"/>
                </a:lnTo>
                <a:lnTo>
                  <a:pt x="14846" y="21270"/>
                </a:lnTo>
                <a:cubicBezTo>
                  <a:pt x="14823" y="21230"/>
                  <a:pt x="14804" y="21200"/>
                  <a:pt x="14803" y="21206"/>
                </a:cubicBezTo>
                <a:cubicBezTo>
                  <a:pt x="14801" y="21211"/>
                  <a:pt x="14787" y="21255"/>
                  <a:pt x="14773" y="21302"/>
                </a:cubicBezTo>
                <a:lnTo>
                  <a:pt x="14747" y="21388"/>
                </a:lnTo>
                <a:lnTo>
                  <a:pt x="14792" y="21474"/>
                </a:lnTo>
                <a:cubicBezTo>
                  <a:pt x="14816" y="21520"/>
                  <a:pt x="14840" y="21556"/>
                  <a:pt x="14843" y="21556"/>
                </a:cubicBezTo>
                <a:cubicBezTo>
                  <a:pt x="14846" y="21557"/>
                  <a:pt x="14858" y="21523"/>
                  <a:pt x="14869" y="21478"/>
                </a:cubicBezTo>
                <a:cubicBezTo>
                  <a:pt x="14889" y="21396"/>
                  <a:pt x="14917" y="21368"/>
                  <a:pt x="14931" y="21420"/>
                </a:cubicBezTo>
                <a:cubicBezTo>
                  <a:pt x="14935" y="21435"/>
                  <a:pt x="14949" y="21463"/>
                  <a:pt x="14961" y="21478"/>
                </a:cubicBezTo>
                <a:cubicBezTo>
                  <a:pt x="14979" y="21500"/>
                  <a:pt x="14988" y="21487"/>
                  <a:pt x="15014" y="21410"/>
                </a:cubicBezTo>
                <a:lnTo>
                  <a:pt x="15045" y="21313"/>
                </a:lnTo>
                <a:lnTo>
                  <a:pt x="14998" y="21242"/>
                </a:lnTo>
                <a:lnTo>
                  <a:pt x="14950" y="2117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60000">
            <a:off x="6950050" y="3084924"/>
            <a:ext cx="1136854" cy="87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G_4101.png" descr="IMG_4101.png"/>
          <p:cNvPicPr>
            <a:picLocks noChangeAspect="1"/>
          </p:cNvPicPr>
          <p:nvPr/>
        </p:nvPicPr>
        <p:blipFill>
          <a:blip r:embed="rId5">
            <a:extLst/>
          </a:blip>
          <a:srcRect l="8020" t="2461" r="8804" b="12269"/>
          <a:stretch>
            <a:fillRect/>
          </a:stretch>
        </p:blipFill>
        <p:spPr>
          <a:xfrm>
            <a:off x="2742129" y="572687"/>
            <a:ext cx="4774421" cy="3418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96" fill="norm" stroke="1" extrusionOk="0">
                <a:moveTo>
                  <a:pt x="13929" y="0"/>
                </a:moveTo>
                <a:cubicBezTo>
                  <a:pt x="13849" y="0"/>
                  <a:pt x="13791" y="209"/>
                  <a:pt x="13848" y="288"/>
                </a:cubicBezTo>
                <a:cubicBezTo>
                  <a:pt x="13901" y="363"/>
                  <a:pt x="14009" y="249"/>
                  <a:pt x="14009" y="118"/>
                </a:cubicBezTo>
                <a:cubicBezTo>
                  <a:pt x="14009" y="58"/>
                  <a:pt x="13970" y="0"/>
                  <a:pt x="13929" y="0"/>
                </a:cubicBezTo>
                <a:close/>
                <a:moveTo>
                  <a:pt x="15564" y="45"/>
                </a:moveTo>
                <a:cubicBezTo>
                  <a:pt x="15543" y="57"/>
                  <a:pt x="15523" y="87"/>
                  <a:pt x="15509" y="128"/>
                </a:cubicBezTo>
                <a:cubicBezTo>
                  <a:pt x="15479" y="214"/>
                  <a:pt x="15482" y="237"/>
                  <a:pt x="15521" y="266"/>
                </a:cubicBezTo>
                <a:lnTo>
                  <a:pt x="15555" y="291"/>
                </a:lnTo>
                <a:lnTo>
                  <a:pt x="15509" y="356"/>
                </a:lnTo>
                <a:cubicBezTo>
                  <a:pt x="15483" y="392"/>
                  <a:pt x="15458" y="420"/>
                  <a:pt x="15453" y="416"/>
                </a:cubicBezTo>
                <a:cubicBezTo>
                  <a:pt x="15448" y="412"/>
                  <a:pt x="15442" y="380"/>
                  <a:pt x="15442" y="348"/>
                </a:cubicBezTo>
                <a:cubicBezTo>
                  <a:pt x="15442" y="316"/>
                  <a:pt x="15435" y="284"/>
                  <a:pt x="15426" y="273"/>
                </a:cubicBezTo>
                <a:cubicBezTo>
                  <a:pt x="15406" y="250"/>
                  <a:pt x="15363" y="264"/>
                  <a:pt x="15335" y="303"/>
                </a:cubicBezTo>
                <a:cubicBezTo>
                  <a:pt x="15306" y="343"/>
                  <a:pt x="15307" y="370"/>
                  <a:pt x="15335" y="348"/>
                </a:cubicBezTo>
                <a:cubicBezTo>
                  <a:pt x="15394" y="304"/>
                  <a:pt x="15428" y="352"/>
                  <a:pt x="15416" y="464"/>
                </a:cubicBezTo>
                <a:lnTo>
                  <a:pt x="15408" y="534"/>
                </a:lnTo>
                <a:lnTo>
                  <a:pt x="15433" y="514"/>
                </a:lnTo>
                <a:cubicBezTo>
                  <a:pt x="15448" y="503"/>
                  <a:pt x="15492" y="450"/>
                  <a:pt x="15532" y="396"/>
                </a:cubicBezTo>
                <a:cubicBezTo>
                  <a:pt x="15579" y="334"/>
                  <a:pt x="15612" y="303"/>
                  <a:pt x="15622" y="308"/>
                </a:cubicBezTo>
                <a:cubicBezTo>
                  <a:pt x="15644" y="320"/>
                  <a:pt x="15655" y="262"/>
                  <a:pt x="15636" y="231"/>
                </a:cubicBezTo>
                <a:cubicBezTo>
                  <a:pt x="15628" y="217"/>
                  <a:pt x="15622" y="173"/>
                  <a:pt x="15622" y="133"/>
                </a:cubicBezTo>
                <a:cubicBezTo>
                  <a:pt x="15622" y="39"/>
                  <a:pt x="15609" y="20"/>
                  <a:pt x="15564" y="45"/>
                </a:cubicBezTo>
                <a:close/>
                <a:moveTo>
                  <a:pt x="6965" y="120"/>
                </a:moveTo>
                <a:cubicBezTo>
                  <a:pt x="6945" y="123"/>
                  <a:pt x="6924" y="138"/>
                  <a:pt x="6910" y="158"/>
                </a:cubicBezTo>
                <a:cubicBezTo>
                  <a:pt x="6859" y="229"/>
                  <a:pt x="6848" y="360"/>
                  <a:pt x="6888" y="416"/>
                </a:cubicBezTo>
                <a:cubicBezTo>
                  <a:pt x="6934" y="480"/>
                  <a:pt x="7037" y="411"/>
                  <a:pt x="7051" y="308"/>
                </a:cubicBezTo>
                <a:cubicBezTo>
                  <a:pt x="7059" y="254"/>
                  <a:pt x="7043" y="181"/>
                  <a:pt x="7015" y="143"/>
                </a:cubicBezTo>
                <a:cubicBezTo>
                  <a:pt x="7003" y="126"/>
                  <a:pt x="6985" y="118"/>
                  <a:pt x="6965" y="120"/>
                </a:cubicBezTo>
                <a:close/>
                <a:moveTo>
                  <a:pt x="20720" y="125"/>
                </a:moveTo>
                <a:cubicBezTo>
                  <a:pt x="20608" y="132"/>
                  <a:pt x="20504" y="149"/>
                  <a:pt x="20488" y="170"/>
                </a:cubicBezTo>
                <a:cubicBezTo>
                  <a:pt x="20484" y="177"/>
                  <a:pt x="20475" y="175"/>
                  <a:pt x="20467" y="165"/>
                </a:cubicBezTo>
                <a:cubicBezTo>
                  <a:pt x="20456" y="153"/>
                  <a:pt x="20450" y="157"/>
                  <a:pt x="20442" y="188"/>
                </a:cubicBezTo>
                <a:cubicBezTo>
                  <a:pt x="20436" y="210"/>
                  <a:pt x="20424" y="228"/>
                  <a:pt x="20415" y="228"/>
                </a:cubicBezTo>
                <a:cubicBezTo>
                  <a:pt x="20406" y="228"/>
                  <a:pt x="20389" y="240"/>
                  <a:pt x="20377" y="258"/>
                </a:cubicBezTo>
                <a:cubicBezTo>
                  <a:pt x="20363" y="279"/>
                  <a:pt x="20347" y="289"/>
                  <a:pt x="20332" y="283"/>
                </a:cubicBezTo>
                <a:cubicBezTo>
                  <a:pt x="20317" y="278"/>
                  <a:pt x="20311" y="284"/>
                  <a:pt x="20311" y="298"/>
                </a:cubicBezTo>
                <a:cubicBezTo>
                  <a:pt x="20311" y="310"/>
                  <a:pt x="20302" y="323"/>
                  <a:pt x="20293" y="328"/>
                </a:cubicBezTo>
                <a:cubicBezTo>
                  <a:pt x="20283" y="334"/>
                  <a:pt x="20256" y="364"/>
                  <a:pt x="20234" y="396"/>
                </a:cubicBezTo>
                <a:cubicBezTo>
                  <a:pt x="20211" y="428"/>
                  <a:pt x="20188" y="454"/>
                  <a:pt x="20182" y="454"/>
                </a:cubicBezTo>
                <a:cubicBezTo>
                  <a:pt x="20175" y="454"/>
                  <a:pt x="20169" y="463"/>
                  <a:pt x="20169" y="471"/>
                </a:cubicBezTo>
                <a:cubicBezTo>
                  <a:pt x="20169" y="480"/>
                  <a:pt x="20147" y="533"/>
                  <a:pt x="20121" y="589"/>
                </a:cubicBezTo>
                <a:cubicBezTo>
                  <a:pt x="20016" y="812"/>
                  <a:pt x="19990" y="970"/>
                  <a:pt x="19999" y="1289"/>
                </a:cubicBezTo>
                <a:cubicBezTo>
                  <a:pt x="20006" y="1535"/>
                  <a:pt x="20031" y="1665"/>
                  <a:pt x="20104" y="1818"/>
                </a:cubicBezTo>
                <a:cubicBezTo>
                  <a:pt x="20122" y="1853"/>
                  <a:pt x="20137" y="1893"/>
                  <a:pt x="20137" y="1905"/>
                </a:cubicBezTo>
                <a:cubicBezTo>
                  <a:pt x="20137" y="1917"/>
                  <a:pt x="20142" y="1925"/>
                  <a:pt x="20149" y="1923"/>
                </a:cubicBezTo>
                <a:cubicBezTo>
                  <a:pt x="20157" y="1921"/>
                  <a:pt x="20165" y="1934"/>
                  <a:pt x="20167" y="1953"/>
                </a:cubicBezTo>
                <a:cubicBezTo>
                  <a:pt x="20169" y="1972"/>
                  <a:pt x="20177" y="1988"/>
                  <a:pt x="20183" y="1988"/>
                </a:cubicBezTo>
                <a:cubicBezTo>
                  <a:pt x="20190" y="1988"/>
                  <a:pt x="20211" y="2015"/>
                  <a:pt x="20232" y="2048"/>
                </a:cubicBezTo>
                <a:cubicBezTo>
                  <a:pt x="20252" y="2082"/>
                  <a:pt x="20275" y="2111"/>
                  <a:pt x="20284" y="2111"/>
                </a:cubicBezTo>
                <a:cubicBezTo>
                  <a:pt x="20292" y="2111"/>
                  <a:pt x="20304" y="2121"/>
                  <a:pt x="20307" y="2133"/>
                </a:cubicBezTo>
                <a:cubicBezTo>
                  <a:pt x="20321" y="2183"/>
                  <a:pt x="20530" y="2296"/>
                  <a:pt x="20653" y="2321"/>
                </a:cubicBezTo>
                <a:cubicBezTo>
                  <a:pt x="20747" y="2340"/>
                  <a:pt x="20819" y="2340"/>
                  <a:pt x="20915" y="2321"/>
                </a:cubicBezTo>
                <a:cubicBezTo>
                  <a:pt x="21042" y="2297"/>
                  <a:pt x="21103" y="2265"/>
                  <a:pt x="21301" y="2118"/>
                </a:cubicBezTo>
                <a:cubicBezTo>
                  <a:pt x="21312" y="2110"/>
                  <a:pt x="21321" y="2093"/>
                  <a:pt x="21321" y="2083"/>
                </a:cubicBezTo>
                <a:cubicBezTo>
                  <a:pt x="21321" y="2073"/>
                  <a:pt x="21329" y="2057"/>
                  <a:pt x="21340" y="2046"/>
                </a:cubicBezTo>
                <a:cubicBezTo>
                  <a:pt x="21351" y="2035"/>
                  <a:pt x="21363" y="2015"/>
                  <a:pt x="21367" y="2001"/>
                </a:cubicBezTo>
                <a:cubicBezTo>
                  <a:pt x="21371" y="1986"/>
                  <a:pt x="21384" y="1968"/>
                  <a:pt x="21394" y="1963"/>
                </a:cubicBezTo>
                <a:cubicBezTo>
                  <a:pt x="21426" y="1947"/>
                  <a:pt x="21463" y="1881"/>
                  <a:pt x="21469" y="1830"/>
                </a:cubicBezTo>
                <a:cubicBezTo>
                  <a:pt x="21473" y="1804"/>
                  <a:pt x="21485" y="1772"/>
                  <a:pt x="21496" y="1760"/>
                </a:cubicBezTo>
                <a:cubicBezTo>
                  <a:pt x="21519" y="1734"/>
                  <a:pt x="21541" y="1634"/>
                  <a:pt x="21566" y="1441"/>
                </a:cubicBezTo>
                <a:cubicBezTo>
                  <a:pt x="21600" y="1190"/>
                  <a:pt x="21563" y="798"/>
                  <a:pt x="21493" y="662"/>
                </a:cubicBezTo>
                <a:cubicBezTo>
                  <a:pt x="21476" y="629"/>
                  <a:pt x="21462" y="594"/>
                  <a:pt x="21462" y="584"/>
                </a:cubicBezTo>
                <a:cubicBezTo>
                  <a:pt x="21462" y="574"/>
                  <a:pt x="21455" y="561"/>
                  <a:pt x="21446" y="557"/>
                </a:cubicBezTo>
                <a:cubicBezTo>
                  <a:pt x="21437" y="552"/>
                  <a:pt x="21430" y="536"/>
                  <a:pt x="21430" y="524"/>
                </a:cubicBezTo>
                <a:cubicBezTo>
                  <a:pt x="21430" y="512"/>
                  <a:pt x="21417" y="489"/>
                  <a:pt x="21401" y="471"/>
                </a:cubicBezTo>
                <a:cubicBezTo>
                  <a:pt x="21385" y="454"/>
                  <a:pt x="21361" y="417"/>
                  <a:pt x="21348" y="391"/>
                </a:cubicBezTo>
                <a:cubicBezTo>
                  <a:pt x="21324" y="346"/>
                  <a:pt x="21300" y="323"/>
                  <a:pt x="21251" y="291"/>
                </a:cubicBezTo>
                <a:cubicBezTo>
                  <a:pt x="21238" y="283"/>
                  <a:pt x="21221" y="264"/>
                  <a:pt x="21213" y="251"/>
                </a:cubicBezTo>
                <a:cubicBezTo>
                  <a:pt x="21205" y="237"/>
                  <a:pt x="21189" y="228"/>
                  <a:pt x="21177" y="228"/>
                </a:cubicBezTo>
                <a:cubicBezTo>
                  <a:pt x="21165" y="228"/>
                  <a:pt x="21142" y="213"/>
                  <a:pt x="21129" y="196"/>
                </a:cubicBezTo>
                <a:cubicBezTo>
                  <a:pt x="21115" y="178"/>
                  <a:pt x="21094" y="160"/>
                  <a:pt x="21080" y="158"/>
                </a:cubicBezTo>
                <a:cubicBezTo>
                  <a:pt x="21067" y="156"/>
                  <a:pt x="21034" y="147"/>
                  <a:pt x="21007" y="138"/>
                </a:cubicBezTo>
                <a:cubicBezTo>
                  <a:pt x="20954" y="120"/>
                  <a:pt x="20832" y="118"/>
                  <a:pt x="20720" y="125"/>
                </a:cubicBezTo>
                <a:close/>
                <a:moveTo>
                  <a:pt x="2563" y="150"/>
                </a:moveTo>
                <a:cubicBezTo>
                  <a:pt x="2508" y="121"/>
                  <a:pt x="2430" y="202"/>
                  <a:pt x="2411" y="308"/>
                </a:cubicBezTo>
                <a:cubicBezTo>
                  <a:pt x="2405" y="340"/>
                  <a:pt x="2409" y="359"/>
                  <a:pt x="2427" y="386"/>
                </a:cubicBezTo>
                <a:cubicBezTo>
                  <a:pt x="2446" y="415"/>
                  <a:pt x="2449" y="426"/>
                  <a:pt x="2440" y="451"/>
                </a:cubicBezTo>
                <a:cubicBezTo>
                  <a:pt x="2433" y="468"/>
                  <a:pt x="2429" y="498"/>
                  <a:pt x="2429" y="516"/>
                </a:cubicBezTo>
                <a:cubicBezTo>
                  <a:pt x="2429" y="547"/>
                  <a:pt x="2430" y="544"/>
                  <a:pt x="2468" y="496"/>
                </a:cubicBezTo>
                <a:cubicBezTo>
                  <a:pt x="2491" y="468"/>
                  <a:pt x="2540" y="431"/>
                  <a:pt x="2578" y="411"/>
                </a:cubicBezTo>
                <a:cubicBezTo>
                  <a:pt x="2636" y="381"/>
                  <a:pt x="2678" y="331"/>
                  <a:pt x="2664" y="311"/>
                </a:cubicBezTo>
                <a:cubicBezTo>
                  <a:pt x="2661" y="308"/>
                  <a:pt x="2637" y="314"/>
                  <a:pt x="2608" y="326"/>
                </a:cubicBezTo>
                <a:cubicBezTo>
                  <a:pt x="2535" y="357"/>
                  <a:pt x="2511" y="355"/>
                  <a:pt x="2475" y="311"/>
                </a:cubicBezTo>
                <a:lnTo>
                  <a:pt x="2445" y="273"/>
                </a:lnTo>
                <a:lnTo>
                  <a:pt x="2470" y="243"/>
                </a:lnTo>
                <a:cubicBezTo>
                  <a:pt x="2499" y="208"/>
                  <a:pt x="2525" y="203"/>
                  <a:pt x="2545" y="231"/>
                </a:cubicBezTo>
                <a:cubicBezTo>
                  <a:pt x="2556" y="246"/>
                  <a:pt x="2563" y="244"/>
                  <a:pt x="2576" y="221"/>
                </a:cubicBezTo>
                <a:cubicBezTo>
                  <a:pt x="2598" y="180"/>
                  <a:pt x="2595" y="167"/>
                  <a:pt x="2563" y="150"/>
                </a:cubicBezTo>
                <a:close/>
                <a:moveTo>
                  <a:pt x="8996" y="150"/>
                </a:moveTo>
                <a:cubicBezTo>
                  <a:pt x="8940" y="121"/>
                  <a:pt x="8859" y="204"/>
                  <a:pt x="8843" y="306"/>
                </a:cubicBezTo>
                <a:cubicBezTo>
                  <a:pt x="8838" y="341"/>
                  <a:pt x="8841" y="359"/>
                  <a:pt x="8859" y="386"/>
                </a:cubicBezTo>
                <a:cubicBezTo>
                  <a:pt x="8879" y="415"/>
                  <a:pt x="8881" y="426"/>
                  <a:pt x="8872" y="451"/>
                </a:cubicBezTo>
                <a:cubicBezTo>
                  <a:pt x="8865" y="468"/>
                  <a:pt x="8859" y="498"/>
                  <a:pt x="8859" y="516"/>
                </a:cubicBezTo>
                <a:cubicBezTo>
                  <a:pt x="8859" y="547"/>
                  <a:pt x="8863" y="544"/>
                  <a:pt x="8901" y="496"/>
                </a:cubicBezTo>
                <a:cubicBezTo>
                  <a:pt x="8923" y="468"/>
                  <a:pt x="8973" y="431"/>
                  <a:pt x="9010" y="411"/>
                </a:cubicBezTo>
                <a:cubicBezTo>
                  <a:pt x="9068" y="381"/>
                  <a:pt x="9111" y="331"/>
                  <a:pt x="9096" y="311"/>
                </a:cubicBezTo>
                <a:cubicBezTo>
                  <a:pt x="9094" y="308"/>
                  <a:pt x="9068" y="314"/>
                  <a:pt x="9039" y="326"/>
                </a:cubicBezTo>
                <a:cubicBezTo>
                  <a:pt x="8965" y="357"/>
                  <a:pt x="8941" y="355"/>
                  <a:pt x="8906" y="311"/>
                </a:cubicBezTo>
                <a:lnTo>
                  <a:pt x="8876" y="273"/>
                </a:lnTo>
                <a:lnTo>
                  <a:pt x="8901" y="243"/>
                </a:lnTo>
                <a:cubicBezTo>
                  <a:pt x="8930" y="208"/>
                  <a:pt x="8958" y="203"/>
                  <a:pt x="8978" y="231"/>
                </a:cubicBezTo>
                <a:cubicBezTo>
                  <a:pt x="8989" y="246"/>
                  <a:pt x="8994" y="244"/>
                  <a:pt x="9006" y="221"/>
                </a:cubicBezTo>
                <a:cubicBezTo>
                  <a:pt x="9028" y="180"/>
                  <a:pt x="9027" y="167"/>
                  <a:pt x="8996" y="150"/>
                </a:cubicBezTo>
                <a:close/>
                <a:moveTo>
                  <a:pt x="531" y="406"/>
                </a:moveTo>
                <a:lnTo>
                  <a:pt x="495" y="471"/>
                </a:lnTo>
                <a:cubicBezTo>
                  <a:pt x="475" y="510"/>
                  <a:pt x="464" y="548"/>
                  <a:pt x="468" y="562"/>
                </a:cubicBezTo>
                <a:cubicBezTo>
                  <a:pt x="496" y="656"/>
                  <a:pt x="545" y="1119"/>
                  <a:pt x="556" y="1384"/>
                </a:cubicBezTo>
                <a:cubicBezTo>
                  <a:pt x="564" y="1577"/>
                  <a:pt x="555" y="1602"/>
                  <a:pt x="470" y="1662"/>
                </a:cubicBezTo>
                <a:cubicBezTo>
                  <a:pt x="287" y="1791"/>
                  <a:pt x="120" y="1769"/>
                  <a:pt x="61" y="1607"/>
                </a:cubicBezTo>
                <a:cubicBezTo>
                  <a:pt x="29" y="1519"/>
                  <a:pt x="35" y="1461"/>
                  <a:pt x="97" y="1256"/>
                </a:cubicBezTo>
                <a:cubicBezTo>
                  <a:pt x="102" y="1240"/>
                  <a:pt x="100" y="1228"/>
                  <a:pt x="93" y="1228"/>
                </a:cubicBezTo>
                <a:cubicBezTo>
                  <a:pt x="87" y="1228"/>
                  <a:pt x="64" y="1282"/>
                  <a:pt x="41" y="1346"/>
                </a:cubicBezTo>
                <a:cubicBezTo>
                  <a:pt x="4" y="1453"/>
                  <a:pt x="0" y="1473"/>
                  <a:pt x="0" y="1587"/>
                </a:cubicBezTo>
                <a:cubicBezTo>
                  <a:pt x="0" y="1703"/>
                  <a:pt x="3" y="1716"/>
                  <a:pt x="34" y="1770"/>
                </a:cubicBezTo>
                <a:cubicBezTo>
                  <a:pt x="52" y="1802"/>
                  <a:pt x="87" y="1844"/>
                  <a:pt x="113" y="1863"/>
                </a:cubicBezTo>
                <a:cubicBezTo>
                  <a:pt x="148" y="1889"/>
                  <a:pt x="179" y="1898"/>
                  <a:pt x="233" y="1898"/>
                </a:cubicBezTo>
                <a:cubicBezTo>
                  <a:pt x="413" y="1898"/>
                  <a:pt x="555" y="1770"/>
                  <a:pt x="594" y="1572"/>
                </a:cubicBezTo>
                <a:cubicBezTo>
                  <a:pt x="609" y="1493"/>
                  <a:pt x="599" y="1168"/>
                  <a:pt x="574" y="948"/>
                </a:cubicBezTo>
                <a:cubicBezTo>
                  <a:pt x="548" y="712"/>
                  <a:pt x="548" y="663"/>
                  <a:pt x="578" y="619"/>
                </a:cubicBezTo>
                <a:cubicBezTo>
                  <a:pt x="606" y="576"/>
                  <a:pt x="610" y="556"/>
                  <a:pt x="587" y="529"/>
                </a:cubicBezTo>
                <a:cubicBezTo>
                  <a:pt x="577" y="518"/>
                  <a:pt x="559" y="487"/>
                  <a:pt x="549" y="459"/>
                </a:cubicBezTo>
                <a:lnTo>
                  <a:pt x="531" y="406"/>
                </a:lnTo>
                <a:close/>
                <a:moveTo>
                  <a:pt x="1781" y="414"/>
                </a:moveTo>
                <a:lnTo>
                  <a:pt x="1747" y="476"/>
                </a:lnTo>
                <a:cubicBezTo>
                  <a:pt x="1714" y="537"/>
                  <a:pt x="1714" y="540"/>
                  <a:pt x="1729" y="599"/>
                </a:cubicBezTo>
                <a:cubicBezTo>
                  <a:pt x="1759" y="714"/>
                  <a:pt x="1788" y="979"/>
                  <a:pt x="1794" y="1206"/>
                </a:cubicBezTo>
                <a:cubicBezTo>
                  <a:pt x="1799" y="1417"/>
                  <a:pt x="1798" y="1437"/>
                  <a:pt x="1778" y="1482"/>
                </a:cubicBezTo>
                <a:cubicBezTo>
                  <a:pt x="1741" y="1562"/>
                  <a:pt x="1707" y="1584"/>
                  <a:pt x="1614" y="1584"/>
                </a:cubicBezTo>
                <a:lnTo>
                  <a:pt x="1532" y="1587"/>
                </a:lnTo>
                <a:lnTo>
                  <a:pt x="1525" y="1517"/>
                </a:lnTo>
                <a:cubicBezTo>
                  <a:pt x="1509" y="1385"/>
                  <a:pt x="1474" y="1306"/>
                  <a:pt x="1437" y="1306"/>
                </a:cubicBezTo>
                <a:cubicBezTo>
                  <a:pt x="1389" y="1306"/>
                  <a:pt x="1310" y="1490"/>
                  <a:pt x="1309" y="1602"/>
                </a:cubicBezTo>
                <a:cubicBezTo>
                  <a:pt x="1309" y="1696"/>
                  <a:pt x="1327" y="1719"/>
                  <a:pt x="1406" y="1727"/>
                </a:cubicBezTo>
                <a:cubicBezTo>
                  <a:pt x="1454" y="1732"/>
                  <a:pt x="1475" y="1741"/>
                  <a:pt x="1480" y="1757"/>
                </a:cubicBezTo>
                <a:cubicBezTo>
                  <a:pt x="1491" y="1797"/>
                  <a:pt x="1428" y="1940"/>
                  <a:pt x="1365" y="2021"/>
                </a:cubicBezTo>
                <a:cubicBezTo>
                  <a:pt x="1251" y="2166"/>
                  <a:pt x="1165" y="2202"/>
                  <a:pt x="1046" y="2151"/>
                </a:cubicBezTo>
                <a:cubicBezTo>
                  <a:pt x="1017" y="2139"/>
                  <a:pt x="994" y="2132"/>
                  <a:pt x="994" y="2138"/>
                </a:cubicBezTo>
                <a:cubicBezTo>
                  <a:pt x="994" y="2157"/>
                  <a:pt x="1040" y="2210"/>
                  <a:pt x="1085" y="2244"/>
                </a:cubicBezTo>
                <a:cubicBezTo>
                  <a:pt x="1239" y="2357"/>
                  <a:pt x="1428" y="2175"/>
                  <a:pt x="1510" y="1830"/>
                </a:cubicBezTo>
                <a:lnTo>
                  <a:pt x="1532" y="1737"/>
                </a:lnTo>
                <a:lnTo>
                  <a:pt x="1700" y="1727"/>
                </a:lnTo>
                <a:cubicBezTo>
                  <a:pt x="1893" y="1716"/>
                  <a:pt x="1961" y="1701"/>
                  <a:pt x="2088" y="1637"/>
                </a:cubicBezTo>
                <a:cubicBezTo>
                  <a:pt x="2210" y="1575"/>
                  <a:pt x="2258" y="1522"/>
                  <a:pt x="2280" y="1431"/>
                </a:cubicBezTo>
                <a:cubicBezTo>
                  <a:pt x="2303" y="1336"/>
                  <a:pt x="2302" y="1278"/>
                  <a:pt x="2276" y="1218"/>
                </a:cubicBezTo>
                <a:cubicBezTo>
                  <a:pt x="2218" y="1084"/>
                  <a:pt x="2055" y="1130"/>
                  <a:pt x="1909" y="1324"/>
                </a:cubicBezTo>
                <a:cubicBezTo>
                  <a:pt x="1870" y="1375"/>
                  <a:pt x="1851" y="1393"/>
                  <a:pt x="1848" y="1379"/>
                </a:cubicBezTo>
                <a:cubicBezTo>
                  <a:pt x="1845" y="1367"/>
                  <a:pt x="1841" y="1269"/>
                  <a:pt x="1839" y="1161"/>
                </a:cubicBezTo>
                <a:cubicBezTo>
                  <a:pt x="1836" y="1052"/>
                  <a:pt x="1827" y="898"/>
                  <a:pt x="1819" y="817"/>
                </a:cubicBezTo>
                <a:lnTo>
                  <a:pt x="1805" y="669"/>
                </a:lnTo>
                <a:lnTo>
                  <a:pt x="1831" y="619"/>
                </a:lnTo>
                <a:lnTo>
                  <a:pt x="1858" y="569"/>
                </a:lnTo>
                <a:lnTo>
                  <a:pt x="1821" y="491"/>
                </a:lnTo>
                <a:lnTo>
                  <a:pt x="1781" y="414"/>
                </a:lnTo>
                <a:close/>
                <a:moveTo>
                  <a:pt x="3414" y="444"/>
                </a:moveTo>
                <a:cubicBezTo>
                  <a:pt x="3411" y="440"/>
                  <a:pt x="3339" y="485"/>
                  <a:pt x="3256" y="544"/>
                </a:cubicBezTo>
                <a:cubicBezTo>
                  <a:pt x="3120" y="639"/>
                  <a:pt x="3069" y="690"/>
                  <a:pt x="3069" y="732"/>
                </a:cubicBezTo>
                <a:cubicBezTo>
                  <a:pt x="3069" y="739"/>
                  <a:pt x="3072" y="742"/>
                  <a:pt x="3076" y="740"/>
                </a:cubicBezTo>
                <a:cubicBezTo>
                  <a:pt x="3081" y="737"/>
                  <a:pt x="3155" y="687"/>
                  <a:pt x="3240" y="627"/>
                </a:cubicBezTo>
                <a:cubicBezTo>
                  <a:pt x="3376" y="530"/>
                  <a:pt x="3432" y="469"/>
                  <a:pt x="3414" y="444"/>
                </a:cubicBezTo>
                <a:close/>
                <a:moveTo>
                  <a:pt x="850" y="524"/>
                </a:moveTo>
                <a:lnTo>
                  <a:pt x="813" y="584"/>
                </a:lnTo>
                <a:lnTo>
                  <a:pt x="777" y="644"/>
                </a:lnTo>
                <a:lnTo>
                  <a:pt x="782" y="797"/>
                </a:lnTo>
                <a:cubicBezTo>
                  <a:pt x="786" y="881"/>
                  <a:pt x="797" y="1071"/>
                  <a:pt x="809" y="1221"/>
                </a:cubicBezTo>
                <a:cubicBezTo>
                  <a:pt x="821" y="1370"/>
                  <a:pt x="831" y="1549"/>
                  <a:pt x="831" y="1619"/>
                </a:cubicBezTo>
                <a:cubicBezTo>
                  <a:pt x="831" y="1715"/>
                  <a:pt x="835" y="1747"/>
                  <a:pt x="845" y="1742"/>
                </a:cubicBezTo>
                <a:cubicBezTo>
                  <a:pt x="885" y="1724"/>
                  <a:pt x="894" y="1473"/>
                  <a:pt x="868" y="1098"/>
                </a:cubicBezTo>
                <a:cubicBezTo>
                  <a:pt x="859" y="965"/>
                  <a:pt x="852" y="783"/>
                  <a:pt x="852" y="692"/>
                </a:cubicBezTo>
                <a:lnTo>
                  <a:pt x="850" y="524"/>
                </a:lnTo>
                <a:close/>
                <a:moveTo>
                  <a:pt x="15982" y="534"/>
                </a:moveTo>
                <a:cubicBezTo>
                  <a:pt x="15979" y="529"/>
                  <a:pt x="15893" y="685"/>
                  <a:pt x="15880" y="719"/>
                </a:cubicBezTo>
                <a:cubicBezTo>
                  <a:pt x="15872" y="741"/>
                  <a:pt x="15878" y="883"/>
                  <a:pt x="15900" y="1221"/>
                </a:cubicBezTo>
                <a:cubicBezTo>
                  <a:pt x="15917" y="1480"/>
                  <a:pt x="15932" y="1702"/>
                  <a:pt x="15932" y="1712"/>
                </a:cubicBezTo>
                <a:cubicBezTo>
                  <a:pt x="15932" y="1727"/>
                  <a:pt x="15988" y="1730"/>
                  <a:pt x="16171" y="1730"/>
                </a:cubicBezTo>
                <a:lnTo>
                  <a:pt x="16407" y="1730"/>
                </a:lnTo>
                <a:lnTo>
                  <a:pt x="16438" y="1660"/>
                </a:lnTo>
                <a:lnTo>
                  <a:pt x="16468" y="1587"/>
                </a:lnTo>
                <a:lnTo>
                  <a:pt x="16485" y="1622"/>
                </a:lnTo>
                <a:cubicBezTo>
                  <a:pt x="16494" y="1641"/>
                  <a:pt x="16515" y="1675"/>
                  <a:pt x="16529" y="1695"/>
                </a:cubicBezTo>
                <a:cubicBezTo>
                  <a:pt x="16555" y="1730"/>
                  <a:pt x="16559" y="1730"/>
                  <a:pt x="16743" y="1730"/>
                </a:cubicBezTo>
                <a:lnTo>
                  <a:pt x="16931" y="1730"/>
                </a:lnTo>
                <a:lnTo>
                  <a:pt x="16960" y="1660"/>
                </a:lnTo>
                <a:lnTo>
                  <a:pt x="16990" y="1589"/>
                </a:lnTo>
                <a:lnTo>
                  <a:pt x="17007" y="1622"/>
                </a:lnTo>
                <a:cubicBezTo>
                  <a:pt x="17062" y="1734"/>
                  <a:pt x="17049" y="1730"/>
                  <a:pt x="17299" y="1730"/>
                </a:cubicBezTo>
                <a:lnTo>
                  <a:pt x="17525" y="1730"/>
                </a:lnTo>
                <a:lnTo>
                  <a:pt x="17627" y="1657"/>
                </a:lnTo>
                <a:lnTo>
                  <a:pt x="17729" y="1587"/>
                </a:lnTo>
                <a:lnTo>
                  <a:pt x="17877" y="1589"/>
                </a:lnTo>
                <a:cubicBezTo>
                  <a:pt x="17957" y="1591"/>
                  <a:pt x="18038" y="1595"/>
                  <a:pt x="18056" y="1599"/>
                </a:cubicBezTo>
                <a:cubicBezTo>
                  <a:pt x="18087" y="1607"/>
                  <a:pt x="18092" y="1602"/>
                  <a:pt x="18140" y="1504"/>
                </a:cubicBezTo>
                <a:cubicBezTo>
                  <a:pt x="18197" y="1389"/>
                  <a:pt x="18202" y="1366"/>
                  <a:pt x="18171" y="1366"/>
                </a:cubicBezTo>
                <a:cubicBezTo>
                  <a:pt x="18138" y="1366"/>
                  <a:pt x="18004" y="1296"/>
                  <a:pt x="17850" y="1196"/>
                </a:cubicBezTo>
                <a:cubicBezTo>
                  <a:pt x="17578" y="1020"/>
                  <a:pt x="17514" y="1008"/>
                  <a:pt x="17428" y="1121"/>
                </a:cubicBezTo>
                <a:cubicBezTo>
                  <a:pt x="17399" y="1159"/>
                  <a:pt x="17306" y="1336"/>
                  <a:pt x="17315" y="1336"/>
                </a:cubicBezTo>
                <a:cubicBezTo>
                  <a:pt x="17317" y="1336"/>
                  <a:pt x="17335" y="1325"/>
                  <a:pt x="17355" y="1311"/>
                </a:cubicBezTo>
                <a:cubicBezTo>
                  <a:pt x="17405" y="1276"/>
                  <a:pt x="17482" y="1292"/>
                  <a:pt x="17582" y="1359"/>
                </a:cubicBezTo>
                <a:cubicBezTo>
                  <a:pt x="17658" y="1409"/>
                  <a:pt x="17664" y="1415"/>
                  <a:pt x="17645" y="1434"/>
                </a:cubicBezTo>
                <a:cubicBezTo>
                  <a:pt x="17614" y="1466"/>
                  <a:pt x="17552" y="1474"/>
                  <a:pt x="17335" y="1469"/>
                </a:cubicBezTo>
                <a:lnTo>
                  <a:pt x="17134" y="1464"/>
                </a:lnTo>
                <a:lnTo>
                  <a:pt x="17114" y="1416"/>
                </a:lnTo>
                <a:cubicBezTo>
                  <a:pt x="17097" y="1374"/>
                  <a:pt x="17095" y="1358"/>
                  <a:pt x="17105" y="1263"/>
                </a:cubicBezTo>
                <a:cubicBezTo>
                  <a:pt x="17112" y="1205"/>
                  <a:pt x="17116" y="1130"/>
                  <a:pt x="17114" y="1098"/>
                </a:cubicBezTo>
                <a:lnTo>
                  <a:pt x="17111" y="1040"/>
                </a:lnTo>
                <a:lnTo>
                  <a:pt x="17057" y="1136"/>
                </a:lnTo>
                <a:cubicBezTo>
                  <a:pt x="17006" y="1223"/>
                  <a:pt x="17002" y="1237"/>
                  <a:pt x="16992" y="1346"/>
                </a:cubicBezTo>
                <a:lnTo>
                  <a:pt x="16980" y="1464"/>
                </a:lnTo>
                <a:lnTo>
                  <a:pt x="16808" y="1469"/>
                </a:lnTo>
                <a:cubicBezTo>
                  <a:pt x="16641" y="1473"/>
                  <a:pt x="16634" y="1472"/>
                  <a:pt x="16608" y="1439"/>
                </a:cubicBezTo>
                <a:cubicBezTo>
                  <a:pt x="16582" y="1405"/>
                  <a:pt x="16581" y="1401"/>
                  <a:pt x="16589" y="1221"/>
                </a:cubicBezTo>
                <a:lnTo>
                  <a:pt x="16596" y="1040"/>
                </a:lnTo>
                <a:lnTo>
                  <a:pt x="16547" y="1106"/>
                </a:lnTo>
                <a:cubicBezTo>
                  <a:pt x="16484" y="1191"/>
                  <a:pt x="16465" y="1251"/>
                  <a:pt x="16465" y="1354"/>
                </a:cubicBezTo>
                <a:cubicBezTo>
                  <a:pt x="16465" y="1399"/>
                  <a:pt x="16460" y="1444"/>
                  <a:pt x="16452" y="1454"/>
                </a:cubicBezTo>
                <a:cubicBezTo>
                  <a:pt x="16443" y="1467"/>
                  <a:pt x="16383" y="1472"/>
                  <a:pt x="16257" y="1472"/>
                </a:cubicBezTo>
                <a:cubicBezTo>
                  <a:pt x="16098" y="1472"/>
                  <a:pt x="16074" y="1470"/>
                  <a:pt x="16060" y="1446"/>
                </a:cubicBezTo>
                <a:cubicBezTo>
                  <a:pt x="16037" y="1411"/>
                  <a:pt x="16023" y="1271"/>
                  <a:pt x="16002" y="872"/>
                </a:cubicBezTo>
                <a:cubicBezTo>
                  <a:pt x="15992" y="689"/>
                  <a:pt x="15984" y="536"/>
                  <a:pt x="15982" y="534"/>
                </a:cubicBezTo>
                <a:close/>
                <a:moveTo>
                  <a:pt x="2558" y="539"/>
                </a:moveTo>
                <a:lnTo>
                  <a:pt x="2524" y="584"/>
                </a:lnTo>
                <a:lnTo>
                  <a:pt x="2490" y="629"/>
                </a:lnTo>
                <a:lnTo>
                  <a:pt x="2497" y="820"/>
                </a:lnTo>
                <a:cubicBezTo>
                  <a:pt x="2501" y="924"/>
                  <a:pt x="2514" y="1131"/>
                  <a:pt x="2526" y="1281"/>
                </a:cubicBezTo>
                <a:cubicBezTo>
                  <a:pt x="2538" y="1431"/>
                  <a:pt x="2547" y="1597"/>
                  <a:pt x="2547" y="1650"/>
                </a:cubicBezTo>
                <a:cubicBezTo>
                  <a:pt x="2547" y="1703"/>
                  <a:pt x="2552" y="1745"/>
                  <a:pt x="2558" y="1745"/>
                </a:cubicBezTo>
                <a:cubicBezTo>
                  <a:pt x="2598" y="1745"/>
                  <a:pt x="2606" y="1415"/>
                  <a:pt x="2576" y="993"/>
                </a:cubicBezTo>
                <a:cubicBezTo>
                  <a:pt x="2566" y="859"/>
                  <a:pt x="2558" y="702"/>
                  <a:pt x="2558" y="644"/>
                </a:cubicBezTo>
                <a:lnTo>
                  <a:pt x="2558" y="539"/>
                </a:lnTo>
                <a:close/>
                <a:moveTo>
                  <a:pt x="8990" y="539"/>
                </a:moveTo>
                <a:lnTo>
                  <a:pt x="8956" y="584"/>
                </a:lnTo>
                <a:lnTo>
                  <a:pt x="8922" y="629"/>
                </a:lnTo>
                <a:lnTo>
                  <a:pt x="8929" y="820"/>
                </a:lnTo>
                <a:cubicBezTo>
                  <a:pt x="8933" y="924"/>
                  <a:pt x="8946" y="1131"/>
                  <a:pt x="8958" y="1281"/>
                </a:cubicBezTo>
                <a:cubicBezTo>
                  <a:pt x="8970" y="1431"/>
                  <a:pt x="8980" y="1597"/>
                  <a:pt x="8980" y="1650"/>
                </a:cubicBezTo>
                <a:cubicBezTo>
                  <a:pt x="8980" y="1703"/>
                  <a:pt x="8983" y="1745"/>
                  <a:pt x="8989" y="1745"/>
                </a:cubicBezTo>
                <a:cubicBezTo>
                  <a:pt x="9029" y="1745"/>
                  <a:pt x="9036" y="1415"/>
                  <a:pt x="9006" y="993"/>
                </a:cubicBezTo>
                <a:cubicBezTo>
                  <a:pt x="8997" y="859"/>
                  <a:pt x="8990" y="702"/>
                  <a:pt x="8990" y="644"/>
                </a:cubicBezTo>
                <a:lnTo>
                  <a:pt x="8990" y="539"/>
                </a:lnTo>
                <a:close/>
                <a:moveTo>
                  <a:pt x="12194" y="572"/>
                </a:moveTo>
                <a:lnTo>
                  <a:pt x="12140" y="644"/>
                </a:lnTo>
                <a:cubicBezTo>
                  <a:pt x="12111" y="685"/>
                  <a:pt x="12086" y="722"/>
                  <a:pt x="12086" y="727"/>
                </a:cubicBezTo>
                <a:cubicBezTo>
                  <a:pt x="12086" y="732"/>
                  <a:pt x="12112" y="758"/>
                  <a:pt x="12144" y="785"/>
                </a:cubicBezTo>
                <a:cubicBezTo>
                  <a:pt x="12175" y="812"/>
                  <a:pt x="12209" y="835"/>
                  <a:pt x="12221" y="835"/>
                </a:cubicBezTo>
                <a:cubicBezTo>
                  <a:pt x="12233" y="835"/>
                  <a:pt x="12258" y="811"/>
                  <a:pt x="12278" y="785"/>
                </a:cubicBezTo>
                <a:lnTo>
                  <a:pt x="12314" y="737"/>
                </a:lnTo>
                <a:lnTo>
                  <a:pt x="12386" y="785"/>
                </a:lnTo>
                <a:cubicBezTo>
                  <a:pt x="12425" y="811"/>
                  <a:pt x="12464" y="835"/>
                  <a:pt x="12474" y="835"/>
                </a:cubicBezTo>
                <a:cubicBezTo>
                  <a:pt x="12494" y="835"/>
                  <a:pt x="12574" y="722"/>
                  <a:pt x="12574" y="694"/>
                </a:cubicBezTo>
                <a:cubicBezTo>
                  <a:pt x="12574" y="675"/>
                  <a:pt x="12457" y="577"/>
                  <a:pt x="12434" y="577"/>
                </a:cubicBezTo>
                <a:cubicBezTo>
                  <a:pt x="12427" y="577"/>
                  <a:pt x="12401" y="600"/>
                  <a:pt x="12377" y="627"/>
                </a:cubicBezTo>
                <a:cubicBezTo>
                  <a:pt x="12352" y="654"/>
                  <a:pt x="12323" y="672"/>
                  <a:pt x="12314" y="669"/>
                </a:cubicBezTo>
                <a:cubicBezTo>
                  <a:pt x="12305" y="667"/>
                  <a:pt x="12275" y="645"/>
                  <a:pt x="12246" y="619"/>
                </a:cubicBezTo>
                <a:lnTo>
                  <a:pt x="12194" y="572"/>
                </a:lnTo>
                <a:close/>
                <a:moveTo>
                  <a:pt x="16800" y="572"/>
                </a:moveTo>
                <a:lnTo>
                  <a:pt x="16747" y="644"/>
                </a:lnTo>
                <a:cubicBezTo>
                  <a:pt x="16717" y="685"/>
                  <a:pt x="16693" y="722"/>
                  <a:pt x="16693" y="727"/>
                </a:cubicBezTo>
                <a:cubicBezTo>
                  <a:pt x="16693" y="732"/>
                  <a:pt x="16719" y="758"/>
                  <a:pt x="16750" y="785"/>
                </a:cubicBezTo>
                <a:cubicBezTo>
                  <a:pt x="16781" y="812"/>
                  <a:pt x="16816" y="835"/>
                  <a:pt x="16827" y="835"/>
                </a:cubicBezTo>
                <a:cubicBezTo>
                  <a:pt x="16839" y="835"/>
                  <a:pt x="16865" y="811"/>
                  <a:pt x="16885" y="785"/>
                </a:cubicBezTo>
                <a:lnTo>
                  <a:pt x="16921" y="737"/>
                </a:lnTo>
                <a:lnTo>
                  <a:pt x="16992" y="785"/>
                </a:lnTo>
                <a:cubicBezTo>
                  <a:pt x="17031" y="811"/>
                  <a:pt x="17070" y="835"/>
                  <a:pt x="17080" y="835"/>
                </a:cubicBezTo>
                <a:cubicBezTo>
                  <a:pt x="17100" y="835"/>
                  <a:pt x="17181" y="722"/>
                  <a:pt x="17181" y="694"/>
                </a:cubicBezTo>
                <a:cubicBezTo>
                  <a:pt x="17180" y="675"/>
                  <a:pt x="17063" y="577"/>
                  <a:pt x="17041" y="577"/>
                </a:cubicBezTo>
                <a:cubicBezTo>
                  <a:pt x="17034" y="577"/>
                  <a:pt x="17008" y="600"/>
                  <a:pt x="16983" y="627"/>
                </a:cubicBezTo>
                <a:cubicBezTo>
                  <a:pt x="16959" y="654"/>
                  <a:pt x="16930" y="672"/>
                  <a:pt x="16921" y="669"/>
                </a:cubicBezTo>
                <a:cubicBezTo>
                  <a:pt x="16911" y="667"/>
                  <a:pt x="16881" y="645"/>
                  <a:pt x="16852" y="619"/>
                </a:cubicBezTo>
                <a:lnTo>
                  <a:pt x="16800" y="572"/>
                </a:lnTo>
                <a:close/>
                <a:moveTo>
                  <a:pt x="17613" y="587"/>
                </a:moveTo>
                <a:cubicBezTo>
                  <a:pt x="17595" y="579"/>
                  <a:pt x="17580" y="590"/>
                  <a:pt x="17557" y="614"/>
                </a:cubicBezTo>
                <a:cubicBezTo>
                  <a:pt x="17509" y="665"/>
                  <a:pt x="17474" y="732"/>
                  <a:pt x="17484" y="752"/>
                </a:cubicBezTo>
                <a:cubicBezTo>
                  <a:pt x="17488" y="760"/>
                  <a:pt x="17510" y="788"/>
                  <a:pt x="17534" y="815"/>
                </a:cubicBezTo>
                <a:cubicBezTo>
                  <a:pt x="17588" y="876"/>
                  <a:pt x="17616" y="877"/>
                  <a:pt x="17676" y="817"/>
                </a:cubicBezTo>
                <a:cubicBezTo>
                  <a:pt x="17741" y="751"/>
                  <a:pt x="17743" y="734"/>
                  <a:pt x="17690" y="667"/>
                </a:cubicBezTo>
                <a:cubicBezTo>
                  <a:pt x="17652" y="619"/>
                  <a:pt x="17631" y="594"/>
                  <a:pt x="17613" y="587"/>
                </a:cubicBezTo>
                <a:close/>
                <a:moveTo>
                  <a:pt x="18492" y="642"/>
                </a:moveTo>
                <a:cubicBezTo>
                  <a:pt x="18487" y="634"/>
                  <a:pt x="18427" y="766"/>
                  <a:pt x="18393" y="860"/>
                </a:cubicBezTo>
                <a:lnTo>
                  <a:pt x="18364" y="940"/>
                </a:lnTo>
                <a:lnTo>
                  <a:pt x="18406" y="1341"/>
                </a:lnTo>
                <a:cubicBezTo>
                  <a:pt x="18428" y="1563"/>
                  <a:pt x="18447" y="1745"/>
                  <a:pt x="18449" y="1745"/>
                </a:cubicBezTo>
                <a:cubicBezTo>
                  <a:pt x="18460" y="1745"/>
                  <a:pt x="18511" y="1597"/>
                  <a:pt x="18524" y="1529"/>
                </a:cubicBezTo>
                <a:cubicBezTo>
                  <a:pt x="18546" y="1416"/>
                  <a:pt x="18543" y="1185"/>
                  <a:pt x="18517" y="895"/>
                </a:cubicBezTo>
                <a:cubicBezTo>
                  <a:pt x="18505" y="758"/>
                  <a:pt x="18494" y="645"/>
                  <a:pt x="18492" y="642"/>
                </a:cubicBezTo>
                <a:close/>
                <a:moveTo>
                  <a:pt x="11276" y="742"/>
                </a:moveTo>
                <a:lnTo>
                  <a:pt x="11227" y="880"/>
                </a:lnTo>
                <a:lnTo>
                  <a:pt x="11180" y="1018"/>
                </a:lnTo>
                <a:lnTo>
                  <a:pt x="11216" y="1221"/>
                </a:lnTo>
                <a:cubicBezTo>
                  <a:pt x="11236" y="1334"/>
                  <a:pt x="11248" y="1437"/>
                  <a:pt x="11245" y="1449"/>
                </a:cubicBezTo>
                <a:cubicBezTo>
                  <a:pt x="11240" y="1468"/>
                  <a:pt x="11209" y="1472"/>
                  <a:pt x="11062" y="1472"/>
                </a:cubicBezTo>
                <a:cubicBezTo>
                  <a:pt x="10939" y="1472"/>
                  <a:pt x="10881" y="1467"/>
                  <a:pt x="10872" y="1454"/>
                </a:cubicBezTo>
                <a:cubicBezTo>
                  <a:pt x="10865" y="1444"/>
                  <a:pt x="10859" y="1394"/>
                  <a:pt x="10859" y="1339"/>
                </a:cubicBezTo>
                <a:cubicBezTo>
                  <a:pt x="10859" y="1219"/>
                  <a:pt x="10844" y="1228"/>
                  <a:pt x="10815" y="1364"/>
                </a:cubicBezTo>
                <a:cubicBezTo>
                  <a:pt x="10786" y="1496"/>
                  <a:pt x="10772" y="1654"/>
                  <a:pt x="10784" y="1697"/>
                </a:cubicBezTo>
                <a:cubicBezTo>
                  <a:pt x="10793" y="1731"/>
                  <a:pt x="10796" y="1730"/>
                  <a:pt x="11005" y="1730"/>
                </a:cubicBezTo>
                <a:lnTo>
                  <a:pt x="11216" y="1730"/>
                </a:lnTo>
                <a:lnTo>
                  <a:pt x="11241" y="1667"/>
                </a:lnTo>
                <a:cubicBezTo>
                  <a:pt x="11255" y="1632"/>
                  <a:pt x="11270" y="1602"/>
                  <a:pt x="11276" y="1602"/>
                </a:cubicBezTo>
                <a:cubicBezTo>
                  <a:pt x="11281" y="1602"/>
                  <a:pt x="11292" y="1629"/>
                  <a:pt x="11301" y="1665"/>
                </a:cubicBezTo>
                <a:lnTo>
                  <a:pt x="11317" y="1730"/>
                </a:lnTo>
                <a:lnTo>
                  <a:pt x="11550" y="1730"/>
                </a:lnTo>
                <a:cubicBezTo>
                  <a:pt x="11678" y="1730"/>
                  <a:pt x="11781" y="1726"/>
                  <a:pt x="11781" y="1720"/>
                </a:cubicBezTo>
                <a:cubicBezTo>
                  <a:pt x="11781" y="1713"/>
                  <a:pt x="11794" y="1687"/>
                  <a:pt x="11808" y="1662"/>
                </a:cubicBezTo>
                <a:lnTo>
                  <a:pt x="11833" y="1617"/>
                </a:lnTo>
                <a:lnTo>
                  <a:pt x="11859" y="1675"/>
                </a:lnTo>
                <a:lnTo>
                  <a:pt x="11882" y="1730"/>
                </a:lnTo>
                <a:lnTo>
                  <a:pt x="12102" y="1730"/>
                </a:lnTo>
                <a:lnTo>
                  <a:pt x="12325" y="1730"/>
                </a:lnTo>
                <a:lnTo>
                  <a:pt x="12354" y="1660"/>
                </a:lnTo>
                <a:lnTo>
                  <a:pt x="12384" y="1589"/>
                </a:lnTo>
                <a:lnTo>
                  <a:pt x="12400" y="1622"/>
                </a:lnTo>
                <a:cubicBezTo>
                  <a:pt x="12452" y="1727"/>
                  <a:pt x="12456" y="1730"/>
                  <a:pt x="12585" y="1730"/>
                </a:cubicBezTo>
                <a:lnTo>
                  <a:pt x="12705" y="1730"/>
                </a:lnTo>
                <a:lnTo>
                  <a:pt x="12732" y="1655"/>
                </a:lnTo>
                <a:cubicBezTo>
                  <a:pt x="12747" y="1612"/>
                  <a:pt x="12767" y="1574"/>
                  <a:pt x="12775" y="1569"/>
                </a:cubicBezTo>
                <a:cubicBezTo>
                  <a:pt x="12786" y="1563"/>
                  <a:pt x="12955" y="1650"/>
                  <a:pt x="13069" y="1722"/>
                </a:cubicBezTo>
                <a:cubicBezTo>
                  <a:pt x="13081" y="1730"/>
                  <a:pt x="13153" y="1582"/>
                  <a:pt x="13172" y="1512"/>
                </a:cubicBezTo>
                <a:cubicBezTo>
                  <a:pt x="13190" y="1445"/>
                  <a:pt x="13186" y="1393"/>
                  <a:pt x="13152" y="1241"/>
                </a:cubicBezTo>
                <a:cubicBezTo>
                  <a:pt x="13135" y="1164"/>
                  <a:pt x="13118" y="1081"/>
                  <a:pt x="13114" y="1058"/>
                </a:cubicBezTo>
                <a:cubicBezTo>
                  <a:pt x="13110" y="1034"/>
                  <a:pt x="13100" y="1017"/>
                  <a:pt x="13089" y="1015"/>
                </a:cubicBezTo>
                <a:cubicBezTo>
                  <a:pt x="13019" y="1007"/>
                  <a:pt x="12956" y="1040"/>
                  <a:pt x="12861" y="1138"/>
                </a:cubicBezTo>
                <a:cubicBezTo>
                  <a:pt x="12817" y="1185"/>
                  <a:pt x="12796" y="1223"/>
                  <a:pt x="12755" y="1334"/>
                </a:cubicBezTo>
                <a:lnTo>
                  <a:pt x="12705" y="1472"/>
                </a:lnTo>
                <a:lnTo>
                  <a:pt x="12617" y="1472"/>
                </a:lnTo>
                <a:cubicBezTo>
                  <a:pt x="12531" y="1472"/>
                  <a:pt x="12531" y="1470"/>
                  <a:pt x="12510" y="1421"/>
                </a:cubicBezTo>
                <a:cubicBezTo>
                  <a:pt x="12495" y="1387"/>
                  <a:pt x="12489" y="1360"/>
                  <a:pt x="12494" y="1329"/>
                </a:cubicBezTo>
                <a:cubicBezTo>
                  <a:pt x="12497" y="1304"/>
                  <a:pt x="12503" y="1228"/>
                  <a:pt x="12506" y="1161"/>
                </a:cubicBezTo>
                <a:lnTo>
                  <a:pt x="12511" y="1040"/>
                </a:lnTo>
                <a:lnTo>
                  <a:pt x="12467" y="1108"/>
                </a:lnTo>
                <a:cubicBezTo>
                  <a:pt x="12397" y="1215"/>
                  <a:pt x="12391" y="1232"/>
                  <a:pt x="12382" y="1351"/>
                </a:cubicBezTo>
                <a:lnTo>
                  <a:pt x="12373" y="1464"/>
                </a:lnTo>
                <a:lnTo>
                  <a:pt x="12201" y="1469"/>
                </a:lnTo>
                <a:cubicBezTo>
                  <a:pt x="12106" y="1471"/>
                  <a:pt x="12020" y="1471"/>
                  <a:pt x="12013" y="1467"/>
                </a:cubicBezTo>
                <a:cubicBezTo>
                  <a:pt x="12002" y="1461"/>
                  <a:pt x="12007" y="1439"/>
                  <a:pt x="12027" y="1386"/>
                </a:cubicBezTo>
                <a:cubicBezTo>
                  <a:pt x="12042" y="1347"/>
                  <a:pt x="12054" y="1296"/>
                  <a:pt x="12054" y="1274"/>
                </a:cubicBezTo>
                <a:cubicBezTo>
                  <a:pt x="12054" y="1158"/>
                  <a:pt x="11938" y="1047"/>
                  <a:pt x="11821" y="1048"/>
                </a:cubicBezTo>
                <a:cubicBezTo>
                  <a:pt x="11748" y="1049"/>
                  <a:pt x="11685" y="1075"/>
                  <a:pt x="11650" y="1118"/>
                </a:cubicBezTo>
                <a:cubicBezTo>
                  <a:pt x="11638" y="1133"/>
                  <a:pt x="11612" y="1192"/>
                  <a:pt x="11591" y="1248"/>
                </a:cubicBezTo>
                <a:lnTo>
                  <a:pt x="11554" y="1351"/>
                </a:lnTo>
                <a:lnTo>
                  <a:pt x="11604" y="1351"/>
                </a:lnTo>
                <a:cubicBezTo>
                  <a:pt x="11658" y="1351"/>
                  <a:pt x="11699" y="1375"/>
                  <a:pt x="11731" y="1424"/>
                </a:cubicBezTo>
                <a:cubicBezTo>
                  <a:pt x="11760" y="1469"/>
                  <a:pt x="11747" y="1474"/>
                  <a:pt x="11575" y="1469"/>
                </a:cubicBezTo>
                <a:lnTo>
                  <a:pt x="11430" y="1464"/>
                </a:lnTo>
                <a:lnTo>
                  <a:pt x="11405" y="1381"/>
                </a:lnTo>
                <a:cubicBezTo>
                  <a:pt x="11392" y="1335"/>
                  <a:pt x="11358" y="1173"/>
                  <a:pt x="11329" y="1020"/>
                </a:cubicBezTo>
                <a:lnTo>
                  <a:pt x="11276" y="742"/>
                </a:lnTo>
                <a:close/>
                <a:moveTo>
                  <a:pt x="13837" y="775"/>
                </a:moveTo>
                <a:cubicBezTo>
                  <a:pt x="13818" y="774"/>
                  <a:pt x="13715" y="908"/>
                  <a:pt x="13715" y="933"/>
                </a:cubicBezTo>
                <a:cubicBezTo>
                  <a:pt x="13715" y="943"/>
                  <a:pt x="13739" y="978"/>
                  <a:pt x="13767" y="1008"/>
                </a:cubicBezTo>
                <a:cubicBezTo>
                  <a:pt x="13795" y="1038"/>
                  <a:pt x="13826" y="1060"/>
                  <a:pt x="13835" y="1060"/>
                </a:cubicBezTo>
                <a:cubicBezTo>
                  <a:pt x="13859" y="1061"/>
                  <a:pt x="13954" y="976"/>
                  <a:pt x="13963" y="945"/>
                </a:cubicBezTo>
                <a:cubicBezTo>
                  <a:pt x="13968" y="927"/>
                  <a:pt x="13953" y="900"/>
                  <a:pt x="13911" y="847"/>
                </a:cubicBezTo>
                <a:cubicBezTo>
                  <a:pt x="13878" y="807"/>
                  <a:pt x="13845" y="775"/>
                  <a:pt x="13837" y="775"/>
                </a:cubicBezTo>
                <a:close/>
                <a:moveTo>
                  <a:pt x="7109" y="815"/>
                </a:moveTo>
                <a:lnTo>
                  <a:pt x="7080" y="855"/>
                </a:lnTo>
                <a:lnTo>
                  <a:pt x="7049" y="895"/>
                </a:lnTo>
                <a:lnTo>
                  <a:pt x="7069" y="1028"/>
                </a:lnTo>
                <a:cubicBezTo>
                  <a:pt x="7080" y="1101"/>
                  <a:pt x="7092" y="1228"/>
                  <a:pt x="7093" y="1309"/>
                </a:cubicBezTo>
                <a:cubicBezTo>
                  <a:pt x="7094" y="1452"/>
                  <a:pt x="7093" y="1456"/>
                  <a:pt x="7062" y="1502"/>
                </a:cubicBezTo>
                <a:cubicBezTo>
                  <a:pt x="6990" y="1606"/>
                  <a:pt x="6810" y="1604"/>
                  <a:pt x="6764" y="1499"/>
                </a:cubicBezTo>
                <a:cubicBezTo>
                  <a:pt x="6753" y="1474"/>
                  <a:pt x="6740" y="1460"/>
                  <a:pt x="6737" y="1467"/>
                </a:cubicBezTo>
                <a:cubicBezTo>
                  <a:pt x="6733" y="1476"/>
                  <a:pt x="6709" y="1644"/>
                  <a:pt x="6709" y="1662"/>
                </a:cubicBezTo>
                <a:cubicBezTo>
                  <a:pt x="6709" y="1664"/>
                  <a:pt x="6728" y="1676"/>
                  <a:pt x="6752" y="1690"/>
                </a:cubicBezTo>
                <a:cubicBezTo>
                  <a:pt x="6806" y="1720"/>
                  <a:pt x="6931" y="1721"/>
                  <a:pt x="6981" y="1692"/>
                </a:cubicBezTo>
                <a:cubicBezTo>
                  <a:pt x="7020" y="1670"/>
                  <a:pt x="7068" y="1611"/>
                  <a:pt x="7096" y="1552"/>
                </a:cubicBezTo>
                <a:cubicBezTo>
                  <a:pt x="7105" y="1533"/>
                  <a:pt x="7118" y="1517"/>
                  <a:pt x="7123" y="1517"/>
                </a:cubicBezTo>
                <a:cubicBezTo>
                  <a:pt x="7128" y="1517"/>
                  <a:pt x="7144" y="1556"/>
                  <a:pt x="7159" y="1602"/>
                </a:cubicBezTo>
                <a:cubicBezTo>
                  <a:pt x="7179" y="1665"/>
                  <a:pt x="7195" y="1690"/>
                  <a:pt x="7222" y="1707"/>
                </a:cubicBezTo>
                <a:cubicBezTo>
                  <a:pt x="7245" y="1722"/>
                  <a:pt x="7284" y="1730"/>
                  <a:pt x="7338" y="1727"/>
                </a:cubicBezTo>
                <a:cubicBezTo>
                  <a:pt x="7414" y="1723"/>
                  <a:pt x="7431" y="1714"/>
                  <a:pt x="7571" y="1619"/>
                </a:cubicBezTo>
                <a:cubicBezTo>
                  <a:pt x="7749" y="1501"/>
                  <a:pt x="7836" y="1470"/>
                  <a:pt x="7984" y="1467"/>
                </a:cubicBezTo>
                <a:lnTo>
                  <a:pt x="8092" y="1464"/>
                </a:lnTo>
                <a:lnTo>
                  <a:pt x="8106" y="1409"/>
                </a:lnTo>
                <a:lnTo>
                  <a:pt x="8119" y="1354"/>
                </a:lnTo>
                <a:lnTo>
                  <a:pt x="8009" y="1344"/>
                </a:lnTo>
                <a:cubicBezTo>
                  <a:pt x="7896" y="1333"/>
                  <a:pt x="7785" y="1292"/>
                  <a:pt x="7670" y="1221"/>
                </a:cubicBezTo>
                <a:cubicBezTo>
                  <a:pt x="7534" y="1137"/>
                  <a:pt x="7470" y="1145"/>
                  <a:pt x="7415" y="1248"/>
                </a:cubicBezTo>
                <a:cubicBezTo>
                  <a:pt x="7397" y="1283"/>
                  <a:pt x="7381" y="1320"/>
                  <a:pt x="7381" y="1331"/>
                </a:cubicBezTo>
                <a:cubicBezTo>
                  <a:pt x="7381" y="1355"/>
                  <a:pt x="7379" y="1355"/>
                  <a:pt x="7432" y="1329"/>
                </a:cubicBezTo>
                <a:cubicBezTo>
                  <a:pt x="7455" y="1317"/>
                  <a:pt x="7491" y="1306"/>
                  <a:pt x="7512" y="1306"/>
                </a:cubicBezTo>
                <a:cubicBezTo>
                  <a:pt x="7555" y="1306"/>
                  <a:pt x="7732" y="1397"/>
                  <a:pt x="7731" y="1419"/>
                </a:cubicBezTo>
                <a:cubicBezTo>
                  <a:pt x="7731" y="1427"/>
                  <a:pt x="7693" y="1451"/>
                  <a:pt x="7647" y="1474"/>
                </a:cubicBezTo>
                <a:cubicBezTo>
                  <a:pt x="7600" y="1497"/>
                  <a:pt x="7532" y="1531"/>
                  <a:pt x="7496" y="1549"/>
                </a:cubicBezTo>
                <a:cubicBezTo>
                  <a:pt x="7450" y="1573"/>
                  <a:pt x="7404" y="1583"/>
                  <a:pt x="7342" y="1584"/>
                </a:cubicBezTo>
                <a:cubicBezTo>
                  <a:pt x="7194" y="1587"/>
                  <a:pt x="7201" y="1610"/>
                  <a:pt x="7114" y="867"/>
                </a:cubicBezTo>
                <a:lnTo>
                  <a:pt x="7109" y="815"/>
                </a:lnTo>
                <a:close/>
                <a:moveTo>
                  <a:pt x="10359" y="880"/>
                </a:moveTo>
                <a:cubicBezTo>
                  <a:pt x="10355" y="880"/>
                  <a:pt x="10341" y="930"/>
                  <a:pt x="10328" y="990"/>
                </a:cubicBezTo>
                <a:cubicBezTo>
                  <a:pt x="10316" y="1051"/>
                  <a:pt x="10303" y="1112"/>
                  <a:pt x="10300" y="1126"/>
                </a:cubicBezTo>
                <a:cubicBezTo>
                  <a:pt x="10295" y="1143"/>
                  <a:pt x="10305" y="1160"/>
                  <a:pt x="10339" y="1188"/>
                </a:cubicBezTo>
                <a:cubicBezTo>
                  <a:pt x="10408" y="1245"/>
                  <a:pt x="10503" y="1389"/>
                  <a:pt x="10499" y="1431"/>
                </a:cubicBezTo>
                <a:cubicBezTo>
                  <a:pt x="10495" y="1465"/>
                  <a:pt x="10490" y="1465"/>
                  <a:pt x="10323" y="1469"/>
                </a:cubicBezTo>
                <a:lnTo>
                  <a:pt x="10153" y="1472"/>
                </a:lnTo>
                <a:lnTo>
                  <a:pt x="10147" y="1522"/>
                </a:lnTo>
                <a:cubicBezTo>
                  <a:pt x="10144" y="1549"/>
                  <a:pt x="10140" y="1606"/>
                  <a:pt x="10137" y="1650"/>
                </a:cubicBezTo>
                <a:lnTo>
                  <a:pt x="10131" y="1730"/>
                </a:lnTo>
                <a:lnTo>
                  <a:pt x="10359" y="1730"/>
                </a:lnTo>
                <a:cubicBezTo>
                  <a:pt x="10628" y="1730"/>
                  <a:pt x="10610" y="1744"/>
                  <a:pt x="10617" y="1517"/>
                </a:cubicBezTo>
                <a:cubicBezTo>
                  <a:pt x="10625" y="1249"/>
                  <a:pt x="10568" y="1070"/>
                  <a:pt x="10434" y="945"/>
                </a:cubicBezTo>
                <a:cubicBezTo>
                  <a:pt x="10396" y="910"/>
                  <a:pt x="10363" y="880"/>
                  <a:pt x="10359" y="880"/>
                </a:cubicBezTo>
                <a:close/>
                <a:moveTo>
                  <a:pt x="3284" y="955"/>
                </a:moveTo>
                <a:cubicBezTo>
                  <a:pt x="3234" y="955"/>
                  <a:pt x="3182" y="1004"/>
                  <a:pt x="3144" y="1088"/>
                </a:cubicBezTo>
                <a:cubicBezTo>
                  <a:pt x="3093" y="1201"/>
                  <a:pt x="3077" y="1330"/>
                  <a:pt x="3103" y="1399"/>
                </a:cubicBezTo>
                <a:cubicBezTo>
                  <a:pt x="3110" y="1416"/>
                  <a:pt x="3136" y="1443"/>
                  <a:pt x="3162" y="1459"/>
                </a:cubicBezTo>
                <a:cubicBezTo>
                  <a:pt x="3189" y="1475"/>
                  <a:pt x="3211" y="1496"/>
                  <a:pt x="3211" y="1504"/>
                </a:cubicBezTo>
                <a:cubicBezTo>
                  <a:pt x="3211" y="1512"/>
                  <a:pt x="3193" y="1550"/>
                  <a:pt x="3173" y="1589"/>
                </a:cubicBezTo>
                <a:cubicBezTo>
                  <a:pt x="3043" y="1845"/>
                  <a:pt x="3000" y="2166"/>
                  <a:pt x="3069" y="2357"/>
                </a:cubicBezTo>
                <a:cubicBezTo>
                  <a:pt x="3123" y="2505"/>
                  <a:pt x="3237" y="2612"/>
                  <a:pt x="3387" y="2650"/>
                </a:cubicBezTo>
                <a:cubicBezTo>
                  <a:pt x="3538" y="2688"/>
                  <a:pt x="3681" y="2666"/>
                  <a:pt x="3826" y="2585"/>
                </a:cubicBezTo>
                <a:cubicBezTo>
                  <a:pt x="3947" y="2517"/>
                  <a:pt x="3935" y="2511"/>
                  <a:pt x="3713" y="2517"/>
                </a:cubicBezTo>
                <a:cubicBezTo>
                  <a:pt x="3481" y="2523"/>
                  <a:pt x="3413" y="2509"/>
                  <a:pt x="3301" y="2434"/>
                </a:cubicBezTo>
                <a:cubicBezTo>
                  <a:pt x="3113" y="2309"/>
                  <a:pt x="3044" y="2068"/>
                  <a:pt x="3128" y="1828"/>
                </a:cubicBezTo>
                <a:cubicBezTo>
                  <a:pt x="3178" y="1684"/>
                  <a:pt x="3310" y="1512"/>
                  <a:pt x="3464" y="1389"/>
                </a:cubicBezTo>
                <a:cubicBezTo>
                  <a:pt x="3506" y="1354"/>
                  <a:pt x="3580" y="1240"/>
                  <a:pt x="3580" y="1208"/>
                </a:cubicBezTo>
                <a:cubicBezTo>
                  <a:pt x="3580" y="1195"/>
                  <a:pt x="3556" y="1211"/>
                  <a:pt x="3442" y="1299"/>
                </a:cubicBezTo>
                <a:cubicBezTo>
                  <a:pt x="3384" y="1344"/>
                  <a:pt x="3322" y="1381"/>
                  <a:pt x="3306" y="1381"/>
                </a:cubicBezTo>
                <a:cubicBezTo>
                  <a:pt x="3234" y="1381"/>
                  <a:pt x="3134" y="1301"/>
                  <a:pt x="3134" y="1243"/>
                </a:cubicBezTo>
                <a:cubicBezTo>
                  <a:pt x="3134" y="1166"/>
                  <a:pt x="3240" y="1070"/>
                  <a:pt x="3345" y="1053"/>
                </a:cubicBezTo>
                <a:cubicBezTo>
                  <a:pt x="3378" y="1047"/>
                  <a:pt x="3406" y="1037"/>
                  <a:pt x="3406" y="1030"/>
                </a:cubicBezTo>
                <a:cubicBezTo>
                  <a:pt x="3406" y="1008"/>
                  <a:pt x="3321" y="955"/>
                  <a:pt x="3284" y="955"/>
                </a:cubicBezTo>
                <a:close/>
                <a:moveTo>
                  <a:pt x="14793" y="1015"/>
                </a:moveTo>
                <a:cubicBezTo>
                  <a:pt x="14724" y="1007"/>
                  <a:pt x="14662" y="1040"/>
                  <a:pt x="14567" y="1138"/>
                </a:cubicBezTo>
                <a:cubicBezTo>
                  <a:pt x="14523" y="1185"/>
                  <a:pt x="14502" y="1223"/>
                  <a:pt x="14461" y="1334"/>
                </a:cubicBezTo>
                <a:lnTo>
                  <a:pt x="14411" y="1472"/>
                </a:lnTo>
                <a:lnTo>
                  <a:pt x="14341" y="1472"/>
                </a:lnTo>
                <a:cubicBezTo>
                  <a:pt x="14255" y="1472"/>
                  <a:pt x="14231" y="1448"/>
                  <a:pt x="14167" y="1296"/>
                </a:cubicBezTo>
                <a:lnTo>
                  <a:pt x="14120" y="1183"/>
                </a:lnTo>
                <a:lnTo>
                  <a:pt x="14070" y="1299"/>
                </a:lnTo>
                <a:cubicBezTo>
                  <a:pt x="14043" y="1361"/>
                  <a:pt x="14020" y="1417"/>
                  <a:pt x="14020" y="1421"/>
                </a:cubicBezTo>
                <a:cubicBezTo>
                  <a:pt x="14020" y="1426"/>
                  <a:pt x="14043" y="1492"/>
                  <a:pt x="14070" y="1569"/>
                </a:cubicBezTo>
                <a:cubicBezTo>
                  <a:pt x="14098" y="1646"/>
                  <a:pt x="14121" y="1734"/>
                  <a:pt x="14122" y="1762"/>
                </a:cubicBezTo>
                <a:cubicBezTo>
                  <a:pt x="14124" y="1810"/>
                  <a:pt x="14119" y="1817"/>
                  <a:pt x="14070" y="1850"/>
                </a:cubicBezTo>
                <a:cubicBezTo>
                  <a:pt x="13969" y="1920"/>
                  <a:pt x="13762" y="1911"/>
                  <a:pt x="13681" y="1833"/>
                </a:cubicBezTo>
                <a:cubicBezTo>
                  <a:pt x="13609" y="1763"/>
                  <a:pt x="13604" y="1678"/>
                  <a:pt x="13661" y="1477"/>
                </a:cubicBezTo>
                <a:cubicBezTo>
                  <a:pt x="13702" y="1336"/>
                  <a:pt x="13703" y="1314"/>
                  <a:pt x="13661" y="1381"/>
                </a:cubicBezTo>
                <a:cubicBezTo>
                  <a:pt x="13578" y="1516"/>
                  <a:pt x="13520" y="1719"/>
                  <a:pt x="13520" y="1883"/>
                </a:cubicBezTo>
                <a:cubicBezTo>
                  <a:pt x="13520" y="2032"/>
                  <a:pt x="13569" y="2108"/>
                  <a:pt x="13688" y="2151"/>
                </a:cubicBezTo>
                <a:cubicBezTo>
                  <a:pt x="13775" y="2182"/>
                  <a:pt x="13901" y="2167"/>
                  <a:pt x="14009" y="2113"/>
                </a:cubicBezTo>
                <a:cubicBezTo>
                  <a:pt x="14116" y="2060"/>
                  <a:pt x="14128" y="2042"/>
                  <a:pt x="14183" y="1863"/>
                </a:cubicBezTo>
                <a:lnTo>
                  <a:pt x="14221" y="1737"/>
                </a:lnTo>
                <a:lnTo>
                  <a:pt x="14316" y="1732"/>
                </a:lnTo>
                <a:lnTo>
                  <a:pt x="14411" y="1730"/>
                </a:lnTo>
                <a:lnTo>
                  <a:pt x="14438" y="1652"/>
                </a:lnTo>
                <a:cubicBezTo>
                  <a:pt x="14453" y="1610"/>
                  <a:pt x="14473" y="1574"/>
                  <a:pt x="14481" y="1569"/>
                </a:cubicBezTo>
                <a:cubicBezTo>
                  <a:pt x="14492" y="1563"/>
                  <a:pt x="14661" y="1650"/>
                  <a:pt x="14775" y="1722"/>
                </a:cubicBezTo>
                <a:cubicBezTo>
                  <a:pt x="14787" y="1730"/>
                  <a:pt x="14858" y="1582"/>
                  <a:pt x="14877" y="1512"/>
                </a:cubicBezTo>
                <a:cubicBezTo>
                  <a:pt x="14895" y="1445"/>
                  <a:pt x="14892" y="1393"/>
                  <a:pt x="14858" y="1241"/>
                </a:cubicBezTo>
                <a:cubicBezTo>
                  <a:pt x="14840" y="1164"/>
                  <a:pt x="14824" y="1081"/>
                  <a:pt x="14820" y="1058"/>
                </a:cubicBezTo>
                <a:cubicBezTo>
                  <a:pt x="14816" y="1034"/>
                  <a:pt x="14804" y="1017"/>
                  <a:pt x="14793" y="1015"/>
                </a:cubicBezTo>
                <a:close/>
                <a:moveTo>
                  <a:pt x="15545" y="1060"/>
                </a:moveTo>
                <a:lnTo>
                  <a:pt x="15511" y="1186"/>
                </a:lnTo>
                <a:lnTo>
                  <a:pt x="15475" y="1309"/>
                </a:lnTo>
                <a:lnTo>
                  <a:pt x="15521" y="1379"/>
                </a:lnTo>
                <a:cubicBezTo>
                  <a:pt x="15596" y="1490"/>
                  <a:pt x="15627" y="1556"/>
                  <a:pt x="15627" y="1597"/>
                </a:cubicBezTo>
                <a:cubicBezTo>
                  <a:pt x="15627" y="1707"/>
                  <a:pt x="15413" y="1967"/>
                  <a:pt x="15310" y="1983"/>
                </a:cubicBezTo>
                <a:cubicBezTo>
                  <a:pt x="15277" y="1988"/>
                  <a:pt x="15243" y="1980"/>
                  <a:pt x="15190" y="1953"/>
                </a:cubicBezTo>
                <a:cubicBezTo>
                  <a:pt x="15148" y="1932"/>
                  <a:pt x="15110" y="1916"/>
                  <a:pt x="15105" y="1920"/>
                </a:cubicBezTo>
                <a:cubicBezTo>
                  <a:pt x="15064" y="1956"/>
                  <a:pt x="15245" y="2087"/>
                  <a:pt x="15394" y="2131"/>
                </a:cubicBezTo>
                <a:cubicBezTo>
                  <a:pt x="15526" y="2169"/>
                  <a:pt x="15598" y="2092"/>
                  <a:pt x="15670" y="1835"/>
                </a:cubicBezTo>
                <a:cubicBezTo>
                  <a:pt x="15753" y="1538"/>
                  <a:pt x="15731" y="1315"/>
                  <a:pt x="15597" y="1131"/>
                </a:cubicBezTo>
                <a:lnTo>
                  <a:pt x="15545" y="1060"/>
                </a:lnTo>
                <a:close/>
                <a:moveTo>
                  <a:pt x="9684" y="1138"/>
                </a:moveTo>
                <a:cubicBezTo>
                  <a:pt x="9671" y="1138"/>
                  <a:pt x="9591" y="1303"/>
                  <a:pt x="9600" y="1314"/>
                </a:cubicBezTo>
                <a:cubicBezTo>
                  <a:pt x="9602" y="1316"/>
                  <a:pt x="9625" y="1334"/>
                  <a:pt x="9650" y="1356"/>
                </a:cubicBezTo>
                <a:lnTo>
                  <a:pt x="9697" y="1396"/>
                </a:lnTo>
                <a:lnTo>
                  <a:pt x="9674" y="1454"/>
                </a:lnTo>
                <a:cubicBezTo>
                  <a:pt x="9660" y="1485"/>
                  <a:pt x="9637" y="1533"/>
                  <a:pt x="9624" y="1562"/>
                </a:cubicBezTo>
                <a:cubicBezTo>
                  <a:pt x="9610" y="1591"/>
                  <a:pt x="9598" y="1621"/>
                  <a:pt x="9598" y="1627"/>
                </a:cubicBezTo>
                <a:cubicBezTo>
                  <a:pt x="9598" y="1633"/>
                  <a:pt x="9627" y="1664"/>
                  <a:pt x="9661" y="1697"/>
                </a:cubicBezTo>
                <a:cubicBezTo>
                  <a:pt x="9696" y="1731"/>
                  <a:pt x="9726" y="1759"/>
                  <a:pt x="9729" y="1760"/>
                </a:cubicBezTo>
                <a:cubicBezTo>
                  <a:pt x="9739" y="1761"/>
                  <a:pt x="9815" y="1604"/>
                  <a:pt x="9815" y="1582"/>
                </a:cubicBezTo>
                <a:cubicBezTo>
                  <a:pt x="9815" y="1571"/>
                  <a:pt x="9794" y="1541"/>
                  <a:pt x="9767" y="1514"/>
                </a:cubicBezTo>
                <a:cubicBezTo>
                  <a:pt x="9713" y="1461"/>
                  <a:pt x="9713" y="1472"/>
                  <a:pt x="9774" y="1364"/>
                </a:cubicBezTo>
                <a:cubicBezTo>
                  <a:pt x="9790" y="1336"/>
                  <a:pt x="9806" y="1293"/>
                  <a:pt x="9810" y="1271"/>
                </a:cubicBezTo>
                <a:cubicBezTo>
                  <a:pt x="9817" y="1234"/>
                  <a:pt x="9813" y="1228"/>
                  <a:pt x="9760" y="1186"/>
                </a:cubicBezTo>
                <a:cubicBezTo>
                  <a:pt x="9728" y="1160"/>
                  <a:pt x="9693" y="1138"/>
                  <a:pt x="9684" y="1138"/>
                </a:cubicBezTo>
                <a:close/>
                <a:moveTo>
                  <a:pt x="5189" y="1178"/>
                </a:moveTo>
                <a:cubicBezTo>
                  <a:pt x="5157" y="1169"/>
                  <a:pt x="5134" y="1173"/>
                  <a:pt x="5109" y="1188"/>
                </a:cubicBezTo>
                <a:cubicBezTo>
                  <a:pt x="5071" y="1210"/>
                  <a:pt x="5004" y="1325"/>
                  <a:pt x="5017" y="1344"/>
                </a:cubicBezTo>
                <a:cubicBezTo>
                  <a:pt x="5020" y="1348"/>
                  <a:pt x="5041" y="1345"/>
                  <a:pt x="5064" y="1336"/>
                </a:cubicBezTo>
                <a:cubicBezTo>
                  <a:pt x="5087" y="1327"/>
                  <a:pt x="5126" y="1321"/>
                  <a:pt x="5150" y="1321"/>
                </a:cubicBezTo>
                <a:cubicBezTo>
                  <a:pt x="5199" y="1322"/>
                  <a:pt x="5357" y="1397"/>
                  <a:pt x="5354" y="1419"/>
                </a:cubicBezTo>
                <a:cubicBezTo>
                  <a:pt x="5353" y="1427"/>
                  <a:pt x="5316" y="1452"/>
                  <a:pt x="5272" y="1474"/>
                </a:cubicBezTo>
                <a:cubicBezTo>
                  <a:pt x="5228" y="1496"/>
                  <a:pt x="5165" y="1529"/>
                  <a:pt x="5130" y="1547"/>
                </a:cubicBezTo>
                <a:cubicBezTo>
                  <a:pt x="5095" y="1565"/>
                  <a:pt x="5028" y="1584"/>
                  <a:pt x="4981" y="1589"/>
                </a:cubicBezTo>
                <a:cubicBezTo>
                  <a:pt x="4903" y="1598"/>
                  <a:pt x="4891" y="1594"/>
                  <a:pt x="4836" y="1557"/>
                </a:cubicBezTo>
                <a:cubicBezTo>
                  <a:pt x="4796" y="1530"/>
                  <a:pt x="4756" y="1482"/>
                  <a:pt x="4716" y="1419"/>
                </a:cubicBezTo>
                <a:cubicBezTo>
                  <a:pt x="4615" y="1259"/>
                  <a:pt x="4572" y="1256"/>
                  <a:pt x="4502" y="1399"/>
                </a:cubicBezTo>
                <a:cubicBezTo>
                  <a:pt x="4452" y="1502"/>
                  <a:pt x="4392" y="1576"/>
                  <a:pt x="4348" y="1587"/>
                </a:cubicBezTo>
                <a:cubicBezTo>
                  <a:pt x="4328" y="1592"/>
                  <a:pt x="4286" y="1592"/>
                  <a:pt x="4253" y="1589"/>
                </a:cubicBezTo>
                <a:lnTo>
                  <a:pt x="4194" y="1587"/>
                </a:lnTo>
                <a:lnTo>
                  <a:pt x="4185" y="1517"/>
                </a:lnTo>
                <a:cubicBezTo>
                  <a:pt x="4169" y="1386"/>
                  <a:pt x="4136" y="1306"/>
                  <a:pt x="4099" y="1306"/>
                </a:cubicBezTo>
                <a:cubicBezTo>
                  <a:pt x="4051" y="1306"/>
                  <a:pt x="3972" y="1490"/>
                  <a:pt x="3971" y="1602"/>
                </a:cubicBezTo>
                <a:cubicBezTo>
                  <a:pt x="3971" y="1696"/>
                  <a:pt x="3989" y="1719"/>
                  <a:pt x="4068" y="1727"/>
                </a:cubicBezTo>
                <a:cubicBezTo>
                  <a:pt x="4116" y="1732"/>
                  <a:pt x="4137" y="1741"/>
                  <a:pt x="4142" y="1757"/>
                </a:cubicBezTo>
                <a:cubicBezTo>
                  <a:pt x="4153" y="1797"/>
                  <a:pt x="4090" y="1940"/>
                  <a:pt x="4027" y="2021"/>
                </a:cubicBezTo>
                <a:cubicBezTo>
                  <a:pt x="3913" y="2166"/>
                  <a:pt x="3827" y="2202"/>
                  <a:pt x="3708" y="2151"/>
                </a:cubicBezTo>
                <a:cubicBezTo>
                  <a:pt x="3679" y="2139"/>
                  <a:pt x="3656" y="2132"/>
                  <a:pt x="3656" y="2138"/>
                </a:cubicBezTo>
                <a:cubicBezTo>
                  <a:pt x="3656" y="2157"/>
                  <a:pt x="3702" y="2210"/>
                  <a:pt x="3747" y="2244"/>
                </a:cubicBezTo>
                <a:cubicBezTo>
                  <a:pt x="3901" y="2357"/>
                  <a:pt x="4090" y="2175"/>
                  <a:pt x="4172" y="1830"/>
                </a:cubicBezTo>
                <a:lnTo>
                  <a:pt x="4194" y="1737"/>
                </a:lnTo>
                <a:lnTo>
                  <a:pt x="4264" y="1730"/>
                </a:lnTo>
                <a:cubicBezTo>
                  <a:pt x="4351" y="1719"/>
                  <a:pt x="4365" y="1710"/>
                  <a:pt x="4400" y="1645"/>
                </a:cubicBezTo>
                <a:cubicBezTo>
                  <a:pt x="4416" y="1616"/>
                  <a:pt x="4436" y="1594"/>
                  <a:pt x="4445" y="1594"/>
                </a:cubicBezTo>
                <a:cubicBezTo>
                  <a:pt x="4454" y="1594"/>
                  <a:pt x="4495" y="1626"/>
                  <a:pt x="4535" y="1667"/>
                </a:cubicBezTo>
                <a:cubicBezTo>
                  <a:pt x="4671" y="1808"/>
                  <a:pt x="4711" y="1820"/>
                  <a:pt x="4736" y="1720"/>
                </a:cubicBezTo>
                <a:cubicBezTo>
                  <a:pt x="4742" y="1694"/>
                  <a:pt x="4750" y="1667"/>
                  <a:pt x="4753" y="1662"/>
                </a:cubicBezTo>
                <a:cubicBezTo>
                  <a:pt x="4757" y="1657"/>
                  <a:pt x="4787" y="1673"/>
                  <a:pt x="4818" y="1695"/>
                </a:cubicBezTo>
                <a:cubicBezTo>
                  <a:pt x="4870" y="1731"/>
                  <a:pt x="4884" y="1734"/>
                  <a:pt x="4963" y="1727"/>
                </a:cubicBezTo>
                <a:cubicBezTo>
                  <a:pt x="5039" y="1721"/>
                  <a:pt x="5066" y="1710"/>
                  <a:pt x="5150" y="1655"/>
                </a:cubicBezTo>
                <a:cubicBezTo>
                  <a:pt x="5276" y="1571"/>
                  <a:pt x="5369" y="1526"/>
                  <a:pt x="5467" y="1502"/>
                </a:cubicBezTo>
                <a:cubicBezTo>
                  <a:pt x="5559" y="1479"/>
                  <a:pt x="5574" y="1488"/>
                  <a:pt x="5555" y="1562"/>
                </a:cubicBezTo>
                <a:cubicBezTo>
                  <a:pt x="5539" y="1627"/>
                  <a:pt x="5555" y="1672"/>
                  <a:pt x="5604" y="1705"/>
                </a:cubicBezTo>
                <a:cubicBezTo>
                  <a:pt x="5633" y="1724"/>
                  <a:pt x="5674" y="1730"/>
                  <a:pt x="5790" y="1730"/>
                </a:cubicBezTo>
                <a:lnTo>
                  <a:pt x="5941" y="1730"/>
                </a:lnTo>
                <a:lnTo>
                  <a:pt x="5997" y="1647"/>
                </a:lnTo>
                <a:cubicBezTo>
                  <a:pt x="6029" y="1598"/>
                  <a:pt x="6061" y="1564"/>
                  <a:pt x="6074" y="1564"/>
                </a:cubicBezTo>
                <a:cubicBezTo>
                  <a:pt x="6086" y="1565"/>
                  <a:pt x="6119" y="1585"/>
                  <a:pt x="6149" y="1609"/>
                </a:cubicBezTo>
                <a:cubicBezTo>
                  <a:pt x="6219" y="1667"/>
                  <a:pt x="6244" y="1666"/>
                  <a:pt x="6293" y="1604"/>
                </a:cubicBezTo>
                <a:lnTo>
                  <a:pt x="6330" y="1554"/>
                </a:lnTo>
                <a:lnTo>
                  <a:pt x="6318" y="1419"/>
                </a:lnTo>
                <a:cubicBezTo>
                  <a:pt x="6303" y="1269"/>
                  <a:pt x="6296" y="1240"/>
                  <a:pt x="6258" y="1206"/>
                </a:cubicBezTo>
                <a:cubicBezTo>
                  <a:pt x="6239" y="1188"/>
                  <a:pt x="6223" y="1186"/>
                  <a:pt x="6196" y="1196"/>
                </a:cubicBezTo>
                <a:cubicBezTo>
                  <a:pt x="6156" y="1210"/>
                  <a:pt x="6127" y="1259"/>
                  <a:pt x="6058" y="1426"/>
                </a:cubicBezTo>
                <a:cubicBezTo>
                  <a:pt x="5995" y="1578"/>
                  <a:pt x="5971" y="1594"/>
                  <a:pt x="5815" y="1594"/>
                </a:cubicBezTo>
                <a:cubicBezTo>
                  <a:pt x="5680" y="1594"/>
                  <a:pt x="5611" y="1571"/>
                  <a:pt x="5611" y="1527"/>
                </a:cubicBezTo>
                <a:cubicBezTo>
                  <a:pt x="5611" y="1494"/>
                  <a:pt x="5631" y="1481"/>
                  <a:pt x="5692" y="1472"/>
                </a:cubicBezTo>
                <a:cubicBezTo>
                  <a:pt x="5741" y="1464"/>
                  <a:pt x="5746" y="1461"/>
                  <a:pt x="5758" y="1411"/>
                </a:cubicBezTo>
                <a:lnTo>
                  <a:pt x="5771" y="1359"/>
                </a:lnTo>
                <a:lnTo>
                  <a:pt x="5654" y="1354"/>
                </a:lnTo>
                <a:cubicBezTo>
                  <a:pt x="5506" y="1349"/>
                  <a:pt x="5458" y="1336"/>
                  <a:pt x="5329" y="1253"/>
                </a:cubicBezTo>
                <a:cubicBezTo>
                  <a:pt x="5265" y="1212"/>
                  <a:pt x="5222" y="1188"/>
                  <a:pt x="5189" y="1178"/>
                </a:cubicBezTo>
                <a:close/>
                <a:moveTo>
                  <a:pt x="8619" y="1193"/>
                </a:moveTo>
                <a:cubicBezTo>
                  <a:pt x="8568" y="1216"/>
                  <a:pt x="8500" y="1446"/>
                  <a:pt x="8517" y="1539"/>
                </a:cubicBezTo>
                <a:cubicBezTo>
                  <a:pt x="8533" y="1629"/>
                  <a:pt x="8607" y="1669"/>
                  <a:pt x="8660" y="1617"/>
                </a:cubicBezTo>
                <a:cubicBezTo>
                  <a:pt x="8707" y="1571"/>
                  <a:pt x="8710" y="1650"/>
                  <a:pt x="8666" y="1747"/>
                </a:cubicBezTo>
                <a:cubicBezTo>
                  <a:pt x="8626" y="1834"/>
                  <a:pt x="8538" y="1947"/>
                  <a:pt x="8477" y="1990"/>
                </a:cubicBezTo>
                <a:cubicBezTo>
                  <a:pt x="8404" y="2043"/>
                  <a:pt x="8353" y="2050"/>
                  <a:pt x="8275" y="2023"/>
                </a:cubicBezTo>
                <a:cubicBezTo>
                  <a:pt x="8237" y="2010"/>
                  <a:pt x="8203" y="2005"/>
                  <a:pt x="8199" y="2011"/>
                </a:cubicBezTo>
                <a:cubicBezTo>
                  <a:pt x="8185" y="2030"/>
                  <a:pt x="8296" y="2121"/>
                  <a:pt x="8354" y="2138"/>
                </a:cubicBezTo>
                <a:cubicBezTo>
                  <a:pt x="8537" y="2194"/>
                  <a:pt x="8742" y="1851"/>
                  <a:pt x="8743" y="1487"/>
                </a:cubicBezTo>
                <a:cubicBezTo>
                  <a:pt x="8743" y="1294"/>
                  <a:pt x="8688" y="1163"/>
                  <a:pt x="8619" y="1193"/>
                </a:cubicBezTo>
                <a:close/>
                <a:moveTo>
                  <a:pt x="5308" y="1838"/>
                </a:moveTo>
                <a:cubicBezTo>
                  <a:pt x="5300" y="1838"/>
                  <a:pt x="5241" y="1957"/>
                  <a:pt x="5241" y="1973"/>
                </a:cubicBezTo>
                <a:cubicBezTo>
                  <a:pt x="5241" y="1981"/>
                  <a:pt x="5252" y="1991"/>
                  <a:pt x="5263" y="1996"/>
                </a:cubicBezTo>
                <a:cubicBezTo>
                  <a:pt x="5274" y="2000"/>
                  <a:pt x="5292" y="2017"/>
                  <a:pt x="5302" y="2033"/>
                </a:cubicBezTo>
                <a:cubicBezTo>
                  <a:pt x="5313" y="2050"/>
                  <a:pt x="5325" y="2063"/>
                  <a:pt x="5329" y="2063"/>
                </a:cubicBezTo>
                <a:cubicBezTo>
                  <a:pt x="5333" y="2063"/>
                  <a:pt x="5349" y="2037"/>
                  <a:pt x="5365" y="2003"/>
                </a:cubicBezTo>
                <a:lnTo>
                  <a:pt x="5394" y="1943"/>
                </a:lnTo>
                <a:lnTo>
                  <a:pt x="5353" y="1890"/>
                </a:lnTo>
                <a:cubicBezTo>
                  <a:pt x="5330" y="1861"/>
                  <a:pt x="5311" y="1837"/>
                  <a:pt x="5308" y="1838"/>
                </a:cubicBezTo>
                <a:close/>
                <a:moveTo>
                  <a:pt x="7713" y="1840"/>
                </a:moveTo>
                <a:lnTo>
                  <a:pt x="7679" y="1905"/>
                </a:lnTo>
                <a:lnTo>
                  <a:pt x="7645" y="1968"/>
                </a:lnTo>
                <a:lnTo>
                  <a:pt x="7690" y="2016"/>
                </a:lnTo>
                <a:cubicBezTo>
                  <a:pt x="7715" y="2041"/>
                  <a:pt x="7737" y="2063"/>
                  <a:pt x="7740" y="2063"/>
                </a:cubicBezTo>
                <a:cubicBezTo>
                  <a:pt x="7747" y="2064"/>
                  <a:pt x="7808" y="1940"/>
                  <a:pt x="7803" y="1935"/>
                </a:cubicBezTo>
                <a:cubicBezTo>
                  <a:pt x="7801" y="1934"/>
                  <a:pt x="7780" y="1913"/>
                  <a:pt x="7756" y="1888"/>
                </a:cubicBezTo>
                <a:lnTo>
                  <a:pt x="7713" y="1840"/>
                </a:lnTo>
                <a:close/>
                <a:moveTo>
                  <a:pt x="16286" y="1898"/>
                </a:moveTo>
                <a:lnTo>
                  <a:pt x="16239" y="1968"/>
                </a:lnTo>
                <a:cubicBezTo>
                  <a:pt x="16213" y="2007"/>
                  <a:pt x="16192" y="2049"/>
                  <a:pt x="16192" y="2058"/>
                </a:cubicBezTo>
                <a:cubicBezTo>
                  <a:pt x="16192" y="2068"/>
                  <a:pt x="16221" y="2097"/>
                  <a:pt x="16255" y="2123"/>
                </a:cubicBezTo>
                <a:cubicBezTo>
                  <a:pt x="16289" y="2149"/>
                  <a:pt x="16320" y="2171"/>
                  <a:pt x="16323" y="2171"/>
                </a:cubicBezTo>
                <a:cubicBezTo>
                  <a:pt x="16327" y="2171"/>
                  <a:pt x="16347" y="2147"/>
                  <a:pt x="16366" y="2118"/>
                </a:cubicBezTo>
                <a:lnTo>
                  <a:pt x="16402" y="2068"/>
                </a:lnTo>
                <a:lnTo>
                  <a:pt x="16463" y="2118"/>
                </a:lnTo>
                <a:cubicBezTo>
                  <a:pt x="16497" y="2147"/>
                  <a:pt x="16531" y="2171"/>
                  <a:pt x="16540" y="2171"/>
                </a:cubicBezTo>
                <a:cubicBezTo>
                  <a:pt x="16555" y="2171"/>
                  <a:pt x="16646" y="2021"/>
                  <a:pt x="16637" y="2011"/>
                </a:cubicBezTo>
                <a:cubicBezTo>
                  <a:pt x="16623" y="1993"/>
                  <a:pt x="16507" y="1898"/>
                  <a:pt x="16501" y="1898"/>
                </a:cubicBezTo>
                <a:cubicBezTo>
                  <a:pt x="16496" y="1898"/>
                  <a:pt x="16475" y="1923"/>
                  <a:pt x="16452" y="1953"/>
                </a:cubicBezTo>
                <a:lnTo>
                  <a:pt x="16411" y="2008"/>
                </a:lnTo>
                <a:lnTo>
                  <a:pt x="16348" y="1953"/>
                </a:lnTo>
                <a:lnTo>
                  <a:pt x="16286" y="1898"/>
                </a:lnTo>
                <a:close/>
                <a:moveTo>
                  <a:pt x="475" y="2171"/>
                </a:moveTo>
                <a:cubicBezTo>
                  <a:pt x="471" y="2171"/>
                  <a:pt x="399" y="2221"/>
                  <a:pt x="316" y="2281"/>
                </a:cubicBezTo>
                <a:cubicBezTo>
                  <a:pt x="199" y="2366"/>
                  <a:pt x="158" y="2403"/>
                  <a:pt x="144" y="2439"/>
                </a:cubicBezTo>
                <a:cubicBezTo>
                  <a:pt x="125" y="2486"/>
                  <a:pt x="128" y="2482"/>
                  <a:pt x="289" y="2367"/>
                </a:cubicBezTo>
                <a:cubicBezTo>
                  <a:pt x="407" y="2282"/>
                  <a:pt x="458" y="2239"/>
                  <a:pt x="468" y="2211"/>
                </a:cubicBezTo>
                <a:cubicBezTo>
                  <a:pt x="476" y="2189"/>
                  <a:pt x="480" y="2171"/>
                  <a:pt x="475" y="2171"/>
                </a:cubicBezTo>
                <a:close/>
                <a:moveTo>
                  <a:pt x="10510" y="2527"/>
                </a:moveTo>
                <a:cubicBezTo>
                  <a:pt x="10506" y="2522"/>
                  <a:pt x="10459" y="2560"/>
                  <a:pt x="10406" y="2612"/>
                </a:cubicBezTo>
                <a:cubicBezTo>
                  <a:pt x="10262" y="2752"/>
                  <a:pt x="10262" y="2755"/>
                  <a:pt x="10262" y="2775"/>
                </a:cubicBezTo>
                <a:cubicBezTo>
                  <a:pt x="10262" y="2799"/>
                  <a:pt x="10275" y="2798"/>
                  <a:pt x="10291" y="2775"/>
                </a:cubicBezTo>
                <a:cubicBezTo>
                  <a:pt x="10297" y="2766"/>
                  <a:pt x="10307" y="2764"/>
                  <a:pt x="10314" y="2770"/>
                </a:cubicBezTo>
                <a:cubicBezTo>
                  <a:pt x="10322" y="2777"/>
                  <a:pt x="10316" y="2798"/>
                  <a:pt x="10294" y="2833"/>
                </a:cubicBezTo>
                <a:cubicBezTo>
                  <a:pt x="10276" y="2862"/>
                  <a:pt x="10260" y="2889"/>
                  <a:pt x="10260" y="2893"/>
                </a:cubicBezTo>
                <a:cubicBezTo>
                  <a:pt x="10260" y="2908"/>
                  <a:pt x="10276" y="2897"/>
                  <a:pt x="10341" y="2843"/>
                </a:cubicBezTo>
                <a:cubicBezTo>
                  <a:pt x="10439" y="2761"/>
                  <a:pt x="10477" y="2716"/>
                  <a:pt x="10495" y="2667"/>
                </a:cubicBezTo>
                <a:lnTo>
                  <a:pt x="10511" y="2625"/>
                </a:lnTo>
                <a:lnTo>
                  <a:pt x="10468" y="2665"/>
                </a:lnTo>
                <a:cubicBezTo>
                  <a:pt x="10400" y="2728"/>
                  <a:pt x="10393" y="2694"/>
                  <a:pt x="10458" y="2610"/>
                </a:cubicBezTo>
                <a:cubicBezTo>
                  <a:pt x="10489" y="2569"/>
                  <a:pt x="10513" y="2532"/>
                  <a:pt x="10510" y="2527"/>
                </a:cubicBezTo>
                <a:close/>
                <a:moveTo>
                  <a:pt x="14386" y="3723"/>
                </a:moveTo>
                <a:cubicBezTo>
                  <a:pt x="14384" y="3720"/>
                  <a:pt x="14317" y="3764"/>
                  <a:pt x="14239" y="3818"/>
                </a:cubicBezTo>
                <a:cubicBezTo>
                  <a:pt x="14119" y="3901"/>
                  <a:pt x="14074" y="3945"/>
                  <a:pt x="14074" y="3981"/>
                </a:cubicBezTo>
                <a:cubicBezTo>
                  <a:pt x="14074" y="3984"/>
                  <a:pt x="14137" y="3946"/>
                  <a:pt x="14214" y="3893"/>
                </a:cubicBezTo>
                <a:cubicBezTo>
                  <a:pt x="14332" y="3813"/>
                  <a:pt x="14401" y="3744"/>
                  <a:pt x="14386" y="3723"/>
                </a:cubicBezTo>
                <a:close/>
                <a:moveTo>
                  <a:pt x="8463" y="3785"/>
                </a:moveTo>
                <a:lnTo>
                  <a:pt x="8432" y="3843"/>
                </a:lnTo>
                <a:cubicBezTo>
                  <a:pt x="8405" y="3896"/>
                  <a:pt x="8405" y="3906"/>
                  <a:pt x="8415" y="3989"/>
                </a:cubicBezTo>
                <a:cubicBezTo>
                  <a:pt x="8443" y="4231"/>
                  <a:pt x="8408" y="4698"/>
                  <a:pt x="8362" y="4698"/>
                </a:cubicBezTo>
                <a:cubicBezTo>
                  <a:pt x="8355" y="4698"/>
                  <a:pt x="8312" y="4612"/>
                  <a:pt x="8264" y="4505"/>
                </a:cubicBezTo>
                <a:cubicBezTo>
                  <a:pt x="8216" y="4398"/>
                  <a:pt x="8152" y="4265"/>
                  <a:pt x="8124" y="4209"/>
                </a:cubicBezTo>
                <a:cubicBezTo>
                  <a:pt x="8061" y="4086"/>
                  <a:pt x="7892" y="3841"/>
                  <a:pt x="7869" y="3841"/>
                </a:cubicBezTo>
                <a:cubicBezTo>
                  <a:pt x="7850" y="3841"/>
                  <a:pt x="7830" y="3894"/>
                  <a:pt x="7821" y="3973"/>
                </a:cubicBezTo>
                <a:cubicBezTo>
                  <a:pt x="7815" y="4026"/>
                  <a:pt x="7819" y="4038"/>
                  <a:pt x="7871" y="4124"/>
                </a:cubicBezTo>
                <a:cubicBezTo>
                  <a:pt x="7933" y="4226"/>
                  <a:pt x="7952" y="4246"/>
                  <a:pt x="7975" y="4219"/>
                </a:cubicBezTo>
                <a:cubicBezTo>
                  <a:pt x="7987" y="4205"/>
                  <a:pt x="7996" y="4208"/>
                  <a:pt x="8018" y="4237"/>
                </a:cubicBezTo>
                <a:cubicBezTo>
                  <a:pt x="8084" y="4322"/>
                  <a:pt x="8285" y="4701"/>
                  <a:pt x="8318" y="4801"/>
                </a:cubicBezTo>
                <a:cubicBezTo>
                  <a:pt x="8330" y="4839"/>
                  <a:pt x="8327" y="4846"/>
                  <a:pt x="8280" y="4924"/>
                </a:cubicBezTo>
                <a:cubicBezTo>
                  <a:pt x="8233" y="5001"/>
                  <a:pt x="8169" y="5056"/>
                  <a:pt x="8126" y="5056"/>
                </a:cubicBezTo>
                <a:cubicBezTo>
                  <a:pt x="8114" y="5056"/>
                  <a:pt x="8110" y="5073"/>
                  <a:pt x="8110" y="5117"/>
                </a:cubicBezTo>
                <a:lnTo>
                  <a:pt x="8110" y="5177"/>
                </a:lnTo>
                <a:lnTo>
                  <a:pt x="8228" y="5177"/>
                </a:lnTo>
                <a:cubicBezTo>
                  <a:pt x="8293" y="5177"/>
                  <a:pt x="8361" y="5171"/>
                  <a:pt x="8379" y="5162"/>
                </a:cubicBezTo>
                <a:cubicBezTo>
                  <a:pt x="8438" y="5133"/>
                  <a:pt x="8450" y="5042"/>
                  <a:pt x="8415" y="4899"/>
                </a:cubicBezTo>
                <a:cubicBezTo>
                  <a:pt x="8394" y="4815"/>
                  <a:pt x="8395" y="4812"/>
                  <a:pt x="8415" y="4738"/>
                </a:cubicBezTo>
                <a:cubicBezTo>
                  <a:pt x="8452" y="4602"/>
                  <a:pt x="8469" y="4458"/>
                  <a:pt x="8477" y="4232"/>
                </a:cubicBezTo>
                <a:cubicBezTo>
                  <a:pt x="8485" y="4030"/>
                  <a:pt x="8488" y="4006"/>
                  <a:pt x="8510" y="3973"/>
                </a:cubicBezTo>
                <a:lnTo>
                  <a:pt x="8535" y="3936"/>
                </a:lnTo>
                <a:lnTo>
                  <a:pt x="8499" y="3861"/>
                </a:lnTo>
                <a:lnTo>
                  <a:pt x="8463" y="3785"/>
                </a:lnTo>
                <a:close/>
                <a:moveTo>
                  <a:pt x="9458" y="3795"/>
                </a:moveTo>
                <a:lnTo>
                  <a:pt x="9426" y="3858"/>
                </a:lnTo>
                <a:cubicBezTo>
                  <a:pt x="9408" y="3893"/>
                  <a:pt x="9395" y="3933"/>
                  <a:pt x="9397" y="3946"/>
                </a:cubicBezTo>
                <a:cubicBezTo>
                  <a:pt x="9417" y="4036"/>
                  <a:pt x="9489" y="4738"/>
                  <a:pt x="9489" y="4836"/>
                </a:cubicBezTo>
                <a:cubicBezTo>
                  <a:pt x="9489" y="4856"/>
                  <a:pt x="9476" y="4894"/>
                  <a:pt x="9458" y="4921"/>
                </a:cubicBezTo>
                <a:lnTo>
                  <a:pt x="9426" y="4971"/>
                </a:lnTo>
                <a:lnTo>
                  <a:pt x="9310" y="4971"/>
                </a:lnTo>
                <a:lnTo>
                  <a:pt x="9193" y="4971"/>
                </a:lnTo>
                <a:lnTo>
                  <a:pt x="9180" y="4888"/>
                </a:lnTo>
                <a:cubicBezTo>
                  <a:pt x="9146" y="4653"/>
                  <a:pt x="9076" y="4629"/>
                  <a:pt x="9003" y="4826"/>
                </a:cubicBezTo>
                <a:cubicBezTo>
                  <a:pt x="8979" y="4890"/>
                  <a:pt x="8969" y="4944"/>
                  <a:pt x="8969" y="4986"/>
                </a:cubicBezTo>
                <a:cubicBezTo>
                  <a:pt x="8969" y="5083"/>
                  <a:pt x="8986" y="5106"/>
                  <a:pt x="9066" y="5114"/>
                </a:cubicBezTo>
                <a:cubicBezTo>
                  <a:pt x="9113" y="5119"/>
                  <a:pt x="9135" y="5128"/>
                  <a:pt x="9139" y="5144"/>
                </a:cubicBezTo>
                <a:cubicBezTo>
                  <a:pt x="9150" y="5184"/>
                  <a:pt x="9087" y="5324"/>
                  <a:pt x="9024" y="5405"/>
                </a:cubicBezTo>
                <a:cubicBezTo>
                  <a:pt x="8911" y="5550"/>
                  <a:pt x="8824" y="5586"/>
                  <a:pt x="8705" y="5535"/>
                </a:cubicBezTo>
                <a:cubicBezTo>
                  <a:pt x="8677" y="5523"/>
                  <a:pt x="8653" y="5519"/>
                  <a:pt x="8653" y="5525"/>
                </a:cubicBezTo>
                <a:cubicBezTo>
                  <a:pt x="8653" y="5544"/>
                  <a:pt x="8699" y="5597"/>
                  <a:pt x="8745" y="5631"/>
                </a:cubicBezTo>
                <a:cubicBezTo>
                  <a:pt x="8898" y="5744"/>
                  <a:pt x="9087" y="5560"/>
                  <a:pt x="9170" y="5214"/>
                </a:cubicBezTo>
                <a:lnTo>
                  <a:pt x="9191" y="5124"/>
                </a:lnTo>
                <a:lnTo>
                  <a:pt x="9301" y="5114"/>
                </a:lnTo>
                <a:cubicBezTo>
                  <a:pt x="9448" y="5103"/>
                  <a:pt x="9476" y="5081"/>
                  <a:pt x="9509" y="4949"/>
                </a:cubicBezTo>
                <a:cubicBezTo>
                  <a:pt x="9540" y="4820"/>
                  <a:pt x="9540" y="4755"/>
                  <a:pt x="9505" y="4410"/>
                </a:cubicBezTo>
                <a:cubicBezTo>
                  <a:pt x="9489" y="4251"/>
                  <a:pt x="9478" y="4103"/>
                  <a:pt x="9482" y="4081"/>
                </a:cubicBezTo>
                <a:cubicBezTo>
                  <a:pt x="9486" y="4059"/>
                  <a:pt x="9503" y="4021"/>
                  <a:pt x="9518" y="3996"/>
                </a:cubicBezTo>
                <a:cubicBezTo>
                  <a:pt x="9533" y="3971"/>
                  <a:pt x="9539" y="3946"/>
                  <a:pt x="9534" y="3941"/>
                </a:cubicBezTo>
                <a:cubicBezTo>
                  <a:pt x="9528" y="3936"/>
                  <a:pt x="9510" y="3901"/>
                  <a:pt x="9493" y="3863"/>
                </a:cubicBezTo>
                <a:lnTo>
                  <a:pt x="9458" y="3795"/>
                </a:lnTo>
                <a:close/>
                <a:moveTo>
                  <a:pt x="6540" y="3841"/>
                </a:moveTo>
                <a:cubicBezTo>
                  <a:pt x="6509" y="3833"/>
                  <a:pt x="6476" y="3834"/>
                  <a:pt x="6447" y="3843"/>
                </a:cubicBezTo>
                <a:cubicBezTo>
                  <a:pt x="6306" y="3885"/>
                  <a:pt x="6223" y="4133"/>
                  <a:pt x="6285" y="4324"/>
                </a:cubicBezTo>
                <a:cubicBezTo>
                  <a:pt x="6297" y="4361"/>
                  <a:pt x="6345" y="4449"/>
                  <a:pt x="6393" y="4520"/>
                </a:cubicBezTo>
                <a:cubicBezTo>
                  <a:pt x="6482" y="4651"/>
                  <a:pt x="6496" y="4687"/>
                  <a:pt x="6488" y="4766"/>
                </a:cubicBezTo>
                <a:cubicBezTo>
                  <a:pt x="6485" y="4790"/>
                  <a:pt x="6489" y="4815"/>
                  <a:pt x="6495" y="4818"/>
                </a:cubicBezTo>
                <a:cubicBezTo>
                  <a:pt x="6512" y="4827"/>
                  <a:pt x="6521" y="4800"/>
                  <a:pt x="6529" y="4718"/>
                </a:cubicBezTo>
                <a:cubicBezTo>
                  <a:pt x="6540" y="4612"/>
                  <a:pt x="6519" y="4513"/>
                  <a:pt x="6452" y="4355"/>
                </a:cubicBezTo>
                <a:cubicBezTo>
                  <a:pt x="6362" y="4141"/>
                  <a:pt x="6355" y="4035"/>
                  <a:pt x="6425" y="3941"/>
                </a:cubicBezTo>
                <a:cubicBezTo>
                  <a:pt x="6492" y="3852"/>
                  <a:pt x="6595" y="3881"/>
                  <a:pt x="6646" y="4004"/>
                </a:cubicBezTo>
                <a:cubicBezTo>
                  <a:pt x="6672" y="4066"/>
                  <a:pt x="6664" y="4084"/>
                  <a:pt x="6608" y="4084"/>
                </a:cubicBezTo>
                <a:cubicBezTo>
                  <a:pt x="6555" y="4084"/>
                  <a:pt x="6524" y="4117"/>
                  <a:pt x="6524" y="4174"/>
                </a:cubicBezTo>
                <a:cubicBezTo>
                  <a:pt x="6524" y="4251"/>
                  <a:pt x="6561" y="4285"/>
                  <a:pt x="6624" y="4262"/>
                </a:cubicBezTo>
                <a:cubicBezTo>
                  <a:pt x="6657" y="4250"/>
                  <a:pt x="6697" y="4153"/>
                  <a:pt x="6698" y="4084"/>
                </a:cubicBezTo>
                <a:cubicBezTo>
                  <a:pt x="6698" y="4029"/>
                  <a:pt x="6657" y="3920"/>
                  <a:pt x="6623" y="3886"/>
                </a:cubicBezTo>
                <a:cubicBezTo>
                  <a:pt x="6600" y="3864"/>
                  <a:pt x="6571" y="3848"/>
                  <a:pt x="6540" y="3841"/>
                </a:cubicBezTo>
                <a:close/>
                <a:moveTo>
                  <a:pt x="14390" y="3866"/>
                </a:moveTo>
                <a:cubicBezTo>
                  <a:pt x="14390" y="3862"/>
                  <a:pt x="14324" y="3903"/>
                  <a:pt x="14244" y="3958"/>
                </a:cubicBezTo>
                <a:cubicBezTo>
                  <a:pt x="14141" y="4029"/>
                  <a:pt x="14095" y="4070"/>
                  <a:pt x="14086" y="4096"/>
                </a:cubicBezTo>
                <a:cubicBezTo>
                  <a:pt x="14080" y="4116"/>
                  <a:pt x="14078" y="4129"/>
                  <a:pt x="14083" y="4126"/>
                </a:cubicBezTo>
                <a:cubicBezTo>
                  <a:pt x="14087" y="4123"/>
                  <a:pt x="14152" y="4080"/>
                  <a:pt x="14228" y="4029"/>
                </a:cubicBezTo>
                <a:cubicBezTo>
                  <a:pt x="14346" y="3949"/>
                  <a:pt x="14390" y="3905"/>
                  <a:pt x="14390" y="3866"/>
                </a:cubicBezTo>
                <a:close/>
                <a:moveTo>
                  <a:pt x="13640" y="3893"/>
                </a:moveTo>
                <a:lnTo>
                  <a:pt x="13607" y="3941"/>
                </a:lnTo>
                <a:lnTo>
                  <a:pt x="13575" y="3986"/>
                </a:lnTo>
                <a:lnTo>
                  <a:pt x="13586" y="4104"/>
                </a:lnTo>
                <a:cubicBezTo>
                  <a:pt x="13592" y="4169"/>
                  <a:pt x="13604" y="4375"/>
                  <a:pt x="13613" y="4560"/>
                </a:cubicBezTo>
                <a:cubicBezTo>
                  <a:pt x="13634" y="4998"/>
                  <a:pt x="13643" y="5047"/>
                  <a:pt x="13720" y="5097"/>
                </a:cubicBezTo>
                <a:cubicBezTo>
                  <a:pt x="13742" y="5110"/>
                  <a:pt x="13785" y="5114"/>
                  <a:pt x="13846" y="5112"/>
                </a:cubicBezTo>
                <a:cubicBezTo>
                  <a:pt x="13934" y="5108"/>
                  <a:pt x="13945" y="5105"/>
                  <a:pt x="14079" y="5016"/>
                </a:cubicBezTo>
                <a:cubicBezTo>
                  <a:pt x="14291" y="4877"/>
                  <a:pt x="14345" y="4857"/>
                  <a:pt x="14506" y="4853"/>
                </a:cubicBezTo>
                <a:lnTo>
                  <a:pt x="14610" y="4851"/>
                </a:lnTo>
                <a:lnTo>
                  <a:pt x="14623" y="4796"/>
                </a:lnTo>
                <a:lnTo>
                  <a:pt x="14637" y="4741"/>
                </a:lnTo>
                <a:lnTo>
                  <a:pt x="14533" y="4731"/>
                </a:lnTo>
                <a:cubicBezTo>
                  <a:pt x="14408" y="4719"/>
                  <a:pt x="14355" y="4700"/>
                  <a:pt x="14205" y="4615"/>
                </a:cubicBezTo>
                <a:cubicBezTo>
                  <a:pt x="14083" y="4547"/>
                  <a:pt x="14017" y="4536"/>
                  <a:pt x="13977" y="4575"/>
                </a:cubicBezTo>
                <a:cubicBezTo>
                  <a:pt x="13948" y="4603"/>
                  <a:pt x="13900" y="4689"/>
                  <a:pt x="13900" y="4716"/>
                </a:cubicBezTo>
                <a:cubicBezTo>
                  <a:pt x="13900" y="4740"/>
                  <a:pt x="13900" y="4741"/>
                  <a:pt x="13955" y="4713"/>
                </a:cubicBezTo>
                <a:cubicBezTo>
                  <a:pt x="14020" y="4681"/>
                  <a:pt x="14051" y="4685"/>
                  <a:pt x="14142" y="4731"/>
                </a:cubicBezTo>
                <a:cubicBezTo>
                  <a:pt x="14262" y="4790"/>
                  <a:pt x="14270" y="4810"/>
                  <a:pt x="14196" y="4843"/>
                </a:cubicBezTo>
                <a:cubicBezTo>
                  <a:pt x="14173" y="4853"/>
                  <a:pt x="14111" y="4887"/>
                  <a:pt x="14058" y="4916"/>
                </a:cubicBezTo>
                <a:cubicBezTo>
                  <a:pt x="13975" y="4962"/>
                  <a:pt x="13946" y="4970"/>
                  <a:pt x="13868" y="4971"/>
                </a:cubicBezTo>
                <a:cubicBezTo>
                  <a:pt x="13788" y="4972"/>
                  <a:pt x="13772" y="4968"/>
                  <a:pt x="13742" y="4939"/>
                </a:cubicBezTo>
                <a:cubicBezTo>
                  <a:pt x="13707" y="4903"/>
                  <a:pt x="13690" y="4851"/>
                  <a:pt x="13679" y="4743"/>
                </a:cubicBezTo>
                <a:cubicBezTo>
                  <a:pt x="13673" y="4681"/>
                  <a:pt x="13640" y="4003"/>
                  <a:pt x="13640" y="3933"/>
                </a:cubicBezTo>
                <a:lnTo>
                  <a:pt x="13640" y="3893"/>
                </a:lnTo>
                <a:close/>
                <a:moveTo>
                  <a:pt x="14856" y="3893"/>
                </a:moveTo>
                <a:lnTo>
                  <a:pt x="14824" y="3941"/>
                </a:lnTo>
                <a:lnTo>
                  <a:pt x="14791" y="3986"/>
                </a:lnTo>
                <a:lnTo>
                  <a:pt x="14802" y="4104"/>
                </a:lnTo>
                <a:cubicBezTo>
                  <a:pt x="14808" y="4169"/>
                  <a:pt x="14820" y="4375"/>
                  <a:pt x="14829" y="4560"/>
                </a:cubicBezTo>
                <a:cubicBezTo>
                  <a:pt x="14838" y="4745"/>
                  <a:pt x="14851" y="4924"/>
                  <a:pt x="14858" y="4959"/>
                </a:cubicBezTo>
                <a:cubicBezTo>
                  <a:pt x="14879" y="5072"/>
                  <a:pt x="14932" y="5117"/>
                  <a:pt x="15051" y="5117"/>
                </a:cubicBezTo>
                <a:cubicBezTo>
                  <a:pt x="15138" y="5117"/>
                  <a:pt x="15176" y="5100"/>
                  <a:pt x="15218" y="5044"/>
                </a:cubicBezTo>
                <a:lnTo>
                  <a:pt x="15247" y="5004"/>
                </a:lnTo>
                <a:lnTo>
                  <a:pt x="15277" y="5044"/>
                </a:lnTo>
                <a:cubicBezTo>
                  <a:pt x="15321" y="5101"/>
                  <a:pt x="15349" y="5117"/>
                  <a:pt x="15403" y="5117"/>
                </a:cubicBezTo>
                <a:cubicBezTo>
                  <a:pt x="15445" y="5117"/>
                  <a:pt x="15460" y="5106"/>
                  <a:pt x="15507" y="5046"/>
                </a:cubicBezTo>
                <a:lnTo>
                  <a:pt x="15561" y="4979"/>
                </a:lnTo>
                <a:lnTo>
                  <a:pt x="15586" y="5044"/>
                </a:lnTo>
                <a:cubicBezTo>
                  <a:pt x="15608" y="5100"/>
                  <a:pt x="15618" y="5110"/>
                  <a:pt x="15652" y="5114"/>
                </a:cubicBezTo>
                <a:cubicBezTo>
                  <a:pt x="15685" y="5118"/>
                  <a:pt x="15700" y="5108"/>
                  <a:pt x="15735" y="5064"/>
                </a:cubicBezTo>
                <a:lnTo>
                  <a:pt x="15776" y="5011"/>
                </a:lnTo>
                <a:lnTo>
                  <a:pt x="15810" y="5064"/>
                </a:lnTo>
                <a:cubicBezTo>
                  <a:pt x="15839" y="5110"/>
                  <a:pt x="15851" y="5117"/>
                  <a:pt x="15894" y="5117"/>
                </a:cubicBezTo>
                <a:cubicBezTo>
                  <a:pt x="15955" y="5117"/>
                  <a:pt x="15994" y="5089"/>
                  <a:pt x="16027" y="5026"/>
                </a:cubicBezTo>
                <a:cubicBezTo>
                  <a:pt x="16041" y="5000"/>
                  <a:pt x="16061" y="4979"/>
                  <a:pt x="16070" y="4979"/>
                </a:cubicBezTo>
                <a:cubicBezTo>
                  <a:pt x="16080" y="4979"/>
                  <a:pt x="16115" y="5007"/>
                  <a:pt x="16147" y="5041"/>
                </a:cubicBezTo>
                <a:cubicBezTo>
                  <a:pt x="16180" y="5076"/>
                  <a:pt x="16227" y="5122"/>
                  <a:pt x="16251" y="5142"/>
                </a:cubicBezTo>
                <a:cubicBezTo>
                  <a:pt x="16321" y="5197"/>
                  <a:pt x="16345" y="5186"/>
                  <a:pt x="16361" y="5097"/>
                </a:cubicBezTo>
                <a:cubicBezTo>
                  <a:pt x="16365" y="5074"/>
                  <a:pt x="16372" y="5051"/>
                  <a:pt x="16377" y="5046"/>
                </a:cubicBezTo>
                <a:cubicBezTo>
                  <a:pt x="16382" y="5042"/>
                  <a:pt x="16412" y="5058"/>
                  <a:pt x="16442" y="5079"/>
                </a:cubicBezTo>
                <a:cubicBezTo>
                  <a:pt x="16488" y="5111"/>
                  <a:pt x="16509" y="5115"/>
                  <a:pt x="16590" y="5114"/>
                </a:cubicBezTo>
                <a:cubicBezTo>
                  <a:pt x="16723" y="5113"/>
                  <a:pt x="16758" y="5096"/>
                  <a:pt x="16790" y="5006"/>
                </a:cubicBezTo>
                <a:cubicBezTo>
                  <a:pt x="16827" y="4901"/>
                  <a:pt x="16829" y="4833"/>
                  <a:pt x="16802" y="4708"/>
                </a:cubicBezTo>
                <a:cubicBezTo>
                  <a:pt x="16789" y="4649"/>
                  <a:pt x="16774" y="4600"/>
                  <a:pt x="16770" y="4600"/>
                </a:cubicBezTo>
                <a:cubicBezTo>
                  <a:pt x="16765" y="4600"/>
                  <a:pt x="16752" y="4628"/>
                  <a:pt x="16739" y="4663"/>
                </a:cubicBezTo>
                <a:lnTo>
                  <a:pt x="16718" y="4728"/>
                </a:lnTo>
                <a:lnTo>
                  <a:pt x="16748" y="4808"/>
                </a:lnTo>
                <a:cubicBezTo>
                  <a:pt x="16765" y="4853"/>
                  <a:pt x="16777" y="4898"/>
                  <a:pt x="16773" y="4906"/>
                </a:cubicBezTo>
                <a:cubicBezTo>
                  <a:pt x="16758" y="4941"/>
                  <a:pt x="16693" y="4969"/>
                  <a:pt x="16610" y="4976"/>
                </a:cubicBezTo>
                <a:cubicBezTo>
                  <a:pt x="16528" y="4983"/>
                  <a:pt x="16514" y="4981"/>
                  <a:pt x="16460" y="4944"/>
                </a:cubicBezTo>
                <a:cubicBezTo>
                  <a:pt x="16420" y="4917"/>
                  <a:pt x="16379" y="4869"/>
                  <a:pt x="16339" y="4806"/>
                </a:cubicBezTo>
                <a:cubicBezTo>
                  <a:pt x="16270" y="4695"/>
                  <a:pt x="16227" y="4662"/>
                  <a:pt x="16190" y="4690"/>
                </a:cubicBezTo>
                <a:cubicBezTo>
                  <a:pt x="16177" y="4701"/>
                  <a:pt x="16141" y="4753"/>
                  <a:pt x="16112" y="4808"/>
                </a:cubicBezTo>
                <a:cubicBezTo>
                  <a:pt x="16043" y="4934"/>
                  <a:pt x="16013" y="4966"/>
                  <a:pt x="15950" y="4976"/>
                </a:cubicBezTo>
                <a:cubicBezTo>
                  <a:pt x="15882" y="4987"/>
                  <a:pt x="15838" y="4958"/>
                  <a:pt x="15812" y="4886"/>
                </a:cubicBezTo>
                <a:cubicBezTo>
                  <a:pt x="15800" y="4854"/>
                  <a:pt x="15787" y="4828"/>
                  <a:pt x="15781" y="4828"/>
                </a:cubicBezTo>
                <a:cubicBezTo>
                  <a:pt x="15776" y="4828"/>
                  <a:pt x="15762" y="4852"/>
                  <a:pt x="15749" y="4881"/>
                </a:cubicBezTo>
                <a:cubicBezTo>
                  <a:pt x="15707" y="4980"/>
                  <a:pt x="15646" y="4981"/>
                  <a:pt x="15611" y="4883"/>
                </a:cubicBezTo>
                <a:cubicBezTo>
                  <a:pt x="15601" y="4857"/>
                  <a:pt x="15592" y="4832"/>
                  <a:pt x="15590" y="4828"/>
                </a:cubicBezTo>
                <a:cubicBezTo>
                  <a:pt x="15587" y="4825"/>
                  <a:pt x="15563" y="4851"/>
                  <a:pt x="15536" y="4886"/>
                </a:cubicBezTo>
                <a:cubicBezTo>
                  <a:pt x="15453" y="4992"/>
                  <a:pt x="15399" y="5006"/>
                  <a:pt x="15340" y="4934"/>
                </a:cubicBezTo>
                <a:cubicBezTo>
                  <a:pt x="15319" y="4908"/>
                  <a:pt x="15301" y="4872"/>
                  <a:pt x="15297" y="4856"/>
                </a:cubicBezTo>
                <a:cubicBezTo>
                  <a:pt x="15287" y="4810"/>
                  <a:pt x="15263" y="4821"/>
                  <a:pt x="15233" y="4886"/>
                </a:cubicBezTo>
                <a:cubicBezTo>
                  <a:pt x="15197" y="4961"/>
                  <a:pt x="15149" y="4987"/>
                  <a:pt x="15057" y="4976"/>
                </a:cubicBezTo>
                <a:cubicBezTo>
                  <a:pt x="14948" y="4964"/>
                  <a:pt x="14913" y="4912"/>
                  <a:pt x="14895" y="4743"/>
                </a:cubicBezTo>
                <a:cubicBezTo>
                  <a:pt x="14889" y="4681"/>
                  <a:pt x="14856" y="4003"/>
                  <a:pt x="14856" y="3933"/>
                </a:cubicBezTo>
                <a:lnTo>
                  <a:pt x="14856" y="3893"/>
                </a:lnTo>
                <a:close/>
                <a:moveTo>
                  <a:pt x="9781" y="3911"/>
                </a:moveTo>
                <a:lnTo>
                  <a:pt x="9744" y="3971"/>
                </a:lnTo>
                <a:lnTo>
                  <a:pt x="9706" y="4031"/>
                </a:lnTo>
                <a:lnTo>
                  <a:pt x="9713" y="4182"/>
                </a:lnTo>
                <a:cubicBezTo>
                  <a:pt x="9717" y="4265"/>
                  <a:pt x="9726" y="4427"/>
                  <a:pt x="9735" y="4540"/>
                </a:cubicBezTo>
                <a:cubicBezTo>
                  <a:pt x="9744" y="4653"/>
                  <a:pt x="9755" y="4832"/>
                  <a:pt x="9758" y="4939"/>
                </a:cubicBezTo>
                <a:cubicBezTo>
                  <a:pt x="9765" y="5145"/>
                  <a:pt x="9777" y="5179"/>
                  <a:pt x="9801" y="5054"/>
                </a:cubicBezTo>
                <a:cubicBezTo>
                  <a:pt x="9819" y="4959"/>
                  <a:pt x="9819" y="4766"/>
                  <a:pt x="9799" y="4485"/>
                </a:cubicBezTo>
                <a:cubicBezTo>
                  <a:pt x="9790" y="4352"/>
                  <a:pt x="9782" y="4168"/>
                  <a:pt x="9781" y="4076"/>
                </a:cubicBezTo>
                <a:lnTo>
                  <a:pt x="9781" y="3911"/>
                </a:lnTo>
                <a:close/>
                <a:moveTo>
                  <a:pt x="17633" y="3913"/>
                </a:moveTo>
                <a:cubicBezTo>
                  <a:pt x="17627" y="3912"/>
                  <a:pt x="17607" y="3944"/>
                  <a:pt x="17588" y="3983"/>
                </a:cubicBezTo>
                <a:cubicBezTo>
                  <a:pt x="17532" y="4101"/>
                  <a:pt x="17497" y="4144"/>
                  <a:pt x="17459" y="4144"/>
                </a:cubicBezTo>
                <a:cubicBezTo>
                  <a:pt x="17418" y="4144"/>
                  <a:pt x="17352" y="4083"/>
                  <a:pt x="17308" y="4004"/>
                </a:cubicBezTo>
                <a:cubicBezTo>
                  <a:pt x="17291" y="3973"/>
                  <a:pt x="17275" y="3946"/>
                  <a:pt x="17270" y="3946"/>
                </a:cubicBezTo>
                <a:cubicBezTo>
                  <a:pt x="17266" y="3946"/>
                  <a:pt x="17250" y="3980"/>
                  <a:pt x="17236" y="4021"/>
                </a:cubicBezTo>
                <a:lnTo>
                  <a:pt x="17211" y="4096"/>
                </a:lnTo>
                <a:lnTo>
                  <a:pt x="17249" y="4169"/>
                </a:lnTo>
                <a:cubicBezTo>
                  <a:pt x="17362" y="4385"/>
                  <a:pt x="17442" y="4734"/>
                  <a:pt x="17442" y="5009"/>
                </a:cubicBezTo>
                <a:cubicBezTo>
                  <a:pt x="17442" y="5065"/>
                  <a:pt x="17446" y="5116"/>
                  <a:pt x="17450" y="5122"/>
                </a:cubicBezTo>
                <a:cubicBezTo>
                  <a:pt x="17465" y="5144"/>
                  <a:pt x="17473" y="5127"/>
                  <a:pt x="17486" y="5051"/>
                </a:cubicBezTo>
                <a:cubicBezTo>
                  <a:pt x="17502" y="4953"/>
                  <a:pt x="17494" y="4711"/>
                  <a:pt x="17466" y="4510"/>
                </a:cubicBezTo>
                <a:cubicBezTo>
                  <a:pt x="17454" y="4431"/>
                  <a:pt x="17447" y="4361"/>
                  <a:pt x="17451" y="4355"/>
                </a:cubicBezTo>
                <a:cubicBezTo>
                  <a:pt x="17456" y="4348"/>
                  <a:pt x="17487" y="4318"/>
                  <a:pt x="17521" y="4289"/>
                </a:cubicBezTo>
                <a:lnTo>
                  <a:pt x="17584" y="4237"/>
                </a:lnTo>
                <a:lnTo>
                  <a:pt x="17631" y="4267"/>
                </a:lnTo>
                <a:cubicBezTo>
                  <a:pt x="17656" y="4283"/>
                  <a:pt x="17698" y="4297"/>
                  <a:pt x="17726" y="4297"/>
                </a:cubicBezTo>
                <a:cubicBezTo>
                  <a:pt x="17768" y="4297"/>
                  <a:pt x="17781" y="4289"/>
                  <a:pt x="17799" y="4257"/>
                </a:cubicBezTo>
                <a:cubicBezTo>
                  <a:pt x="17829" y="4203"/>
                  <a:pt x="17846" y="4124"/>
                  <a:pt x="17848" y="4031"/>
                </a:cubicBezTo>
                <a:cubicBezTo>
                  <a:pt x="17849" y="3941"/>
                  <a:pt x="17826" y="3924"/>
                  <a:pt x="17808" y="4001"/>
                </a:cubicBezTo>
                <a:cubicBezTo>
                  <a:pt x="17793" y="4069"/>
                  <a:pt x="17779" y="4084"/>
                  <a:pt x="17740" y="4084"/>
                </a:cubicBezTo>
                <a:cubicBezTo>
                  <a:pt x="17692" y="4084"/>
                  <a:pt x="17659" y="4040"/>
                  <a:pt x="17651" y="3971"/>
                </a:cubicBezTo>
                <a:cubicBezTo>
                  <a:pt x="17647" y="3940"/>
                  <a:pt x="17639" y="3914"/>
                  <a:pt x="17633" y="3913"/>
                </a:cubicBezTo>
                <a:close/>
                <a:moveTo>
                  <a:pt x="5143" y="4069"/>
                </a:moveTo>
                <a:lnTo>
                  <a:pt x="5116" y="4114"/>
                </a:lnTo>
                <a:cubicBezTo>
                  <a:pt x="5092" y="4154"/>
                  <a:pt x="5090" y="4166"/>
                  <a:pt x="5100" y="4217"/>
                </a:cubicBezTo>
                <a:cubicBezTo>
                  <a:pt x="5105" y="4248"/>
                  <a:pt x="5113" y="4324"/>
                  <a:pt x="5118" y="4387"/>
                </a:cubicBezTo>
                <a:cubicBezTo>
                  <a:pt x="5122" y="4450"/>
                  <a:pt x="5133" y="4576"/>
                  <a:pt x="5143" y="4668"/>
                </a:cubicBezTo>
                <a:cubicBezTo>
                  <a:pt x="5153" y="4760"/>
                  <a:pt x="5159" y="4852"/>
                  <a:pt x="5157" y="4871"/>
                </a:cubicBezTo>
                <a:cubicBezTo>
                  <a:pt x="5151" y="4928"/>
                  <a:pt x="5106" y="4956"/>
                  <a:pt x="5024" y="4956"/>
                </a:cubicBezTo>
                <a:cubicBezTo>
                  <a:pt x="4908" y="4956"/>
                  <a:pt x="4897" y="4933"/>
                  <a:pt x="4866" y="4600"/>
                </a:cubicBezTo>
                <a:cubicBezTo>
                  <a:pt x="4844" y="4351"/>
                  <a:pt x="4846" y="4358"/>
                  <a:pt x="4807" y="4412"/>
                </a:cubicBezTo>
                <a:lnTo>
                  <a:pt x="4775" y="4457"/>
                </a:lnTo>
                <a:lnTo>
                  <a:pt x="4791" y="4578"/>
                </a:lnTo>
                <a:cubicBezTo>
                  <a:pt x="4800" y="4644"/>
                  <a:pt x="4810" y="4738"/>
                  <a:pt x="4811" y="4786"/>
                </a:cubicBezTo>
                <a:cubicBezTo>
                  <a:pt x="4812" y="4863"/>
                  <a:pt x="4808" y="4880"/>
                  <a:pt x="4782" y="4916"/>
                </a:cubicBezTo>
                <a:cubicBezTo>
                  <a:pt x="4755" y="4954"/>
                  <a:pt x="4746" y="4956"/>
                  <a:pt x="4671" y="4956"/>
                </a:cubicBezTo>
                <a:cubicBezTo>
                  <a:pt x="4595" y="4956"/>
                  <a:pt x="4587" y="4954"/>
                  <a:pt x="4563" y="4916"/>
                </a:cubicBezTo>
                <a:lnTo>
                  <a:pt x="4536" y="4873"/>
                </a:lnTo>
                <a:lnTo>
                  <a:pt x="4526" y="4924"/>
                </a:lnTo>
                <a:cubicBezTo>
                  <a:pt x="4519" y="4951"/>
                  <a:pt x="4513" y="4995"/>
                  <a:pt x="4511" y="5024"/>
                </a:cubicBezTo>
                <a:cubicBezTo>
                  <a:pt x="4508" y="5075"/>
                  <a:pt x="4511" y="5079"/>
                  <a:pt x="4558" y="5097"/>
                </a:cubicBezTo>
                <a:cubicBezTo>
                  <a:pt x="4652" y="5132"/>
                  <a:pt x="4753" y="5093"/>
                  <a:pt x="4802" y="5004"/>
                </a:cubicBezTo>
                <a:cubicBezTo>
                  <a:pt x="4826" y="4960"/>
                  <a:pt x="4835" y="4953"/>
                  <a:pt x="4847" y="4966"/>
                </a:cubicBezTo>
                <a:cubicBezTo>
                  <a:pt x="4855" y="4976"/>
                  <a:pt x="4861" y="4994"/>
                  <a:pt x="4861" y="5006"/>
                </a:cubicBezTo>
                <a:cubicBezTo>
                  <a:pt x="4861" y="5018"/>
                  <a:pt x="4876" y="5047"/>
                  <a:pt x="4893" y="5071"/>
                </a:cubicBezTo>
                <a:cubicBezTo>
                  <a:pt x="4923" y="5113"/>
                  <a:pt x="4930" y="5117"/>
                  <a:pt x="5008" y="5117"/>
                </a:cubicBezTo>
                <a:cubicBezTo>
                  <a:pt x="5054" y="5117"/>
                  <a:pt x="5111" y="5109"/>
                  <a:pt x="5134" y="5099"/>
                </a:cubicBezTo>
                <a:cubicBezTo>
                  <a:pt x="5223" y="5062"/>
                  <a:pt x="5245" y="4862"/>
                  <a:pt x="5200" y="4487"/>
                </a:cubicBezTo>
                <a:cubicBezTo>
                  <a:pt x="5180" y="4322"/>
                  <a:pt x="5179" y="4302"/>
                  <a:pt x="5195" y="4257"/>
                </a:cubicBezTo>
                <a:cubicBezTo>
                  <a:pt x="5211" y="4209"/>
                  <a:pt x="5210" y="4204"/>
                  <a:pt x="5177" y="4136"/>
                </a:cubicBezTo>
                <a:lnTo>
                  <a:pt x="5143" y="4069"/>
                </a:lnTo>
                <a:close/>
                <a:moveTo>
                  <a:pt x="811" y="4079"/>
                </a:moveTo>
                <a:cubicBezTo>
                  <a:pt x="793" y="4053"/>
                  <a:pt x="636" y="4282"/>
                  <a:pt x="599" y="4387"/>
                </a:cubicBezTo>
                <a:cubicBezTo>
                  <a:pt x="511" y="4641"/>
                  <a:pt x="554" y="4927"/>
                  <a:pt x="712" y="5149"/>
                </a:cubicBezTo>
                <a:cubicBezTo>
                  <a:pt x="752" y="5206"/>
                  <a:pt x="790" y="5252"/>
                  <a:pt x="796" y="5252"/>
                </a:cubicBezTo>
                <a:cubicBezTo>
                  <a:pt x="822" y="5252"/>
                  <a:pt x="815" y="5225"/>
                  <a:pt x="768" y="5139"/>
                </a:cubicBezTo>
                <a:cubicBezTo>
                  <a:pt x="594" y="4820"/>
                  <a:pt x="594" y="4510"/>
                  <a:pt x="768" y="4194"/>
                </a:cubicBezTo>
                <a:cubicBezTo>
                  <a:pt x="808" y="4121"/>
                  <a:pt x="820" y="4091"/>
                  <a:pt x="811" y="4079"/>
                </a:cubicBezTo>
                <a:close/>
                <a:moveTo>
                  <a:pt x="5577" y="4081"/>
                </a:moveTo>
                <a:cubicBezTo>
                  <a:pt x="5569" y="4092"/>
                  <a:pt x="5582" y="4125"/>
                  <a:pt x="5618" y="4192"/>
                </a:cubicBezTo>
                <a:cubicBezTo>
                  <a:pt x="5681" y="4307"/>
                  <a:pt x="5727" y="4447"/>
                  <a:pt x="5744" y="4570"/>
                </a:cubicBezTo>
                <a:cubicBezTo>
                  <a:pt x="5767" y="4743"/>
                  <a:pt x="5722" y="4951"/>
                  <a:pt x="5620" y="5139"/>
                </a:cubicBezTo>
                <a:cubicBezTo>
                  <a:pt x="5588" y="5197"/>
                  <a:pt x="5574" y="5233"/>
                  <a:pt x="5582" y="5239"/>
                </a:cubicBezTo>
                <a:cubicBezTo>
                  <a:pt x="5613" y="5266"/>
                  <a:pt x="5736" y="5083"/>
                  <a:pt x="5787" y="4936"/>
                </a:cubicBezTo>
                <a:cubicBezTo>
                  <a:pt x="5853" y="4744"/>
                  <a:pt x="5839" y="4479"/>
                  <a:pt x="5753" y="4304"/>
                </a:cubicBezTo>
                <a:cubicBezTo>
                  <a:pt x="5705" y="4208"/>
                  <a:pt x="5590" y="4063"/>
                  <a:pt x="5577" y="4081"/>
                </a:cubicBezTo>
                <a:close/>
                <a:moveTo>
                  <a:pt x="11161" y="4114"/>
                </a:moveTo>
                <a:cubicBezTo>
                  <a:pt x="11150" y="4114"/>
                  <a:pt x="11095" y="4235"/>
                  <a:pt x="11102" y="4244"/>
                </a:cubicBezTo>
                <a:cubicBezTo>
                  <a:pt x="11105" y="4249"/>
                  <a:pt x="11123" y="4270"/>
                  <a:pt x="11143" y="4289"/>
                </a:cubicBezTo>
                <a:cubicBezTo>
                  <a:pt x="11163" y="4309"/>
                  <a:pt x="11182" y="4327"/>
                  <a:pt x="11186" y="4327"/>
                </a:cubicBezTo>
                <a:cubicBezTo>
                  <a:pt x="11194" y="4328"/>
                  <a:pt x="11254" y="4205"/>
                  <a:pt x="11249" y="4199"/>
                </a:cubicBezTo>
                <a:cubicBezTo>
                  <a:pt x="11247" y="4197"/>
                  <a:pt x="11227" y="4176"/>
                  <a:pt x="11206" y="4154"/>
                </a:cubicBezTo>
                <a:cubicBezTo>
                  <a:pt x="11184" y="4132"/>
                  <a:pt x="11164" y="4114"/>
                  <a:pt x="11161" y="4114"/>
                </a:cubicBezTo>
                <a:close/>
                <a:moveTo>
                  <a:pt x="16791" y="4114"/>
                </a:moveTo>
                <a:lnTo>
                  <a:pt x="16775" y="4159"/>
                </a:lnTo>
                <a:cubicBezTo>
                  <a:pt x="16751" y="4225"/>
                  <a:pt x="16740" y="4228"/>
                  <a:pt x="16693" y="4182"/>
                </a:cubicBezTo>
                <a:cubicBezTo>
                  <a:pt x="16669" y="4159"/>
                  <a:pt x="16648" y="4143"/>
                  <a:pt x="16646" y="4146"/>
                </a:cubicBezTo>
                <a:cubicBezTo>
                  <a:pt x="16621" y="4193"/>
                  <a:pt x="16594" y="4255"/>
                  <a:pt x="16598" y="4259"/>
                </a:cubicBezTo>
                <a:cubicBezTo>
                  <a:pt x="16600" y="4263"/>
                  <a:pt x="16621" y="4285"/>
                  <a:pt x="16644" y="4309"/>
                </a:cubicBezTo>
                <a:cubicBezTo>
                  <a:pt x="16681" y="4348"/>
                  <a:pt x="16689" y="4352"/>
                  <a:pt x="16698" y="4332"/>
                </a:cubicBezTo>
                <a:cubicBezTo>
                  <a:pt x="16704" y="4319"/>
                  <a:pt x="16717" y="4292"/>
                  <a:pt x="16727" y="4274"/>
                </a:cubicBezTo>
                <a:lnTo>
                  <a:pt x="16745" y="4244"/>
                </a:lnTo>
                <a:lnTo>
                  <a:pt x="16777" y="4277"/>
                </a:lnTo>
                <a:cubicBezTo>
                  <a:pt x="16824" y="4326"/>
                  <a:pt x="16829" y="4324"/>
                  <a:pt x="16860" y="4262"/>
                </a:cubicBezTo>
                <a:lnTo>
                  <a:pt x="16886" y="4207"/>
                </a:lnTo>
                <a:lnTo>
                  <a:pt x="16840" y="4159"/>
                </a:lnTo>
                <a:lnTo>
                  <a:pt x="16791" y="4114"/>
                </a:lnTo>
                <a:close/>
                <a:moveTo>
                  <a:pt x="7062" y="4116"/>
                </a:moveTo>
                <a:cubicBezTo>
                  <a:pt x="7061" y="4119"/>
                  <a:pt x="7049" y="4144"/>
                  <a:pt x="7035" y="4172"/>
                </a:cubicBezTo>
                <a:lnTo>
                  <a:pt x="7012" y="4219"/>
                </a:lnTo>
                <a:lnTo>
                  <a:pt x="6963" y="4174"/>
                </a:lnTo>
                <a:lnTo>
                  <a:pt x="6917" y="4129"/>
                </a:lnTo>
                <a:lnTo>
                  <a:pt x="6890" y="4189"/>
                </a:lnTo>
                <a:lnTo>
                  <a:pt x="6863" y="4247"/>
                </a:lnTo>
                <a:lnTo>
                  <a:pt x="6908" y="4294"/>
                </a:lnTo>
                <a:cubicBezTo>
                  <a:pt x="6961" y="4350"/>
                  <a:pt x="6966" y="4351"/>
                  <a:pt x="6974" y="4314"/>
                </a:cubicBezTo>
                <a:cubicBezTo>
                  <a:pt x="6978" y="4299"/>
                  <a:pt x="6989" y="4273"/>
                  <a:pt x="6999" y="4259"/>
                </a:cubicBezTo>
                <a:cubicBezTo>
                  <a:pt x="7017" y="4236"/>
                  <a:pt x="7023" y="4239"/>
                  <a:pt x="7057" y="4274"/>
                </a:cubicBezTo>
                <a:cubicBezTo>
                  <a:pt x="7077" y="4295"/>
                  <a:pt x="7096" y="4312"/>
                  <a:pt x="7100" y="4312"/>
                </a:cubicBezTo>
                <a:cubicBezTo>
                  <a:pt x="7106" y="4312"/>
                  <a:pt x="7154" y="4211"/>
                  <a:pt x="7154" y="4199"/>
                </a:cubicBezTo>
                <a:cubicBezTo>
                  <a:pt x="7154" y="4191"/>
                  <a:pt x="7065" y="4111"/>
                  <a:pt x="7062" y="4116"/>
                </a:cubicBezTo>
                <a:close/>
                <a:moveTo>
                  <a:pt x="1164" y="4169"/>
                </a:moveTo>
                <a:lnTo>
                  <a:pt x="1148" y="4214"/>
                </a:lnTo>
                <a:cubicBezTo>
                  <a:pt x="1139" y="4238"/>
                  <a:pt x="1126" y="4285"/>
                  <a:pt x="1119" y="4317"/>
                </a:cubicBezTo>
                <a:cubicBezTo>
                  <a:pt x="1108" y="4372"/>
                  <a:pt x="1110" y="4384"/>
                  <a:pt x="1162" y="4530"/>
                </a:cubicBezTo>
                <a:cubicBezTo>
                  <a:pt x="1218" y="4685"/>
                  <a:pt x="1257" y="4869"/>
                  <a:pt x="1272" y="5044"/>
                </a:cubicBezTo>
                <a:cubicBezTo>
                  <a:pt x="1279" y="5130"/>
                  <a:pt x="1298" y="5160"/>
                  <a:pt x="1313" y="5107"/>
                </a:cubicBezTo>
                <a:cubicBezTo>
                  <a:pt x="1326" y="5059"/>
                  <a:pt x="1319" y="4762"/>
                  <a:pt x="1302" y="4648"/>
                </a:cubicBezTo>
                <a:cubicBezTo>
                  <a:pt x="1282" y="4513"/>
                  <a:pt x="1238" y="4345"/>
                  <a:pt x="1195" y="4242"/>
                </a:cubicBezTo>
                <a:lnTo>
                  <a:pt x="1164" y="4169"/>
                </a:lnTo>
                <a:close/>
                <a:moveTo>
                  <a:pt x="5401" y="4179"/>
                </a:moveTo>
                <a:cubicBezTo>
                  <a:pt x="5400" y="4169"/>
                  <a:pt x="5384" y="4188"/>
                  <a:pt x="5363" y="4222"/>
                </a:cubicBezTo>
                <a:lnTo>
                  <a:pt x="5326" y="4284"/>
                </a:lnTo>
                <a:lnTo>
                  <a:pt x="5349" y="4620"/>
                </a:lnTo>
                <a:cubicBezTo>
                  <a:pt x="5362" y="4805"/>
                  <a:pt x="5372" y="4996"/>
                  <a:pt x="5372" y="5044"/>
                </a:cubicBezTo>
                <a:cubicBezTo>
                  <a:pt x="5372" y="5092"/>
                  <a:pt x="5375" y="5132"/>
                  <a:pt x="5378" y="5132"/>
                </a:cubicBezTo>
                <a:cubicBezTo>
                  <a:pt x="5391" y="5132"/>
                  <a:pt x="5416" y="5036"/>
                  <a:pt x="5426" y="4949"/>
                </a:cubicBezTo>
                <a:cubicBezTo>
                  <a:pt x="5434" y="4879"/>
                  <a:pt x="5433" y="4765"/>
                  <a:pt x="5421" y="4525"/>
                </a:cubicBezTo>
                <a:cubicBezTo>
                  <a:pt x="5412" y="4345"/>
                  <a:pt x="5402" y="4189"/>
                  <a:pt x="5401" y="4179"/>
                </a:cubicBezTo>
                <a:close/>
                <a:moveTo>
                  <a:pt x="12149" y="4202"/>
                </a:moveTo>
                <a:lnTo>
                  <a:pt x="12120" y="4242"/>
                </a:lnTo>
                <a:lnTo>
                  <a:pt x="12090" y="4282"/>
                </a:lnTo>
                <a:lnTo>
                  <a:pt x="12111" y="4415"/>
                </a:lnTo>
                <a:cubicBezTo>
                  <a:pt x="12123" y="4488"/>
                  <a:pt x="12132" y="4612"/>
                  <a:pt x="12133" y="4693"/>
                </a:cubicBezTo>
                <a:cubicBezTo>
                  <a:pt x="12135" y="4836"/>
                  <a:pt x="12134" y="4843"/>
                  <a:pt x="12102" y="4888"/>
                </a:cubicBezTo>
                <a:cubicBezTo>
                  <a:pt x="12031" y="4993"/>
                  <a:pt x="11850" y="4991"/>
                  <a:pt x="11805" y="4886"/>
                </a:cubicBezTo>
                <a:cubicBezTo>
                  <a:pt x="11794" y="4861"/>
                  <a:pt x="11783" y="4846"/>
                  <a:pt x="11780" y="4853"/>
                </a:cubicBezTo>
                <a:cubicBezTo>
                  <a:pt x="11775" y="4863"/>
                  <a:pt x="11749" y="5030"/>
                  <a:pt x="11749" y="5049"/>
                </a:cubicBezTo>
                <a:cubicBezTo>
                  <a:pt x="11749" y="5051"/>
                  <a:pt x="11770" y="5063"/>
                  <a:pt x="11794" y="5077"/>
                </a:cubicBezTo>
                <a:cubicBezTo>
                  <a:pt x="11848" y="5107"/>
                  <a:pt x="11974" y="5108"/>
                  <a:pt x="12024" y="5079"/>
                </a:cubicBezTo>
                <a:cubicBezTo>
                  <a:pt x="12062" y="5057"/>
                  <a:pt x="12110" y="4998"/>
                  <a:pt x="12138" y="4939"/>
                </a:cubicBezTo>
                <a:cubicBezTo>
                  <a:pt x="12147" y="4920"/>
                  <a:pt x="12158" y="4904"/>
                  <a:pt x="12163" y="4904"/>
                </a:cubicBezTo>
                <a:cubicBezTo>
                  <a:pt x="12169" y="4904"/>
                  <a:pt x="12185" y="4940"/>
                  <a:pt x="12199" y="4986"/>
                </a:cubicBezTo>
                <a:cubicBezTo>
                  <a:pt x="12219" y="5049"/>
                  <a:pt x="12235" y="5077"/>
                  <a:pt x="12262" y="5094"/>
                </a:cubicBezTo>
                <a:cubicBezTo>
                  <a:pt x="12286" y="5109"/>
                  <a:pt x="12327" y="5114"/>
                  <a:pt x="12386" y="5112"/>
                </a:cubicBezTo>
                <a:cubicBezTo>
                  <a:pt x="12467" y="5108"/>
                  <a:pt x="12482" y="5103"/>
                  <a:pt x="12614" y="5016"/>
                </a:cubicBezTo>
                <a:cubicBezTo>
                  <a:pt x="12825" y="4877"/>
                  <a:pt x="12877" y="4857"/>
                  <a:pt x="13039" y="4853"/>
                </a:cubicBezTo>
                <a:lnTo>
                  <a:pt x="13143" y="4851"/>
                </a:lnTo>
                <a:lnTo>
                  <a:pt x="13157" y="4796"/>
                </a:lnTo>
                <a:lnTo>
                  <a:pt x="13170" y="4741"/>
                </a:lnTo>
                <a:lnTo>
                  <a:pt x="13066" y="4731"/>
                </a:lnTo>
                <a:cubicBezTo>
                  <a:pt x="12941" y="4719"/>
                  <a:pt x="12888" y="4700"/>
                  <a:pt x="12737" y="4615"/>
                </a:cubicBezTo>
                <a:cubicBezTo>
                  <a:pt x="12616" y="4547"/>
                  <a:pt x="12549" y="4536"/>
                  <a:pt x="12510" y="4575"/>
                </a:cubicBezTo>
                <a:cubicBezTo>
                  <a:pt x="12481" y="4603"/>
                  <a:pt x="12434" y="4689"/>
                  <a:pt x="12434" y="4716"/>
                </a:cubicBezTo>
                <a:cubicBezTo>
                  <a:pt x="12434" y="4740"/>
                  <a:pt x="12432" y="4741"/>
                  <a:pt x="12488" y="4713"/>
                </a:cubicBezTo>
                <a:cubicBezTo>
                  <a:pt x="12552" y="4681"/>
                  <a:pt x="12583" y="4685"/>
                  <a:pt x="12675" y="4731"/>
                </a:cubicBezTo>
                <a:cubicBezTo>
                  <a:pt x="12794" y="4790"/>
                  <a:pt x="12805" y="4810"/>
                  <a:pt x="12730" y="4843"/>
                </a:cubicBezTo>
                <a:cubicBezTo>
                  <a:pt x="12708" y="4853"/>
                  <a:pt x="12646" y="4887"/>
                  <a:pt x="12592" y="4916"/>
                </a:cubicBezTo>
                <a:cubicBezTo>
                  <a:pt x="12507" y="4963"/>
                  <a:pt x="12481" y="4970"/>
                  <a:pt x="12395" y="4971"/>
                </a:cubicBezTo>
                <a:cubicBezTo>
                  <a:pt x="12234" y="4974"/>
                  <a:pt x="12244" y="5001"/>
                  <a:pt x="12156" y="4252"/>
                </a:cubicBezTo>
                <a:lnTo>
                  <a:pt x="12149" y="4202"/>
                </a:lnTo>
                <a:close/>
                <a:moveTo>
                  <a:pt x="2267" y="4234"/>
                </a:moveTo>
                <a:cubicBezTo>
                  <a:pt x="2258" y="4243"/>
                  <a:pt x="2253" y="4271"/>
                  <a:pt x="2248" y="4322"/>
                </a:cubicBezTo>
                <a:cubicBezTo>
                  <a:pt x="2233" y="4461"/>
                  <a:pt x="2269" y="4500"/>
                  <a:pt x="2409" y="4500"/>
                </a:cubicBezTo>
                <a:lnTo>
                  <a:pt x="2506" y="4500"/>
                </a:lnTo>
                <a:lnTo>
                  <a:pt x="2508" y="4683"/>
                </a:lnTo>
                <a:cubicBezTo>
                  <a:pt x="2509" y="4873"/>
                  <a:pt x="2526" y="4958"/>
                  <a:pt x="2583" y="5074"/>
                </a:cubicBezTo>
                <a:cubicBezTo>
                  <a:pt x="2611" y="5130"/>
                  <a:pt x="2620" y="5126"/>
                  <a:pt x="2633" y="5056"/>
                </a:cubicBezTo>
                <a:cubicBezTo>
                  <a:pt x="2652" y="4958"/>
                  <a:pt x="2649" y="4930"/>
                  <a:pt x="2610" y="4841"/>
                </a:cubicBezTo>
                <a:cubicBezTo>
                  <a:pt x="2589" y="4793"/>
                  <a:pt x="2566" y="4713"/>
                  <a:pt x="2558" y="4663"/>
                </a:cubicBezTo>
                <a:cubicBezTo>
                  <a:pt x="2544" y="4573"/>
                  <a:pt x="2548" y="4389"/>
                  <a:pt x="2565" y="4312"/>
                </a:cubicBezTo>
                <a:cubicBezTo>
                  <a:pt x="2572" y="4279"/>
                  <a:pt x="2571" y="4278"/>
                  <a:pt x="2547" y="4287"/>
                </a:cubicBezTo>
                <a:cubicBezTo>
                  <a:pt x="2448" y="4325"/>
                  <a:pt x="2376" y="4316"/>
                  <a:pt x="2314" y="4257"/>
                </a:cubicBezTo>
                <a:cubicBezTo>
                  <a:pt x="2291" y="4235"/>
                  <a:pt x="2276" y="4225"/>
                  <a:pt x="2267" y="4234"/>
                </a:cubicBezTo>
                <a:close/>
                <a:moveTo>
                  <a:pt x="11258" y="4322"/>
                </a:moveTo>
                <a:cubicBezTo>
                  <a:pt x="11250" y="4319"/>
                  <a:pt x="11248" y="4326"/>
                  <a:pt x="11245" y="4339"/>
                </a:cubicBezTo>
                <a:cubicBezTo>
                  <a:pt x="11242" y="4355"/>
                  <a:pt x="11228" y="4380"/>
                  <a:pt x="11216" y="4395"/>
                </a:cubicBezTo>
                <a:cubicBezTo>
                  <a:pt x="11195" y="4421"/>
                  <a:pt x="11195" y="4421"/>
                  <a:pt x="11166" y="4392"/>
                </a:cubicBezTo>
                <a:cubicBezTo>
                  <a:pt x="11113" y="4338"/>
                  <a:pt x="11110" y="4339"/>
                  <a:pt x="11082" y="4397"/>
                </a:cubicBezTo>
                <a:lnTo>
                  <a:pt x="11055" y="4452"/>
                </a:lnTo>
                <a:lnTo>
                  <a:pt x="11102" y="4502"/>
                </a:lnTo>
                <a:cubicBezTo>
                  <a:pt x="11151" y="4556"/>
                  <a:pt x="11155" y="4556"/>
                  <a:pt x="11191" y="4470"/>
                </a:cubicBezTo>
                <a:cubicBezTo>
                  <a:pt x="11203" y="4443"/>
                  <a:pt x="11205" y="4444"/>
                  <a:pt x="11247" y="4482"/>
                </a:cubicBezTo>
                <a:lnTo>
                  <a:pt x="11290" y="4522"/>
                </a:lnTo>
                <a:lnTo>
                  <a:pt x="11311" y="4480"/>
                </a:lnTo>
                <a:cubicBezTo>
                  <a:pt x="11350" y="4406"/>
                  <a:pt x="11349" y="4405"/>
                  <a:pt x="11299" y="4357"/>
                </a:cubicBezTo>
                <a:cubicBezTo>
                  <a:pt x="11277" y="4336"/>
                  <a:pt x="11265" y="4324"/>
                  <a:pt x="11258" y="4322"/>
                </a:cubicBezTo>
                <a:close/>
                <a:moveTo>
                  <a:pt x="18282" y="4327"/>
                </a:moveTo>
                <a:cubicBezTo>
                  <a:pt x="18268" y="4327"/>
                  <a:pt x="18210" y="4618"/>
                  <a:pt x="18221" y="4633"/>
                </a:cubicBezTo>
                <a:cubicBezTo>
                  <a:pt x="18226" y="4639"/>
                  <a:pt x="18259" y="4675"/>
                  <a:pt x="18295" y="4713"/>
                </a:cubicBezTo>
                <a:cubicBezTo>
                  <a:pt x="18330" y="4751"/>
                  <a:pt x="18365" y="4780"/>
                  <a:pt x="18372" y="4781"/>
                </a:cubicBezTo>
                <a:cubicBezTo>
                  <a:pt x="18386" y="4781"/>
                  <a:pt x="18446" y="4491"/>
                  <a:pt x="18434" y="4477"/>
                </a:cubicBezTo>
                <a:cubicBezTo>
                  <a:pt x="18397" y="4432"/>
                  <a:pt x="18290" y="4327"/>
                  <a:pt x="18282" y="4327"/>
                </a:cubicBezTo>
                <a:close/>
                <a:moveTo>
                  <a:pt x="7462" y="4390"/>
                </a:moveTo>
                <a:cubicBezTo>
                  <a:pt x="7448" y="4394"/>
                  <a:pt x="7441" y="4419"/>
                  <a:pt x="7432" y="4465"/>
                </a:cubicBezTo>
                <a:cubicBezTo>
                  <a:pt x="7422" y="4508"/>
                  <a:pt x="7415" y="4546"/>
                  <a:pt x="7415" y="4548"/>
                </a:cubicBezTo>
                <a:cubicBezTo>
                  <a:pt x="7415" y="4549"/>
                  <a:pt x="7441" y="4570"/>
                  <a:pt x="7475" y="4593"/>
                </a:cubicBezTo>
                <a:cubicBezTo>
                  <a:pt x="7547" y="4642"/>
                  <a:pt x="7654" y="4780"/>
                  <a:pt x="7654" y="4826"/>
                </a:cubicBezTo>
                <a:cubicBezTo>
                  <a:pt x="7654" y="4870"/>
                  <a:pt x="7599" y="4914"/>
                  <a:pt x="7503" y="4944"/>
                </a:cubicBezTo>
                <a:cubicBezTo>
                  <a:pt x="7430" y="4967"/>
                  <a:pt x="7379" y="4966"/>
                  <a:pt x="7320" y="4941"/>
                </a:cubicBezTo>
                <a:cubicBezTo>
                  <a:pt x="7300" y="4932"/>
                  <a:pt x="7297" y="4938"/>
                  <a:pt x="7290" y="5009"/>
                </a:cubicBezTo>
                <a:cubicBezTo>
                  <a:pt x="7285" y="5061"/>
                  <a:pt x="7287" y="5095"/>
                  <a:pt x="7295" y="5109"/>
                </a:cubicBezTo>
                <a:cubicBezTo>
                  <a:pt x="7328" y="5163"/>
                  <a:pt x="7556" y="5120"/>
                  <a:pt x="7640" y="5044"/>
                </a:cubicBezTo>
                <a:cubicBezTo>
                  <a:pt x="7753" y="4940"/>
                  <a:pt x="7688" y="4586"/>
                  <a:pt x="7528" y="4432"/>
                </a:cubicBezTo>
                <a:cubicBezTo>
                  <a:pt x="7496" y="4401"/>
                  <a:pt x="7476" y="4385"/>
                  <a:pt x="7462" y="4390"/>
                </a:cubicBezTo>
                <a:close/>
                <a:moveTo>
                  <a:pt x="7046" y="4570"/>
                </a:moveTo>
                <a:cubicBezTo>
                  <a:pt x="7018" y="4554"/>
                  <a:pt x="7009" y="4556"/>
                  <a:pt x="6985" y="4578"/>
                </a:cubicBezTo>
                <a:cubicBezTo>
                  <a:pt x="6941" y="4618"/>
                  <a:pt x="6891" y="4783"/>
                  <a:pt x="6884" y="4911"/>
                </a:cubicBezTo>
                <a:cubicBezTo>
                  <a:pt x="6879" y="5015"/>
                  <a:pt x="6881" y="5019"/>
                  <a:pt x="6915" y="5066"/>
                </a:cubicBezTo>
                <a:cubicBezTo>
                  <a:pt x="6944" y="5107"/>
                  <a:pt x="6956" y="5117"/>
                  <a:pt x="6999" y="5117"/>
                </a:cubicBezTo>
                <a:cubicBezTo>
                  <a:pt x="7059" y="5116"/>
                  <a:pt x="7136" y="5071"/>
                  <a:pt x="7154" y="5026"/>
                </a:cubicBezTo>
                <a:cubicBezTo>
                  <a:pt x="7171" y="4981"/>
                  <a:pt x="7170" y="4797"/>
                  <a:pt x="7152" y="4736"/>
                </a:cubicBezTo>
                <a:cubicBezTo>
                  <a:pt x="7130" y="4664"/>
                  <a:pt x="7084" y="4592"/>
                  <a:pt x="7046" y="4570"/>
                </a:cubicBezTo>
                <a:close/>
                <a:moveTo>
                  <a:pt x="11568" y="4620"/>
                </a:moveTo>
                <a:cubicBezTo>
                  <a:pt x="11561" y="4617"/>
                  <a:pt x="11545" y="4639"/>
                  <a:pt x="11534" y="4670"/>
                </a:cubicBezTo>
                <a:lnTo>
                  <a:pt x="11514" y="4726"/>
                </a:lnTo>
                <a:lnTo>
                  <a:pt x="11545" y="4811"/>
                </a:lnTo>
                <a:cubicBezTo>
                  <a:pt x="11574" y="4888"/>
                  <a:pt x="11575" y="4894"/>
                  <a:pt x="11559" y="4919"/>
                </a:cubicBezTo>
                <a:cubicBezTo>
                  <a:pt x="11535" y="4956"/>
                  <a:pt x="11445" y="4984"/>
                  <a:pt x="11374" y="4976"/>
                </a:cubicBezTo>
                <a:cubicBezTo>
                  <a:pt x="11312" y="4969"/>
                  <a:pt x="11276" y="4937"/>
                  <a:pt x="11259" y="4876"/>
                </a:cubicBezTo>
                <a:cubicBezTo>
                  <a:pt x="11247" y="4831"/>
                  <a:pt x="11227" y="4835"/>
                  <a:pt x="11195" y="4883"/>
                </a:cubicBezTo>
                <a:cubicBezTo>
                  <a:pt x="11151" y="4949"/>
                  <a:pt x="11090" y="4978"/>
                  <a:pt x="11001" y="4979"/>
                </a:cubicBezTo>
                <a:cubicBezTo>
                  <a:pt x="10950" y="4979"/>
                  <a:pt x="10908" y="4988"/>
                  <a:pt x="10885" y="5004"/>
                </a:cubicBezTo>
                <a:cubicBezTo>
                  <a:pt x="10836" y="5036"/>
                  <a:pt x="10777" y="5133"/>
                  <a:pt x="10754" y="5219"/>
                </a:cubicBezTo>
                <a:cubicBezTo>
                  <a:pt x="10730" y="5305"/>
                  <a:pt x="10736" y="5313"/>
                  <a:pt x="10858" y="5352"/>
                </a:cubicBezTo>
                <a:cubicBezTo>
                  <a:pt x="10965" y="5387"/>
                  <a:pt x="10983" y="5406"/>
                  <a:pt x="10935" y="5448"/>
                </a:cubicBezTo>
                <a:cubicBezTo>
                  <a:pt x="10858" y="5512"/>
                  <a:pt x="10733" y="5548"/>
                  <a:pt x="10576" y="5548"/>
                </a:cubicBezTo>
                <a:cubicBezTo>
                  <a:pt x="10448" y="5548"/>
                  <a:pt x="10423" y="5544"/>
                  <a:pt x="10379" y="5515"/>
                </a:cubicBezTo>
                <a:cubicBezTo>
                  <a:pt x="10280" y="5452"/>
                  <a:pt x="10257" y="5332"/>
                  <a:pt x="10314" y="5164"/>
                </a:cubicBezTo>
                <a:cubicBezTo>
                  <a:pt x="10346" y="5070"/>
                  <a:pt x="10346" y="5045"/>
                  <a:pt x="10312" y="5097"/>
                </a:cubicBezTo>
                <a:cubicBezTo>
                  <a:pt x="10278" y="5150"/>
                  <a:pt x="10237" y="5301"/>
                  <a:pt x="10232" y="5395"/>
                </a:cubicBezTo>
                <a:cubicBezTo>
                  <a:pt x="10222" y="5555"/>
                  <a:pt x="10267" y="5640"/>
                  <a:pt x="10384" y="5686"/>
                </a:cubicBezTo>
                <a:cubicBezTo>
                  <a:pt x="10478" y="5722"/>
                  <a:pt x="10659" y="5708"/>
                  <a:pt x="10770" y="5656"/>
                </a:cubicBezTo>
                <a:cubicBezTo>
                  <a:pt x="10926" y="5581"/>
                  <a:pt x="11042" y="5443"/>
                  <a:pt x="11042" y="5332"/>
                </a:cubicBezTo>
                <a:cubicBezTo>
                  <a:pt x="11043" y="5291"/>
                  <a:pt x="11027" y="5281"/>
                  <a:pt x="10928" y="5247"/>
                </a:cubicBezTo>
                <a:cubicBezTo>
                  <a:pt x="10833" y="5215"/>
                  <a:pt x="10813" y="5191"/>
                  <a:pt x="10852" y="5154"/>
                </a:cubicBezTo>
                <a:cubicBezTo>
                  <a:pt x="10871" y="5137"/>
                  <a:pt x="10912" y="5126"/>
                  <a:pt x="10976" y="5122"/>
                </a:cubicBezTo>
                <a:cubicBezTo>
                  <a:pt x="11104" y="5112"/>
                  <a:pt x="11109" y="5109"/>
                  <a:pt x="11163" y="5046"/>
                </a:cubicBezTo>
                <a:lnTo>
                  <a:pt x="11209" y="4994"/>
                </a:lnTo>
                <a:lnTo>
                  <a:pt x="11252" y="5051"/>
                </a:lnTo>
                <a:cubicBezTo>
                  <a:pt x="11294" y="5108"/>
                  <a:pt x="11295" y="5109"/>
                  <a:pt x="11389" y="5114"/>
                </a:cubicBezTo>
                <a:cubicBezTo>
                  <a:pt x="11516" y="5121"/>
                  <a:pt x="11557" y="5097"/>
                  <a:pt x="11588" y="4999"/>
                </a:cubicBezTo>
                <a:cubicBezTo>
                  <a:pt x="11600" y="4959"/>
                  <a:pt x="11614" y="4899"/>
                  <a:pt x="11616" y="4866"/>
                </a:cubicBezTo>
                <a:cubicBezTo>
                  <a:pt x="11621" y="4798"/>
                  <a:pt x="11588" y="4630"/>
                  <a:pt x="11568" y="4620"/>
                </a:cubicBezTo>
                <a:close/>
                <a:moveTo>
                  <a:pt x="1815" y="4690"/>
                </a:moveTo>
                <a:cubicBezTo>
                  <a:pt x="1564" y="4690"/>
                  <a:pt x="1548" y="4692"/>
                  <a:pt x="1548" y="4718"/>
                </a:cubicBezTo>
                <a:cubicBezTo>
                  <a:pt x="1548" y="4733"/>
                  <a:pt x="1551" y="4752"/>
                  <a:pt x="1555" y="4758"/>
                </a:cubicBezTo>
                <a:cubicBezTo>
                  <a:pt x="1559" y="4764"/>
                  <a:pt x="1678" y="4765"/>
                  <a:pt x="1819" y="4763"/>
                </a:cubicBezTo>
                <a:lnTo>
                  <a:pt x="2075" y="4758"/>
                </a:lnTo>
                <a:lnTo>
                  <a:pt x="2079" y="4726"/>
                </a:lnTo>
                <a:lnTo>
                  <a:pt x="2083" y="4690"/>
                </a:lnTo>
                <a:lnTo>
                  <a:pt x="1815" y="4690"/>
                </a:lnTo>
                <a:close/>
                <a:moveTo>
                  <a:pt x="3925" y="4728"/>
                </a:moveTo>
                <a:cubicBezTo>
                  <a:pt x="3916" y="4730"/>
                  <a:pt x="3904" y="4748"/>
                  <a:pt x="3891" y="4781"/>
                </a:cubicBezTo>
                <a:cubicBezTo>
                  <a:pt x="3874" y="4819"/>
                  <a:pt x="3873" y="4833"/>
                  <a:pt x="3883" y="4851"/>
                </a:cubicBezTo>
                <a:cubicBezTo>
                  <a:pt x="3900" y="4879"/>
                  <a:pt x="3891" y="4919"/>
                  <a:pt x="3867" y="4919"/>
                </a:cubicBezTo>
                <a:cubicBezTo>
                  <a:pt x="3848" y="4919"/>
                  <a:pt x="3794" y="4849"/>
                  <a:pt x="3785" y="4813"/>
                </a:cubicBezTo>
                <a:cubicBezTo>
                  <a:pt x="3781" y="4797"/>
                  <a:pt x="3763" y="4811"/>
                  <a:pt x="3724" y="4868"/>
                </a:cubicBezTo>
                <a:lnTo>
                  <a:pt x="3670" y="4949"/>
                </a:lnTo>
                <a:lnTo>
                  <a:pt x="3598" y="4949"/>
                </a:lnTo>
                <a:cubicBezTo>
                  <a:pt x="3532" y="4949"/>
                  <a:pt x="3523" y="4944"/>
                  <a:pt x="3492" y="4901"/>
                </a:cubicBezTo>
                <a:cubicBezTo>
                  <a:pt x="3455" y="4848"/>
                  <a:pt x="3440" y="4856"/>
                  <a:pt x="3417" y="4934"/>
                </a:cubicBezTo>
                <a:cubicBezTo>
                  <a:pt x="3405" y="4974"/>
                  <a:pt x="3407" y="4984"/>
                  <a:pt x="3439" y="5046"/>
                </a:cubicBezTo>
                <a:cubicBezTo>
                  <a:pt x="3470" y="5108"/>
                  <a:pt x="3474" y="5123"/>
                  <a:pt x="3469" y="5199"/>
                </a:cubicBezTo>
                <a:cubicBezTo>
                  <a:pt x="3461" y="5343"/>
                  <a:pt x="3384" y="5421"/>
                  <a:pt x="3241" y="5432"/>
                </a:cubicBezTo>
                <a:cubicBezTo>
                  <a:pt x="3065" y="5447"/>
                  <a:pt x="2989" y="5344"/>
                  <a:pt x="3042" y="5167"/>
                </a:cubicBezTo>
                <a:cubicBezTo>
                  <a:pt x="3063" y="5098"/>
                  <a:pt x="3063" y="5078"/>
                  <a:pt x="3042" y="5102"/>
                </a:cubicBezTo>
                <a:cubicBezTo>
                  <a:pt x="3017" y="5131"/>
                  <a:pt x="2981" y="5276"/>
                  <a:pt x="2981" y="5355"/>
                </a:cubicBezTo>
                <a:cubicBezTo>
                  <a:pt x="2981" y="5452"/>
                  <a:pt x="3012" y="5524"/>
                  <a:pt x="3071" y="5568"/>
                </a:cubicBezTo>
                <a:cubicBezTo>
                  <a:pt x="3137" y="5618"/>
                  <a:pt x="3265" y="5612"/>
                  <a:pt x="3347" y="5553"/>
                </a:cubicBezTo>
                <a:cubicBezTo>
                  <a:pt x="3439" y="5487"/>
                  <a:pt x="3481" y="5398"/>
                  <a:pt x="3507" y="5217"/>
                </a:cubicBezTo>
                <a:lnTo>
                  <a:pt x="3521" y="5124"/>
                </a:lnTo>
                <a:lnTo>
                  <a:pt x="3591" y="5117"/>
                </a:lnTo>
                <a:cubicBezTo>
                  <a:pt x="3665" y="5108"/>
                  <a:pt x="3692" y="5091"/>
                  <a:pt x="3724" y="5041"/>
                </a:cubicBezTo>
                <a:cubicBezTo>
                  <a:pt x="3744" y="5011"/>
                  <a:pt x="3745" y="5012"/>
                  <a:pt x="3779" y="5041"/>
                </a:cubicBezTo>
                <a:cubicBezTo>
                  <a:pt x="3817" y="5073"/>
                  <a:pt x="3873" y="5080"/>
                  <a:pt x="3905" y="5056"/>
                </a:cubicBezTo>
                <a:cubicBezTo>
                  <a:pt x="3949" y="5024"/>
                  <a:pt x="3973" y="4866"/>
                  <a:pt x="3948" y="4768"/>
                </a:cubicBezTo>
                <a:cubicBezTo>
                  <a:pt x="3941" y="4739"/>
                  <a:pt x="3934" y="4726"/>
                  <a:pt x="3925" y="4728"/>
                </a:cubicBezTo>
                <a:close/>
                <a:moveTo>
                  <a:pt x="4352" y="4746"/>
                </a:moveTo>
                <a:cubicBezTo>
                  <a:pt x="4346" y="4741"/>
                  <a:pt x="4329" y="4770"/>
                  <a:pt x="4314" y="4811"/>
                </a:cubicBezTo>
                <a:lnTo>
                  <a:pt x="4287" y="4886"/>
                </a:lnTo>
                <a:lnTo>
                  <a:pt x="4309" y="4914"/>
                </a:lnTo>
                <a:cubicBezTo>
                  <a:pt x="4321" y="4929"/>
                  <a:pt x="4342" y="4961"/>
                  <a:pt x="4353" y="4984"/>
                </a:cubicBezTo>
                <a:cubicBezTo>
                  <a:pt x="4374" y="5023"/>
                  <a:pt x="4373" y="5028"/>
                  <a:pt x="4355" y="5079"/>
                </a:cubicBezTo>
                <a:cubicBezTo>
                  <a:pt x="4345" y="5109"/>
                  <a:pt x="4306" y="5172"/>
                  <a:pt x="4267" y="5222"/>
                </a:cubicBezTo>
                <a:cubicBezTo>
                  <a:pt x="4186" y="5327"/>
                  <a:pt x="4114" y="5368"/>
                  <a:pt x="4043" y="5352"/>
                </a:cubicBezTo>
                <a:cubicBezTo>
                  <a:pt x="4002" y="5343"/>
                  <a:pt x="3999" y="5346"/>
                  <a:pt x="4014" y="5367"/>
                </a:cubicBezTo>
                <a:cubicBezTo>
                  <a:pt x="4024" y="5380"/>
                  <a:pt x="4057" y="5404"/>
                  <a:pt x="4086" y="5420"/>
                </a:cubicBezTo>
                <a:cubicBezTo>
                  <a:pt x="4116" y="5436"/>
                  <a:pt x="4152" y="5450"/>
                  <a:pt x="4169" y="5450"/>
                </a:cubicBezTo>
                <a:cubicBezTo>
                  <a:pt x="4242" y="5452"/>
                  <a:pt x="4335" y="5357"/>
                  <a:pt x="4382" y="5232"/>
                </a:cubicBezTo>
                <a:cubicBezTo>
                  <a:pt x="4407" y="5165"/>
                  <a:pt x="4411" y="5135"/>
                  <a:pt x="4411" y="5016"/>
                </a:cubicBezTo>
                <a:cubicBezTo>
                  <a:pt x="4411" y="4904"/>
                  <a:pt x="4406" y="4870"/>
                  <a:pt x="4386" y="4818"/>
                </a:cubicBezTo>
                <a:cubicBezTo>
                  <a:pt x="4372" y="4783"/>
                  <a:pt x="4358" y="4751"/>
                  <a:pt x="4352" y="4746"/>
                </a:cubicBezTo>
                <a:close/>
                <a:moveTo>
                  <a:pt x="6522" y="4959"/>
                </a:moveTo>
                <a:cubicBezTo>
                  <a:pt x="6502" y="4944"/>
                  <a:pt x="6474" y="4943"/>
                  <a:pt x="6447" y="4964"/>
                </a:cubicBezTo>
                <a:cubicBezTo>
                  <a:pt x="6421" y="4983"/>
                  <a:pt x="6418" y="5072"/>
                  <a:pt x="6443" y="5107"/>
                </a:cubicBezTo>
                <a:cubicBezTo>
                  <a:pt x="6453" y="5120"/>
                  <a:pt x="6475" y="5132"/>
                  <a:pt x="6492" y="5132"/>
                </a:cubicBezTo>
                <a:cubicBezTo>
                  <a:pt x="6531" y="5132"/>
                  <a:pt x="6556" y="5094"/>
                  <a:pt x="6556" y="5039"/>
                </a:cubicBezTo>
                <a:cubicBezTo>
                  <a:pt x="6556" y="5000"/>
                  <a:pt x="6543" y="4973"/>
                  <a:pt x="6522" y="4959"/>
                </a:cubicBezTo>
                <a:close/>
                <a:moveTo>
                  <a:pt x="11582" y="5310"/>
                </a:moveTo>
                <a:lnTo>
                  <a:pt x="11555" y="5357"/>
                </a:lnTo>
                <a:cubicBezTo>
                  <a:pt x="11540" y="5383"/>
                  <a:pt x="11523" y="5405"/>
                  <a:pt x="11518" y="5405"/>
                </a:cubicBezTo>
                <a:cubicBezTo>
                  <a:pt x="11513" y="5405"/>
                  <a:pt x="11492" y="5387"/>
                  <a:pt x="11471" y="5365"/>
                </a:cubicBezTo>
                <a:cubicBezTo>
                  <a:pt x="11450" y="5343"/>
                  <a:pt x="11433" y="5326"/>
                  <a:pt x="11432" y="5330"/>
                </a:cubicBezTo>
                <a:cubicBezTo>
                  <a:pt x="11430" y="5333"/>
                  <a:pt x="11418" y="5358"/>
                  <a:pt x="11405" y="5385"/>
                </a:cubicBezTo>
                <a:cubicBezTo>
                  <a:pt x="11391" y="5412"/>
                  <a:pt x="11380" y="5436"/>
                  <a:pt x="11380" y="5440"/>
                </a:cubicBezTo>
                <a:cubicBezTo>
                  <a:pt x="11380" y="5444"/>
                  <a:pt x="11401" y="5469"/>
                  <a:pt x="11426" y="5495"/>
                </a:cubicBezTo>
                <a:cubicBezTo>
                  <a:pt x="11451" y="5521"/>
                  <a:pt x="11472" y="5540"/>
                  <a:pt x="11473" y="5540"/>
                </a:cubicBezTo>
                <a:cubicBezTo>
                  <a:pt x="11474" y="5540"/>
                  <a:pt x="11487" y="5517"/>
                  <a:pt x="11500" y="5488"/>
                </a:cubicBezTo>
                <a:cubicBezTo>
                  <a:pt x="11513" y="5458"/>
                  <a:pt x="11527" y="5435"/>
                  <a:pt x="11532" y="5435"/>
                </a:cubicBezTo>
                <a:cubicBezTo>
                  <a:pt x="11537" y="5435"/>
                  <a:pt x="11556" y="5452"/>
                  <a:pt x="11573" y="5473"/>
                </a:cubicBezTo>
                <a:cubicBezTo>
                  <a:pt x="11591" y="5493"/>
                  <a:pt x="11608" y="5510"/>
                  <a:pt x="11611" y="5510"/>
                </a:cubicBezTo>
                <a:cubicBezTo>
                  <a:pt x="11614" y="5510"/>
                  <a:pt x="11630" y="5485"/>
                  <a:pt x="11645" y="5453"/>
                </a:cubicBezTo>
                <a:lnTo>
                  <a:pt x="11672" y="5392"/>
                </a:lnTo>
                <a:lnTo>
                  <a:pt x="11627" y="5350"/>
                </a:lnTo>
                <a:lnTo>
                  <a:pt x="11582" y="5310"/>
                </a:lnTo>
                <a:close/>
                <a:moveTo>
                  <a:pt x="7200" y="5360"/>
                </a:moveTo>
                <a:cubicBezTo>
                  <a:pt x="7195" y="5360"/>
                  <a:pt x="7124" y="5410"/>
                  <a:pt x="7040" y="5470"/>
                </a:cubicBezTo>
                <a:cubicBezTo>
                  <a:pt x="6923" y="5554"/>
                  <a:pt x="6883" y="5589"/>
                  <a:pt x="6868" y="5626"/>
                </a:cubicBezTo>
                <a:cubicBezTo>
                  <a:pt x="6849" y="5672"/>
                  <a:pt x="6853" y="5670"/>
                  <a:pt x="7014" y="5555"/>
                </a:cubicBezTo>
                <a:cubicBezTo>
                  <a:pt x="7132" y="5471"/>
                  <a:pt x="7184" y="5428"/>
                  <a:pt x="7195" y="5400"/>
                </a:cubicBezTo>
                <a:cubicBezTo>
                  <a:pt x="7203" y="5378"/>
                  <a:pt x="7205" y="5359"/>
                  <a:pt x="7200" y="5360"/>
                </a:cubicBezTo>
                <a:close/>
                <a:moveTo>
                  <a:pt x="10719" y="5816"/>
                </a:moveTo>
                <a:lnTo>
                  <a:pt x="10689" y="5869"/>
                </a:lnTo>
                <a:lnTo>
                  <a:pt x="10657" y="5921"/>
                </a:lnTo>
                <a:lnTo>
                  <a:pt x="10615" y="5881"/>
                </a:lnTo>
                <a:lnTo>
                  <a:pt x="10574" y="5841"/>
                </a:lnTo>
                <a:lnTo>
                  <a:pt x="10547" y="5884"/>
                </a:lnTo>
                <a:cubicBezTo>
                  <a:pt x="10533" y="5908"/>
                  <a:pt x="10522" y="5935"/>
                  <a:pt x="10522" y="5944"/>
                </a:cubicBezTo>
                <a:cubicBezTo>
                  <a:pt x="10522" y="5953"/>
                  <a:pt x="10542" y="5982"/>
                  <a:pt x="10567" y="6009"/>
                </a:cubicBezTo>
                <a:lnTo>
                  <a:pt x="10612" y="6057"/>
                </a:lnTo>
                <a:lnTo>
                  <a:pt x="10639" y="5997"/>
                </a:lnTo>
                <a:lnTo>
                  <a:pt x="10664" y="5934"/>
                </a:lnTo>
                <a:lnTo>
                  <a:pt x="10709" y="5982"/>
                </a:lnTo>
                <a:lnTo>
                  <a:pt x="10754" y="6027"/>
                </a:lnTo>
                <a:lnTo>
                  <a:pt x="10779" y="5971"/>
                </a:lnTo>
                <a:cubicBezTo>
                  <a:pt x="10793" y="5942"/>
                  <a:pt x="10804" y="5915"/>
                  <a:pt x="10804" y="5909"/>
                </a:cubicBezTo>
                <a:cubicBezTo>
                  <a:pt x="10804" y="5903"/>
                  <a:pt x="10784" y="5881"/>
                  <a:pt x="10761" y="5859"/>
                </a:cubicBezTo>
                <a:lnTo>
                  <a:pt x="10719" y="5816"/>
                </a:lnTo>
                <a:close/>
                <a:moveTo>
                  <a:pt x="5107" y="6846"/>
                </a:moveTo>
                <a:cubicBezTo>
                  <a:pt x="5037" y="6858"/>
                  <a:pt x="4963" y="6882"/>
                  <a:pt x="4884" y="6917"/>
                </a:cubicBezTo>
                <a:cubicBezTo>
                  <a:pt x="4779" y="6963"/>
                  <a:pt x="4397" y="7173"/>
                  <a:pt x="4090" y="7355"/>
                </a:cubicBezTo>
                <a:cubicBezTo>
                  <a:pt x="3967" y="7428"/>
                  <a:pt x="3815" y="7511"/>
                  <a:pt x="3753" y="7541"/>
                </a:cubicBezTo>
                <a:cubicBezTo>
                  <a:pt x="3642" y="7593"/>
                  <a:pt x="3635" y="7596"/>
                  <a:pt x="3487" y="7593"/>
                </a:cubicBezTo>
                <a:cubicBezTo>
                  <a:pt x="3340" y="7591"/>
                  <a:pt x="3332" y="7593"/>
                  <a:pt x="3275" y="7634"/>
                </a:cubicBezTo>
                <a:cubicBezTo>
                  <a:pt x="3197" y="7689"/>
                  <a:pt x="3178" y="7743"/>
                  <a:pt x="3177" y="7907"/>
                </a:cubicBezTo>
                <a:cubicBezTo>
                  <a:pt x="3176" y="8035"/>
                  <a:pt x="3190" y="8119"/>
                  <a:pt x="3223" y="8185"/>
                </a:cubicBezTo>
                <a:cubicBezTo>
                  <a:pt x="3235" y="8207"/>
                  <a:pt x="3243" y="8236"/>
                  <a:pt x="3243" y="8248"/>
                </a:cubicBezTo>
                <a:cubicBezTo>
                  <a:pt x="3243" y="8260"/>
                  <a:pt x="3255" y="8287"/>
                  <a:pt x="3272" y="8308"/>
                </a:cubicBezTo>
                <a:cubicBezTo>
                  <a:pt x="3376" y="8442"/>
                  <a:pt x="3627" y="8548"/>
                  <a:pt x="4136" y="8676"/>
                </a:cubicBezTo>
                <a:cubicBezTo>
                  <a:pt x="4290" y="8715"/>
                  <a:pt x="4462" y="8762"/>
                  <a:pt x="4518" y="8782"/>
                </a:cubicBezTo>
                <a:cubicBezTo>
                  <a:pt x="4575" y="8802"/>
                  <a:pt x="4672" y="8826"/>
                  <a:pt x="4734" y="8834"/>
                </a:cubicBezTo>
                <a:cubicBezTo>
                  <a:pt x="4795" y="8843"/>
                  <a:pt x="4945" y="8865"/>
                  <a:pt x="5067" y="8882"/>
                </a:cubicBezTo>
                <a:cubicBezTo>
                  <a:pt x="5190" y="8899"/>
                  <a:pt x="5339" y="8925"/>
                  <a:pt x="5399" y="8937"/>
                </a:cubicBezTo>
                <a:cubicBezTo>
                  <a:pt x="5511" y="8961"/>
                  <a:pt x="5571" y="8960"/>
                  <a:pt x="6040" y="8952"/>
                </a:cubicBezTo>
                <a:cubicBezTo>
                  <a:pt x="6292" y="8948"/>
                  <a:pt x="6317" y="8946"/>
                  <a:pt x="6388" y="8912"/>
                </a:cubicBezTo>
                <a:cubicBezTo>
                  <a:pt x="6518" y="8850"/>
                  <a:pt x="6610" y="8870"/>
                  <a:pt x="6718" y="8980"/>
                </a:cubicBezTo>
                <a:cubicBezTo>
                  <a:pt x="6745" y="9008"/>
                  <a:pt x="6820" y="9066"/>
                  <a:pt x="6883" y="9110"/>
                </a:cubicBezTo>
                <a:cubicBezTo>
                  <a:pt x="6945" y="9154"/>
                  <a:pt x="7001" y="9196"/>
                  <a:pt x="7008" y="9203"/>
                </a:cubicBezTo>
                <a:cubicBezTo>
                  <a:pt x="7027" y="9222"/>
                  <a:pt x="7008" y="9303"/>
                  <a:pt x="6944" y="9486"/>
                </a:cubicBezTo>
                <a:cubicBezTo>
                  <a:pt x="6878" y="9671"/>
                  <a:pt x="6769" y="9850"/>
                  <a:pt x="6675" y="9922"/>
                </a:cubicBezTo>
                <a:cubicBezTo>
                  <a:pt x="6620" y="9964"/>
                  <a:pt x="6609" y="9966"/>
                  <a:pt x="6481" y="9967"/>
                </a:cubicBezTo>
                <a:cubicBezTo>
                  <a:pt x="6337" y="9970"/>
                  <a:pt x="6289" y="9982"/>
                  <a:pt x="6174" y="10050"/>
                </a:cubicBezTo>
                <a:cubicBezTo>
                  <a:pt x="6108" y="10090"/>
                  <a:pt x="6089" y="10094"/>
                  <a:pt x="5909" y="10103"/>
                </a:cubicBezTo>
                <a:cubicBezTo>
                  <a:pt x="5802" y="10108"/>
                  <a:pt x="5689" y="10115"/>
                  <a:pt x="5659" y="10118"/>
                </a:cubicBezTo>
                <a:cubicBezTo>
                  <a:pt x="5629" y="10121"/>
                  <a:pt x="5527" y="10128"/>
                  <a:pt x="5431" y="10133"/>
                </a:cubicBezTo>
                <a:cubicBezTo>
                  <a:pt x="5336" y="10138"/>
                  <a:pt x="5243" y="10147"/>
                  <a:pt x="5225" y="10151"/>
                </a:cubicBezTo>
                <a:cubicBezTo>
                  <a:pt x="5207" y="10154"/>
                  <a:pt x="5127" y="10160"/>
                  <a:pt x="5046" y="10166"/>
                </a:cubicBezTo>
                <a:cubicBezTo>
                  <a:pt x="4965" y="10171"/>
                  <a:pt x="4888" y="10177"/>
                  <a:pt x="4874" y="10181"/>
                </a:cubicBezTo>
                <a:cubicBezTo>
                  <a:pt x="4859" y="10184"/>
                  <a:pt x="4797" y="10191"/>
                  <a:pt x="4737" y="10196"/>
                </a:cubicBezTo>
                <a:cubicBezTo>
                  <a:pt x="4583" y="10208"/>
                  <a:pt x="4273" y="10246"/>
                  <a:pt x="4183" y="10263"/>
                </a:cubicBezTo>
                <a:cubicBezTo>
                  <a:pt x="4141" y="10271"/>
                  <a:pt x="4082" y="10282"/>
                  <a:pt x="4052" y="10286"/>
                </a:cubicBezTo>
                <a:cubicBezTo>
                  <a:pt x="3922" y="10304"/>
                  <a:pt x="3739" y="10348"/>
                  <a:pt x="3711" y="10369"/>
                </a:cubicBezTo>
                <a:cubicBezTo>
                  <a:pt x="3699" y="10377"/>
                  <a:pt x="3682" y="10381"/>
                  <a:pt x="3674" y="10376"/>
                </a:cubicBezTo>
                <a:cubicBezTo>
                  <a:pt x="3665" y="10372"/>
                  <a:pt x="3653" y="10378"/>
                  <a:pt x="3645" y="10391"/>
                </a:cubicBezTo>
                <a:cubicBezTo>
                  <a:pt x="3637" y="10404"/>
                  <a:pt x="3621" y="10416"/>
                  <a:pt x="3609" y="10416"/>
                </a:cubicBezTo>
                <a:cubicBezTo>
                  <a:pt x="3592" y="10416"/>
                  <a:pt x="3590" y="10419"/>
                  <a:pt x="3600" y="10436"/>
                </a:cubicBezTo>
                <a:cubicBezTo>
                  <a:pt x="3642" y="10507"/>
                  <a:pt x="3855" y="10566"/>
                  <a:pt x="4291" y="10627"/>
                </a:cubicBezTo>
                <a:cubicBezTo>
                  <a:pt x="4356" y="10636"/>
                  <a:pt x="4428" y="10646"/>
                  <a:pt x="4449" y="10649"/>
                </a:cubicBezTo>
                <a:cubicBezTo>
                  <a:pt x="4490" y="10656"/>
                  <a:pt x="4748" y="10685"/>
                  <a:pt x="4888" y="10697"/>
                </a:cubicBezTo>
                <a:cubicBezTo>
                  <a:pt x="4936" y="10701"/>
                  <a:pt x="5007" y="10708"/>
                  <a:pt x="5046" y="10712"/>
                </a:cubicBezTo>
                <a:cubicBezTo>
                  <a:pt x="5085" y="10716"/>
                  <a:pt x="5177" y="10723"/>
                  <a:pt x="5252" y="10727"/>
                </a:cubicBezTo>
                <a:cubicBezTo>
                  <a:pt x="5327" y="10732"/>
                  <a:pt x="5424" y="10738"/>
                  <a:pt x="5469" y="10742"/>
                </a:cubicBezTo>
                <a:cubicBezTo>
                  <a:pt x="5625" y="10756"/>
                  <a:pt x="5759" y="10764"/>
                  <a:pt x="5937" y="10772"/>
                </a:cubicBezTo>
                <a:cubicBezTo>
                  <a:pt x="6036" y="10777"/>
                  <a:pt x="6148" y="10784"/>
                  <a:pt x="6187" y="10787"/>
                </a:cubicBezTo>
                <a:cubicBezTo>
                  <a:pt x="6226" y="10791"/>
                  <a:pt x="6378" y="10797"/>
                  <a:pt x="6524" y="10802"/>
                </a:cubicBezTo>
                <a:cubicBezTo>
                  <a:pt x="6670" y="10807"/>
                  <a:pt x="6820" y="10814"/>
                  <a:pt x="6856" y="10817"/>
                </a:cubicBezTo>
                <a:cubicBezTo>
                  <a:pt x="6892" y="10821"/>
                  <a:pt x="7084" y="10827"/>
                  <a:pt x="7284" y="10832"/>
                </a:cubicBezTo>
                <a:cubicBezTo>
                  <a:pt x="7485" y="10838"/>
                  <a:pt x="7675" y="10845"/>
                  <a:pt x="7708" y="10847"/>
                </a:cubicBezTo>
                <a:cubicBezTo>
                  <a:pt x="7851" y="10858"/>
                  <a:pt x="9478" y="10878"/>
                  <a:pt x="10223" y="10878"/>
                </a:cubicBezTo>
                <a:cubicBezTo>
                  <a:pt x="11947" y="10876"/>
                  <a:pt x="13037" y="10851"/>
                  <a:pt x="14205" y="10785"/>
                </a:cubicBezTo>
                <a:cubicBezTo>
                  <a:pt x="16159" y="10675"/>
                  <a:pt x="18018" y="10858"/>
                  <a:pt x="18384" y="11196"/>
                </a:cubicBezTo>
                <a:cubicBezTo>
                  <a:pt x="18413" y="11223"/>
                  <a:pt x="18438" y="11240"/>
                  <a:pt x="18440" y="11233"/>
                </a:cubicBezTo>
                <a:cubicBezTo>
                  <a:pt x="18447" y="11210"/>
                  <a:pt x="18408" y="11049"/>
                  <a:pt x="18381" y="10988"/>
                </a:cubicBezTo>
                <a:cubicBezTo>
                  <a:pt x="18285" y="10776"/>
                  <a:pt x="18035" y="10560"/>
                  <a:pt x="17681" y="10384"/>
                </a:cubicBezTo>
                <a:cubicBezTo>
                  <a:pt x="17282" y="10185"/>
                  <a:pt x="16798" y="10026"/>
                  <a:pt x="15916" y="9800"/>
                </a:cubicBezTo>
                <a:cubicBezTo>
                  <a:pt x="15599" y="9718"/>
                  <a:pt x="15485" y="9690"/>
                  <a:pt x="15102" y="9596"/>
                </a:cubicBezTo>
                <a:cubicBezTo>
                  <a:pt x="15000" y="9572"/>
                  <a:pt x="14879" y="9539"/>
                  <a:pt x="14834" y="9526"/>
                </a:cubicBezTo>
                <a:cubicBezTo>
                  <a:pt x="14790" y="9514"/>
                  <a:pt x="14725" y="9495"/>
                  <a:pt x="14689" y="9486"/>
                </a:cubicBezTo>
                <a:cubicBezTo>
                  <a:pt x="14283" y="9382"/>
                  <a:pt x="13927" y="9272"/>
                  <a:pt x="13554" y="9138"/>
                </a:cubicBezTo>
                <a:cubicBezTo>
                  <a:pt x="13293" y="9044"/>
                  <a:pt x="13041" y="8943"/>
                  <a:pt x="13026" y="8927"/>
                </a:cubicBezTo>
                <a:cubicBezTo>
                  <a:pt x="13020" y="8920"/>
                  <a:pt x="12976" y="8902"/>
                  <a:pt x="12928" y="8885"/>
                </a:cubicBezTo>
                <a:cubicBezTo>
                  <a:pt x="12742" y="8820"/>
                  <a:pt x="12213" y="8501"/>
                  <a:pt x="12198" y="8446"/>
                </a:cubicBezTo>
                <a:cubicBezTo>
                  <a:pt x="12195" y="8435"/>
                  <a:pt x="12175" y="8418"/>
                  <a:pt x="12153" y="8408"/>
                </a:cubicBezTo>
                <a:cubicBezTo>
                  <a:pt x="12087" y="8378"/>
                  <a:pt x="11905" y="8231"/>
                  <a:pt x="11887" y="8193"/>
                </a:cubicBezTo>
                <a:cubicBezTo>
                  <a:pt x="11875" y="8167"/>
                  <a:pt x="11850" y="8149"/>
                  <a:pt x="11801" y="8132"/>
                </a:cubicBezTo>
                <a:cubicBezTo>
                  <a:pt x="11723" y="8106"/>
                  <a:pt x="11555" y="8007"/>
                  <a:pt x="11537" y="7977"/>
                </a:cubicBezTo>
                <a:cubicBezTo>
                  <a:pt x="11531" y="7966"/>
                  <a:pt x="11493" y="7949"/>
                  <a:pt x="11455" y="7939"/>
                </a:cubicBezTo>
                <a:cubicBezTo>
                  <a:pt x="11389" y="7923"/>
                  <a:pt x="11237" y="7865"/>
                  <a:pt x="11189" y="7837"/>
                </a:cubicBezTo>
                <a:cubicBezTo>
                  <a:pt x="11145" y="7810"/>
                  <a:pt x="10312" y="7542"/>
                  <a:pt x="10206" y="7521"/>
                </a:cubicBezTo>
                <a:cubicBezTo>
                  <a:pt x="10186" y="7517"/>
                  <a:pt x="10098" y="7496"/>
                  <a:pt x="10011" y="7476"/>
                </a:cubicBezTo>
                <a:cubicBezTo>
                  <a:pt x="9691" y="7401"/>
                  <a:pt x="9402" y="7348"/>
                  <a:pt x="9154" y="7318"/>
                </a:cubicBezTo>
                <a:cubicBezTo>
                  <a:pt x="9079" y="7309"/>
                  <a:pt x="8988" y="7296"/>
                  <a:pt x="8953" y="7290"/>
                </a:cubicBezTo>
                <a:cubicBezTo>
                  <a:pt x="8802" y="7264"/>
                  <a:pt x="8173" y="7290"/>
                  <a:pt x="8144" y="7323"/>
                </a:cubicBezTo>
                <a:cubicBezTo>
                  <a:pt x="8135" y="7332"/>
                  <a:pt x="8064" y="7345"/>
                  <a:pt x="7986" y="7350"/>
                </a:cubicBezTo>
                <a:cubicBezTo>
                  <a:pt x="7907" y="7356"/>
                  <a:pt x="7820" y="7368"/>
                  <a:pt x="7790" y="7378"/>
                </a:cubicBezTo>
                <a:cubicBezTo>
                  <a:pt x="7760" y="7387"/>
                  <a:pt x="7628" y="7399"/>
                  <a:pt x="7496" y="7403"/>
                </a:cubicBezTo>
                <a:cubicBezTo>
                  <a:pt x="7365" y="7407"/>
                  <a:pt x="7223" y="7413"/>
                  <a:pt x="7182" y="7418"/>
                </a:cubicBezTo>
                <a:cubicBezTo>
                  <a:pt x="7134" y="7423"/>
                  <a:pt x="7099" y="7420"/>
                  <a:pt x="7084" y="7408"/>
                </a:cubicBezTo>
                <a:cubicBezTo>
                  <a:pt x="7068" y="7397"/>
                  <a:pt x="7039" y="7394"/>
                  <a:pt x="7006" y="7400"/>
                </a:cubicBezTo>
                <a:cubicBezTo>
                  <a:pt x="6937" y="7413"/>
                  <a:pt x="6933" y="7413"/>
                  <a:pt x="6752" y="7403"/>
                </a:cubicBezTo>
                <a:cubicBezTo>
                  <a:pt x="6393" y="7384"/>
                  <a:pt x="6027" y="7303"/>
                  <a:pt x="5769" y="7187"/>
                </a:cubicBezTo>
                <a:cubicBezTo>
                  <a:pt x="5695" y="7154"/>
                  <a:pt x="5672" y="7134"/>
                  <a:pt x="5616" y="7059"/>
                </a:cubicBezTo>
                <a:cubicBezTo>
                  <a:pt x="5485" y="6883"/>
                  <a:pt x="5316" y="6812"/>
                  <a:pt x="5107" y="6846"/>
                </a:cubicBezTo>
                <a:close/>
                <a:moveTo>
                  <a:pt x="3200" y="11858"/>
                </a:moveTo>
                <a:lnTo>
                  <a:pt x="3200" y="12906"/>
                </a:lnTo>
                <a:lnTo>
                  <a:pt x="3200" y="13953"/>
                </a:lnTo>
                <a:lnTo>
                  <a:pt x="3232" y="13953"/>
                </a:lnTo>
                <a:lnTo>
                  <a:pt x="3265" y="13953"/>
                </a:lnTo>
                <a:lnTo>
                  <a:pt x="3265" y="13452"/>
                </a:lnTo>
                <a:cubicBezTo>
                  <a:pt x="3265" y="13161"/>
                  <a:pt x="3270" y="12948"/>
                  <a:pt x="3275" y="12943"/>
                </a:cubicBezTo>
                <a:cubicBezTo>
                  <a:pt x="3281" y="12938"/>
                  <a:pt x="3343" y="12983"/>
                  <a:pt x="3414" y="13041"/>
                </a:cubicBezTo>
                <a:lnTo>
                  <a:pt x="3541" y="13144"/>
                </a:lnTo>
                <a:lnTo>
                  <a:pt x="3546" y="13043"/>
                </a:lnTo>
                <a:lnTo>
                  <a:pt x="3552" y="12943"/>
                </a:lnTo>
                <a:lnTo>
                  <a:pt x="6504" y="12938"/>
                </a:lnTo>
                <a:cubicBezTo>
                  <a:pt x="9447" y="12934"/>
                  <a:pt x="9457" y="12936"/>
                  <a:pt x="9457" y="12906"/>
                </a:cubicBezTo>
                <a:cubicBezTo>
                  <a:pt x="9457" y="12875"/>
                  <a:pt x="9447" y="12874"/>
                  <a:pt x="6504" y="12871"/>
                </a:cubicBezTo>
                <a:lnTo>
                  <a:pt x="3552" y="12868"/>
                </a:lnTo>
                <a:lnTo>
                  <a:pt x="3550" y="12773"/>
                </a:lnTo>
                <a:cubicBezTo>
                  <a:pt x="3548" y="12721"/>
                  <a:pt x="3544" y="12677"/>
                  <a:pt x="3541" y="12677"/>
                </a:cubicBezTo>
                <a:cubicBezTo>
                  <a:pt x="3538" y="12677"/>
                  <a:pt x="3477" y="12725"/>
                  <a:pt x="3406" y="12783"/>
                </a:cubicBezTo>
                <a:cubicBezTo>
                  <a:pt x="3335" y="12840"/>
                  <a:pt x="3273" y="12883"/>
                  <a:pt x="3270" y="12878"/>
                </a:cubicBezTo>
                <a:cubicBezTo>
                  <a:pt x="3267" y="12873"/>
                  <a:pt x="3265" y="12642"/>
                  <a:pt x="3265" y="12364"/>
                </a:cubicBezTo>
                <a:lnTo>
                  <a:pt x="3265" y="11858"/>
                </a:lnTo>
                <a:lnTo>
                  <a:pt x="3232" y="11858"/>
                </a:lnTo>
                <a:lnTo>
                  <a:pt x="3200" y="11858"/>
                </a:lnTo>
                <a:close/>
                <a:moveTo>
                  <a:pt x="18321" y="11858"/>
                </a:moveTo>
                <a:lnTo>
                  <a:pt x="18321" y="12357"/>
                </a:lnTo>
                <a:cubicBezTo>
                  <a:pt x="18321" y="12666"/>
                  <a:pt x="18319" y="12862"/>
                  <a:pt x="18312" y="12868"/>
                </a:cubicBezTo>
                <a:cubicBezTo>
                  <a:pt x="18307" y="12873"/>
                  <a:pt x="18245" y="12832"/>
                  <a:pt x="18178" y="12778"/>
                </a:cubicBezTo>
                <a:lnTo>
                  <a:pt x="18056" y="12677"/>
                </a:lnTo>
                <a:lnTo>
                  <a:pt x="18051" y="12773"/>
                </a:lnTo>
                <a:lnTo>
                  <a:pt x="18045" y="12868"/>
                </a:lnTo>
                <a:lnTo>
                  <a:pt x="15087" y="12871"/>
                </a:lnTo>
                <a:cubicBezTo>
                  <a:pt x="12139" y="12874"/>
                  <a:pt x="12129" y="12875"/>
                  <a:pt x="12129" y="12906"/>
                </a:cubicBezTo>
                <a:cubicBezTo>
                  <a:pt x="12129" y="12936"/>
                  <a:pt x="12139" y="12934"/>
                  <a:pt x="15087" y="12938"/>
                </a:cubicBezTo>
                <a:lnTo>
                  <a:pt x="18045" y="12943"/>
                </a:lnTo>
                <a:lnTo>
                  <a:pt x="18049" y="13043"/>
                </a:lnTo>
                <a:lnTo>
                  <a:pt x="18052" y="13146"/>
                </a:lnTo>
                <a:lnTo>
                  <a:pt x="18180" y="13041"/>
                </a:lnTo>
                <a:cubicBezTo>
                  <a:pt x="18250" y="12984"/>
                  <a:pt x="18310" y="12942"/>
                  <a:pt x="18314" y="12946"/>
                </a:cubicBezTo>
                <a:cubicBezTo>
                  <a:pt x="18319" y="12950"/>
                  <a:pt x="18321" y="13177"/>
                  <a:pt x="18321" y="13452"/>
                </a:cubicBezTo>
                <a:lnTo>
                  <a:pt x="18321" y="13953"/>
                </a:lnTo>
                <a:lnTo>
                  <a:pt x="18356" y="13953"/>
                </a:lnTo>
                <a:lnTo>
                  <a:pt x="18388" y="13953"/>
                </a:lnTo>
                <a:lnTo>
                  <a:pt x="18388" y="12906"/>
                </a:lnTo>
                <a:lnTo>
                  <a:pt x="18388" y="11858"/>
                </a:lnTo>
                <a:lnTo>
                  <a:pt x="18356" y="11858"/>
                </a:lnTo>
                <a:lnTo>
                  <a:pt x="18321" y="11858"/>
                </a:lnTo>
                <a:close/>
                <a:moveTo>
                  <a:pt x="11155" y="12685"/>
                </a:moveTo>
                <a:lnTo>
                  <a:pt x="11120" y="12728"/>
                </a:lnTo>
                <a:cubicBezTo>
                  <a:pt x="11076" y="12779"/>
                  <a:pt x="11054" y="12780"/>
                  <a:pt x="11023" y="12730"/>
                </a:cubicBezTo>
                <a:cubicBezTo>
                  <a:pt x="11003" y="12699"/>
                  <a:pt x="10996" y="12693"/>
                  <a:pt x="10983" y="12708"/>
                </a:cubicBezTo>
                <a:cubicBezTo>
                  <a:pt x="10960" y="12734"/>
                  <a:pt x="10964" y="12768"/>
                  <a:pt x="10999" y="12860"/>
                </a:cubicBezTo>
                <a:cubicBezTo>
                  <a:pt x="11017" y="12906"/>
                  <a:pt x="11039" y="12987"/>
                  <a:pt x="11050" y="13041"/>
                </a:cubicBezTo>
                <a:cubicBezTo>
                  <a:pt x="11060" y="13095"/>
                  <a:pt x="11069" y="13148"/>
                  <a:pt x="11071" y="13159"/>
                </a:cubicBezTo>
                <a:cubicBezTo>
                  <a:pt x="11073" y="13169"/>
                  <a:pt x="11081" y="13179"/>
                  <a:pt x="11087" y="13179"/>
                </a:cubicBezTo>
                <a:cubicBezTo>
                  <a:pt x="11101" y="13179"/>
                  <a:pt x="11100" y="13042"/>
                  <a:pt x="11087" y="12963"/>
                </a:cubicBezTo>
                <a:cubicBezTo>
                  <a:pt x="11079" y="12912"/>
                  <a:pt x="11081" y="12903"/>
                  <a:pt x="11111" y="12871"/>
                </a:cubicBezTo>
                <a:cubicBezTo>
                  <a:pt x="11136" y="12843"/>
                  <a:pt x="11145" y="12820"/>
                  <a:pt x="11150" y="12760"/>
                </a:cubicBezTo>
                <a:lnTo>
                  <a:pt x="11155" y="12685"/>
                </a:lnTo>
                <a:close/>
                <a:moveTo>
                  <a:pt x="11374" y="12860"/>
                </a:moveTo>
                <a:lnTo>
                  <a:pt x="11362" y="12901"/>
                </a:lnTo>
                <a:cubicBezTo>
                  <a:pt x="11342" y="12964"/>
                  <a:pt x="11345" y="12988"/>
                  <a:pt x="11378" y="13016"/>
                </a:cubicBezTo>
                <a:cubicBezTo>
                  <a:pt x="11419" y="13051"/>
                  <a:pt x="11419" y="13049"/>
                  <a:pt x="11432" y="12981"/>
                </a:cubicBezTo>
                <a:cubicBezTo>
                  <a:pt x="11442" y="12923"/>
                  <a:pt x="11441" y="12920"/>
                  <a:pt x="11408" y="12891"/>
                </a:cubicBezTo>
                <a:lnTo>
                  <a:pt x="11374" y="12860"/>
                </a:lnTo>
                <a:close/>
                <a:moveTo>
                  <a:pt x="10267" y="12898"/>
                </a:moveTo>
                <a:cubicBezTo>
                  <a:pt x="10249" y="12904"/>
                  <a:pt x="10209" y="12920"/>
                  <a:pt x="10180" y="12933"/>
                </a:cubicBezTo>
                <a:cubicBezTo>
                  <a:pt x="10131" y="12955"/>
                  <a:pt x="10122" y="12967"/>
                  <a:pt x="10097" y="13036"/>
                </a:cubicBezTo>
                <a:cubicBezTo>
                  <a:pt x="10068" y="13117"/>
                  <a:pt x="10067" y="13163"/>
                  <a:pt x="10093" y="13362"/>
                </a:cubicBezTo>
                <a:lnTo>
                  <a:pt x="10101" y="13415"/>
                </a:lnTo>
                <a:lnTo>
                  <a:pt x="10115" y="13369"/>
                </a:lnTo>
                <a:cubicBezTo>
                  <a:pt x="10126" y="13337"/>
                  <a:pt x="10129" y="13287"/>
                  <a:pt x="10124" y="13194"/>
                </a:cubicBezTo>
                <a:cubicBezTo>
                  <a:pt x="10119" y="13087"/>
                  <a:pt x="10121" y="13060"/>
                  <a:pt x="10135" y="13043"/>
                </a:cubicBezTo>
                <a:cubicBezTo>
                  <a:pt x="10158" y="13017"/>
                  <a:pt x="10177" y="13035"/>
                  <a:pt x="10163" y="13071"/>
                </a:cubicBezTo>
                <a:cubicBezTo>
                  <a:pt x="10150" y="13106"/>
                  <a:pt x="10168" y="13130"/>
                  <a:pt x="10258" y="13194"/>
                </a:cubicBezTo>
                <a:lnTo>
                  <a:pt x="10327" y="13242"/>
                </a:lnTo>
                <a:lnTo>
                  <a:pt x="10346" y="13209"/>
                </a:lnTo>
                <a:cubicBezTo>
                  <a:pt x="10364" y="13179"/>
                  <a:pt x="10375" y="13178"/>
                  <a:pt x="10547" y="13179"/>
                </a:cubicBezTo>
                <a:lnTo>
                  <a:pt x="10728" y="13179"/>
                </a:lnTo>
                <a:lnTo>
                  <a:pt x="10739" y="13139"/>
                </a:lnTo>
                <a:cubicBezTo>
                  <a:pt x="10745" y="13117"/>
                  <a:pt x="10750" y="13061"/>
                  <a:pt x="10750" y="13013"/>
                </a:cubicBezTo>
                <a:lnTo>
                  <a:pt x="10750" y="12928"/>
                </a:lnTo>
                <a:lnTo>
                  <a:pt x="10728" y="12966"/>
                </a:lnTo>
                <a:cubicBezTo>
                  <a:pt x="10717" y="12987"/>
                  <a:pt x="10707" y="13020"/>
                  <a:pt x="10705" y="13041"/>
                </a:cubicBezTo>
                <a:cubicBezTo>
                  <a:pt x="10703" y="13070"/>
                  <a:pt x="10696" y="13081"/>
                  <a:pt x="10675" y="13081"/>
                </a:cubicBezTo>
                <a:cubicBezTo>
                  <a:pt x="10649" y="13081"/>
                  <a:pt x="10647" y="13074"/>
                  <a:pt x="10650" y="13013"/>
                </a:cubicBezTo>
                <a:cubicBezTo>
                  <a:pt x="10653" y="12936"/>
                  <a:pt x="10640" y="12940"/>
                  <a:pt x="10612" y="13023"/>
                </a:cubicBezTo>
                <a:cubicBezTo>
                  <a:pt x="10596" y="13072"/>
                  <a:pt x="10588" y="13081"/>
                  <a:pt x="10554" y="13081"/>
                </a:cubicBezTo>
                <a:cubicBezTo>
                  <a:pt x="10514" y="13081"/>
                  <a:pt x="10513" y="13075"/>
                  <a:pt x="10528" y="12981"/>
                </a:cubicBezTo>
                <a:lnTo>
                  <a:pt x="10535" y="12928"/>
                </a:lnTo>
                <a:lnTo>
                  <a:pt x="10511" y="12958"/>
                </a:lnTo>
                <a:cubicBezTo>
                  <a:pt x="10499" y="12974"/>
                  <a:pt x="10486" y="13008"/>
                  <a:pt x="10481" y="13033"/>
                </a:cubicBezTo>
                <a:cubicBezTo>
                  <a:pt x="10473" y="13077"/>
                  <a:pt x="10468" y="13079"/>
                  <a:pt x="10416" y="13084"/>
                </a:cubicBezTo>
                <a:cubicBezTo>
                  <a:pt x="10367" y="13088"/>
                  <a:pt x="10358" y="13085"/>
                  <a:pt x="10337" y="13048"/>
                </a:cubicBezTo>
                <a:cubicBezTo>
                  <a:pt x="10325" y="13026"/>
                  <a:pt x="10312" y="12981"/>
                  <a:pt x="10309" y="12948"/>
                </a:cubicBezTo>
                <a:cubicBezTo>
                  <a:pt x="10302" y="12891"/>
                  <a:pt x="10300" y="12888"/>
                  <a:pt x="10267" y="12898"/>
                </a:cubicBezTo>
                <a:close/>
                <a:moveTo>
                  <a:pt x="18017" y="16290"/>
                </a:moveTo>
                <a:cubicBezTo>
                  <a:pt x="18000" y="16278"/>
                  <a:pt x="17968" y="16277"/>
                  <a:pt x="17938" y="16297"/>
                </a:cubicBezTo>
                <a:cubicBezTo>
                  <a:pt x="17904" y="16320"/>
                  <a:pt x="17866" y="16396"/>
                  <a:pt x="17866" y="16438"/>
                </a:cubicBezTo>
                <a:cubicBezTo>
                  <a:pt x="17866" y="16445"/>
                  <a:pt x="17881" y="16463"/>
                  <a:pt x="17900" y="16478"/>
                </a:cubicBezTo>
                <a:lnTo>
                  <a:pt x="17936" y="16506"/>
                </a:lnTo>
                <a:lnTo>
                  <a:pt x="17903" y="16543"/>
                </a:lnTo>
                <a:lnTo>
                  <a:pt x="17871" y="16581"/>
                </a:lnTo>
                <a:lnTo>
                  <a:pt x="17930" y="16543"/>
                </a:lnTo>
                <a:cubicBezTo>
                  <a:pt x="17963" y="16522"/>
                  <a:pt x="18008" y="16501"/>
                  <a:pt x="18027" y="16496"/>
                </a:cubicBezTo>
                <a:cubicBezTo>
                  <a:pt x="18047" y="16490"/>
                  <a:pt x="18066" y="16473"/>
                  <a:pt x="18072" y="16458"/>
                </a:cubicBezTo>
                <a:cubicBezTo>
                  <a:pt x="18081" y="16434"/>
                  <a:pt x="18076" y="16431"/>
                  <a:pt x="18013" y="16425"/>
                </a:cubicBezTo>
                <a:cubicBezTo>
                  <a:pt x="17930" y="16418"/>
                  <a:pt x="17890" y="16383"/>
                  <a:pt x="17930" y="16353"/>
                </a:cubicBezTo>
                <a:cubicBezTo>
                  <a:pt x="17947" y="16340"/>
                  <a:pt x="17959" y="16340"/>
                  <a:pt x="17975" y="16353"/>
                </a:cubicBezTo>
                <a:cubicBezTo>
                  <a:pt x="17992" y="16365"/>
                  <a:pt x="18001" y="16364"/>
                  <a:pt x="18013" y="16350"/>
                </a:cubicBezTo>
                <a:cubicBezTo>
                  <a:pt x="18036" y="16324"/>
                  <a:pt x="18033" y="16302"/>
                  <a:pt x="18017" y="16290"/>
                </a:cubicBezTo>
                <a:close/>
                <a:moveTo>
                  <a:pt x="14583" y="16483"/>
                </a:moveTo>
                <a:cubicBezTo>
                  <a:pt x="14575" y="16483"/>
                  <a:pt x="14560" y="16501"/>
                  <a:pt x="14544" y="16536"/>
                </a:cubicBezTo>
                <a:cubicBezTo>
                  <a:pt x="14480" y="16668"/>
                  <a:pt x="14443" y="16716"/>
                  <a:pt x="14406" y="16716"/>
                </a:cubicBezTo>
                <a:cubicBezTo>
                  <a:pt x="14364" y="16716"/>
                  <a:pt x="14299" y="16656"/>
                  <a:pt x="14255" y="16576"/>
                </a:cubicBezTo>
                <a:cubicBezTo>
                  <a:pt x="14238" y="16545"/>
                  <a:pt x="14222" y="16518"/>
                  <a:pt x="14217" y="16518"/>
                </a:cubicBezTo>
                <a:cubicBezTo>
                  <a:pt x="14213" y="16518"/>
                  <a:pt x="14197" y="16552"/>
                  <a:pt x="14183" y="16593"/>
                </a:cubicBezTo>
                <a:lnTo>
                  <a:pt x="14158" y="16668"/>
                </a:lnTo>
                <a:lnTo>
                  <a:pt x="14196" y="16741"/>
                </a:lnTo>
                <a:cubicBezTo>
                  <a:pt x="14309" y="16957"/>
                  <a:pt x="14390" y="17306"/>
                  <a:pt x="14390" y="17581"/>
                </a:cubicBezTo>
                <a:cubicBezTo>
                  <a:pt x="14390" y="17637"/>
                  <a:pt x="14393" y="17688"/>
                  <a:pt x="14397" y="17694"/>
                </a:cubicBezTo>
                <a:cubicBezTo>
                  <a:pt x="14412" y="17716"/>
                  <a:pt x="14420" y="17699"/>
                  <a:pt x="14433" y="17624"/>
                </a:cubicBezTo>
                <a:cubicBezTo>
                  <a:pt x="14450" y="17525"/>
                  <a:pt x="14442" y="17280"/>
                  <a:pt x="14413" y="17080"/>
                </a:cubicBezTo>
                <a:cubicBezTo>
                  <a:pt x="14402" y="17000"/>
                  <a:pt x="14394" y="16930"/>
                  <a:pt x="14398" y="16924"/>
                </a:cubicBezTo>
                <a:cubicBezTo>
                  <a:pt x="14403" y="16918"/>
                  <a:pt x="14434" y="16890"/>
                  <a:pt x="14468" y="16862"/>
                </a:cubicBezTo>
                <a:lnTo>
                  <a:pt x="14531" y="16809"/>
                </a:lnTo>
                <a:lnTo>
                  <a:pt x="14578" y="16839"/>
                </a:lnTo>
                <a:cubicBezTo>
                  <a:pt x="14603" y="16855"/>
                  <a:pt x="14647" y="16869"/>
                  <a:pt x="14675" y="16869"/>
                </a:cubicBezTo>
                <a:cubicBezTo>
                  <a:pt x="14716" y="16869"/>
                  <a:pt x="14728" y="16861"/>
                  <a:pt x="14746" y="16829"/>
                </a:cubicBezTo>
                <a:cubicBezTo>
                  <a:pt x="14776" y="16776"/>
                  <a:pt x="14793" y="16696"/>
                  <a:pt x="14795" y="16603"/>
                </a:cubicBezTo>
                <a:cubicBezTo>
                  <a:pt x="14797" y="16514"/>
                  <a:pt x="14773" y="16496"/>
                  <a:pt x="14755" y="16573"/>
                </a:cubicBezTo>
                <a:cubicBezTo>
                  <a:pt x="14740" y="16642"/>
                  <a:pt x="14728" y="16656"/>
                  <a:pt x="14687" y="16656"/>
                </a:cubicBezTo>
                <a:cubicBezTo>
                  <a:pt x="14640" y="16656"/>
                  <a:pt x="14596" y="16599"/>
                  <a:pt x="14596" y="16536"/>
                </a:cubicBezTo>
                <a:cubicBezTo>
                  <a:pt x="14596" y="16501"/>
                  <a:pt x="14592" y="16483"/>
                  <a:pt x="14583" y="16483"/>
                </a:cubicBezTo>
                <a:close/>
                <a:moveTo>
                  <a:pt x="6402" y="16496"/>
                </a:moveTo>
                <a:cubicBezTo>
                  <a:pt x="6254" y="16537"/>
                  <a:pt x="6117" y="16750"/>
                  <a:pt x="6079" y="17002"/>
                </a:cubicBezTo>
                <a:cubicBezTo>
                  <a:pt x="6064" y="17104"/>
                  <a:pt x="6064" y="17314"/>
                  <a:pt x="6079" y="17418"/>
                </a:cubicBezTo>
                <a:cubicBezTo>
                  <a:pt x="6109" y="17617"/>
                  <a:pt x="6213" y="17826"/>
                  <a:pt x="6319" y="17899"/>
                </a:cubicBezTo>
                <a:cubicBezTo>
                  <a:pt x="6371" y="17935"/>
                  <a:pt x="6441" y="17942"/>
                  <a:pt x="6434" y="17912"/>
                </a:cubicBezTo>
                <a:cubicBezTo>
                  <a:pt x="6432" y="17902"/>
                  <a:pt x="6416" y="17888"/>
                  <a:pt x="6398" y="17879"/>
                </a:cubicBezTo>
                <a:cubicBezTo>
                  <a:pt x="6302" y="17830"/>
                  <a:pt x="6239" y="17689"/>
                  <a:pt x="6219" y="17476"/>
                </a:cubicBezTo>
                <a:cubicBezTo>
                  <a:pt x="6201" y="17292"/>
                  <a:pt x="6211" y="16930"/>
                  <a:pt x="6237" y="16816"/>
                </a:cubicBezTo>
                <a:cubicBezTo>
                  <a:pt x="6261" y="16709"/>
                  <a:pt x="6329" y="16599"/>
                  <a:pt x="6393" y="16558"/>
                </a:cubicBezTo>
                <a:cubicBezTo>
                  <a:pt x="6448" y="16524"/>
                  <a:pt x="6454" y="16481"/>
                  <a:pt x="6402" y="16496"/>
                </a:cubicBezTo>
                <a:close/>
                <a:moveTo>
                  <a:pt x="17625" y="16496"/>
                </a:moveTo>
                <a:cubicBezTo>
                  <a:pt x="17479" y="16536"/>
                  <a:pt x="17339" y="16755"/>
                  <a:pt x="17303" y="17002"/>
                </a:cubicBezTo>
                <a:cubicBezTo>
                  <a:pt x="17287" y="17105"/>
                  <a:pt x="17287" y="17315"/>
                  <a:pt x="17303" y="17418"/>
                </a:cubicBezTo>
                <a:cubicBezTo>
                  <a:pt x="17332" y="17618"/>
                  <a:pt x="17435" y="17825"/>
                  <a:pt x="17541" y="17897"/>
                </a:cubicBezTo>
                <a:cubicBezTo>
                  <a:pt x="17594" y="17932"/>
                  <a:pt x="17665" y="17941"/>
                  <a:pt x="17658" y="17912"/>
                </a:cubicBezTo>
                <a:cubicBezTo>
                  <a:pt x="17655" y="17902"/>
                  <a:pt x="17638" y="17888"/>
                  <a:pt x="17620" y="17879"/>
                </a:cubicBezTo>
                <a:cubicBezTo>
                  <a:pt x="17523" y="17830"/>
                  <a:pt x="17461" y="17689"/>
                  <a:pt x="17441" y="17476"/>
                </a:cubicBezTo>
                <a:cubicBezTo>
                  <a:pt x="17423" y="17292"/>
                  <a:pt x="17433" y="16930"/>
                  <a:pt x="17459" y="16816"/>
                </a:cubicBezTo>
                <a:cubicBezTo>
                  <a:pt x="17483" y="16709"/>
                  <a:pt x="17550" y="16599"/>
                  <a:pt x="17615" y="16558"/>
                </a:cubicBezTo>
                <a:cubicBezTo>
                  <a:pt x="17669" y="16524"/>
                  <a:pt x="17677" y="16481"/>
                  <a:pt x="17625" y="16496"/>
                </a:cubicBezTo>
                <a:close/>
                <a:moveTo>
                  <a:pt x="18020" y="16671"/>
                </a:moveTo>
                <a:cubicBezTo>
                  <a:pt x="18011" y="16671"/>
                  <a:pt x="17963" y="16780"/>
                  <a:pt x="17929" y="16877"/>
                </a:cubicBezTo>
                <a:lnTo>
                  <a:pt x="17902" y="16952"/>
                </a:lnTo>
                <a:lnTo>
                  <a:pt x="17939" y="17330"/>
                </a:lnTo>
                <a:cubicBezTo>
                  <a:pt x="17974" y="17665"/>
                  <a:pt x="17980" y="17704"/>
                  <a:pt x="17993" y="17679"/>
                </a:cubicBezTo>
                <a:cubicBezTo>
                  <a:pt x="18045" y="17583"/>
                  <a:pt x="18077" y="17379"/>
                  <a:pt x="18067" y="17210"/>
                </a:cubicBezTo>
                <a:cubicBezTo>
                  <a:pt x="18052" y="16972"/>
                  <a:pt x="18026" y="16671"/>
                  <a:pt x="18020" y="16671"/>
                </a:cubicBezTo>
                <a:close/>
                <a:moveTo>
                  <a:pt x="3435" y="16714"/>
                </a:moveTo>
                <a:cubicBezTo>
                  <a:pt x="3350" y="16683"/>
                  <a:pt x="3257" y="16820"/>
                  <a:pt x="3205" y="17080"/>
                </a:cubicBezTo>
                <a:cubicBezTo>
                  <a:pt x="3182" y="17197"/>
                  <a:pt x="3179" y="17393"/>
                  <a:pt x="3198" y="17443"/>
                </a:cubicBezTo>
                <a:cubicBezTo>
                  <a:pt x="3206" y="17462"/>
                  <a:pt x="3228" y="17490"/>
                  <a:pt x="3247" y="17506"/>
                </a:cubicBezTo>
                <a:cubicBezTo>
                  <a:pt x="3321" y="17570"/>
                  <a:pt x="3441" y="17538"/>
                  <a:pt x="3528" y="17431"/>
                </a:cubicBezTo>
                <a:cubicBezTo>
                  <a:pt x="3621" y="17317"/>
                  <a:pt x="3616" y="17004"/>
                  <a:pt x="3516" y="16801"/>
                </a:cubicBezTo>
                <a:cubicBezTo>
                  <a:pt x="3491" y="16752"/>
                  <a:pt x="3463" y="16724"/>
                  <a:pt x="3435" y="16714"/>
                </a:cubicBezTo>
                <a:close/>
                <a:moveTo>
                  <a:pt x="4104" y="16899"/>
                </a:moveTo>
                <a:cubicBezTo>
                  <a:pt x="4091" y="16899"/>
                  <a:pt x="4033" y="17190"/>
                  <a:pt x="4043" y="17205"/>
                </a:cubicBezTo>
                <a:cubicBezTo>
                  <a:pt x="4048" y="17212"/>
                  <a:pt x="4081" y="17247"/>
                  <a:pt x="4117" y="17285"/>
                </a:cubicBezTo>
                <a:cubicBezTo>
                  <a:pt x="4153" y="17323"/>
                  <a:pt x="4187" y="17353"/>
                  <a:pt x="4194" y="17353"/>
                </a:cubicBezTo>
                <a:cubicBezTo>
                  <a:pt x="4208" y="17353"/>
                  <a:pt x="4268" y="17064"/>
                  <a:pt x="4257" y="17050"/>
                </a:cubicBezTo>
                <a:cubicBezTo>
                  <a:pt x="4219" y="17004"/>
                  <a:pt x="4112" y="16899"/>
                  <a:pt x="4104" y="16899"/>
                </a:cubicBezTo>
                <a:close/>
                <a:moveTo>
                  <a:pt x="4865" y="16899"/>
                </a:moveTo>
                <a:cubicBezTo>
                  <a:pt x="4851" y="16899"/>
                  <a:pt x="4793" y="17190"/>
                  <a:pt x="4804" y="17205"/>
                </a:cubicBezTo>
                <a:cubicBezTo>
                  <a:pt x="4808" y="17212"/>
                  <a:pt x="4841" y="17247"/>
                  <a:pt x="4877" y="17285"/>
                </a:cubicBezTo>
                <a:cubicBezTo>
                  <a:pt x="4913" y="17323"/>
                  <a:pt x="4948" y="17353"/>
                  <a:pt x="4954" y="17353"/>
                </a:cubicBezTo>
                <a:cubicBezTo>
                  <a:pt x="4969" y="17353"/>
                  <a:pt x="5029" y="17064"/>
                  <a:pt x="5017" y="17050"/>
                </a:cubicBezTo>
                <a:cubicBezTo>
                  <a:pt x="4979" y="17004"/>
                  <a:pt x="4872" y="16899"/>
                  <a:pt x="4865" y="16899"/>
                </a:cubicBezTo>
                <a:close/>
                <a:moveTo>
                  <a:pt x="15229" y="16899"/>
                </a:moveTo>
                <a:cubicBezTo>
                  <a:pt x="15215" y="16899"/>
                  <a:pt x="15157" y="17190"/>
                  <a:pt x="15168" y="17205"/>
                </a:cubicBezTo>
                <a:cubicBezTo>
                  <a:pt x="15173" y="17212"/>
                  <a:pt x="15206" y="17247"/>
                  <a:pt x="15242" y="17285"/>
                </a:cubicBezTo>
                <a:cubicBezTo>
                  <a:pt x="15277" y="17323"/>
                  <a:pt x="15312" y="17353"/>
                  <a:pt x="15319" y="17353"/>
                </a:cubicBezTo>
                <a:cubicBezTo>
                  <a:pt x="15333" y="17353"/>
                  <a:pt x="15393" y="17064"/>
                  <a:pt x="15381" y="17050"/>
                </a:cubicBezTo>
                <a:cubicBezTo>
                  <a:pt x="15344" y="17004"/>
                  <a:pt x="15237" y="16899"/>
                  <a:pt x="15229" y="16899"/>
                </a:cubicBezTo>
                <a:close/>
                <a:moveTo>
                  <a:pt x="15990" y="16899"/>
                </a:moveTo>
                <a:cubicBezTo>
                  <a:pt x="15976" y="16899"/>
                  <a:pt x="15918" y="17190"/>
                  <a:pt x="15929" y="17205"/>
                </a:cubicBezTo>
                <a:cubicBezTo>
                  <a:pt x="15933" y="17212"/>
                  <a:pt x="15966" y="17247"/>
                  <a:pt x="16002" y="17285"/>
                </a:cubicBezTo>
                <a:cubicBezTo>
                  <a:pt x="16038" y="17323"/>
                  <a:pt x="16073" y="17353"/>
                  <a:pt x="16079" y="17353"/>
                </a:cubicBezTo>
                <a:cubicBezTo>
                  <a:pt x="16094" y="17353"/>
                  <a:pt x="16154" y="17064"/>
                  <a:pt x="16142" y="17050"/>
                </a:cubicBezTo>
                <a:cubicBezTo>
                  <a:pt x="16104" y="17004"/>
                  <a:pt x="15997" y="16899"/>
                  <a:pt x="15990" y="16899"/>
                </a:cubicBezTo>
                <a:close/>
                <a:moveTo>
                  <a:pt x="7118" y="17055"/>
                </a:moveTo>
                <a:cubicBezTo>
                  <a:pt x="7030" y="17048"/>
                  <a:pt x="6991" y="17077"/>
                  <a:pt x="6919" y="17210"/>
                </a:cubicBezTo>
                <a:cubicBezTo>
                  <a:pt x="6887" y="17267"/>
                  <a:pt x="6863" y="17318"/>
                  <a:pt x="6865" y="17320"/>
                </a:cubicBezTo>
                <a:cubicBezTo>
                  <a:pt x="6867" y="17323"/>
                  <a:pt x="6883" y="17314"/>
                  <a:pt x="6902" y="17300"/>
                </a:cubicBezTo>
                <a:cubicBezTo>
                  <a:pt x="6961" y="17259"/>
                  <a:pt x="7020" y="17268"/>
                  <a:pt x="7109" y="17330"/>
                </a:cubicBezTo>
                <a:cubicBezTo>
                  <a:pt x="7189" y="17387"/>
                  <a:pt x="7201" y="17414"/>
                  <a:pt x="7154" y="17433"/>
                </a:cubicBezTo>
                <a:cubicBezTo>
                  <a:pt x="7139" y="17439"/>
                  <a:pt x="6996" y="17442"/>
                  <a:pt x="6836" y="17443"/>
                </a:cubicBezTo>
                <a:lnTo>
                  <a:pt x="6545" y="17446"/>
                </a:lnTo>
                <a:lnTo>
                  <a:pt x="6545" y="17566"/>
                </a:lnTo>
                <a:lnTo>
                  <a:pt x="6545" y="17689"/>
                </a:lnTo>
                <a:lnTo>
                  <a:pt x="6807" y="17689"/>
                </a:lnTo>
                <a:lnTo>
                  <a:pt x="7067" y="17689"/>
                </a:lnTo>
                <a:lnTo>
                  <a:pt x="7177" y="17619"/>
                </a:lnTo>
                <a:lnTo>
                  <a:pt x="7286" y="17548"/>
                </a:lnTo>
                <a:lnTo>
                  <a:pt x="7444" y="17553"/>
                </a:lnTo>
                <a:lnTo>
                  <a:pt x="7604" y="17558"/>
                </a:lnTo>
                <a:lnTo>
                  <a:pt x="7654" y="17458"/>
                </a:lnTo>
                <a:lnTo>
                  <a:pt x="7706" y="17358"/>
                </a:lnTo>
                <a:lnTo>
                  <a:pt x="7618" y="17325"/>
                </a:lnTo>
                <a:cubicBezTo>
                  <a:pt x="7569" y="17307"/>
                  <a:pt x="7451" y="17239"/>
                  <a:pt x="7356" y="17175"/>
                </a:cubicBezTo>
                <a:cubicBezTo>
                  <a:pt x="7210" y="17076"/>
                  <a:pt x="7174" y="17059"/>
                  <a:pt x="7118" y="17055"/>
                </a:cubicBezTo>
                <a:close/>
                <a:moveTo>
                  <a:pt x="7198" y="17819"/>
                </a:moveTo>
                <a:lnTo>
                  <a:pt x="7154" y="17874"/>
                </a:lnTo>
                <a:cubicBezTo>
                  <a:pt x="7128" y="17904"/>
                  <a:pt x="7100" y="17944"/>
                  <a:pt x="7091" y="17962"/>
                </a:cubicBezTo>
                <a:cubicBezTo>
                  <a:pt x="7075" y="17993"/>
                  <a:pt x="7077" y="17997"/>
                  <a:pt x="7101" y="18022"/>
                </a:cubicBezTo>
                <a:cubicBezTo>
                  <a:pt x="7116" y="18037"/>
                  <a:pt x="7151" y="18069"/>
                  <a:pt x="7180" y="18090"/>
                </a:cubicBezTo>
                <a:cubicBezTo>
                  <a:pt x="7220" y="18118"/>
                  <a:pt x="7238" y="18123"/>
                  <a:pt x="7252" y="18112"/>
                </a:cubicBezTo>
                <a:cubicBezTo>
                  <a:pt x="7283" y="18090"/>
                  <a:pt x="7352" y="17963"/>
                  <a:pt x="7345" y="17942"/>
                </a:cubicBezTo>
                <a:cubicBezTo>
                  <a:pt x="7342" y="17931"/>
                  <a:pt x="7309" y="17900"/>
                  <a:pt x="7270" y="17872"/>
                </a:cubicBezTo>
                <a:lnTo>
                  <a:pt x="7198" y="17819"/>
                </a:lnTo>
                <a:close/>
                <a:moveTo>
                  <a:pt x="6402" y="19895"/>
                </a:moveTo>
                <a:cubicBezTo>
                  <a:pt x="6254" y="19936"/>
                  <a:pt x="6117" y="20152"/>
                  <a:pt x="6079" y="20404"/>
                </a:cubicBezTo>
                <a:cubicBezTo>
                  <a:pt x="6064" y="20506"/>
                  <a:pt x="6064" y="20716"/>
                  <a:pt x="6079" y="20820"/>
                </a:cubicBezTo>
                <a:cubicBezTo>
                  <a:pt x="6109" y="21019"/>
                  <a:pt x="6213" y="21225"/>
                  <a:pt x="6319" y="21299"/>
                </a:cubicBezTo>
                <a:cubicBezTo>
                  <a:pt x="6371" y="21334"/>
                  <a:pt x="6441" y="21344"/>
                  <a:pt x="6434" y="21314"/>
                </a:cubicBezTo>
                <a:cubicBezTo>
                  <a:pt x="6432" y="21304"/>
                  <a:pt x="6416" y="21290"/>
                  <a:pt x="6398" y="21281"/>
                </a:cubicBezTo>
                <a:cubicBezTo>
                  <a:pt x="6302" y="21232"/>
                  <a:pt x="6239" y="21091"/>
                  <a:pt x="6219" y="20878"/>
                </a:cubicBezTo>
                <a:cubicBezTo>
                  <a:pt x="6201" y="20694"/>
                  <a:pt x="6211" y="20332"/>
                  <a:pt x="6237" y="20218"/>
                </a:cubicBezTo>
                <a:cubicBezTo>
                  <a:pt x="6261" y="20111"/>
                  <a:pt x="6329" y="19998"/>
                  <a:pt x="6393" y="19958"/>
                </a:cubicBezTo>
                <a:cubicBezTo>
                  <a:pt x="6448" y="19923"/>
                  <a:pt x="6454" y="19880"/>
                  <a:pt x="6402" y="19895"/>
                </a:cubicBezTo>
                <a:close/>
                <a:moveTo>
                  <a:pt x="14603" y="19895"/>
                </a:moveTo>
                <a:cubicBezTo>
                  <a:pt x="14593" y="19880"/>
                  <a:pt x="14505" y="19956"/>
                  <a:pt x="14454" y="20023"/>
                </a:cubicBezTo>
                <a:cubicBezTo>
                  <a:pt x="14372" y="20131"/>
                  <a:pt x="14338" y="20254"/>
                  <a:pt x="14370" y="20336"/>
                </a:cubicBezTo>
                <a:cubicBezTo>
                  <a:pt x="14386" y="20378"/>
                  <a:pt x="14404" y="20397"/>
                  <a:pt x="14468" y="20444"/>
                </a:cubicBezTo>
                <a:cubicBezTo>
                  <a:pt x="14497" y="20465"/>
                  <a:pt x="14520" y="20487"/>
                  <a:pt x="14520" y="20492"/>
                </a:cubicBezTo>
                <a:cubicBezTo>
                  <a:pt x="14520" y="20496"/>
                  <a:pt x="14489" y="20553"/>
                  <a:pt x="14451" y="20617"/>
                </a:cubicBezTo>
                <a:cubicBezTo>
                  <a:pt x="14370" y="20752"/>
                  <a:pt x="14336" y="20835"/>
                  <a:pt x="14336" y="20895"/>
                </a:cubicBezTo>
                <a:cubicBezTo>
                  <a:pt x="14336" y="20973"/>
                  <a:pt x="14409" y="21046"/>
                  <a:pt x="14542" y="21096"/>
                </a:cubicBezTo>
                <a:cubicBezTo>
                  <a:pt x="14629" y="21128"/>
                  <a:pt x="14648" y="21126"/>
                  <a:pt x="14666" y="21078"/>
                </a:cubicBezTo>
                <a:cubicBezTo>
                  <a:pt x="14701" y="20982"/>
                  <a:pt x="14697" y="20970"/>
                  <a:pt x="14601" y="20925"/>
                </a:cubicBezTo>
                <a:cubicBezTo>
                  <a:pt x="14413" y="20837"/>
                  <a:pt x="14404" y="20792"/>
                  <a:pt x="14529" y="20602"/>
                </a:cubicBezTo>
                <a:cubicBezTo>
                  <a:pt x="14663" y="20401"/>
                  <a:pt x="14671" y="20363"/>
                  <a:pt x="14589" y="20314"/>
                </a:cubicBezTo>
                <a:cubicBezTo>
                  <a:pt x="14514" y="20269"/>
                  <a:pt x="14465" y="20215"/>
                  <a:pt x="14465" y="20173"/>
                </a:cubicBezTo>
                <a:cubicBezTo>
                  <a:pt x="14465" y="20124"/>
                  <a:pt x="14500" y="20067"/>
                  <a:pt x="14551" y="20035"/>
                </a:cubicBezTo>
                <a:cubicBezTo>
                  <a:pt x="14586" y="20013"/>
                  <a:pt x="14595" y="19998"/>
                  <a:pt x="14601" y="19955"/>
                </a:cubicBezTo>
                <a:cubicBezTo>
                  <a:pt x="14605" y="19926"/>
                  <a:pt x="14606" y="19899"/>
                  <a:pt x="14603" y="19895"/>
                </a:cubicBezTo>
                <a:close/>
                <a:moveTo>
                  <a:pt x="17625" y="19895"/>
                </a:moveTo>
                <a:cubicBezTo>
                  <a:pt x="17479" y="19936"/>
                  <a:pt x="17339" y="20157"/>
                  <a:pt x="17303" y="20404"/>
                </a:cubicBezTo>
                <a:cubicBezTo>
                  <a:pt x="17287" y="20507"/>
                  <a:pt x="17287" y="20716"/>
                  <a:pt x="17303" y="20820"/>
                </a:cubicBezTo>
                <a:cubicBezTo>
                  <a:pt x="17332" y="21020"/>
                  <a:pt x="17435" y="21227"/>
                  <a:pt x="17541" y="21299"/>
                </a:cubicBezTo>
                <a:cubicBezTo>
                  <a:pt x="17594" y="21334"/>
                  <a:pt x="17665" y="21343"/>
                  <a:pt x="17658" y="21314"/>
                </a:cubicBezTo>
                <a:cubicBezTo>
                  <a:pt x="17655" y="21304"/>
                  <a:pt x="17638" y="21290"/>
                  <a:pt x="17620" y="21281"/>
                </a:cubicBezTo>
                <a:cubicBezTo>
                  <a:pt x="17523" y="21232"/>
                  <a:pt x="17461" y="21091"/>
                  <a:pt x="17441" y="20878"/>
                </a:cubicBezTo>
                <a:cubicBezTo>
                  <a:pt x="17423" y="20694"/>
                  <a:pt x="17433" y="20332"/>
                  <a:pt x="17459" y="20218"/>
                </a:cubicBezTo>
                <a:cubicBezTo>
                  <a:pt x="17483" y="20111"/>
                  <a:pt x="17550" y="19998"/>
                  <a:pt x="17615" y="19958"/>
                </a:cubicBezTo>
                <a:cubicBezTo>
                  <a:pt x="17669" y="19923"/>
                  <a:pt x="17677" y="19881"/>
                  <a:pt x="17625" y="19895"/>
                </a:cubicBezTo>
                <a:close/>
                <a:moveTo>
                  <a:pt x="3161" y="19988"/>
                </a:moveTo>
                <a:cubicBezTo>
                  <a:pt x="3155" y="19998"/>
                  <a:pt x="3151" y="20022"/>
                  <a:pt x="3148" y="20063"/>
                </a:cubicBezTo>
                <a:cubicBezTo>
                  <a:pt x="3141" y="20145"/>
                  <a:pt x="3154" y="20172"/>
                  <a:pt x="3220" y="20213"/>
                </a:cubicBezTo>
                <a:cubicBezTo>
                  <a:pt x="3252" y="20233"/>
                  <a:pt x="3296" y="20243"/>
                  <a:pt x="3365" y="20246"/>
                </a:cubicBezTo>
                <a:lnTo>
                  <a:pt x="3466" y="20251"/>
                </a:lnTo>
                <a:lnTo>
                  <a:pt x="3460" y="20346"/>
                </a:lnTo>
                <a:cubicBezTo>
                  <a:pt x="3440" y="20700"/>
                  <a:pt x="3470" y="20908"/>
                  <a:pt x="3561" y="21053"/>
                </a:cubicBezTo>
                <a:lnTo>
                  <a:pt x="3596" y="21108"/>
                </a:lnTo>
                <a:lnTo>
                  <a:pt x="3614" y="21028"/>
                </a:lnTo>
                <a:cubicBezTo>
                  <a:pt x="3640" y="20915"/>
                  <a:pt x="3639" y="20906"/>
                  <a:pt x="3596" y="20807"/>
                </a:cubicBezTo>
                <a:cubicBezTo>
                  <a:pt x="3548" y="20694"/>
                  <a:pt x="3525" y="20598"/>
                  <a:pt x="3516" y="20459"/>
                </a:cubicBezTo>
                <a:cubicBezTo>
                  <a:pt x="3508" y="20347"/>
                  <a:pt x="3514" y="20180"/>
                  <a:pt x="3530" y="20098"/>
                </a:cubicBezTo>
                <a:lnTo>
                  <a:pt x="3539" y="20055"/>
                </a:lnTo>
                <a:lnTo>
                  <a:pt x="3480" y="20068"/>
                </a:lnTo>
                <a:cubicBezTo>
                  <a:pt x="3357" y="20093"/>
                  <a:pt x="3259" y="20068"/>
                  <a:pt x="3186" y="19993"/>
                </a:cubicBezTo>
                <a:cubicBezTo>
                  <a:pt x="3173" y="19980"/>
                  <a:pt x="3166" y="19977"/>
                  <a:pt x="3161" y="19988"/>
                </a:cubicBezTo>
                <a:close/>
                <a:moveTo>
                  <a:pt x="4104" y="20298"/>
                </a:moveTo>
                <a:cubicBezTo>
                  <a:pt x="4091" y="20298"/>
                  <a:pt x="4033" y="20590"/>
                  <a:pt x="4043" y="20604"/>
                </a:cubicBezTo>
                <a:cubicBezTo>
                  <a:pt x="4048" y="20611"/>
                  <a:pt x="4081" y="20647"/>
                  <a:pt x="4117" y="20685"/>
                </a:cubicBezTo>
                <a:cubicBezTo>
                  <a:pt x="4153" y="20722"/>
                  <a:pt x="4187" y="20755"/>
                  <a:pt x="4194" y="20755"/>
                </a:cubicBezTo>
                <a:cubicBezTo>
                  <a:pt x="4208" y="20755"/>
                  <a:pt x="4268" y="20466"/>
                  <a:pt x="4257" y="20451"/>
                </a:cubicBezTo>
                <a:cubicBezTo>
                  <a:pt x="4219" y="20406"/>
                  <a:pt x="4112" y="20298"/>
                  <a:pt x="4104" y="20298"/>
                </a:cubicBezTo>
                <a:close/>
                <a:moveTo>
                  <a:pt x="4865" y="20298"/>
                </a:moveTo>
                <a:cubicBezTo>
                  <a:pt x="4851" y="20298"/>
                  <a:pt x="4793" y="20590"/>
                  <a:pt x="4804" y="20604"/>
                </a:cubicBezTo>
                <a:cubicBezTo>
                  <a:pt x="4808" y="20611"/>
                  <a:pt x="4841" y="20647"/>
                  <a:pt x="4877" y="20685"/>
                </a:cubicBezTo>
                <a:cubicBezTo>
                  <a:pt x="4913" y="20722"/>
                  <a:pt x="4948" y="20755"/>
                  <a:pt x="4954" y="20755"/>
                </a:cubicBezTo>
                <a:cubicBezTo>
                  <a:pt x="4969" y="20755"/>
                  <a:pt x="5029" y="20466"/>
                  <a:pt x="5017" y="20451"/>
                </a:cubicBezTo>
                <a:cubicBezTo>
                  <a:pt x="4979" y="20406"/>
                  <a:pt x="4872" y="20298"/>
                  <a:pt x="4865" y="20298"/>
                </a:cubicBezTo>
                <a:close/>
                <a:moveTo>
                  <a:pt x="15229" y="20298"/>
                </a:moveTo>
                <a:cubicBezTo>
                  <a:pt x="15215" y="20298"/>
                  <a:pt x="15157" y="20590"/>
                  <a:pt x="15168" y="20604"/>
                </a:cubicBezTo>
                <a:cubicBezTo>
                  <a:pt x="15173" y="20611"/>
                  <a:pt x="15206" y="20647"/>
                  <a:pt x="15242" y="20685"/>
                </a:cubicBezTo>
                <a:cubicBezTo>
                  <a:pt x="15277" y="20722"/>
                  <a:pt x="15312" y="20755"/>
                  <a:pt x="15319" y="20755"/>
                </a:cubicBezTo>
                <a:cubicBezTo>
                  <a:pt x="15333" y="20755"/>
                  <a:pt x="15393" y="20466"/>
                  <a:pt x="15381" y="20451"/>
                </a:cubicBezTo>
                <a:cubicBezTo>
                  <a:pt x="15344" y="20406"/>
                  <a:pt x="15237" y="20298"/>
                  <a:pt x="15229" y="20298"/>
                </a:cubicBezTo>
                <a:close/>
                <a:moveTo>
                  <a:pt x="15990" y="20298"/>
                </a:moveTo>
                <a:cubicBezTo>
                  <a:pt x="15976" y="20298"/>
                  <a:pt x="15918" y="20590"/>
                  <a:pt x="15929" y="20604"/>
                </a:cubicBezTo>
                <a:cubicBezTo>
                  <a:pt x="15933" y="20611"/>
                  <a:pt x="15966" y="20647"/>
                  <a:pt x="16002" y="20685"/>
                </a:cubicBezTo>
                <a:cubicBezTo>
                  <a:pt x="16038" y="20722"/>
                  <a:pt x="16073" y="20755"/>
                  <a:pt x="16079" y="20755"/>
                </a:cubicBezTo>
                <a:cubicBezTo>
                  <a:pt x="16094" y="20755"/>
                  <a:pt x="16154" y="20466"/>
                  <a:pt x="16142" y="20451"/>
                </a:cubicBezTo>
                <a:cubicBezTo>
                  <a:pt x="16104" y="20406"/>
                  <a:pt x="15997" y="20298"/>
                  <a:pt x="15990" y="20298"/>
                </a:cubicBezTo>
                <a:close/>
                <a:moveTo>
                  <a:pt x="6861" y="20311"/>
                </a:moveTo>
                <a:cubicBezTo>
                  <a:pt x="6853" y="20323"/>
                  <a:pt x="6806" y="20519"/>
                  <a:pt x="6806" y="20542"/>
                </a:cubicBezTo>
                <a:cubicBezTo>
                  <a:pt x="6806" y="20548"/>
                  <a:pt x="6819" y="20562"/>
                  <a:pt x="6834" y="20572"/>
                </a:cubicBezTo>
                <a:cubicBezTo>
                  <a:pt x="6900" y="20614"/>
                  <a:pt x="7012" y="20795"/>
                  <a:pt x="6996" y="20832"/>
                </a:cubicBezTo>
                <a:cubicBezTo>
                  <a:pt x="6992" y="20841"/>
                  <a:pt x="6920" y="20848"/>
                  <a:pt x="6827" y="20848"/>
                </a:cubicBezTo>
                <a:cubicBezTo>
                  <a:pt x="6676" y="20848"/>
                  <a:pt x="6666" y="20849"/>
                  <a:pt x="6666" y="20875"/>
                </a:cubicBezTo>
                <a:cubicBezTo>
                  <a:pt x="6666" y="20891"/>
                  <a:pt x="6662" y="20944"/>
                  <a:pt x="6658" y="20995"/>
                </a:cubicBezTo>
                <a:lnTo>
                  <a:pt x="6651" y="21088"/>
                </a:lnTo>
                <a:lnTo>
                  <a:pt x="6865" y="21088"/>
                </a:lnTo>
                <a:cubicBezTo>
                  <a:pt x="7122" y="21088"/>
                  <a:pt x="7105" y="21107"/>
                  <a:pt x="7105" y="20848"/>
                </a:cubicBezTo>
                <a:cubicBezTo>
                  <a:pt x="7105" y="20687"/>
                  <a:pt x="7101" y="20664"/>
                  <a:pt x="7073" y="20577"/>
                </a:cubicBezTo>
                <a:cubicBezTo>
                  <a:pt x="7054" y="20519"/>
                  <a:pt x="7023" y="20457"/>
                  <a:pt x="6992" y="20416"/>
                </a:cubicBezTo>
                <a:cubicBezTo>
                  <a:pt x="6934" y="20340"/>
                  <a:pt x="6874" y="20292"/>
                  <a:pt x="6861" y="20311"/>
                </a:cubicBezTo>
                <a:close/>
                <a:moveTo>
                  <a:pt x="18614" y="20409"/>
                </a:moveTo>
                <a:cubicBezTo>
                  <a:pt x="18601" y="20408"/>
                  <a:pt x="18590" y="20440"/>
                  <a:pt x="18564" y="20504"/>
                </a:cubicBezTo>
                <a:lnTo>
                  <a:pt x="18517" y="20617"/>
                </a:lnTo>
                <a:lnTo>
                  <a:pt x="18551" y="20710"/>
                </a:lnTo>
                <a:cubicBezTo>
                  <a:pt x="18570" y="20761"/>
                  <a:pt x="18581" y="20813"/>
                  <a:pt x="18578" y="20825"/>
                </a:cubicBezTo>
                <a:cubicBezTo>
                  <a:pt x="18573" y="20842"/>
                  <a:pt x="18524" y="20848"/>
                  <a:pt x="18305" y="20848"/>
                </a:cubicBezTo>
                <a:cubicBezTo>
                  <a:pt x="18015" y="20848"/>
                  <a:pt x="17988" y="20839"/>
                  <a:pt x="17945" y="20762"/>
                </a:cubicBezTo>
                <a:cubicBezTo>
                  <a:pt x="17917" y="20713"/>
                  <a:pt x="17913" y="20663"/>
                  <a:pt x="17936" y="20574"/>
                </a:cubicBezTo>
                <a:cubicBezTo>
                  <a:pt x="17957" y="20491"/>
                  <a:pt x="17958" y="20450"/>
                  <a:pt x="17938" y="20461"/>
                </a:cubicBezTo>
                <a:cubicBezTo>
                  <a:pt x="17901" y="20481"/>
                  <a:pt x="17822" y="20747"/>
                  <a:pt x="17823" y="20850"/>
                </a:cubicBezTo>
                <a:cubicBezTo>
                  <a:pt x="17823" y="20926"/>
                  <a:pt x="17859" y="21023"/>
                  <a:pt x="17900" y="21058"/>
                </a:cubicBezTo>
                <a:cubicBezTo>
                  <a:pt x="17934" y="21087"/>
                  <a:pt x="17955" y="21088"/>
                  <a:pt x="18269" y="21088"/>
                </a:cubicBezTo>
                <a:lnTo>
                  <a:pt x="18601" y="21088"/>
                </a:lnTo>
                <a:lnTo>
                  <a:pt x="18641" y="20970"/>
                </a:lnTo>
                <a:cubicBezTo>
                  <a:pt x="18711" y="20752"/>
                  <a:pt x="18715" y="20654"/>
                  <a:pt x="18664" y="20514"/>
                </a:cubicBezTo>
                <a:cubicBezTo>
                  <a:pt x="18639" y="20445"/>
                  <a:pt x="18626" y="20410"/>
                  <a:pt x="18614" y="20409"/>
                </a:cubicBezTo>
                <a:close/>
                <a:moveTo>
                  <a:pt x="18295" y="21311"/>
                </a:moveTo>
                <a:cubicBezTo>
                  <a:pt x="18283" y="21305"/>
                  <a:pt x="18275" y="21309"/>
                  <a:pt x="18262" y="21319"/>
                </a:cubicBezTo>
                <a:cubicBezTo>
                  <a:pt x="18247" y="21330"/>
                  <a:pt x="18217" y="21365"/>
                  <a:pt x="18196" y="21397"/>
                </a:cubicBezTo>
                <a:cubicBezTo>
                  <a:pt x="18152" y="21465"/>
                  <a:pt x="18154" y="21478"/>
                  <a:pt x="18228" y="21552"/>
                </a:cubicBezTo>
                <a:cubicBezTo>
                  <a:pt x="18260" y="21583"/>
                  <a:pt x="18287" y="21600"/>
                  <a:pt x="18298" y="21595"/>
                </a:cubicBezTo>
                <a:cubicBezTo>
                  <a:pt x="18329" y="21579"/>
                  <a:pt x="18409" y="21483"/>
                  <a:pt x="18409" y="21462"/>
                </a:cubicBezTo>
                <a:cubicBezTo>
                  <a:pt x="18409" y="21450"/>
                  <a:pt x="18381" y="21408"/>
                  <a:pt x="18348" y="21369"/>
                </a:cubicBezTo>
                <a:cubicBezTo>
                  <a:pt x="18320" y="21335"/>
                  <a:pt x="18306" y="21318"/>
                  <a:pt x="18295" y="213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4102.png" descr="IMG_4102.png"/>
          <p:cNvPicPr>
            <a:picLocks noChangeAspect="1"/>
          </p:cNvPicPr>
          <p:nvPr/>
        </p:nvPicPr>
        <p:blipFill>
          <a:blip r:embed="rId3">
            <a:extLst/>
          </a:blip>
          <a:srcRect l="1356" t="9392" r="4277" b="40464"/>
          <a:stretch>
            <a:fillRect/>
          </a:stretch>
        </p:blipFill>
        <p:spPr>
          <a:xfrm>
            <a:off x="2310630" y="969419"/>
            <a:ext cx="5467351" cy="202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fill="norm" stroke="1" extrusionOk="0">
                <a:moveTo>
                  <a:pt x="2010" y="0"/>
                </a:moveTo>
                <a:lnTo>
                  <a:pt x="1983" y="51"/>
                </a:lnTo>
                <a:cubicBezTo>
                  <a:pt x="1968" y="80"/>
                  <a:pt x="1899" y="177"/>
                  <a:pt x="1833" y="262"/>
                </a:cubicBezTo>
                <a:cubicBezTo>
                  <a:pt x="1711" y="418"/>
                  <a:pt x="1689" y="464"/>
                  <a:pt x="1676" y="608"/>
                </a:cubicBezTo>
                <a:lnTo>
                  <a:pt x="1670" y="684"/>
                </a:lnTo>
                <a:lnTo>
                  <a:pt x="1718" y="604"/>
                </a:lnTo>
                <a:cubicBezTo>
                  <a:pt x="1745" y="561"/>
                  <a:pt x="1812" y="470"/>
                  <a:pt x="1866" y="401"/>
                </a:cubicBezTo>
                <a:cubicBezTo>
                  <a:pt x="1973" y="264"/>
                  <a:pt x="1994" y="214"/>
                  <a:pt x="2003" y="84"/>
                </a:cubicBezTo>
                <a:lnTo>
                  <a:pt x="2010" y="0"/>
                </a:lnTo>
                <a:close/>
                <a:moveTo>
                  <a:pt x="20961" y="549"/>
                </a:moveTo>
                <a:cubicBezTo>
                  <a:pt x="20945" y="549"/>
                  <a:pt x="20921" y="660"/>
                  <a:pt x="20920" y="735"/>
                </a:cubicBezTo>
                <a:cubicBezTo>
                  <a:pt x="20917" y="891"/>
                  <a:pt x="20856" y="895"/>
                  <a:pt x="20856" y="739"/>
                </a:cubicBezTo>
                <a:cubicBezTo>
                  <a:pt x="20856" y="651"/>
                  <a:pt x="20835" y="678"/>
                  <a:pt x="20823" y="782"/>
                </a:cubicBezTo>
                <a:cubicBezTo>
                  <a:pt x="20809" y="893"/>
                  <a:pt x="20776" y="976"/>
                  <a:pt x="20755" y="955"/>
                </a:cubicBezTo>
                <a:cubicBezTo>
                  <a:pt x="20742" y="941"/>
                  <a:pt x="20740" y="914"/>
                  <a:pt x="20744" y="820"/>
                </a:cubicBezTo>
                <a:cubicBezTo>
                  <a:pt x="20750" y="687"/>
                  <a:pt x="20735" y="675"/>
                  <a:pt x="20713" y="794"/>
                </a:cubicBezTo>
                <a:cubicBezTo>
                  <a:pt x="20694" y="898"/>
                  <a:pt x="20689" y="1051"/>
                  <a:pt x="20702" y="1115"/>
                </a:cubicBezTo>
                <a:cubicBezTo>
                  <a:pt x="20718" y="1196"/>
                  <a:pt x="20778" y="1191"/>
                  <a:pt x="20815" y="1107"/>
                </a:cubicBezTo>
                <a:cubicBezTo>
                  <a:pt x="20833" y="1065"/>
                  <a:pt x="20850" y="1051"/>
                  <a:pt x="20863" y="1060"/>
                </a:cubicBezTo>
                <a:cubicBezTo>
                  <a:pt x="20897" y="1084"/>
                  <a:pt x="20930" y="1048"/>
                  <a:pt x="20942" y="972"/>
                </a:cubicBezTo>
                <a:cubicBezTo>
                  <a:pt x="20955" y="886"/>
                  <a:pt x="20970" y="549"/>
                  <a:pt x="20961" y="549"/>
                </a:cubicBezTo>
                <a:close/>
                <a:moveTo>
                  <a:pt x="1978" y="566"/>
                </a:moveTo>
                <a:lnTo>
                  <a:pt x="1958" y="621"/>
                </a:lnTo>
                <a:cubicBezTo>
                  <a:pt x="1945" y="655"/>
                  <a:pt x="1937" y="713"/>
                  <a:pt x="1936" y="769"/>
                </a:cubicBezTo>
                <a:cubicBezTo>
                  <a:pt x="1934" y="896"/>
                  <a:pt x="1917" y="936"/>
                  <a:pt x="1892" y="874"/>
                </a:cubicBezTo>
                <a:cubicBezTo>
                  <a:pt x="1882" y="848"/>
                  <a:pt x="1873" y="805"/>
                  <a:pt x="1873" y="777"/>
                </a:cubicBezTo>
                <a:cubicBezTo>
                  <a:pt x="1873" y="702"/>
                  <a:pt x="1851" y="738"/>
                  <a:pt x="1839" y="832"/>
                </a:cubicBezTo>
                <a:cubicBezTo>
                  <a:pt x="1825" y="943"/>
                  <a:pt x="1794" y="1027"/>
                  <a:pt x="1773" y="1005"/>
                </a:cubicBezTo>
                <a:cubicBezTo>
                  <a:pt x="1761" y="992"/>
                  <a:pt x="1756" y="965"/>
                  <a:pt x="1759" y="874"/>
                </a:cubicBezTo>
                <a:cubicBezTo>
                  <a:pt x="1764" y="719"/>
                  <a:pt x="1746" y="722"/>
                  <a:pt x="1726" y="879"/>
                </a:cubicBezTo>
                <a:cubicBezTo>
                  <a:pt x="1708" y="1019"/>
                  <a:pt x="1706" y="1104"/>
                  <a:pt x="1720" y="1174"/>
                </a:cubicBezTo>
                <a:cubicBezTo>
                  <a:pt x="1734" y="1245"/>
                  <a:pt x="1784" y="1236"/>
                  <a:pt x="1826" y="1158"/>
                </a:cubicBezTo>
                <a:cubicBezTo>
                  <a:pt x="1852" y="1110"/>
                  <a:pt x="1870" y="1100"/>
                  <a:pt x="1891" y="1111"/>
                </a:cubicBezTo>
                <a:cubicBezTo>
                  <a:pt x="1943" y="1139"/>
                  <a:pt x="1978" y="968"/>
                  <a:pt x="1978" y="693"/>
                </a:cubicBezTo>
                <a:lnTo>
                  <a:pt x="1978" y="566"/>
                </a:lnTo>
                <a:close/>
                <a:moveTo>
                  <a:pt x="13412" y="591"/>
                </a:moveTo>
                <a:cubicBezTo>
                  <a:pt x="13405" y="574"/>
                  <a:pt x="13122" y="961"/>
                  <a:pt x="13105" y="1010"/>
                </a:cubicBezTo>
                <a:cubicBezTo>
                  <a:pt x="13096" y="1038"/>
                  <a:pt x="13083" y="1099"/>
                  <a:pt x="13078" y="1145"/>
                </a:cubicBezTo>
                <a:cubicBezTo>
                  <a:pt x="13074" y="1190"/>
                  <a:pt x="13073" y="1221"/>
                  <a:pt x="13077" y="1217"/>
                </a:cubicBezTo>
                <a:cubicBezTo>
                  <a:pt x="13081" y="1212"/>
                  <a:pt x="13105" y="1176"/>
                  <a:pt x="13132" y="1136"/>
                </a:cubicBezTo>
                <a:cubicBezTo>
                  <a:pt x="13158" y="1097"/>
                  <a:pt x="13225" y="1004"/>
                  <a:pt x="13281" y="929"/>
                </a:cubicBezTo>
                <a:cubicBezTo>
                  <a:pt x="13367" y="813"/>
                  <a:pt x="13383" y="782"/>
                  <a:pt x="13398" y="697"/>
                </a:cubicBezTo>
                <a:cubicBezTo>
                  <a:pt x="13408" y="643"/>
                  <a:pt x="13414" y="596"/>
                  <a:pt x="13412" y="591"/>
                </a:cubicBezTo>
                <a:close/>
                <a:moveTo>
                  <a:pt x="2813" y="1081"/>
                </a:moveTo>
                <a:cubicBezTo>
                  <a:pt x="2792" y="1058"/>
                  <a:pt x="2757" y="1068"/>
                  <a:pt x="2724" y="1128"/>
                </a:cubicBezTo>
                <a:cubicBezTo>
                  <a:pt x="2652" y="1258"/>
                  <a:pt x="2626" y="1489"/>
                  <a:pt x="2672" y="1572"/>
                </a:cubicBezTo>
                <a:cubicBezTo>
                  <a:pt x="2695" y="1611"/>
                  <a:pt x="2695" y="1615"/>
                  <a:pt x="2682" y="1698"/>
                </a:cubicBezTo>
                <a:cubicBezTo>
                  <a:pt x="2674" y="1746"/>
                  <a:pt x="2671" y="1807"/>
                  <a:pt x="2674" y="1829"/>
                </a:cubicBezTo>
                <a:cubicBezTo>
                  <a:pt x="2681" y="1881"/>
                  <a:pt x="2680" y="1884"/>
                  <a:pt x="2719" y="1783"/>
                </a:cubicBezTo>
                <a:cubicBezTo>
                  <a:pt x="2738" y="1735"/>
                  <a:pt x="2780" y="1666"/>
                  <a:pt x="2813" y="1631"/>
                </a:cubicBezTo>
                <a:cubicBezTo>
                  <a:pt x="2856" y="1585"/>
                  <a:pt x="2880" y="1538"/>
                  <a:pt x="2895" y="1479"/>
                </a:cubicBezTo>
                <a:cubicBezTo>
                  <a:pt x="2907" y="1432"/>
                  <a:pt x="2917" y="1388"/>
                  <a:pt x="2917" y="1377"/>
                </a:cubicBezTo>
                <a:cubicBezTo>
                  <a:pt x="2917" y="1366"/>
                  <a:pt x="2894" y="1379"/>
                  <a:pt x="2865" y="1407"/>
                </a:cubicBezTo>
                <a:cubicBezTo>
                  <a:pt x="2798" y="1470"/>
                  <a:pt x="2753" y="1470"/>
                  <a:pt x="2724" y="1407"/>
                </a:cubicBezTo>
                <a:cubicBezTo>
                  <a:pt x="2706" y="1366"/>
                  <a:pt x="2703" y="1348"/>
                  <a:pt x="2712" y="1310"/>
                </a:cubicBezTo>
                <a:cubicBezTo>
                  <a:pt x="2724" y="1254"/>
                  <a:pt x="2761" y="1232"/>
                  <a:pt x="2776" y="1272"/>
                </a:cubicBezTo>
                <a:cubicBezTo>
                  <a:pt x="2792" y="1316"/>
                  <a:pt x="2810" y="1305"/>
                  <a:pt x="2826" y="1238"/>
                </a:cubicBezTo>
                <a:cubicBezTo>
                  <a:pt x="2844" y="1162"/>
                  <a:pt x="2835" y="1105"/>
                  <a:pt x="2813" y="1081"/>
                </a:cubicBezTo>
                <a:close/>
                <a:moveTo>
                  <a:pt x="3868" y="1081"/>
                </a:moveTo>
                <a:cubicBezTo>
                  <a:pt x="3846" y="1058"/>
                  <a:pt x="3811" y="1068"/>
                  <a:pt x="3779" y="1128"/>
                </a:cubicBezTo>
                <a:cubicBezTo>
                  <a:pt x="3707" y="1258"/>
                  <a:pt x="3679" y="1489"/>
                  <a:pt x="3725" y="1572"/>
                </a:cubicBezTo>
                <a:cubicBezTo>
                  <a:pt x="3747" y="1611"/>
                  <a:pt x="3748" y="1615"/>
                  <a:pt x="3735" y="1698"/>
                </a:cubicBezTo>
                <a:cubicBezTo>
                  <a:pt x="3727" y="1746"/>
                  <a:pt x="3724" y="1807"/>
                  <a:pt x="3727" y="1829"/>
                </a:cubicBezTo>
                <a:cubicBezTo>
                  <a:pt x="3734" y="1881"/>
                  <a:pt x="3733" y="1884"/>
                  <a:pt x="3772" y="1783"/>
                </a:cubicBezTo>
                <a:cubicBezTo>
                  <a:pt x="3791" y="1735"/>
                  <a:pt x="3833" y="1666"/>
                  <a:pt x="3866" y="1631"/>
                </a:cubicBezTo>
                <a:cubicBezTo>
                  <a:pt x="3909" y="1585"/>
                  <a:pt x="3934" y="1538"/>
                  <a:pt x="3949" y="1479"/>
                </a:cubicBezTo>
                <a:cubicBezTo>
                  <a:pt x="3961" y="1432"/>
                  <a:pt x="3971" y="1388"/>
                  <a:pt x="3971" y="1377"/>
                </a:cubicBezTo>
                <a:cubicBezTo>
                  <a:pt x="3971" y="1366"/>
                  <a:pt x="3947" y="1379"/>
                  <a:pt x="3918" y="1407"/>
                </a:cubicBezTo>
                <a:cubicBezTo>
                  <a:pt x="3851" y="1470"/>
                  <a:pt x="3807" y="1470"/>
                  <a:pt x="3779" y="1407"/>
                </a:cubicBezTo>
                <a:cubicBezTo>
                  <a:pt x="3760" y="1366"/>
                  <a:pt x="3757" y="1348"/>
                  <a:pt x="3766" y="1310"/>
                </a:cubicBezTo>
                <a:cubicBezTo>
                  <a:pt x="3778" y="1254"/>
                  <a:pt x="3815" y="1232"/>
                  <a:pt x="3830" y="1272"/>
                </a:cubicBezTo>
                <a:cubicBezTo>
                  <a:pt x="3847" y="1316"/>
                  <a:pt x="3864" y="1305"/>
                  <a:pt x="3880" y="1238"/>
                </a:cubicBezTo>
                <a:cubicBezTo>
                  <a:pt x="3899" y="1162"/>
                  <a:pt x="3890" y="1105"/>
                  <a:pt x="3868" y="1081"/>
                </a:cubicBezTo>
                <a:close/>
                <a:moveTo>
                  <a:pt x="7402" y="1081"/>
                </a:moveTo>
                <a:cubicBezTo>
                  <a:pt x="7381" y="1058"/>
                  <a:pt x="7346" y="1068"/>
                  <a:pt x="7313" y="1128"/>
                </a:cubicBezTo>
                <a:cubicBezTo>
                  <a:pt x="7241" y="1258"/>
                  <a:pt x="7213" y="1489"/>
                  <a:pt x="7260" y="1572"/>
                </a:cubicBezTo>
                <a:cubicBezTo>
                  <a:pt x="7282" y="1611"/>
                  <a:pt x="7282" y="1615"/>
                  <a:pt x="7269" y="1698"/>
                </a:cubicBezTo>
                <a:cubicBezTo>
                  <a:pt x="7262" y="1746"/>
                  <a:pt x="7258" y="1807"/>
                  <a:pt x="7261" y="1829"/>
                </a:cubicBezTo>
                <a:cubicBezTo>
                  <a:pt x="7269" y="1881"/>
                  <a:pt x="7267" y="1884"/>
                  <a:pt x="7307" y="1783"/>
                </a:cubicBezTo>
                <a:cubicBezTo>
                  <a:pt x="7326" y="1735"/>
                  <a:pt x="7367" y="1666"/>
                  <a:pt x="7401" y="1631"/>
                </a:cubicBezTo>
                <a:cubicBezTo>
                  <a:pt x="7443" y="1585"/>
                  <a:pt x="7469" y="1538"/>
                  <a:pt x="7484" y="1479"/>
                </a:cubicBezTo>
                <a:cubicBezTo>
                  <a:pt x="7496" y="1432"/>
                  <a:pt x="7504" y="1388"/>
                  <a:pt x="7504" y="1377"/>
                </a:cubicBezTo>
                <a:cubicBezTo>
                  <a:pt x="7504" y="1366"/>
                  <a:pt x="7481" y="1379"/>
                  <a:pt x="7452" y="1407"/>
                </a:cubicBezTo>
                <a:cubicBezTo>
                  <a:pt x="7386" y="1470"/>
                  <a:pt x="7340" y="1470"/>
                  <a:pt x="7311" y="1407"/>
                </a:cubicBezTo>
                <a:cubicBezTo>
                  <a:pt x="7293" y="1366"/>
                  <a:pt x="7292" y="1348"/>
                  <a:pt x="7300" y="1310"/>
                </a:cubicBezTo>
                <a:cubicBezTo>
                  <a:pt x="7313" y="1254"/>
                  <a:pt x="7350" y="1232"/>
                  <a:pt x="7365" y="1272"/>
                </a:cubicBezTo>
                <a:cubicBezTo>
                  <a:pt x="7381" y="1316"/>
                  <a:pt x="7398" y="1305"/>
                  <a:pt x="7415" y="1238"/>
                </a:cubicBezTo>
                <a:cubicBezTo>
                  <a:pt x="7433" y="1162"/>
                  <a:pt x="7424" y="1105"/>
                  <a:pt x="7402" y="1081"/>
                </a:cubicBezTo>
                <a:close/>
                <a:moveTo>
                  <a:pt x="20990" y="1141"/>
                </a:moveTo>
                <a:cubicBezTo>
                  <a:pt x="20973" y="1157"/>
                  <a:pt x="20936" y="1201"/>
                  <a:pt x="20868" y="1293"/>
                </a:cubicBezTo>
                <a:cubicBezTo>
                  <a:pt x="20710" y="1506"/>
                  <a:pt x="20692" y="1543"/>
                  <a:pt x="20677" y="1673"/>
                </a:cubicBezTo>
                <a:cubicBezTo>
                  <a:pt x="20671" y="1722"/>
                  <a:pt x="20668" y="1766"/>
                  <a:pt x="20671" y="1766"/>
                </a:cubicBezTo>
                <a:cubicBezTo>
                  <a:pt x="20673" y="1766"/>
                  <a:pt x="20692" y="1738"/>
                  <a:pt x="20713" y="1702"/>
                </a:cubicBezTo>
                <a:cubicBezTo>
                  <a:pt x="20734" y="1667"/>
                  <a:pt x="20800" y="1574"/>
                  <a:pt x="20860" y="1495"/>
                </a:cubicBezTo>
                <a:cubicBezTo>
                  <a:pt x="20969" y="1355"/>
                  <a:pt x="20992" y="1302"/>
                  <a:pt x="21004" y="1170"/>
                </a:cubicBezTo>
                <a:cubicBezTo>
                  <a:pt x="21007" y="1138"/>
                  <a:pt x="21008" y="1124"/>
                  <a:pt x="20990" y="1141"/>
                </a:cubicBezTo>
                <a:close/>
                <a:moveTo>
                  <a:pt x="11382" y="1187"/>
                </a:moveTo>
                <a:cubicBezTo>
                  <a:pt x="11375" y="1170"/>
                  <a:pt x="11091" y="1556"/>
                  <a:pt x="11075" y="1605"/>
                </a:cubicBezTo>
                <a:cubicBezTo>
                  <a:pt x="11065" y="1633"/>
                  <a:pt x="11053" y="1691"/>
                  <a:pt x="11048" y="1736"/>
                </a:cubicBezTo>
                <a:cubicBezTo>
                  <a:pt x="11043" y="1782"/>
                  <a:pt x="11043" y="1817"/>
                  <a:pt x="11046" y="1812"/>
                </a:cubicBezTo>
                <a:cubicBezTo>
                  <a:pt x="11050" y="1808"/>
                  <a:pt x="11075" y="1771"/>
                  <a:pt x="11101" y="1732"/>
                </a:cubicBezTo>
                <a:cubicBezTo>
                  <a:pt x="11128" y="1693"/>
                  <a:pt x="11195" y="1599"/>
                  <a:pt x="11250" y="1525"/>
                </a:cubicBezTo>
                <a:cubicBezTo>
                  <a:pt x="11337" y="1409"/>
                  <a:pt x="11352" y="1377"/>
                  <a:pt x="11368" y="1293"/>
                </a:cubicBezTo>
                <a:cubicBezTo>
                  <a:pt x="11377" y="1239"/>
                  <a:pt x="11384" y="1192"/>
                  <a:pt x="11382" y="1187"/>
                </a:cubicBezTo>
                <a:close/>
                <a:moveTo>
                  <a:pt x="16185" y="1318"/>
                </a:moveTo>
                <a:lnTo>
                  <a:pt x="16157" y="1369"/>
                </a:lnTo>
                <a:cubicBezTo>
                  <a:pt x="16142" y="1398"/>
                  <a:pt x="16075" y="1491"/>
                  <a:pt x="16008" y="1576"/>
                </a:cubicBezTo>
                <a:cubicBezTo>
                  <a:pt x="15886" y="1732"/>
                  <a:pt x="15865" y="1782"/>
                  <a:pt x="15852" y="1926"/>
                </a:cubicBezTo>
                <a:lnTo>
                  <a:pt x="15845" y="1998"/>
                </a:lnTo>
                <a:lnTo>
                  <a:pt x="15894" y="1922"/>
                </a:lnTo>
                <a:cubicBezTo>
                  <a:pt x="15921" y="1879"/>
                  <a:pt x="15987" y="1788"/>
                  <a:pt x="16041" y="1719"/>
                </a:cubicBezTo>
                <a:cubicBezTo>
                  <a:pt x="16149" y="1582"/>
                  <a:pt x="16169" y="1532"/>
                  <a:pt x="16179" y="1403"/>
                </a:cubicBezTo>
                <a:lnTo>
                  <a:pt x="16185" y="1318"/>
                </a:lnTo>
                <a:close/>
                <a:moveTo>
                  <a:pt x="347" y="1495"/>
                </a:moveTo>
                <a:cubicBezTo>
                  <a:pt x="306" y="1495"/>
                  <a:pt x="278" y="1556"/>
                  <a:pt x="253" y="1698"/>
                </a:cubicBezTo>
                <a:cubicBezTo>
                  <a:pt x="230" y="1839"/>
                  <a:pt x="230" y="1997"/>
                  <a:pt x="255" y="2083"/>
                </a:cubicBezTo>
                <a:cubicBezTo>
                  <a:pt x="283" y="2178"/>
                  <a:pt x="347" y="2181"/>
                  <a:pt x="388" y="2087"/>
                </a:cubicBezTo>
                <a:cubicBezTo>
                  <a:pt x="467" y="1907"/>
                  <a:pt x="439" y="1495"/>
                  <a:pt x="347" y="1495"/>
                </a:cubicBezTo>
                <a:close/>
                <a:moveTo>
                  <a:pt x="4657" y="1495"/>
                </a:moveTo>
                <a:cubicBezTo>
                  <a:pt x="4616" y="1495"/>
                  <a:pt x="4588" y="1556"/>
                  <a:pt x="4563" y="1698"/>
                </a:cubicBezTo>
                <a:cubicBezTo>
                  <a:pt x="4540" y="1839"/>
                  <a:pt x="4540" y="1997"/>
                  <a:pt x="4565" y="2083"/>
                </a:cubicBezTo>
                <a:cubicBezTo>
                  <a:pt x="4593" y="2178"/>
                  <a:pt x="4657" y="2181"/>
                  <a:pt x="4698" y="2087"/>
                </a:cubicBezTo>
                <a:cubicBezTo>
                  <a:pt x="4777" y="1907"/>
                  <a:pt x="4749" y="1495"/>
                  <a:pt x="4657" y="1495"/>
                </a:cubicBezTo>
                <a:close/>
                <a:moveTo>
                  <a:pt x="14435" y="1495"/>
                </a:moveTo>
                <a:cubicBezTo>
                  <a:pt x="14394" y="1495"/>
                  <a:pt x="14367" y="1556"/>
                  <a:pt x="14343" y="1698"/>
                </a:cubicBezTo>
                <a:cubicBezTo>
                  <a:pt x="14319" y="1839"/>
                  <a:pt x="14319" y="1997"/>
                  <a:pt x="14344" y="2083"/>
                </a:cubicBezTo>
                <a:cubicBezTo>
                  <a:pt x="14372" y="2178"/>
                  <a:pt x="14434" y="2181"/>
                  <a:pt x="14476" y="2087"/>
                </a:cubicBezTo>
                <a:cubicBezTo>
                  <a:pt x="14555" y="1907"/>
                  <a:pt x="14527" y="1495"/>
                  <a:pt x="14435" y="1495"/>
                </a:cubicBezTo>
                <a:close/>
                <a:moveTo>
                  <a:pt x="10235" y="1559"/>
                </a:moveTo>
                <a:cubicBezTo>
                  <a:pt x="10232" y="1559"/>
                  <a:pt x="10216" y="1611"/>
                  <a:pt x="10199" y="1673"/>
                </a:cubicBezTo>
                <a:cubicBezTo>
                  <a:pt x="10172" y="1773"/>
                  <a:pt x="10169" y="1794"/>
                  <a:pt x="10177" y="1871"/>
                </a:cubicBezTo>
                <a:cubicBezTo>
                  <a:pt x="10182" y="1919"/>
                  <a:pt x="10191" y="2076"/>
                  <a:pt x="10196" y="2218"/>
                </a:cubicBezTo>
                <a:cubicBezTo>
                  <a:pt x="10201" y="2360"/>
                  <a:pt x="10217" y="2670"/>
                  <a:pt x="10230" y="2906"/>
                </a:cubicBezTo>
                <a:cubicBezTo>
                  <a:pt x="10252" y="3297"/>
                  <a:pt x="10254" y="3344"/>
                  <a:pt x="10241" y="3426"/>
                </a:cubicBezTo>
                <a:cubicBezTo>
                  <a:pt x="10222" y="3549"/>
                  <a:pt x="10197" y="3576"/>
                  <a:pt x="10103" y="3582"/>
                </a:cubicBezTo>
                <a:cubicBezTo>
                  <a:pt x="10010" y="3589"/>
                  <a:pt x="9986" y="3566"/>
                  <a:pt x="9972" y="3451"/>
                </a:cubicBezTo>
                <a:cubicBezTo>
                  <a:pt x="9966" y="3406"/>
                  <a:pt x="9958" y="3360"/>
                  <a:pt x="9954" y="3350"/>
                </a:cubicBezTo>
                <a:cubicBezTo>
                  <a:pt x="9951" y="3340"/>
                  <a:pt x="9926" y="3385"/>
                  <a:pt x="9900" y="3451"/>
                </a:cubicBezTo>
                <a:cubicBezTo>
                  <a:pt x="9873" y="3518"/>
                  <a:pt x="9843" y="3573"/>
                  <a:pt x="9831" y="3574"/>
                </a:cubicBezTo>
                <a:cubicBezTo>
                  <a:pt x="9819" y="3575"/>
                  <a:pt x="9777" y="3582"/>
                  <a:pt x="9740" y="3587"/>
                </a:cubicBezTo>
                <a:cubicBezTo>
                  <a:pt x="9693" y="3593"/>
                  <a:pt x="9666" y="3585"/>
                  <a:pt x="9654" y="3561"/>
                </a:cubicBezTo>
                <a:cubicBezTo>
                  <a:pt x="9637" y="3528"/>
                  <a:pt x="9637" y="3521"/>
                  <a:pt x="9663" y="3392"/>
                </a:cubicBezTo>
                <a:cubicBezTo>
                  <a:pt x="9713" y="3144"/>
                  <a:pt x="9705" y="2812"/>
                  <a:pt x="9646" y="2708"/>
                </a:cubicBezTo>
                <a:cubicBezTo>
                  <a:pt x="9625" y="2671"/>
                  <a:pt x="9621" y="2669"/>
                  <a:pt x="9585" y="2708"/>
                </a:cubicBezTo>
                <a:cubicBezTo>
                  <a:pt x="9537" y="2759"/>
                  <a:pt x="9458" y="2985"/>
                  <a:pt x="9423" y="3168"/>
                </a:cubicBezTo>
                <a:cubicBezTo>
                  <a:pt x="9407" y="3254"/>
                  <a:pt x="9397" y="3347"/>
                  <a:pt x="9397" y="3430"/>
                </a:cubicBezTo>
                <a:lnTo>
                  <a:pt x="9397" y="3557"/>
                </a:lnTo>
                <a:lnTo>
                  <a:pt x="9358" y="3574"/>
                </a:lnTo>
                <a:cubicBezTo>
                  <a:pt x="9337" y="3583"/>
                  <a:pt x="9296" y="3588"/>
                  <a:pt x="9267" y="3582"/>
                </a:cubicBezTo>
                <a:cubicBezTo>
                  <a:pt x="9223" y="3575"/>
                  <a:pt x="9210" y="3562"/>
                  <a:pt x="9188" y="3498"/>
                </a:cubicBezTo>
                <a:cubicBezTo>
                  <a:pt x="9154" y="3397"/>
                  <a:pt x="9148" y="3315"/>
                  <a:pt x="9118" y="2725"/>
                </a:cubicBezTo>
                <a:cubicBezTo>
                  <a:pt x="9104" y="2451"/>
                  <a:pt x="9088" y="2231"/>
                  <a:pt x="9085" y="2235"/>
                </a:cubicBezTo>
                <a:cubicBezTo>
                  <a:pt x="9081" y="2239"/>
                  <a:pt x="9063" y="2293"/>
                  <a:pt x="9043" y="2353"/>
                </a:cubicBezTo>
                <a:lnTo>
                  <a:pt x="9007" y="2459"/>
                </a:lnTo>
                <a:lnTo>
                  <a:pt x="9022" y="2661"/>
                </a:lnTo>
                <a:cubicBezTo>
                  <a:pt x="9071" y="3332"/>
                  <a:pt x="9060" y="3497"/>
                  <a:pt x="8963" y="3570"/>
                </a:cubicBezTo>
                <a:cubicBezTo>
                  <a:pt x="8878" y="3633"/>
                  <a:pt x="8778" y="3588"/>
                  <a:pt x="8747" y="3468"/>
                </a:cubicBezTo>
                <a:cubicBezTo>
                  <a:pt x="8738" y="3436"/>
                  <a:pt x="8729" y="3414"/>
                  <a:pt x="8726" y="3422"/>
                </a:cubicBezTo>
                <a:cubicBezTo>
                  <a:pt x="8717" y="3447"/>
                  <a:pt x="8693" y="3707"/>
                  <a:pt x="8693" y="3785"/>
                </a:cubicBezTo>
                <a:cubicBezTo>
                  <a:pt x="8693" y="3884"/>
                  <a:pt x="8742" y="3940"/>
                  <a:pt x="8831" y="3941"/>
                </a:cubicBezTo>
                <a:cubicBezTo>
                  <a:pt x="8938" y="3944"/>
                  <a:pt x="9003" y="3866"/>
                  <a:pt x="9054" y="3671"/>
                </a:cubicBezTo>
                <a:cubicBezTo>
                  <a:pt x="9083" y="3558"/>
                  <a:pt x="9090" y="3564"/>
                  <a:pt x="9113" y="3730"/>
                </a:cubicBezTo>
                <a:cubicBezTo>
                  <a:pt x="9130" y="3850"/>
                  <a:pt x="9162" y="3930"/>
                  <a:pt x="9210" y="3963"/>
                </a:cubicBezTo>
                <a:cubicBezTo>
                  <a:pt x="9261" y="3997"/>
                  <a:pt x="9338" y="3965"/>
                  <a:pt x="9422" y="3878"/>
                </a:cubicBezTo>
                <a:lnTo>
                  <a:pt x="9499" y="3798"/>
                </a:lnTo>
                <a:lnTo>
                  <a:pt x="9563" y="3878"/>
                </a:lnTo>
                <a:cubicBezTo>
                  <a:pt x="9608" y="3934"/>
                  <a:pt x="9649" y="3964"/>
                  <a:pt x="9699" y="3975"/>
                </a:cubicBezTo>
                <a:cubicBezTo>
                  <a:pt x="9789" y="3995"/>
                  <a:pt x="9840" y="3958"/>
                  <a:pt x="9889" y="3840"/>
                </a:cubicBezTo>
                <a:lnTo>
                  <a:pt x="9926" y="3751"/>
                </a:lnTo>
                <a:lnTo>
                  <a:pt x="9951" y="3840"/>
                </a:lnTo>
                <a:cubicBezTo>
                  <a:pt x="9984" y="3955"/>
                  <a:pt x="10034" y="3993"/>
                  <a:pt x="10117" y="3971"/>
                </a:cubicBezTo>
                <a:cubicBezTo>
                  <a:pt x="10152" y="3962"/>
                  <a:pt x="10203" y="3938"/>
                  <a:pt x="10229" y="3916"/>
                </a:cubicBezTo>
                <a:cubicBezTo>
                  <a:pt x="10271" y="3880"/>
                  <a:pt x="10276" y="3863"/>
                  <a:pt x="10298" y="3739"/>
                </a:cubicBezTo>
                <a:cubicBezTo>
                  <a:pt x="10345" y="3459"/>
                  <a:pt x="10346" y="3178"/>
                  <a:pt x="10301" y="2480"/>
                </a:cubicBezTo>
                <a:cubicBezTo>
                  <a:pt x="10280" y="2156"/>
                  <a:pt x="10281" y="2021"/>
                  <a:pt x="10307" y="1943"/>
                </a:cubicBezTo>
                <a:cubicBezTo>
                  <a:pt x="10322" y="1899"/>
                  <a:pt x="10320" y="1889"/>
                  <a:pt x="10293" y="1795"/>
                </a:cubicBezTo>
                <a:cubicBezTo>
                  <a:pt x="10277" y="1741"/>
                  <a:pt x="10259" y="1665"/>
                  <a:pt x="10252" y="1626"/>
                </a:cubicBezTo>
                <a:cubicBezTo>
                  <a:pt x="10246" y="1588"/>
                  <a:pt x="10238" y="1558"/>
                  <a:pt x="10235" y="1559"/>
                </a:cubicBezTo>
                <a:close/>
                <a:moveTo>
                  <a:pt x="19334" y="1559"/>
                </a:moveTo>
                <a:cubicBezTo>
                  <a:pt x="19331" y="1559"/>
                  <a:pt x="19315" y="1611"/>
                  <a:pt x="19298" y="1673"/>
                </a:cubicBezTo>
                <a:cubicBezTo>
                  <a:pt x="19271" y="1773"/>
                  <a:pt x="19268" y="1794"/>
                  <a:pt x="19276" y="1871"/>
                </a:cubicBezTo>
                <a:cubicBezTo>
                  <a:pt x="19282" y="1919"/>
                  <a:pt x="19290" y="2076"/>
                  <a:pt x="19295" y="2218"/>
                </a:cubicBezTo>
                <a:cubicBezTo>
                  <a:pt x="19300" y="2360"/>
                  <a:pt x="19316" y="2670"/>
                  <a:pt x="19330" y="2906"/>
                </a:cubicBezTo>
                <a:cubicBezTo>
                  <a:pt x="19352" y="3297"/>
                  <a:pt x="19352" y="3344"/>
                  <a:pt x="19339" y="3426"/>
                </a:cubicBezTo>
                <a:cubicBezTo>
                  <a:pt x="19320" y="3549"/>
                  <a:pt x="19297" y="3576"/>
                  <a:pt x="19203" y="3582"/>
                </a:cubicBezTo>
                <a:cubicBezTo>
                  <a:pt x="19110" y="3589"/>
                  <a:pt x="19086" y="3566"/>
                  <a:pt x="19071" y="3451"/>
                </a:cubicBezTo>
                <a:cubicBezTo>
                  <a:pt x="19065" y="3406"/>
                  <a:pt x="19058" y="3360"/>
                  <a:pt x="19054" y="3350"/>
                </a:cubicBezTo>
                <a:cubicBezTo>
                  <a:pt x="19050" y="3340"/>
                  <a:pt x="19025" y="3385"/>
                  <a:pt x="18999" y="3451"/>
                </a:cubicBezTo>
                <a:cubicBezTo>
                  <a:pt x="18968" y="3529"/>
                  <a:pt x="18941" y="3575"/>
                  <a:pt x="18924" y="3578"/>
                </a:cubicBezTo>
                <a:cubicBezTo>
                  <a:pt x="18870" y="3587"/>
                  <a:pt x="18801" y="3568"/>
                  <a:pt x="18775" y="3540"/>
                </a:cubicBezTo>
                <a:cubicBezTo>
                  <a:pt x="18726" y="3488"/>
                  <a:pt x="18719" y="3411"/>
                  <a:pt x="18695" y="2590"/>
                </a:cubicBezTo>
                <a:cubicBezTo>
                  <a:pt x="18683" y="2171"/>
                  <a:pt x="18673" y="1794"/>
                  <a:pt x="18673" y="1753"/>
                </a:cubicBezTo>
                <a:cubicBezTo>
                  <a:pt x="18673" y="1679"/>
                  <a:pt x="18673" y="1679"/>
                  <a:pt x="18653" y="1728"/>
                </a:cubicBezTo>
                <a:cubicBezTo>
                  <a:pt x="18642" y="1755"/>
                  <a:pt x="18619" y="1821"/>
                  <a:pt x="18604" y="1871"/>
                </a:cubicBezTo>
                <a:lnTo>
                  <a:pt x="18578" y="1964"/>
                </a:lnTo>
                <a:lnTo>
                  <a:pt x="18590" y="2218"/>
                </a:lnTo>
                <a:cubicBezTo>
                  <a:pt x="18597" y="2359"/>
                  <a:pt x="18614" y="2729"/>
                  <a:pt x="18625" y="3042"/>
                </a:cubicBezTo>
                <a:cubicBezTo>
                  <a:pt x="18646" y="3649"/>
                  <a:pt x="18649" y="3704"/>
                  <a:pt x="18668" y="3811"/>
                </a:cubicBezTo>
                <a:cubicBezTo>
                  <a:pt x="18680" y="3874"/>
                  <a:pt x="18726" y="3934"/>
                  <a:pt x="18783" y="3967"/>
                </a:cubicBezTo>
                <a:cubicBezTo>
                  <a:pt x="18860" y="4011"/>
                  <a:pt x="18937" y="3964"/>
                  <a:pt x="18988" y="3840"/>
                </a:cubicBezTo>
                <a:lnTo>
                  <a:pt x="19024" y="3751"/>
                </a:lnTo>
                <a:lnTo>
                  <a:pt x="19049" y="3840"/>
                </a:lnTo>
                <a:cubicBezTo>
                  <a:pt x="19081" y="3954"/>
                  <a:pt x="19134" y="3993"/>
                  <a:pt x="19217" y="3971"/>
                </a:cubicBezTo>
                <a:cubicBezTo>
                  <a:pt x="19252" y="3962"/>
                  <a:pt x="19301" y="3938"/>
                  <a:pt x="19327" y="3916"/>
                </a:cubicBezTo>
                <a:cubicBezTo>
                  <a:pt x="19369" y="3880"/>
                  <a:pt x="19376" y="3863"/>
                  <a:pt x="19397" y="3739"/>
                </a:cubicBezTo>
                <a:cubicBezTo>
                  <a:pt x="19444" y="3459"/>
                  <a:pt x="19444" y="3178"/>
                  <a:pt x="19399" y="2480"/>
                </a:cubicBezTo>
                <a:cubicBezTo>
                  <a:pt x="19377" y="2156"/>
                  <a:pt x="19380" y="2021"/>
                  <a:pt x="19406" y="1943"/>
                </a:cubicBezTo>
                <a:cubicBezTo>
                  <a:pt x="19421" y="1899"/>
                  <a:pt x="19420" y="1889"/>
                  <a:pt x="19392" y="1795"/>
                </a:cubicBezTo>
                <a:cubicBezTo>
                  <a:pt x="19376" y="1741"/>
                  <a:pt x="19358" y="1665"/>
                  <a:pt x="19352" y="1626"/>
                </a:cubicBezTo>
                <a:cubicBezTo>
                  <a:pt x="19345" y="1588"/>
                  <a:pt x="19337" y="1558"/>
                  <a:pt x="19334" y="1559"/>
                </a:cubicBezTo>
                <a:close/>
                <a:moveTo>
                  <a:pt x="3470" y="1601"/>
                </a:moveTo>
                <a:cubicBezTo>
                  <a:pt x="3429" y="1601"/>
                  <a:pt x="3400" y="1662"/>
                  <a:pt x="3376" y="1804"/>
                </a:cubicBezTo>
                <a:cubicBezTo>
                  <a:pt x="3352" y="1944"/>
                  <a:pt x="3352" y="2103"/>
                  <a:pt x="3377" y="2188"/>
                </a:cubicBezTo>
                <a:cubicBezTo>
                  <a:pt x="3405" y="2284"/>
                  <a:pt x="3469" y="2283"/>
                  <a:pt x="3511" y="2188"/>
                </a:cubicBezTo>
                <a:cubicBezTo>
                  <a:pt x="3590" y="2008"/>
                  <a:pt x="3562" y="1601"/>
                  <a:pt x="3470" y="1601"/>
                </a:cubicBezTo>
                <a:close/>
                <a:moveTo>
                  <a:pt x="8147" y="1610"/>
                </a:moveTo>
                <a:cubicBezTo>
                  <a:pt x="8131" y="1610"/>
                  <a:pt x="8106" y="1628"/>
                  <a:pt x="8093" y="1652"/>
                </a:cubicBezTo>
                <a:cubicBezTo>
                  <a:pt x="8059" y="1712"/>
                  <a:pt x="8023" y="1893"/>
                  <a:pt x="8023" y="2002"/>
                </a:cubicBezTo>
                <a:cubicBezTo>
                  <a:pt x="8023" y="2094"/>
                  <a:pt x="8033" y="2136"/>
                  <a:pt x="8085" y="2222"/>
                </a:cubicBezTo>
                <a:cubicBezTo>
                  <a:pt x="8102" y="2250"/>
                  <a:pt x="8102" y="2254"/>
                  <a:pt x="8074" y="2332"/>
                </a:cubicBezTo>
                <a:cubicBezTo>
                  <a:pt x="8059" y="2377"/>
                  <a:pt x="8007" y="2487"/>
                  <a:pt x="7960" y="2573"/>
                </a:cubicBezTo>
                <a:lnTo>
                  <a:pt x="7874" y="2729"/>
                </a:lnTo>
                <a:lnTo>
                  <a:pt x="7921" y="2708"/>
                </a:lnTo>
                <a:cubicBezTo>
                  <a:pt x="7983" y="2683"/>
                  <a:pt x="8051" y="2583"/>
                  <a:pt x="8118" y="2416"/>
                </a:cubicBezTo>
                <a:cubicBezTo>
                  <a:pt x="8169" y="2289"/>
                  <a:pt x="8174" y="2286"/>
                  <a:pt x="8194" y="2323"/>
                </a:cubicBezTo>
                <a:cubicBezTo>
                  <a:pt x="8219" y="2372"/>
                  <a:pt x="8229" y="2356"/>
                  <a:pt x="8237" y="2252"/>
                </a:cubicBezTo>
                <a:cubicBezTo>
                  <a:pt x="8243" y="2188"/>
                  <a:pt x="8240" y="2161"/>
                  <a:pt x="8226" y="2133"/>
                </a:cubicBezTo>
                <a:cubicBezTo>
                  <a:pt x="8212" y="2105"/>
                  <a:pt x="8209" y="2062"/>
                  <a:pt x="8209" y="1922"/>
                </a:cubicBezTo>
                <a:cubicBezTo>
                  <a:pt x="8209" y="1706"/>
                  <a:pt x="8190" y="1610"/>
                  <a:pt x="8147" y="1610"/>
                </a:cubicBezTo>
                <a:close/>
                <a:moveTo>
                  <a:pt x="2074" y="1648"/>
                </a:moveTo>
                <a:lnTo>
                  <a:pt x="2030" y="1779"/>
                </a:lnTo>
                <a:lnTo>
                  <a:pt x="1986" y="1905"/>
                </a:lnTo>
                <a:lnTo>
                  <a:pt x="1993" y="2332"/>
                </a:lnTo>
                <a:cubicBezTo>
                  <a:pt x="1996" y="2566"/>
                  <a:pt x="2003" y="2923"/>
                  <a:pt x="2008" y="3122"/>
                </a:cubicBezTo>
                <a:cubicBezTo>
                  <a:pt x="2013" y="3321"/>
                  <a:pt x="2019" y="3707"/>
                  <a:pt x="2022" y="3980"/>
                </a:cubicBezTo>
                <a:cubicBezTo>
                  <a:pt x="2030" y="4569"/>
                  <a:pt x="2033" y="4556"/>
                  <a:pt x="1927" y="4698"/>
                </a:cubicBezTo>
                <a:cubicBezTo>
                  <a:pt x="1845" y="4806"/>
                  <a:pt x="1748" y="4840"/>
                  <a:pt x="1674" y="4786"/>
                </a:cubicBezTo>
                <a:cubicBezTo>
                  <a:pt x="1626" y="4751"/>
                  <a:pt x="1561" y="4605"/>
                  <a:pt x="1552" y="4512"/>
                </a:cubicBezTo>
                <a:cubicBezTo>
                  <a:pt x="1544" y="4425"/>
                  <a:pt x="1561" y="4264"/>
                  <a:pt x="1598" y="4068"/>
                </a:cubicBezTo>
                <a:cubicBezTo>
                  <a:pt x="1627" y="3913"/>
                  <a:pt x="1628" y="3831"/>
                  <a:pt x="1601" y="3908"/>
                </a:cubicBezTo>
                <a:cubicBezTo>
                  <a:pt x="1574" y="3984"/>
                  <a:pt x="1519" y="4289"/>
                  <a:pt x="1504" y="4448"/>
                </a:cubicBezTo>
                <a:cubicBezTo>
                  <a:pt x="1470" y="4802"/>
                  <a:pt x="1520" y="5078"/>
                  <a:pt x="1632" y="5175"/>
                </a:cubicBezTo>
                <a:cubicBezTo>
                  <a:pt x="1674" y="5211"/>
                  <a:pt x="1834" y="5185"/>
                  <a:pt x="1891" y="5133"/>
                </a:cubicBezTo>
                <a:cubicBezTo>
                  <a:pt x="1957" y="5072"/>
                  <a:pt x="2018" y="4924"/>
                  <a:pt x="2044" y="4761"/>
                </a:cubicBezTo>
                <a:cubicBezTo>
                  <a:pt x="2071" y="4591"/>
                  <a:pt x="2088" y="4259"/>
                  <a:pt x="2082" y="3992"/>
                </a:cubicBezTo>
                <a:cubicBezTo>
                  <a:pt x="2079" y="3874"/>
                  <a:pt x="2080" y="3774"/>
                  <a:pt x="2083" y="3768"/>
                </a:cubicBezTo>
                <a:cubicBezTo>
                  <a:pt x="2087" y="3762"/>
                  <a:pt x="2102" y="3796"/>
                  <a:pt x="2116" y="3844"/>
                </a:cubicBezTo>
                <a:cubicBezTo>
                  <a:pt x="2150" y="3957"/>
                  <a:pt x="2198" y="3993"/>
                  <a:pt x="2289" y="3971"/>
                </a:cubicBezTo>
                <a:cubicBezTo>
                  <a:pt x="2490" y="3923"/>
                  <a:pt x="2569" y="3758"/>
                  <a:pt x="2580" y="3363"/>
                </a:cubicBezTo>
                <a:cubicBezTo>
                  <a:pt x="2591" y="2966"/>
                  <a:pt x="2482" y="2432"/>
                  <a:pt x="2414" y="2547"/>
                </a:cubicBezTo>
                <a:cubicBezTo>
                  <a:pt x="2380" y="2605"/>
                  <a:pt x="2332" y="2904"/>
                  <a:pt x="2326" y="3088"/>
                </a:cubicBezTo>
                <a:cubicBezTo>
                  <a:pt x="2322" y="3240"/>
                  <a:pt x="2323" y="3260"/>
                  <a:pt x="2343" y="3299"/>
                </a:cubicBezTo>
                <a:cubicBezTo>
                  <a:pt x="2377" y="3362"/>
                  <a:pt x="2430" y="3350"/>
                  <a:pt x="2472" y="3274"/>
                </a:cubicBezTo>
                <a:cubicBezTo>
                  <a:pt x="2500" y="3223"/>
                  <a:pt x="2510" y="3217"/>
                  <a:pt x="2520" y="3240"/>
                </a:cubicBezTo>
                <a:cubicBezTo>
                  <a:pt x="2543" y="3291"/>
                  <a:pt x="2537" y="3385"/>
                  <a:pt x="2506" y="3443"/>
                </a:cubicBezTo>
                <a:cubicBezTo>
                  <a:pt x="2453" y="3545"/>
                  <a:pt x="2401" y="3577"/>
                  <a:pt x="2295" y="3578"/>
                </a:cubicBezTo>
                <a:cubicBezTo>
                  <a:pt x="2185" y="3580"/>
                  <a:pt x="2159" y="3558"/>
                  <a:pt x="2138" y="3447"/>
                </a:cubicBezTo>
                <a:cubicBezTo>
                  <a:pt x="2103" y="3264"/>
                  <a:pt x="2075" y="2622"/>
                  <a:pt x="2074" y="1948"/>
                </a:cubicBezTo>
                <a:lnTo>
                  <a:pt x="2074" y="1648"/>
                </a:lnTo>
                <a:close/>
                <a:moveTo>
                  <a:pt x="13199" y="1660"/>
                </a:moveTo>
                <a:cubicBezTo>
                  <a:pt x="13188" y="1660"/>
                  <a:pt x="13127" y="1930"/>
                  <a:pt x="13133" y="1948"/>
                </a:cubicBezTo>
                <a:cubicBezTo>
                  <a:pt x="13138" y="1959"/>
                  <a:pt x="13159" y="2002"/>
                  <a:pt x="13180" y="2045"/>
                </a:cubicBezTo>
                <a:cubicBezTo>
                  <a:pt x="13227" y="2139"/>
                  <a:pt x="13238" y="2145"/>
                  <a:pt x="13252" y="2070"/>
                </a:cubicBezTo>
                <a:cubicBezTo>
                  <a:pt x="13259" y="2038"/>
                  <a:pt x="13274" y="1975"/>
                  <a:pt x="13287" y="1935"/>
                </a:cubicBezTo>
                <a:lnTo>
                  <a:pt x="13309" y="1863"/>
                </a:lnTo>
                <a:lnTo>
                  <a:pt x="13256" y="1762"/>
                </a:lnTo>
                <a:cubicBezTo>
                  <a:pt x="13226" y="1706"/>
                  <a:pt x="13201" y="1660"/>
                  <a:pt x="13199" y="1660"/>
                </a:cubicBezTo>
                <a:close/>
                <a:moveTo>
                  <a:pt x="11708" y="1694"/>
                </a:moveTo>
                <a:cubicBezTo>
                  <a:pt x="11705" y="1691"/>
                  <a:pt x="11699" y="1703"/>
                  <a:pt x="11689" y="1728"/>
                </a:cubicBezTo>
                <a:cubicBezTo>
                  <a:pt x="11678" y="1755"/>
                  <a:pt x="11657" y="1821"/>
                  <a:pt x="11642" y="1871"/>
                </a:cubicBezTo>
                <a:lnTo>
                  <a:pt x="11615" y="1964"/>
                </a:lnTo>
                <a:lnTo>
                  <a:pt x="11628" y="2218"/>
                </a:lnTo>
                <a:cubicBezTo>
                  <a:pt x="11635" y="2359"/>
                  <a:pt x="11650" y="2729"/>
                  <a:pt x="11661" y="3042"/>
                </a:cubicBezTo>
                <a:cubicBezTo>
                  <a:pt x="11682" y="3649"/>
                  <a:pt x="11686" y="3704"/>
                  <a:pt x="11706" y="3811"/>
                </a:cubicBezTo>
                <a:cubicBezTo>
                  <a:pt x="11718" y="3874"/>
                  <a:pt x="11762" y="3934"/>
                  <a:pt x="11819" y="3967"/>
                </a:cubicBezTo>
                <a:cubicBezTo>
                  <a:pt x="11856" y="3988"/>
                  <a:pt x="12059" y="3986"/>
                  <a:pt x="12113" y="3963"/>
                </a:cubicBezTo>
                <a:cubicBezTo>
                  <a:pt x="12235" y="3909"/>
                  <a:pt x="12286" y="3775"/>
                  <a:pt x="12292" y="3494"/>
                </a:cubicBezTo>
                <a:cubicBezTo>
                  <a:pt x="12297" y="3248"/>
                  <a:pt x="12276" y="3091"/>
                  <a:pt x="12214" y="2915"/>
                </a:cubicBezTo>
                <a:cubicBezTo>
                  <a:pt x="12187" y="2838"/>
                  <a:pt x="12136" y="2729"/>
                  <a:pt x="12102" y="2674"/>
                </a:cubicBezTo>
                <a:cubicBezTo>
                  <a:pt x="12069" y="2620"/>
                  <a:pt x="12039" y="2560"/>
                  <a:pt x="12037" y="2543"/>
                </a:cubicBezTo>
                <a:cubicBezTo>
                  <a:pt x="12031" y="2497"/>
                  <a:pt x="12363" y="2100"/>
                  <a:pt x="12408" y="2100"/>
                </a:cubicBezTo>
                <a:cubicBezTo>
                  <a:pt x="12418" y="2100"/>
                  <a:pt x="12488" y="1738"/>
                  <a:pt x="12482" y="1719"/>
                </a:cubicBezTo>
                <a:cubicBezTo>
                  <a:pt x="12466" y="1676"/>
                  <a:pt x="12135" y="2072"/>
                  <a:pt x="12037" y="2252"/>
                </a:cubicBezTo>
                <a:cubicBezTo>
                  <a:pt x="11963" y="2387"/>
                  <a:pt x="11949" y="2442"/>
                  <a:pt x="11949" y="2594"/>
                </a:cubicBezTo>
                <a:cubicBezTo>
                  <a:pt x="11949" y="2793"/>
                  <a:pt x="11958" y="2834"/>
                  <a:pt x="12044" y="2957"/>
                </a:cubicBezTo>
                <a:cubicBezTo>
                  <a:pt x="12141" y="3096"/>
                  <a:pt x="12245" y="3343"/>
                  <a:pt x="12245" y="3435"/>
                </a:cubicBezTo>
                <a:cubicBezTo>
                  <a:pt x="12245" y="3551"/>
                  <a:pt x="12197" y="3581"/>
                  <a:pt x="12012" y="3582"/>
                </a:cubicBezTo>
                <a:cubicBezTo>
                  <a:pt x="11829" y="3584"/>
                  <a:pt x="11796" y="3566"/>
                  <a:pt x="11770" y="3435"/>
                </a:cubicBezTo>
                <a:cubicBezTo>
                  <a:pt x="11759" y="3376"/>
                  <a:pt x="11749" y="3147"/>
                  <a:pt x="11733" y="2590"/>
                </a:cubicBezTo>
                <a:cubicBezTo>
                  <a:pt x="11721" y="2171"/>
                  <a:pt x="11709" y="1794"/>
                  <a:pt x="11709" y="1753"/>
                </a:cubicBezTo>
                <a:cubicBezTo>
                  <a:pt x="11709" y="1716"/>
                  <a:pt x="11710" y="1697"/>
                  <a:pt x="11708" y="1694"/>
                </a:cubicBezTo>
                <a:close/>
                <a:moveTo>
                  <a:pt x="17924" y="1702"/>
                </a:moveTo>
                <a:cubicBezTo>
                  <a:pt x="17917" y="1685"/>
                  <a:pt x="17632" y="2072"/>
                  <a:pt x="17616" y="2121"/>
                </a:cubicBezTo>
                <a:cubicBezTo>
                  <a:pt x="17606" y="2149"/>
                  <a:pt x="17595" y="2206"/>
                  <a:pt x="17591" y="2252"/>
                </a:cubicBezTo>
                <a:cubicBezTo>
                  <a:pt x="17586" y="2297"/>
                  <a:pt x="17585" y="2332"/>
                  <a:pt x="17589" y="2328"/>
                </a:cubicBezTo>
                <a:cubicBezTo>
                  <a:pt x="17593" y="2323"/>
                  <a:pt x="17616" y="2287"/>
                  <a:pt x="17642" y="2247"/>
                </a:cubicBezTo>
                <a:cubicBezTo>
                  <a:pt x="17669" y="2208"/>
                  <a:pt x="17736" y="2115"/>
                  <a:pt x="17791" y="2040"/>
                </a:cubicBezTo>
                <a:cubicBezTo>
                  <a:pt x="17878" y="1924"/>
                  <a:pt x="17895" y="1893"/>
                  <a:pt x="17910" y="1808"/>
                </a:cubicBezTo>
                <a:cubicBezTo>
                  <a:pt x="17920" y="1754"/>
                  <a:pt x="17926" y="1707"/>
                  <a:pt x="17924" y="1702"/>
                </a:cubicBezTo>
                <a:close/>
                <a:moveTo>
                  <a:pt x="2484" y="1715"/>
                </a:moveTo>
                <a:cubicBezTo>
                  <a:pt x="2481" y="1715"/>
                  <a:pt x="2469" y="1754"/>
                  <a:pt x="2458" y="1804"/>
                </a:cubicBezTo>
                <a:cubicBezTo>
                  <a:pt x="2446" y="1854"/>
                  <a:pt x="2432" y="1893"/>
                  <a:pt x="2426" y="1893"/>
                </a:cubicBezTo>
                <a:cubicBezTo>
                  <a:pt x="2421" y="1893"/>
                  <a:pt x="2402" y="1860"/>
                  <a:pt x="2384" y="1817"/>
                </a:cubicBezTo>
                <a:lnTo>
                  <a:pt x="2350" y="1736"/>
                </a:lnTo>
                <a:lnTo>
                  <a:pt x="2312" y="1884"/>
                </a:lnTo>
                <a:cubicBezTo>
                  <a:pt x="2291" y="1965"/>
                  <a:pt x="2276" y="2032"/>
                  <a:pt x="2278" y="2036"/>
                </a:cubicBezTo>
                <a:cubicBezTo>
                  <a:pt x="2279" y="2040"/>
                  <a:pt x="2299" y="2087"/>
                  <a:pt x="2323" y="2138"/>
                </a:cubicBezTo>
                <a:cubicBezTo>
                  <a:pt x="2347" y="2188"/>
                  <a:pt x="2371" y="2226"/>
                  <a:pt x="2376" y="2226"/>
                </a:cubicBezTo>
                <a:cubicBezTo>
                  <a:pt x="2382" y="2227"/>
                  <a:pt x="2399" y="2189"/>
                  <a:pt x="2416" y="2138"/>
                </a:cubicBezTo>
                <a:lnTo>
                  <a:pt x="2444" y="2040"/>
                </a:lnTo>
                <a:lnTo>
                  <a:pt x="2478" y="2121"/>
                </a:lnTo>
                <a:cubicBezTo>
                  <a:pt x="2497" y="2165"/>
                  <a:pt x="2516" y="2205"/>
                  <a:pt x="2520" y="2205"/>
                </a:cubicBezTo>
                <a:cubicBezTo>
                  <a:pt x="2525" y="2205"/>
                  <a:pt x="2542" y="2138"/>
                  <a:pt x="2558" y="2057"/>
                </a:cubicBezTo>
                <a:lnTo>
                  <a:pt x="2588" y="1909"/>
                </a:lnTo>
                <a:lnTo>
                  <a:pt x="2539" y="1812"/>
                </a:lnTo>
                <a:cubicBezTo>
                  <a:pt x="2513" y="1759"/>
                  <a:pt x="2488" y="1715"/>
                  <a:pt x="2484" y="1715"/>
                </a:cubicBezTo>
                <a:close/>
                <a:moveTo>
                  <a:pt x="16480" y="1715"/>
                </a:moveTo>
                <a:cubicBezTo>
                  <a:pt x="16477" y="1715"/>
                  <a:pt x="16462" y="1776"/>
                  <a:pt x="16447" y="1855"/>
                </a:cubicBezTo>
                <a:cubicBezTo>
                  <a:pt x="16420" y="1993"/>
                  <a:pt x="16420" y="2003"/>
                  <a:pt x="16438" y="2036"/>
                </a:cubicBezTo>
                <a:cubicBezTo>
                  <a:pt x="16448" y="2055"/>
                  <a:pt x="16467" y="2091"/>
                  <a:pt x="16480" y="2121"/>
                </a:cubicBezTo>
                <a:cubicBezTo>
                  <a:pt x="16493" y="2150"/>
                  <a:pt x="16505" y="2175"/>
                  <a:pt x="16508" y="2176"/>
                </a:cubicBezTo>
                <a:cubicBezTo>
                  <a:pt x="16511" y="2176"/>
                  <a:pt x="16526" y="2117"/>
                  <a:pt x="16541" y="2045"/>
                </a:cubicBezTo>
                <a:lnTo>
                  <a:pt x="16568" y="1914"/>
                </a:lnTo>
                <a:lnTo>
                  <a:pt x="16525" y="1817"/>
                </a:lnTo>
                <a:cubicBezTo>
                  <a:pt x="16502" y="1762"/>
                  <a:pt x="16482" y="1716"/>
                  <a:pt x="16480" y="1715"/>
                </a:cubicBezTo>
                <a:close/>
                <a:moveTo>
                  <a:pt x="21401" y="1715"/>
                </a:moveTo>
                <a:cubicBezTo>
                  <a:pt x="21397" y="1715"/>
                  <a:pt x="21384" y="1754"/>
                  <a:pt x="21373" y="1804"/>
                </a:cubicBezTo>
                <a:cubicBezTo>
                  <a:pt x="21361" y="1854"/>
                  <a:pt x="21348" y="1893"/>
                  <a:pt x="21343" y="1893"/>
                </a:cubicBezTo>
                <a:cubicBezTo>
                  <a:pt x="21337" y="1893"/>
                  <a:pt x="21317" y="1860"/>
                  <a:pt x="21299" y="1817"/>
                </a:cubicBezTo>
                <a:lnTo>
                  <a:pt x="21266" y="1736"/>
                </a:lnTo>
                <a:lnTo>
                  <a:pt x="21228" y="1884"/>
                </a:lnTo>
                <a:cubicBezTo>
                  <a:pt x="21208" y="1965"/>
                  <a:pt x="21192" y="2032"/>
                  <a:pt x="21194" y="2036"/>
                </a:cubicBezTo>
                <a:cubicBezTo>
                  <a:pt x="21196" y="2040"/>
                  <a:pt x="21216" y="2087"/>
                  <a:pt x="21239" y="2138"/>
                </a:cubicBezTo>
                <a:cubicBezTo>
                  <a:pt x="21263" y="2188"/>
                  <a:pt x="21286" y="2226"/>
                  <a:pt x="21291" y="2226"/>
                </a:cubicBezTo>
                <a:cubicBezTo>
                  <a:pt x="21296" y="2227"/>
                  <a:pt x="21314" y="2189"/>
                  <a:pt x="21330" y="2138"/>
                </a:cubicBezTo>
                <a:lnTo>
                  <a:pt x="21360" y="2040"/>
                </a:lnTo>
                <a:lnTo>
                  <a:pt x="21395" y="2121"/>
                </a:lnTo>
                <a:cubicBezTo>
                  <a:pt x="21413" y="2165"/>
                  <a:pt x="21432" y="2205"/>
                  <a:pt x="21437" y="2205"/>
                </a:cubicBezTo>
                <a:cubicBezTo>
                  <a:pt x="21441" y="2205"/>
                  <a:pt x="21458" y="2138"/>
                  <a:pt x="21474" y="2057"/>
                </a:cubicBezTo>
                <a:lnTo>
                  <a:pt x="21504" y="1909"/>
                </a:lnTo>
                <a:lnTo>
                  <a:pt x="21456" y="1812"/>
                </a:lnTo>
                <a:cubicBezTo>
                  <a:pt x="21429" y="1759"/>
                  <a:pt x="21404" y="1715"/>
                  <a:pt x="21401" y="1715"/>
                </a:cubicBezTo>
                <a:close/>
                <a:moveTo>
                  <a:pt x="7213" y="1719"/>
                </a:moveTo>
                <a:cubicBezTo>
                  <a:pt x="7197" y="1676"/>
                  <a:pt x="6868" y="2072"/>
                  <a:pt x="6769" y="2252"/>
                </a:cubicBezTo>
                <a:cubicBezTo>
                  <a:pt x="6696" y="2387"/>
                  <a:pt x="6682" y="2442"/>
                  <a:pt x="6682" y="2594"/>
                </a:cubicBezTo>
                <a:cubicBezTo>
                  <a:pt x="6682" y="2793"/>
                  <a:pt x="6691" y="2834"/>
                  <a:pt x="6777" y="2957"/>
                </a:cubicBezTo>
                <a:cubicBezTo>
                  <a:pt x="6874" y="3096"/>
                  <a:pt x="6978" y="3343"/>
                  <a:pt x="6978" y="3435"/>
                </a:cubicBezTo>
                <a:cubicBezTo>
                  <a:pt x="6978" y="3549"/>
                  <a:pt x="6929" y="3578"/>
                  <a:pt x="6738" y="3587"/>
                </a:cubicBezTo>
                <a:cubicBezTo>
                  <a:pt x="6551" y="3595"/>
                  <a:pt x="6531" y="3584"/>
                  <a:pt x="6514" y="3451"/>
                </a:cubicBezTo>
                <a:cubicBezTo>
                  <a:pt x="6508" y="3406"/>
                  <a:pt x="6501" y="3361"/>
                  <a:pt x="6497" y="3350"/>
                </a:cubicBezTo>
                <a:cubicBezTo>
                  <a:pt x="6493" y="3339"/>
                  <a:pt x="6471" y="3378"/>
                  <a:pt x="6448" y="3439"/>
                </a:cubicBezTo>
                <a:cubicBezTo>
                  <a:pt x="6399" y="3569"/>
                  <a:pt x="6361" y="3598"/>
                  <a:pt x="6274" y="3574"/>
                </a:cubicBezTo>
                <a:cubicBezTo>
                  <a:pt x="6224" y="3560"/>
                  <a:pt x="6206" y="3541"/>
                  <a:pt x="6185" y="3485"/>
                </a:cubicBezTo>
                <a:cubicBezTo>
                  <a:pt x="6170" y="3447"/>
                  <a:pt x="6155" y="3418"/>
                  <a:pt x="6152" y="3418"/>
                </a:cubicBezTo>
                <a:cubicBezTo>
                  <a:pt x="6149" y="3418"/>
                  <a:pt x="6133" y="3483"/>
                  <a:pt x="6116" y="3561"/>
                </a:cubicBezTo>
                <a:lnTo>
                  <a:pt x="6086" y="3705"/>
                </a:lnTo>
                <a:lnTo>
                  <a:pt x="6125" y="3819"/>
                </a:lnTo>
                <a:cubicBezTo>
                  <a:pt x="6147" y="3882"/>
                  <a:pt x="6165" y="3954"/>
                  <a:pt x="6165" y="3980"/>
                </a:cubicBezTo>
                <a:cubicBezTo>
                  <a:pt x="6165" y="4072"/>
                  <a:pt x="6115" y="4291"/>
                  <a:pt x="6061" y="4436"/>
                </a:cubicBezTo>
                <a:cubicBezTo>
                  <a:pt x="5994" y="4617"/>
                  <a:pt x="5894" y="4756"/>
                  <a:pt x="5815" y="4778"/>
                </a:cubicBezTo>
                <a:cubicBezTo>
                  <a:pt x="5768" y="4791"/>
                  <a:pt x="5763" y="4798"/>
                  <a:pt x="5775" y="4829"/>
                </a:cubicBezTo>
                <a:cubicBezTo>
                  <a:pt x="5782" y="4848"/>
                  <a:pt x="5812" y="4895"/>
                  <a:pt x="5843" y="4930"/>
                </a:cubicBezTo>
                <a:cubicBezTo>
                  <a:pt x="5936" y="5035"/>
                  <a:pt x="6023" y="4984"/>
                  <a:pt x="6094" y="4786"/>
                </a:cubicBezTo>
                <a:cubicBezTo>
                  <a:pt x="6140" y="4658"/>
                  <a:pt x="6167" y="4527"/>
                  <a:pt x="6198" y="4271"/>
                </a:cubicBezTo>
                <a:cubicBezTo>
                  <a:pt x="6212" y="4150"/>
                  <a:pt x="6228" y="4035"/>
                  <a:pt x="6234" y="4018"/>
                </a:cubicBezTo>
                <a:cubicBezTo>
                  <a:pt x="6239" y="4000"/>
                  <a:pt x="6260" y="3984"/>
                  <a:pt x="6282" y="3984"/>
                </a:cubicBezTo>
                <a:cubicBezTo>
                  <a:pt x="6343" y="3984"/>
                  <a:pt x="6392" y="3938"/>
                  <a:pt x="6433" y="3840"/>
                </a:cubicBezTo>
                <a:lnTo>
                  <a:pt x="6469" y="3751"/>
                </a:lnTo>
                <a:lnTo>
                  <a:pt x="6494" y="3840"/>
                </a:lnTo>
                <a:cubicBezTo>
                  <a:pt x="6525" y="3953"/>
                  <a:pt x="6572" y="3984"/>
                  <a:pt x="6697" y="3984"/>
                </a:cubicBezTo>
                <a:cubicBezTo>
                  <a:pt x="6933" y="3983"/>
                  <a:pt x="7017" y="3860"/>
                  <a:pt x="7025" y="3494"/>
                </a:cubicBezTo>
                <a:cubicBezTo>
                  <a:pt x="7030" y="3248"/>
                  <a:pt x="7009" y="3091"/>
                  <a:pt x="6946" y="2915"/>
                </a:cubicBezTo>
                <a:cubicBezTo>
                  <a:pt x="6919" y="2838"/>
                  <a:pt x="6869" y="2729"/>
                  <a:pt x="6835" y="2674"/>
                </a:cubicBezTo>
                <a:cubicBezTo>
                  <a:pt x="6801" y="2620"/>
                  <a:pt x="6771" y="2560"/>
                  <a:pt x="6769" y="2543"/>
                </a:cubicBezTo>
                <a:cubicBezTo>
                  <a:pt x="6764" y="2497"/>
                  <a:pt x="7096" y="2100"/>
                  <a:pt x="7141" y="2100"/>
                </a:cubicBezTo>
                <a:cubicBezTo>
                  <a:pt x="7151" y="2100"/>
                  <a:pt x="7220" y="1738"/>
                  <a:pt x="7213" y="1719"/>
                </a:cubicBezTo>
                <a:close/>
                <a:moveTo>
                  <a:pt x="2849" y="1728"/>
                </a:moveTo>
                <a:lnTo>
                  <a:pt x="2798" y="1880"/>
                </a:lnTo>
                <a:lnTo>
                  <a:pt x="2745" y="2036"/>
                </a:lnTo>
                <a:lnTo>
                  <a:pt x="2751" y="2243"/>
                </a:lnTo>
                <a:cubicBezTo>
                  <a:pt x="2754" y="2357"/>
                  <a:pt x="2764" y="2671"/>
                  <a:pt x="2774" y="2944"/>
                </a:cubicBezTo>
                <a:cubicBezTo>
                  <a:pt x="2784" y="3218"/>
                  <a:pt x="2793" y="3570"/>
                  <a:pt x="2793" y="3726"/>
                </a:cubicBezTo>
                <a:cubicBezTo>
                  <a:pt x="2793" y="3959"/>
                  <a:pt x="2795" y="4008"/>
                  <a:pt x="2806" y="3996"/>
                </a:cubicBezTo>
                <a:cubicBezTo>
                  <a:pt x="2826" y="3976"/>
                  <a:pt x="2857" y="3759"/>
                  <a:pt x="2870" y="3557"/>
                </a:cubicBezTo>
                <a:cubicBezTo>
                  <a:pt x="2879" y="3416"/>
                  <a:pt x="2877" y="3272"/>
                  <a:pt x="2865" y="2860"/>
                </a:cubicBezTo>
                <a:cubicBezTo>
                  <a:pt x="2857" y="2575"/>
                  <a:pt x="2850" y="2201"/>
                  <a:pt x="2849" y="2032"/>
                </a:cubicBezTo>
                <a:lnTo>
                  <a:pt x="2849" y="1728"/>
                </a:lnTo>
                <a:close/>
                <a:moveTo>
                  <a:pt x="3904" y="1728"/>
                </a:moveTo>
                <a:lnTo>
                  <a:pt x="3851" y="1880"/>
                </a:lnTo>
                <a:lnTo>
                  <a:pt x="3797" y="2036"/>
                </a:lnTo>
                <a:lnTo>
                  <a:pt x="3804" y="2243"/>
                </a:lnTo>
                <a:cubicBezTo>
                  <a:pt x="3807" y="2357"/>
                  <a:pt x="3817" y="2671"/>
                  <a:pt x="3827" y="2944"/>
                </a:cubicBezTo>
                <a:cubicBezTo>
                  <a:pt x="3837" y="3218"/>
                  <a:pt x="3846" y="3570"/>
                  <a:pt x="3846" y="3726"/>
                </a:cubicBezTo>
                <a:cubicBezTo>
                  <a:pt x="3846" y="3959"/>
                  <a:pt x="3849" y="4008"/>
                  <a:pt x="3860" y="3996"/>
                </a:cubicBezTo>
                <a:cubicBezTo>
                  <a:pt x="3880" y="3976"/>
                  <a:pt x="3912" y="3759"/>
                  <a:pt x="3924" y="3557"/>
                </a:cubicBezTo>
                <a:cubicBezTo>
                  <a:pt x="3933" y="3416"/>
                  <a:pt x="3932" y="3272"/>
                  <a:pt x="3920" y="2860"/>
                </a:cubicBezTo>
                <a:cubicBezTo>
                  <a:pt x="3911" y="2575"/>
                  <a:pt x="3904" y="2201"/>
                  <a:pt x="3904" y="2032"/>
                </a:cubicBezTo>
                <a:lnTo>
                  <a:pt x="3904" y="1728"/>
                </a:lnTo>
                <a:close/>
                <a:moveTo>
                  <a:pt x="7437" y="1728"/>
                </a:moveTo>
                <a:lnTo>
                  <a:pt x="7385" y="1880"/>
                </a:lnTo>
                <a:lnTo>
                  <a:pt x="7332" y="2036"/>
                </a:lnTo>
                <a:lnTo>
                  <a:pt x="7338" y="2243"/>
                </a:lnTo>
                <a:cubicBezTo>
                  <a:pt x="7341" y="2357"/>
                  <a:pt x="7351" y="2671"/>
                  <a:pt x="7362" y="2944"/>
                </a:cubicBezTo>
                <a:cubicBezTo>
                  <a:pt x="7372" y="3218"/>
                  <a:pt x="7380" y="3570"/>
                  <a:pt x="7380" y="3726"/>
                </a:cubicBezTo>
                <a:cubicBezTo>
                  <a:pt x="7380" y="3959"/>
                  <a:pt x="7383" y="4008"/>
                  <a:pt x="7395" y="3996"/>
                </a:cubicBezTo>
                <a:cubicBezTo>
                  <a:pt x="7415" y="3976"/>
                  <a:pt x="7445" y="3759"/>
                  <a:pt x="7457" y="3557"/>
                </a:cubicBezTo>
                <a:cubicBezTo>
                  <a:pt x="7466" y="3416"/>
                  <a:pt x="7465" y="3272"/>
                  <a:pt x="7452" y="2860"/>
                </a:cubicBezTo>
                <a:cubicBezTo>
                  <a:pt x="7444" y="2575"/>
                  <a:pt x="7437" y="2201"/>
                  <a:pt x="7437" y="2032"/>
                </a:cubicBezTo>
                <a:lnTo>
                  <a:pt x="7437" y="1728"/>
                </a:lnTo>
                <a:close/>
                <a:moveTo>
                  <a:pt x="10556" y="1728"/>
                </a:moveTo>
                <a:lnTo>
                  <a:pt x="10503" y="1893"/>
                </a:lnTo>
                <a:lnTo>
                  <a:pt x="10451" y="2053"/>
                </a:lnTo>
                <a:lnTo>
                  <a:pt x="10478" y="2780"/>
                </a:lnTo>
                <a:cubicBezTo>
                  <a:pt x="10492" y="3180"/>
                  <a:pt x="10503" y="3622"/>
                  <a:pt x="10503" y="3760"/>
                </a:cubicBezTo>
                <a:cubicBezTo>
                  <a:pt x="10503" y="4046"/>
                  <a:pt x="10515" y="4073"/>
                  <a:pt x="10548" y="3861"/>
                </a:cubicBezTo>
                <a:cubicBezTo>
                  <a:pt x="10587" y="3618"/>
                  <a:pt x="10592" y="3454"/>
                  <a:pt x="10575" y="2852"/>
                </a:cubicBezTo>
                <a:cubicBezTo>
                  <a:pt x="10566" y="2546"/>
                  <a:pt x="10559" y="2166"/>
                  <a:pt x="10558" y="2011"/>
                </a:cubicBezTo>
                <a:lnTo>
                  <a:pt x="10556" y="1728"/>
                </a:lnTo>
                <a:close/>
                <a:moveTo>
                  <a:pt x="12911" y="1728"/>
                </a:moveTo>
                <a:lnTo>
                  <a:pt x="12859" y="1893"/>
                </a:lnTo>
                <a:lnTo>
                  <a:pt x="12807" y="2053"/>
                </a:lnTo>
                <a:lnTo>
                  <a:pt x="12833" y="2780"/>
                </a:lnTo>
                <a:cubicBezTo>
                  <a:pt x="12847" y="3180"/>
                  <a:pt x="12859" y="3622"/>
                  <a:pt x="12859" y="3760"/>
                </a:cubicBezTo>
                <a:cubicBezTo>
                  <a:pt x="12859" y="4046"/>
                  <a:pt x="12871" y="4073"/>
                  <a:pt x="12905" y="3861"/>
                </a:cubicBezTo>
                <a:cubicBezTo>
                  <a:pt x="12943" y="3618"/>
                  <a:pt x="12948" y="3454"/>
                  <a:pt x="12931" y="2852"/>
                </a:cubicBezTo>
                <a:cubicBezTo>
                  <a:pt x="12923" y="2546"/>
                  <a:pt x="12915" y="2166"/>
                  <a:pt x="12914" y="2011"/>
                </a:cubicBezTo>
                <a:lnTo>
                  <a:pt x="12911" y="1728"/>
                </a:lnTo>
                <a:close/>
                <a:moveTo>
                  <a:pt x="13682" y="1728"/>
                </a:moveTo>
                <a:lnTo>
                  <a:pt x="13630" y="1880"/>
                </a:lnTo>
                <a:lnTo>
                  <a:pt x="13577" y="2036"/>
                </a:lnTo>
                <a:lnTo>
                  <a:pt x="13583" y="2243"/>
                </a:lnTo>
                <a:cubicBezTo>
                  <a:pt x="13586" y="2357"/>
                  <a:pt x="13596" y="2671"/>
                  <a:pt x="13606" y="2944"/>
                </a:cubicBezTo>
                <a:cubicBezTo>
                  <a:pt x="13617" y="3218"/>
                  <a:pt x="13625" y="3570"/>
                  <a:pt x="13625" y="3726"/>
                </a:cubicBezTo>
                <a:cubicBezTo>
                  <a:pt x="13625" y="3959"/>
                  <a:pt x="13627" y="4008"/>
                  <a:pt x="13638" y="3996"/>
                </a:cubicBezTo>
                <a:cubicBezTo>
                  <a:pt x="13658" y="3976"/>
                  <a:pt x="13690" y="3759"/>
                  <a:pt x="13702" y="3557"/>
                </a:cubicBezTo>
                <a:cubicBezTo>
                  <a:pt x="13711" y="3416"/>
                  <a:pt x="13710" y="3272"/>
                  <a:pt x="13697" y="2860"/>
                </a:cubicBezTo>
                <a:cubicBezTo>
                  <a:pt x="13689" y="2575"/>
                  <a:pt x="13682" y="2201"/>
                  <a:pt x="13682" y="2032"/>
                </a:cubicBezTo>
                <a:lnTo>
                  <a:pt x="13682" y="1728"/>
                </a:lnTo>
                <a:close/>
                <a:moveTo>
                  <a:pt x="19645" y="1728"/>
                </a:moveTo>
                <a:lnTo>
                  <a:pt x="19593" y="1893"/>
                </a:lnTo>
                <a:lnTo>
                  <a:pt x="19541" y="2053"/>
                </a:lnTo>
                <a:lnTo>
                  <a:pt x="19566" y="2780"/>
                </a:lnTo>
                <a:cubicBezTo>
                  <a:pt x="19580" y="3180"/>
                  <a:pt x="19591" y="3622"/>
                  <a:pt x="19591" y="3760"/>
                </a:cubicBezTo>
                <a:cubicBezTo>
                  <a:pt x="19591" y="4046"/>
                  <a:pt x="19605" y="4073"/>
                  <a:pt x="19638" y="3861"/>
                </a:cubicBezTo>
                <a:cubicBezTo>
                  <a:pt x="19677" y="3618"/>
                  <a:pt x="19682" y="3454"/>
                  <a:pt x="19665" y="2852"/>
                </a:cubicBezTo>
                <a:cubicBezTo>
                  <a:pt x="19656" y="2546"/>
                  <a:pt x="19647" y="2166"/>
                  <a:pt x="19646" y="2011"/>
                </a:cubicBezTo>
                <a:lnTo>
                  <a:pt x="19645" y="1728"/>
                </a:lnTo>
                <a:close/>
                <a:moveTo>
                  <a:pt x="16154" y="1884"/>
                </a:moveTo>
                <a:lnTo>
                  <a:pt x="16134" y="1939"/>
                </a:lnTo>
                <a:cubicBezTo>
                  <a:pt x="16121" y="1973"/>
                  <a:pt x="16112" y="2031"/>
                  <a:pt x="16112" y="2087"/>
                </a:cubicBezTo>
                <a:cubicBezTo>
                  <a:pt x="16110" y="2214"/>
                  <a:pt x="16093" y="2254"/>
                  <a:pt x="16068" y="2193"/>
                </a:cubicBezTo>
                <a:cubicBezTo>
                  <a:pt x="16057" y="2167"/>
                  <a:pt x="16047" y="2123"/>
                  <a:pt x="16047" y="2095"/>
                </a:cubicBezTo>
                <a:cubicBezTo>
                  <a:pt x="16047" y="2020"/>
                  <a:pt x="16026" y="2056"/>
                  <a:pt x="16014" y="2150"/>
                </a:cubicBezTo>
                <a:cubicBezTo>
                  <a:pt x="16001" y="2261"/>
                  <a:pt x="15968" y="2345"/>
                  <a:pt x="15947" y="2323"/>
                </a:cubicBezTo>
                <a:cubicBezTo>
                  <a:pt x="15935" y="2310"/>
                  <a:pt x="15932" y="2283"/>
                  <a:pt x="15935" y="2193"/>
                </a:cubicBezTo>
                <a:cubicBezTo>
                  <a:pt x="15939" y="2037"/>
                  <a:pt x="15920" y="2040"/>
                  <a:pt x="15900" y="2197"/>
                </a:cubicBezTo>
                <a:cubicBezTo>
                  <a:pt x="15882" y="2337"/>
                  <a:pt x="15882" y="2418"/>
                  <a:pt x="15895" y="2488"/>
                </a:cubicBezTo>
                <a:cubicBezTo>
                  <a:pt x="15910" y="2559"/>
                  <a:pt x="15959" y="2554"/>
                  <a:pt x="16002" y="2476"/>
                </a:cubicBezTo>
                <a:cubicBezTo>
                  <a:pt x="16028" y="2428"/>
                  <a:pt x="16045" y="2414"/>
                  <a:pt x="16066" y="2425"/>
                </a:cubicBezTo>
                <a:cubicBezTo>
                  <a:pt x="16118" y="2453"/>
                  <a:pt x="16154" y="2286"/>
                  <a:pt x="16154" y="2011"/>
                </a:cubicBezTo>
                <a:lnTo>
                  <a:pt x="16154" y="1884"/>
                </a:lnTo>
                <a:close/>
                <a:moveTo>
                  <a:pt x="9566" y="1922"/>
                </a:moveTo>
                <a:lnTo>
                  <a:pt x="9541" y="2024"/>
                </a:lnTo>
                <a:cubicBezTo>
                  <a:pt x="9516" y="2127"/>
                  <a:pt x="9503" y="2145"/>
                  <a:pt x="9492" y="2100"/>
                </a:cubicBezTo>
                <a:cubicBezTo>
                  <a:pt x="9489" y="2086"/>
                  <a:pt x="9475" y="2053"/>
                  <a:pt x="9459" y="2024"/>
                </a:cubicBezTo>
                <a:lnTo>
                  <a:pt x="9431" y="1973"/>
                </a:lnTo>
                <a:lnTo>
                  <a:pt x="9397" y="2104"/>
                </a:lnTo>
                <a:cubicBezTo>
                  <a:pt x="9378" y="2176"/>
                  <a:pt x="9364" y="2244"/>
                  <a:pt x="9365" y="2256"/>
                </a:cubicBezTo>
                <a:cubicBezTo>
                  <a:pt x="9367" y="2267"/>
                  <a:pt x="9387" y="2316"/>
                  <a:pt x="9411" y="2366"/>
                </a:cubicBezTo>
                <a:cubicBezTo>
                  <a:pt x="9435" y="2416"/>
                  <a:pt x="9459" y="2458"/>
                  <a:pt x="9464" y="2459"/>
                </a:cubicBezTo>
                <a:cubicBezTo>
                  <a:pt x="9469" y="2460"/>
                  <a:pt x="9484" y="2419"/>
                  <a:pt x="9495" y="2370"/>
                </a:cubicBezTo>
                <a:cubicBezTo>
                  <a:pt x="9507" y="2320"/>
                  <a:pt x="9520" y="2281"/>
                  <a:pt x="9525" y="2281"/>
                </a:cubicBezTo>
                <a:cubicBezTo>
                  <a:pt x="9530" y="2281"/>
                  <a:pt x="9550" y="2317"/>
                  <a:pt x="9569" y="2362"/>
                </a:cubicBezTo>
                <a:cubicBezTo>
                  <a:pt x="9588" y="2406"/>
                  <a:pt x="9604" y="2439"/>
                  <a:pt x="9605" y="2433"/>
                </a:cubicBezTo>
                <a:cubicBezTo>
                  <a:pt x="9607" y="2428"/>
                  <a:pt x="9622" y="2359"/>
                  <a:pt x="9640" y="2281"/>
                </a:cubicBezTo>
                <a:lnTo>
                  <a:pt x="9671" y="2142"/>
                </a:lnTo>
                <a:lnTo>
                  <a:pt x="9644" y="2083"/>
                </a:lnTo>
                <a:cubicBezTo>
                  <a:pt x="9629" y="2049"/>
                  <a:pt x="9605" y="1996"/>
                  <a:pt x="9591" y="1969"/>
                </a:cubicBezTo>
                <a:lnTo>
                  <a:pt x="9566" y="1922"/>
                </a:lnTo>
                <a:close/>
                <a:moveTo>
                  <a:pt x="6201" y="2062"/>
                </a:moveTo>
                <a:cubicBezTo>
                  <a:pt x="6194" y="2044"/>
                  <a:pt x="5910" y="2431"/>
                  <a:pt x="5894" y="2480"/>
                </a:cubicBezTo>
                <a:cubicBezTo>
                  <a:pt x="5884" y="2508"/>
                  <a:pt x="5872" y="2569"/>
                  <a:pt x="5867" y="2615"/>
                </a:cubicBezTo>
                <a:cubicBezTo>
                  <a:pt x="5862" y="2660"/>
                  <a:pt x="5862" y="2696"/>
                  <a:pt x="5865" y="2691"/>
                </a:cubicBezTo>
                <a:cubicBezTo>
                  <a:pt x="5869" y="2687"/>
                  <a:pt x="5894" y="2650"/>
                  <a:pt x="5920" y="2611"/>
                </a:cubicBezTo>
                <a:cubicBezTo>
                  <a:pt x="5947" y="2571"/>
                  <a:pt x="6012" y="2478"/>
                  <a:pt x="6068" y="2404"/>
                </a:cubicBezTo>
                <a:cubicBezTo>
                  <a:pt x="6154" y="2287"/>
                  <a:pt x="6171" y="2256"/>
                  <a:pt x="6187" y="2171"/>
                </a:cubicBezTo>
                <a:cubicBezTo>
                  <a:pt x="6196" y="2117"/>
                  <a:pt x="6203" y="2066"/>
                  <a:pt x="6201" y="2062"/>
                </a:cubicBezTo>
                <a:close/>
                <a:moveTo>
                  <a:pt x="16574" y="2146"/>
                </a:moveTo>
                <a:lnTo>
                  <a:pt x="16544" y="2239"/>
                </a:lnTo>
                <a:lnTo>
                  <a:pt x="16516" y="2332"/>
                </a:lnTo>
                <a:lnTo>
                  <a:pt x="16488" y="2269"/>
                </a:lnTo>
                <a:cubicBezTo>
                  <a:pt x="16472" y="2233"/>
                  <a:pt x="16456" y="2205"/>
                  <a:pt x="16452" y="2205"/>
                </a:cubicBezTo>
                <a:cubicBezTo>
                  <a:pt x="16443" y="2205"/>
                  <a:pt x="16379" y="2437"/>
                  <a:pt x="16384" y="2450"/>
                </a:cubicBezTo>
                <a:cubicBezTo>
                  <a:pt x="16386" y="2455"/>
                  <a:pt x="16408" y="2498"/>
                  <a:pt x="16431" y="2547"/>
                </a:cubicBezTo>
                <a:lnTo>
                  <a:pt x="16475" y="2640"/>
                </a:lnTo>
                <a:lnTo>
                  <a:pt x="16503" y="2547"/>
                </a:lnTo>
                <a:lnTo>
                  <a:pt x="16533" y="2454"/>
                </a:lnTo>
                <a:lnTo>
                  <a:pt x="16563" y="2522"/>
                </a:lnTo>
                <a:cubicBezTo>
                  <a:pt x="16579" y="2559"/>
                  <a:pt x="16596" y="2590"/>
                  <a:pt x="16600" y="2590"/>
                </a:cubicBezTo>
                <a:cubicBezTo>
                  <a:pt x="16605" y="2589"/>
                  <a:pt x="16621" y="2533"/>
                  <a:pt x="16635" y="2463"/>
                </a:cubicBezTo>
                <a:lnTo>
                  <a:pt x="16660" y="2336"/>
                </a:lnTo>
                <a:lnTo>
                  <a:pt x="16616" y="2243"/>
                </a:lnTo>
                <a:lnTo>
                  <a:pt x="16574" y="2146"/>
                </a:lnTo>
                <a:close/>
                <a:moveTo>
                  <a:pt x="18423" y="2146"/>
                </a:moveTo>
                <a:lnTo>
                  <a:pt x="18393" y="2239"/>
                </a:lnTo>
                <a:lnTo>
                  <a:pt x="18365" y="2332"/>
                </a:lnTo>
                <a:lnTo>
                  <a:pt x="18336" y="2269"/>
                </a:lnTo>
                <a:cubicBezTo>
                  <a:pt x="18321" y="2233"/>
                  <a:pt x="18304" y="2205"/>
                  <a:pt x="18300" y="2205"/>
                </a:cubicBezTo>
                <a:cubicBezTo>
                  <a:pt x="18292" y="2205"/>
                  <a:pt x="18228" y="2437"/>
                  <a:pt x="18233" y="2450"/>
                </a:cubicBezTo>
                <a:cubicBezTo>
                  <a:pt x="18235" y="2455"/>
                  <a:pt x="18256" y="2498"/>
                  <a:pt x="18280" y="2547"/>
                </a:cubicBezTo>
                <a:lnTo>
                  <a:pt x="18322" y="2640"/>
                </a:lnTo>
                <a:lnTo>
                  <a:pt x="18352" y="2547"/>
                </a:lnTo>
                <a:lnTo>
                  <a:pt x="18380" y="2454"/>
                </a:lnTo>
                <a:lnTo>
                  <a:pt x="18410" y="2522"/>
                </a:lnTo>
                <a:cubicBezTo>
                  <a:pt x="18426" y="2559"/>
                  <a:pt x="18445" y="2590"/>
                  <a:pt x="18449" y="2590"/>
                </a:cubicBezTo>
                <a:cubicBezTo>
                  <a:pt x="18454" y="2589"/>
                  <a:pt x="18468" y="2533"/>
                  <a:pt x="18482" y="2463"/>
                </a:cubicBezTo>
                <a:lnTo>
                  <a:pt x="18509" y="2336"/>
                </a:lnTo>
                <a:lnTo>
                  <a:pt x="18465" y="2243"/>
                </a:lnTo>
                <a:lnTo>
                  <a:pt x="18423" y="2146"/>
                </a:lnTo>
                <a:close/>
                <a:moveTo>
                  <a:pt x="20962" y="2235"/>
                </a:moveTo>
                <a:cubicBezTo>
                  <a:pt x="20959" y="2239"/>
                  <a:pt x="20940" y="2293"/>
                  <a:pt x="20920" y="2353"/>
                </a:cubicBezTo>
                <a:lnTo>
                  <a:pt x="20884" y="2459"/>
                </a:lnTo>
                <a:lnTo>
                  <a:pt x="20898" y="2661"/>
                </a:lnTo>
                <a:cubicBezTo>
                  <a:pt x="20947" y="3332"/>
                  <a:pt x="20936" y="3497"/>
                  <a:pt x="20838" y="3570"/>
                </a:cubicBezTo>
                <a:cubicBezTo>
                  <a:pt x="20793" y="3604"/>
                  <a:pt x="20711" y="3604"/>
                  <a:pt x="20677" y="3570"/>
                </a:cubicBezTo>
                <a:cubicBezTo>
                  <a:pt x="20662" y="3555"/>
                  <a:pt x="20640" y="3515"/>
                  <a:pt x="20628" y="3477"/>
                </a:cubicBezTo>
                <a:cubicBezTo>
                  <a:pt x="20617" y="3439"/>
                  <a:pt x="20605" y="3413"/>
                  <a:pt x="20602" y="3422"/>
                </a:cubicBezTo>
                <a:cubicBezTo>
                  <a:pt x="20592" y="3447"/>
                  <a:pt x="20569" y="3706"/>
                  <a:pt x="20569" y="3785"/>
                </a:cubicBezTo>
                <a:cubicBezTo>
                  <a:pt x="20569" y="3884"/>
                  <a:pt x="20619" y="3940"/>
                  <a:pt x="20708" y="3941"/>
                </a:cubicBezTo>
                <a:cubicBezTo>
                  <a:pt x="20815" y="3944"/>
                  <a:pt x="20879" y="3866"/>
                  <a:pt x="20929" y="3671"/>
                </a:cubicBezTo>
                <a:cubicBezTo>
                  <a:pt x="20958" y="3558"/>
                  <a:pt x="20967" y="3564"/>
                  <a:pt x="20990" y="3730"/>
                </a:cubicBezTo>
                <a:cubicBezTo>
                  <a:pt x="21007" y="3850"/>
                  <a:pt x="21040" y="3930"/>
                  <a:pt x="21087" y="3963"/>
                </a:cubicBezTo>
                <a:cubicBezTo>
                  <a:pt x="21130" y="3991"/>
                  <a:pt x="21260" y="3965"/>
                  <a:pt x="21326" y="3916"/>
                </a:cubicBezTo>
                <a:cubicBezTo>
                  <a:pt x="21438" y="3833"/>
                  <a:pt x="21488" y="3674"/>
                  <a:pt x="21496" y="3363"/>
                </a:cubicBezTo>
                <a:cubicBezTo>
                  <a:pt x="21507" y="2966"/>
                  <a:pt x="21398" y="2432"/>
                  <a:pt x="21330" y="2547"/>
                </a:cubicBezTo>
                <a:cubicBezTo>
                  <a:pt x="21296" y="2605"/>
                  <a:pt x="21246" y="2904"/>
                  <a:pt x="21241" y="3088"/>
                </a:cubicBezTo>
                <a:cubicBezTo>
                  <a:pt x="21236" y="3240"/>
                  <a:pt x="21239" y="3260"/>
                  <a:pt x="21260" y="3299"/>
                </a:cubicBezTo>
                <a:cubicBezTo>
                  <a:pt x="21293" y="3362"/>
                  <a:pt x="21345" y="3350"/>
                  <a:pt x="21387" y="3274"/>
                </a:cubicBezTo>
                <a:cubicBezTo>
                  <a:pt x="21415" y="3223"/>
                  <a:pt x="21426" y="3217"/>
                  <a:pt x="21437" y="3240"/>
                </a:cubicBezTo>
                <a:cubicBezTo>
                  <a:pt x="21459" y="3291"/>
                  <a:pt x="21452" y="3385"/>
                  <a:pt x="21421" y="3443"/>
                </a:cubicBezTo>
                <a:cubicBezTo>
                  <a:pt x="21368" y="3545"/>
                  <a:pt x="21316" y="3578"/>
                  <a:pt x="21202" y="3582"/>
                </a:cubicBezTo>
                <a:lnTo>
                  <a:pt x="21094" y="3587"/>
                </a:lnTo>
                <a:lnTo>
                  <a:pt x="21067" y="3502"/>
                </a:lnTo>
                <a:cubicBezTo>
                  <a:pt x="21031" y="3395"/>
                  <a:pt x="21024" y="3319"/>
                  <a:pt x="20993" y="2725"/>
                </a:cubicBezTo>
                <a:cubicBezTo>
                  <a:pt x="20980" y="2451"/>
                  <a:pt x="20966" y="2231"/>
                  <a:pt x="20962" y="2235"/>
                </a:cubicBezTo>
                <a:close/>
                <a:moveTo>
                  <a:pt x="11148" y="2285"/>
                </a:moveTo>
                <a:cubicBezTo>
                  <a:pt x="11146" y="2293"/>
                  <a:pt x="11129" y="2355"/>
                  <a:pt x="11111" y="2425"/>
                </a:cubicBezTo>
                <a:cubicBezTo>
                  <a:pt x="11081" y="2536"/>
                  <a:pt x="11078" y="2554"/>
                  <a:pt x="11092" y="2577"/>
                </a:cubicBezTo>
                <a:cubicBezTo>
                  <a:pt x="11101" y="2591"/>
                  <a:pt x="11123" y="2635"/>
                  <a:pt x="11142" y="2674"/>
                </a:cubicBezTo>
                <a:cubicBezTo>
                  <a:pt x="11161" y="2713"/>
                  <a:pt x="11179" y="2746"/>
                  <a:pt x="11183" y="2746"/>
                </a:cubicBezTo>
                <a:cubicBezTo>
                  <a:pt x="11189" y="2746"/>
                  <a:pt x="11260" y="2502"/>
                  <a:pt x="11260" y="2480"/>
                </a:cubicBezTo>
                <a:cubicBezTo>
                  <a:pt x="11260" y="2460"/>
                  <a:pt x="11153" y="2274"/>
                  <a:pt x="11148" y="2285"/>
                </a:cubicBezTo>
                <a:close/>
                <a:moveTo>
                  <a:pt x="18969" y="2425"/>
                </a:moveTo>
                <a:cubicBezTo>
                  <a:pt x="18965" y="2431"/>
                  <a:pt x="18946" y="2494"/>
                  <a:pt x="18927" y="2564"/>
                </a:cubicBezTo>
                <a:lnTo>
                  <a:pt x="18893" y="2695"/>
                </a:lnTo>
                <a:lnTo>
                  <a:pt x="18914" y="2725"/>
                </a:lnTo>
                <a:cubicBezTo>
                  <a:pt x="18926" y="2742"/>
                  <a:pt x="18951" y="2786"/>
                  <a:pt x="18969" y="2826"/>
                </a:cubicBezTo>
                <a:cubicBezTo>
                  <a:pt x="18988" y="2867"/>
                  <a:pt x="19003" y="2902"/>
                  <a:pt x="19004" y="2902"/>
                </a:cubicBezTo>
                <a:cubicBezTo>
                  <a:pt x="19010" y="2902"/>
                  <a:pt x="19076" y="2612"/>
                  <a:pt x="19073" y="2602"/>
                </a:cubicBezTo>
                <a:cubicBezTo>
                  <a:pt x="19053" y="2550"/>
                  <a:pt x="18975" y="2416"/>
                  <a:pt x="18969" y="2425"/>
                </a:cubicBezTo>
                <a:close/>
                <a:moveTo>
                  <a:pt x="9969" y="2488"/>
                </a:moveTo>
                <a:cubicBezTo>
                  <a:pt x="9965" y="2488"/>
                  <a:pt x="9951" y="2527"/>
                  <a:pt x="9937" y="2573"/>
                </a:cubicBezTo>
                <a:lnTo>
                  <a:pt x="9912" y="2653"/>
                </a:lnTo>
                <a:lnTo>
                  <a:pt x="9881" y="2585"/>
                </a:lnTo>
                <a:cubicBezTo>
                  <a:pt x="9864" y="2547"/>
                  <a:pt x="9847" y="2520"/>
                  <a:pt x="9843" y="2526"/>
                </a:cubicBezTo>
                <a:cubicBezTo>
                  <a:pt x="9840" y="2532"/>
                  <a:pt x="9822" y="2586"/>
                  <a:pt x="9806" y="2649"/>
                </a:cubicBezTo>
                <a:lnTo>
                  <a:pt x="9776" y="2763"/>
                </a:lnTo>
                <a:lnTo>
                  <a:pt x="9821" y="2856"/>
                </a:lnTo>
                <a:cubicBezTo>
                  <a:pt x="9846" y="2907"/>
                  <a:pt x="9868" y="2952"/>
                  <a:pt x="9871" y="2953"/>
                </a:cubicBezTo>
                <a:cubicBezTo>
                  <a:pt x="9875" y="2954"/>
                  <a:pt x="9888" y="2914"/>
                  <a:pt x="9900" y="2864"/>
                </a:cubicBezTo>
                <a:cubicBezTo>
                  <a:pt x="9911" y="2815"/>
                  <a:pt x="9921" y="2771"/>
                  <a:pt x="9923" y="2771"/>
                </a:cubicBezTo>
                <a:cubicBezTo>
                  <a:pt x="9925" y="2771"/>
                  <a:pt x="9943" y="2810"/>
                  <a:pt x="9962" y="2856"/>
                </a:cubicBezTo>
                <a:cubicBezTo>
                  <a:pt x="9982" y="2902"/>
                  <a:pt x="10000" y="2926"/>
                  <a:pt x="10001" y="2911"/>
                </a:cubicBezTo>
                <a:cubicBezTo>
                  <a:pt x="10003" y="2895"/>
                  <a:pt x="10017" y="2833"/>
                  <a:pt x="10031" y="2771"/>
                </a:cubicBezTo>
                <a:lnTo>
                  <a:pt x="10058" y="2657"/>
                </a:lnTo>
                <a:lnTo>
                  <a:pt x="10017" y="2573"/>
                </a:lnTo>
                <a:cubicBezTo>
                  <a:pt x="9995" y="2526"/>
                  <a:pt x="9972" y="2488"/>
                  <a:pt x="9969" y="2488"/>
                </a:cubicBezTo>
                <a:close/>
                <a:moveTo>
                  <a:pt x="13207" y="2674"/>
                </a:moveTo>
                <a:cubicBezTo>
                  <a:pt x="13195" y="2702"/>
                  <a:pt x="13180" y="2801"/>
                  <a:pt x="13169" y="2944"/>
                </a:cubicBezTo>
                <a:cubicBezTo>
                  <a:pt x="13164" y="3013"/>
                  <a:pt x="13167" y="3029"/>
                  <a:pt x="13180" y="3029"/>
                </a:cubicBezTo>
                <a:cubicBezTo>
                  <a:pt x="13231" y="3029"/>
                  <a:pt x="13386" y="3340"/>
                  <a:pt x="13386" y="3443"/>
                </a:cubicBezTo>
                <a:cubicBezTo>
                  <a:pt x="13386" y="3589"/>
                  <a:pt x="13182" y="3670"/>
                  <a:pt x="13086" y="3561"/>
                </a:cubicBezTo>
                <a:cubicBezTo>
                  <a:pt x="13073" y="3546"/>
                  <a:pt x="13069" y="3567"/>
                  <a:pt x="13060" y="3680"/>
                </a:cubicBezTo>
                <a:cubicBezTo>
                  <a:pt x="13044" y="3874"/>
                  <a:pt x="13049" y="3966"/>
                  <a:pt x="13078" y="3988"/>
                </a:cubicBezTo>
                <a:cubicBezTo>
                  <a:pt x="13140" y="4033"/>
                  <a:pt x="13292" y="3976"/>
                  <a:pt x="13365" y="3878"/>
                </a:cubicBezTo>
                <a:cubicBezTo>
                  <a:pt x="13427" y="3796"/>
                  <a:pt x="13446" y="3692"/>
                  <a:pt x="13440" y="3468"/>
                </a:cubicBezTo>
                <a:cubicBezTo>
                  <a:pt x="13435" y="3251"/>
                  <a:pt x="13401" y="3049"/>
                  <a:pt x="13340" y="2873"/>
                </a:cubicBezTo>
                <a:cubicBezTo>
                  <a:pt x="13289" y="2725"/>
                  <a:pt x="13226" y="2631"/>
                  <a:pt x="13207" y="2674"/>
                </a:cubicBezTo>
                <a:close/>
                <a:moveTo>
                  <a:pt x="291" y="2746"/>
                </a:moveTo>
                <a:cubicBezTo>
                  <a:pt x="288" y="2746"/>
                  <a:pt x="268" y="2807"/>
                  <a:pt x="249" y="2881"/>
                </a:cubicBezTo>
                <a:cubicBezTo>
                  <a:pt x="216" y="3004"/>
                  <a:pt x="215" y="3017"/>
                  <a:pt x="230" y="3042"/>
                </a:cubicBezTo>
                <a:cubicBezTo>
                  <a:pt x="239" y="3056"/>
                  <a:pt x="261" y="3100"/>
                  <a:pt x="280" y="3139"/>
                </a:cubicBezTo>
                <a:cubicBezTo>
                  <a:pt x="299" y="3178"/>
                  <a:pt x="319" y="3211"/>
                  <a:pt x="322" y="3211"/>
                </a:cubicBezTo>
                <a:cubicBezTo>
                  <a:pt x="328" y="3211"/>
                  <a:pt x="359" y="3099"/>
                  <a:pt x="391" y="2961"/>
                </a:cubicBezTo>
                <a:cubicBezTo>
                  <a:pt x="396" y="2944"/>
                  <a:pt x="378" y="2896"/>
                  <a:pt x="347" y="2839"/>
                </a:cubicBezTo>
                <a:cubicBezTo>
                  <a:pt x="320" y="2787"/>
                  <a:pt x="294" y="2746"/>
                  <a:pt x="291" y="2746"/>
                </a:cubicBezTo>
                <a:close/>
                <a:moveTo>
                  <a:pt x="4592" y="2746"/>
                </a:moveTo>
                <a:cubicBezTo>
                  <a:pt x="4589" y="2746"/>
                  <a:pt x="4569" y="2807"/>
                  <a:pt x="4549" y="2881"/>
                </a:cubicBezTo>
                <a:cubicBezTo>
                  <a:pt x="4517" y="3004"/>
                  <a:pt x="4515" y="3017"/>
                  <a:pt x="4531" y="3042"/>
                </a:cubicBezTo>
                <a:cubicBezTo>
                  <a:pt x="4540" y="3056"/>
                  <a:pt x="4562" y="3100"/>
                  <a:pt x="4581" y="3139"/>
                </a:cubicBezTo>
                <a:cubicBezTo>
                  <a:pt x="4599" y="3178"/>
                  <a:pt x="4618" y="3211"/>
                  <a:pt x="4621" y="3211"/>
                </a:cubicBezTo>
                <a:cubicBezTo>
                  <a:pt x="4627" y="3211"/>
                  <a:pt x="4658" y="3099"/>
                  <a:pt x="4690" y="2961"/>
                </a:cubicBezTo>
                <a:cubicBezTo>
                  <a:pt x="4695" y="2944"/>
                  <a:pt x="4679" y="2896"/>
                  <a:pt x="4648" y="2839"/>
                </a:cubicBezTo>
                <a:cubicBezTo>
                  <a:pt x="4620" y="2787"/>
                  <a:pt x="4595" y="2746"/>
                  <a:pt x="4592" y="2746"/>
                </a:cubicBezTo>
                <a:close/>
                <a:moveTo>
                  <a:pt x="14379" y="2746"/>
                </a:moveTo>
                <a:cubicBezTo>
                  <a:pt x="14376" y="2746"/>
                  <a:pt x="14358" y="2807"/>
                  <a:pt x="14338" y="2881"/>
                </a:cubicBezTo>
                <a:cubicBezTo>
                  <a:pt x="14305" y="3004"/>
                  <a:pt x="14304" y="3017"/>
                  <a:pt x="14319" y="3042"/>
                </a:cubicBezTo>
                <a:cubicBezTo>
                  <a:pt x="14329" y="3056"/>
                  <a:pt x="14351" y="3100"/>
                  <a:pt x="14369" y="3139"/>
                </a:cubicBezTo>
                <a:cubicBezTo>
                  <a:pt x="14388" y="3178"/>
                  <a:pt x="14406" y="3211"/>
                  <a:pt x="14410" y="3211"/>
                </a:cubicBezTo>
                <a:cubicBezTo>
                  <a:pt x="14416" y="3211"/>
                  <a:pt x="14447" y="3099"/>
                  <a:pt x="14479" y="2961"/>
                </a:cubicBezTo>
                <a:cubicBezTo>
                  <a:pt x="14483" y="2944"/>
                  <a:pt x="14466" y="2896"/>
                  <a:pt x="14435" y="2839"/>
                </a:cubicBezTo>
                <a:cubicBezTo>
                  <a:pt x="14407" y="2787"/>
                  <a:pt x="14382" y="2746"/>
                  <a:pt x="14379" y="2746"/>
                </a:cubicBezTo>
                <a:close/>
                <a:moveTo>
                  <a:pt x="11394" y="2822"/>
                </a:moveTo>
                <a:cubicBezTo>
                  <a:pt x="11390" y="2822"/>
                  <a:pt x="11378" y="2904"/>
                  <a:pt x="11366" y="2999"/>
                </a:cubicBezTo>
                <a:lnTo>
                  <a:pt x="11343" y="3173"/>
                </a:lnTo>
                <a:lnTo>
                  <a:pt x="11382" y="3342"/>
                </a:lnTo>
                <a:cubicBezTo>
                  <a:pt x="11403" y="3434"/>
                  <a:pt x="11430" y="3587"/>
                  <a:pt x="11441" y="3684"/>
                </a:cubicBezTo>
                <a:cubicBezTo>
                  <a:pt x="11466" y="3889"/>
                  <a:pt x="11463" y="3907"/>
                  <a:pt x="11385" y="4022"/>
                </a:cubicBezTo>
                <a:cubicBezTo>
                  <a:pt x="11258" y="4208"/>
                  <a:pt x="11093" y="4216"/>
                  <a:pt x="11028" y="4039"/>
                </a:cubicBezTo>
                <a:cubicBezTo>
                  <a:pt x="11005" y="3978"/>
                  <a:pt x="11001" y="3940"/>
                  <a:pt x="11001" y="3832"/>
                </a:cubicBezTo>
                <a:cubicBezTo>
                  <a:pt x="11001" y="3760"/>
                  <a:pt x="11010" y="3637"/>
                  <a:pt x="11021" y="3557"/>
                </a:cubicBezTo>
                <a:cubicBezTo>
                  <a:pt x="11032" y="3477"/>
                  <a:pt x="11039" y="3405"/>
                  <a:pt x="11036" y="3397"/>
                </a:cubicBezTo>
                <a:cubicBezTo>
                  <a:pt x="11023" y="3363"/>
                  <a:pt x="10989" y="3491"/>
                  <a:pt x="10967" y="3663"/>
                </a:cubicBezTo>
                <a:cubicBezTo>
                  <a:pt x="10909" y="4105"/>
                  <a:pt x="10958" y="4440"/>
                  <a:pt x="11097" y="4554"/>
                </a:cubicBezTo>
                <a:cubicBezTo>
                  <a:pt x="11138" y="4588"/>
                  <a:pt x="11244" y="4583"/>
                  <a:pt x="11296" y="4541"/>
                </a:cubicBezTo>
                <a:cubicBezTo>
                  <a:pt x="11359" y="4491"/>
                  <a:pt x="11437" y="4320"/>
                  <a:pt x="11466" y="4165"/>
                </a:cubicBezTo>
                <a:cubicBezTo>
                  <a:pt x="11512" y="3929"/>
                  <a:pt x="11514" y="3587"/>
                  <a:pt x="11471" y="3219"/>
                </a:cubicBezTo>
                <a:cubicBezTo>
                  <a:pt x="11452" y="3055"/>
                  <a:pt x="11407" y="2822"/>
                  <a:pt x="11394" y="2822"/>
                </a:cubicBezTo>
                <a:close/>
                <a:moveTo>
                  <a:pt x="17138" y="2847"/>
                </a:moveTo>
                <a:cubicBezTo>
                  <a:pt x="17117" y="2857"/>
                  <a:pt x="17071" y="2995"/>
                  <a:pt x="17042" y="3151"/>
                </a:cubicBezTo>
                <a:cubicBezTo>
                  <a:pt x="17017" y="3290"/>
                  <a:pt x="17011" y="3354"/>
                  <a:pt x="17011" y="3494"/>
                </a:cubicBezTo>
                <a:cubicBezTo>
                  <a:pt x="17011" y="3744"/>
                  <a:pt x="17052" y="3932"/>
                  <a:pt x="17117" y="3984"/>
                </a:cubicBezTo>
                <a:cubicBezTo>
                  <a:pt x="17133" y="3996"/>
                  <a:pt x="17152" y="4001"/>
                  <a:pt x="17160" y="3996"/>
                </a:cubicBezTo>
                <a:cubicBezTo>
                  <a:pt x="17223" y="3960"/>
                  <a:pt x="17238" y="3912"/>
                  <a:pt x="17238" y="3756"/>
                </a:cubicBezTo>
                <a:cubicBezTo>
                  <a:pt x="17238" y="3597"/>
                  <a:pt x="17173" y="3498"/>
                  <a:pt x="17121" y="3574"/>
                </a:cubicBezTo>
                <a:cubicBezTo>
                  <a:pt x="17094" y="3613"/>
                  <a:pt x="17072" y="3503"/>
                  <a:pt x="17072" y="3337"/>
                </a:cubicBezTo>
                <a:cubicBezTo>
                  <a:pt x="17072" y="3205"/>
                  <a:pt x="17101" y="3028"/>
                  <a:pt x="17135" y="2953"/>
                </a:cubicBezTo>
                <a:cubicBezTo>
                  <a:pt x="17143" y="2935"/>
                  <a:pt x="17149" y="2905"/>
                  <a:pt x="17149" y="2885"/>
                </a:cubicBezTo>
                <a:cubicBezTo>
                  <a:pt x="17149" y="2857"/>
                  <a:pt x="17145" y="2844"/>
                  <a:pt x="17138" y="2847"/>
                </a:cubicBezTo>
                <a:close/>
                <a:moveTo>
                  <a:pt x="3509" y="2881"/>
                </a:moveTo>
                <a:cubicBezTo>
                  <a:pt x="3482" y="2854"/>
                  <a:pt x="3457" y="2856"/>
                  <a:pt x="3431" y="2885"/>
                </a:cubicBezTo>
                <a:cubicBezTo>
                  <a:pt x="3374" y="2950"/>
                  <a:pt x="3310" y="3241"/>
                  <a:pt x="3323" y="3380"/>
                </a:cubicBezTo>
                <a:cubicBezTo>
                  <a:pt x="3326" y="3419"/>
                  <a:pt x="3318" y="3501"/>
                  <a:pt x="3298" y="3616"/>
                </a:cubicBezTo>
                <a:cubicBezTo>
                  <a:pt x="3254" y="3866"/>
                  <a:pt x="3251" y="4133"/>
                  <a:pt x="3285" y="4491"/>
                </a:cubicBezTo>
                <a:cubicBezTo>
                  <a:pt x="3298" y="4633"/>
                  <a:pt x="3323" y="4946"/>
                  <a:pt x="3341" y="5188"/>
                </a:cubicBezTo>
                <a:cubicBezTo>
                  <a:pt x="3360" y="5429"/>
                  <a:pt x="3380" y="5656"/>
                  <a:pt x="3385" y="5695"/>
                </a:cubicBezTo>
                <a:cubicBezTo>
                  <a:pt x="3391" y="5734"/>
                  <a:pt x="3401" y="5766"/>
                  <a:pt x="3407" y="5766"/>
                </a:cubicBezTo>
                <a:cubicBezTo>
                  <a:pt x="3416" y="5766"/>
                  <a:pt x="3416" y="5679"/>
                  <a:pt x="3412" y="5424"/>
                </a:cubicBezTo>
                <a:cubicBezTo>
                  <a:pt x="3406" y="5086"/>
                  <a:pt x="3391" y="4835"/>
                  <a:pt x="3345" y="4284"/>
                </a:cubicBezTo>
                <a:cubicBezTo>
                  <a:pt x="3321" y="4011"/>
                  <a:pt x="3321" y="3998"/>
                  <a:pt x="3337" y="3925"/>
                </a:cubicBezTo>
                <a:cubicBezTo>
                  <a:pt x="3364" y="3800"/>
                  <a:pt x="3433" y="3724"/>
                  <a:pt x="3534" y="3709"/>
                </a:cubicBezTo>
                <a:cubicBezTo>
                  <a:pt x="3582" y="3702"/>
                  <a:pt x="3624" y="3683"/>
                  <a:pt x="3628" y="3667"/>
                </a:cubicBezTo>
                <a:cubicBezTo>
                  <a:pt x="3632" y="3651"/>
                  <a:pt x="3642" y="3581"/>
                  <a:pt x="3650" y="3511"/>
                </a:cubicBezTo>
                <a:cubicBezTo>
                  <a:pt x="3672" y="3317"/>
                  <a:pt x="3661" y="3223"/>
                  <a:pt x="3597" y="3050"/>
                </a:cubicBezTo>
                <a:cubicBezTo>
                  <a:pt x="3564" y="2962"/>
                  <a:pt x="3536" y="2908"/>
                  <a:pt x="3509" y="2881"/>
                </a:cubicBezTo>
                <a:close/>
                <a:moveTo>
                  <a:pt x="1087" y="2902"/>
                </a:moveTo>
                <a:cubicBezTo>
                  <a:pt x="1028" y="2836"/>
                  <a:pt x="984" y="2920"/>
                  <a:pt x="926" y="3211"/>
                </a:cubicBezTo>
                <a:cubicBezTo>
                  <a:pt x="903" y="3326"/>
                  <a:pt x="868" y="3456"/>
                  <a:pt x="850" y="3498"/>
                </a:cubicBezTo>
                <a:cubicBezTo>
                  <a:pt x="820" y="3570"/>
                  <a:pt x="815" y="3574"/>
                  <a:pt x="731" y="3574"/>
                </a:cubicBezTo>
                <a:lnTo>
                  <a:pt x="644" y="3574"/>
                </a:lnTo>
                <a:lnTo>
                  <a:pt x="603" y="3456"/>
                </a:lnTo>
                <a:lnTo>
                  <a:pt x="562" y="3337"/>
                </a:lnTo>
                <a:lnTo>
                  <a:pt x="529" y="3473"/>
                </a:lnTo>
                <a:cubicBezTo>
                  <a:pt x="492" y="3622"/>
                  <a:pt x="492" y="3642"/>
                  <a:pt x="542" y="3798"/>
                </a:cubicBezTo>
                <a:cubicBezTo>
                  <a:pt x="592" y="3954"/>
                  <a:pt x="592" y="4256"/>
                  <a:pt x="540" y="4415"/>
                </a:cubicBezTo>
                <a:cubicBezTo>
                  <a:pt x="445" y="4708"/>
                  <a:pt x="197" y="4781"/>
                  <a:pt x="97" y="4546"/>
                </a:cubicBezTo>
                <a:cubicBezTo>
                  <a:pt x="42" y="4418"/>
                  <a:pt x="42" y="4285"/>
                  <a:pt x="97" y="3925"/>
                </a:cubicBezTo>
                <a:cubicBezTo>
                  <a:pt x="103" y="3887"/>
                  <a:pt x="101" y="3879"/>
                  <a:pt x="87" y="3887"/>
                </a:cubicBezTo>
                <a:cubicBezTo>
                  <a:pt x="48" y="3907"/>
                  <a:pt x="-10" y="4367"/>
                  <a:pt x="1" y="4575"/>
                </a:cubicBezTo>
                <a:cubicBezTo>
                  <a:pt x="13" y="4800"/>
                  <a:pt x="69" y="4981"/>
                  <a:pt x="147" y="5044"/>
                </a:cubicBezTo>
                <a:cubicBezTo>
                  <a:pt x="161" y="5056"/>
                  <a:pt x="206" y="5068"/>
                  <a:pt x="246" y="5069"/>
                </a:cubicBezTo>
                <a:cubicBezTo>
                  <a:pt x="460" y="5075"/>
                  <a:pt x="607" y="4711"/>
                  <a:pt x="628" y="4127"/>
                </a:cubicBezTo>
                <a:lnTo>
                  <a:pt x="633" y="3971"/>
                </a:lnTo>
                <a:lnTo>
                  <a:pt x="687" y="3980"/>
                </a:lnTo>
                <a:cubicBezTo>
                  <a:pt x="775" y="3992"/>
                  <a:pt x="815" y="3952"/>
                  <a:pt x="854" y="3806"/>
                </a:cubicBezTo>
                <a:cubicBezTo>
                  <a:pt x="872" y="3737"/>
                  <a:pt x="893" y="3674"/>
                  <a:pt x="901" y="3667"/>
                </a:cubicBezTo>
                <a:cubicBezTo>
                  <a:pt x="908" y="3659"/>
                  <a:pt x="944" y="3694"/>
                  <a:pt x="982" y="3743"/>
                </a:cubicBezTo>
                <a:cubicBezTo>
                  <a:pt x="1020" y="3792"/>
                  <a:pt x="1059" y="3832"/>
                  <a:pt x="1070" y="3832"/>
                </a:cubicBezTo>
                <a:cubicBezTo>
                  <a:pt x="1080" y="3832"/>
                  <a:pt x="1106" y="3784"/>
                  <a:pt x="1128" y="3730"/>
                </a:cubicBezTo>
                <a:lnTo>
                  <a:pt x="1167" y="3633"/>
                </a:lnTo>
                <a:lnTo>
                  <a:pt x="1156" y="3384"/>
                </a:lnTo>
                <a:cubicBezTo>
                  <a:pt x="1142" y="3069"/>
                  <a:pt x="1124" y="2943"/>
                  <a:pt x="1087" y="2902"/>
                </a:cubicBezTo>
                <a:close/>
                <a:moveTo>
                  <a:pt x="5388" y="2902"/>
                </a:moveTo>
                <a:cubicBezTo>
                  <a:pt x="5328" y="2836"/>
                  <a:pt x="5284" y="2920"/>
                  <a:pt x="5226" y="3211"/>
                </a:cubicBezTo>
                <a:cubicBezTo>
                  <a:pt x="5203" y="3326"/>
                  <a:pt x="5169" y="3456"/>
                  <a:pt x="5151" y="3498"/>
                </a:cubicBezTo>
                <a:cubicBezTo>
                  <a:pt x="5120" y="3570"/>
                  <a:pt x="5115" y="3574"/>
                  <a:pt x="5032" y="3574"/>
                </a:cubicBezTo>
                <a:lnTo>
                  <a:pt x="4944" y="3574"/>
                </a:lnTo>
                <a:lnTo>
                  <a:pt x="4903" y="3456"/>
                </a:lnTo>
                <a:lnTo>
                  <a:pt x="4863" y="3337"/>
                </a:lnTo>
                <a:lnTo>
                  <a:pt x="4830" y="3473"/>
                </a:lnTo>
                <a:cubicBezTo>
                  <a:pt x="4792" y="3622"/>
                  <a:pt x="4792" y="3642"/>
                  <a:pt x="4842" y="3798"/>
                </a:cubicBezTo>
                <a:cubicBezTo>
                  <a:pt x="4893" y="3954"/>
                  <a:pt x="4892" y="4256"/>
                  <a:pt x="4841" y="4415"/>
                </a:cubicBezTo>
                <a:cubicBezTo>
                  <a:pt x="4745" y="4708"/>
                  <a:pt x="4496" y="4781"/>
                  <a:pt x="4396" y="4546"/>
                </a:cubicBezTo>
                <a:cubicBezTo>
                  <a:pt x="4341" y="4418"/>
                  <a:pt x="4342" y="4285"/>
                  <a:pt x="4397" y="3925"/>
                </a:cubicBezTo>
                <a:cubicBezTo>
                  <a:pt x="4403" y="3887"/>
                  <a:pt x="4400" y="3879"/>
                  <a:pt x="4386" y="3887"/>
                </a:cubicBezTo>
                <a:cubicBezTo>
                  <a:pt x="4347" y="3907"/>
                  <a:pt x="4289" y="4367"/>
                  <a:pt x="4300" y="4575"/>
                </a:cubicBezTo>
                <a:cubicBezTo>
                  <a:pt x="4312" y="4800"/>
                  <a:pt x="4369" y="4981"/>
                  <a:pt x="4448" y="5044"/>
                </a:cubicBezTo>
                <a:cubicBezTo>
                  <a:pt x="4462" y="5056"/>
                  <a:pt x="4505" y="5068"/>
                  <a:pt x="4545" y="5069"/>
                </a:cubicBezTo>
                <a:cubicBezTo>
                  <a:pt x="4759" y="5075"/>
                  <a:pt x="4906" y="4711"/>
                  <a:pt x="4927" y="4127"/>
                </a:cubicBezTo>
                <a:lnTo>
                  <a:pt x="4933" y="3971"/>
                </a:lnTo>
                <a:lnTo>
                  <a:pt x="4988" y="3980"/>
                </a:lnTo>
                <a:cubicBezTo>
                  <a:pt x="5076" y="3992"/>
                  <a:pt x="5115" y="3952"/>
                  <a:pt x="5154" y="3806"/>
                </a:cubicBezTo>
                <a:cubicBezTo>
                  <a:pt x="5172" y="3737"/>
                  <a:pt x="5194" y="3674"/>
                  <a:pt x="5201" y="3667"/>
                </a:cubicBezTo>
                <a:cubicBezTo>
                  <a:pt x="5208" y="3659"/>
                  <a:pt x="5245" y="3694"/>
                  <a:pt x="5283" y="3743"/>
                </a:cubicBezTo>
                <a:cubicBezTo>
                  <a:pt x="5320" y="3792"/>
                  <a:pt x="5360" y="3832"/>
                  <a:pt x="5370" y="3832"/>
                </a:cubicBezTo>
                <a:cubicBezTo>
                  <a:pt x="5381" y="3832"/>
                  <a:pt x="5407" y="3784"/>
                  <a:pt x="5428" y="3730"/>
                </a:cubicBezTo>
                <a:lnTo>
                  <a:pt x="5467" y="3633"/>
                </a:lnTo>
                <a:lnTo>
                  <a:pt x="5456" y="3384"/>
                </a:lnTo>
                <a:cubicBezTo>
                  <a:pt x="5443" y="3069"/>
                  <a:pt x="5424" y="2943"/>
                  <a:pt x="5388" y="2902"/>
                </a:cubicBezTo>
                <a:close/>
                <a:moveTo>
                  <a:pt x="17564" y="2940"/>
                </a:moveTo>
                <a:cubicBezTo>
                  <a:pt x="17521" y="2964"/>
                  <a:pt x="17488" y="3024"/>
                  <a:pt x="17461" y="3122"/>
                </a:cubicBezTo>
                <a:cubicBezTo>
                  <a:pt x="17430" y="3232"/>
                  <a:pt x="17401" y="3431"/>
                  <a:pt x="17412" y="3460"/>
                </a:cubicBezTo>
                <a:cubicBezTo>
                  <a:pt x="17416" y="3469"/>
                  <a:pt x="17430" y="3442"/>
                  <a:pt x="17446" y="3401"/>
                </a:cubicBezTo>
                <a:cubicBezTo>
                  <a:pt x="17474" y="3329"/>
                  <a:pt x="17482" y="3329"/>
                  <a:pt x="17558" y="3329"/>
                </a:cubicBezTo>
                <a:cubicBezTo>
                  <a:pt x="17619" y="3329"/>
                  <a:pt x="17642" y="3335"/>
                  <a:pt x="17653" y="3367"/>
                </a:cubicBezTo>
                <a:cubicBezTo>
                  <a:pt x="17667" y="3405"/>
                  <a:pt x="17663" y="3420"/>
                  <a:pt x="17608" y="3527"/>
                </a:cubicBezTo>
                <a:cubicBezTo>
                  <a:pt x="17466" y="3801"/>
                  <a:pt x="17393" y="4132"/>
                  <a:pt x="17374" y="4584"/>
                </a:cubicBezTo>
                <a:cubicBezTo>
                  <a:pt x="17367" y="4766"/>
                  <a:pt x="17384" y="5016"/>
                  <a:pt x="17414" y="5171"/>
                </a:cubicBezTo>
                <a:cubicBezTo>
                  <a:pt x="17465" y="5444"/>
                  <a:pt x="17577" y="5612"/>
                  <a:pt x="17744" y="5665"/>
                </a:cubicBezTo>
                <a:cubicBezTo>
                  <a:pt x="17836" y="5694"/>
                  <a:pt x="17850" y="5691"/>
                  <a:pt x="17931" y="5661"/>
                </a:cubicBezTo>
                <a:cubicBezTo>
                  <a:pt x="18021" y="5627"/>
                  <a:pt x="18137" y="5518"/>
                  <a:pt x="18231" y="5374"/>
                </a:cubicBezTo>
                <a:cubicBezTo>
                  <a:pt x="18332" y="5219"/>
                  <a:pt x="18330" y="5194"/>
                  <a:pt x="18220" y="5217"/>
                </a:cubicBezTo>
                <a:cubicBezTo>
                  <a:pt x="18065" y="5251"/>
                  <a:pt x="17763" y="5241"/>
                  <a:pt x="17710" y="5200"/>
                </a:cubicBezTo>
                <a:cubicBezTo>
                  <a:pt x="17500" y="5041"/>
                  <a:pt x="17404" y="4611"/>
                  <a:pt x="17481" y="4170"/>
                </a:cubicBezTo>
                <a:cubicBezTo>
                  <a:pt x="17528" y="3897"/>
                  <a:pt x="17658" y="3614"/>
                  <a:pt x="17788" y="3494"/>
                </a:cubicBezTo>
                <a:cubicBezTo>
                  <a:pt x="17848" y="3438"/>
                  <a:pt x="17867" y="3454"/>
                  <a:pt x="17849" y="3544"/>
                </a:cubicBezTo>
                <a:cubicBezTo>
                  <a:pt x="17843" y="3575"/>
                  <a:pt x="17840" y="3655"/>
                  <a:pt x="17841" y="3722"/>
                </a:cubicBezTo>
                <a:cubicBezTo>
                  <a:pt x="17844" y="3826"/>
                  <a:pt x="17849" y="3850"/>
                  <a:pt x="17876" y="3899"/>
                </a:cubicBezTo>
                <a:cubicBezTo>
                  <a:pt x="17893" y="3931"/>
                  <a:pt x="17931" y="3965"/>
                  <a:pt x="17960" y="3975"/>
                </a:cubicBezTo>
                <a:cubicBezTo>
                  <a:pt x="18034" y="4000"/>
                  <a:pt x="18326" y="3972"/>
                  <a:pt x="18358" y="3937"/>
                </a:cubicBezTo>
                <a:cubicBezTo>
                  <a:pt x="18418" y="3874"/>
                  <a:pt x="18459" y="3580"/>
                  <a:pt x="18443" y="3337"/>
                </a:cubicBezTo>
                <a:cubicBezTo>
                  <a:pt x="18432" y="3172"/>
                  <a:pt x="18395" y="2949"/>
                  <a:pt x="18382" y="2961"/>
                </a:cubicBezTo>
                <a:cubicBezTo>
                  <a:pt x="18376" y="2966"/>
                  <a:pt x="18358" y="3032"/>
                  <a:pt x="18343" y="3109"/>
                </a:cubicBezTo>
                <a:lnTo>
                  <a:pt x="18314" y="3249"/>
                </a:lnTo>
                <a:lnTo>
                  <a:pt x="18350" y="3375"/>
                </a:lnTo>
                <a:cubicBezTo>
                  <a:pt x="18407" y="3575"/>
                  <a:pt x="18400" y="3586"/>
                  <a:pt x="18150" y="3587"/>
                </a:cubicBezTo>
                <a:cubicBezTo>
                  <a:pt x="17952" y="3587"/>
                  <a:pt x="17944" y="3581"/>
                  <a:pt x="17924" y="3527"/>
                </a:cubicBezTo>
                <a:cubicBezTo>
                  <a:pt x="17892" y="3440"/>
                  <a:pt x="17907" y="3400"/>
                  <a:pt x="17976" y="3380"/>
                </a:cubicBezTo>
                <a:lnTo>
                  <a:pt x="18037" y="3363"/>
                </a:lnTo>
                <a:lnTo>
                  <a:pt x="18062" y="3202"/>
                </a:lnTo>
                <a:cubicBezTo>
                  <a:pt x="18076" y="3114"/>
                  <a:pt x="18089" y="3036"/>
                  <a:pt x="18089" y="3029"/>
                </a:cubicBezTo>
                <a:cubicBezTo>
                  <a:pt x="18089" y="3022"/>
                  <a:pt x="18024" y="3014"/>
                  <a:pt x="17946" y="3012"/>
                </a:cubicBezTo>
                <a:cubicBezTo>
                  <a:pt x="17857" y="3010"/>
                  <a:pt x="17779" y="2996"/>
                  <a:pt x="17733" y="2970"/>
                </a:cubicBezTo>
                <a:cubicBezTo>
                  <a:pt x="17661" y="2928"/>
                  <a:pt x="17607" y="2916"/>
                  <a:pt x="17564" y="2940"/>
                </a:cubicBezTo>
                <a:close/>
                <a:moveTo>
                  <a:pt x="8521" y="2953"/>
                </a:moveTo>
                <a:cubicBezTo>
                  <a:pt x="8514" y="2953"/>
                  <a:pt x="8454" y="3215"/>
                  <a:pt x="8454" y="3244"/>
                </a:cubicBezTo>
                <a:cubicBezTo>
                  <a:pt x="8454" y="3254"/>
                  <a:pt x="8468" y="3314"/>
                  <a:pt x="8486" y="3380"/>
                </a:cubicBezTo>
                <a:cubicBezTo>
                  <a:pt x="8529" y="3528"/>
                  <a:pt x="8522" y="3562"/>
                  <a:pt x="8441" y="3582"/>
                </a:cubicBezTo>
                <a:cubicBezTo>
                  <a:pt x="8343" y="3607"/>
                  <a:pt x="8257" y="3567"/>
                  <a:pt x="8225" y="3485"/>
                </a:cubicBezTo>
                <a:cubicBezTo>
                  <a:pt x="8210" y="3447"/>
                  <a:pt x="8195" y="3418"/>
                  <a:pt x="8192" y="3418"/>
                </a:cubicBezTo>
                <a:cubicBezTo>
                  <a:pt x="8189" y="3418"/>
                  <a:pt x="8173" y="3483"/>
                  <a:pt x="8156" y="3561"/>
                </a:cubicBezTo>
                <a:lnTo>
                  <a:pt x="8126" y="3705"/>
                </a:lnTo>
                <a:lnTo>
                  <a:pt x="8165" y="3819"/>
                </a:lnTo>
                <a:cubicBezTo>
                  <a:pt x="8187" y="3882"/>
                  <a:pt x="8204" y="3954"/>
                  <a:pt x="8204" y="3980"/>
                </a:cubicBezTo>
                <a:cubicBezTo>
                  <a:pt x="8204" y="4072"/>
                  <a:pt x="8156" y="4291"/>
                  <a:pt x="8103" y="4436"/>
                </a:cubicBezTo>
                <a:cubicBezTo>
                  <a:pt x="8036" y="4617"/>
                  <a:pt x="7934" y="4756"/>
                  <a:pt x="7855" y="4778"/>
                </a:cubicBezTo>
                <a:cubicBezTo>
                  <a:pt x="7808" y="4791"/>
                  <a:pt x="7803" y="4798"/>
                  <a:pt x="7814" y="4829"/>
                </a:cubicBezTo>
                <a:cubicBezTo>
                  <a:pt x="7822" y="4848"/>
                  <a:pt x="7852" y="4895"/>
                  <a:pt x="7883" y="4930"/>
                </a:cubicBezTo>
                <a:cubicBezTo>
                  <a:pt x="7976" y="5035"/>
                  <a:pt x="8063" y="4984"/>
                  <a:pt x="8134" y="4786"/>
                </a:cubicBezTo>
                <a:cubicBezTo>
                  <a:pt x="8180" y="4658"/>
                  <a:pt x="8207" y="4527"/>
                  <a:pt x="8237" y="4271"/>
                </a:cubicBezTo>
                <a:cubicBezTo>
                  <a:pt x="8252" y="4150"/>
                  <a:pt x="8268" y="4035"/>
                  <a:pt x="8273" y="4018"/>
                </a:cubicBezTo>
                <a:cubicBezTo>
                  <a:pt x="8279" y="3999"/>
                  <a:pt x="8304" y="3984"/>
                  <a:pt x="8331" y="3984"/>
                </a:cubicBezTo>
                <a:cubicBezTo>
                  <a:pt x="8358" y="3983"/>
                  <a:pt x="8410" y="3976"/>
                  <a:pt x="8444" y="3963"/>
                </a:cubicBezTo>
                <a:cubicBezTo>
                  <a:pt x="8497" y="3942"/>
                  <a:pt x="8509" y="3926"/>
                  <a:pt x="8532" y="3853"/>
                </a:cubicBezTo>
                <a:cubicBezTo>
                  <a:pt x="8568" y="3737"/>
                  <a:pt x="8590" y="3528"/>
                  <a:pt x="8582" y="3371"/>
                </a:cubicBezTo>
                <a:cubicBezTo>
                  <a:pt x="8576" y="3247"/>
                  <a:pt x="8533" y="2953"/>
                  <a:pt x="8521" y="2953"/>
                </a:cubicBezTo>
                <a:close/>
                <a:moveTo>
                  <a:pt x="15316" y="2961"/>
                </a:moveTo>
                <a:cubicBezTo>
                  <a:pt x="15310" y="2966"/>
                  <a:pt x="15294" y="3032"/>
                  <a:pt x="15278" y="3109"/>
                </a:cubicBezTo>
                <a:lnTo>
                  <a:pt x="15250" y="3249"/>
                </a:lnTo>
                <a:lnTo>
                  <a:pt x="15286" y="3375"/>
                </a:lnTo>
                <a:cubicBezTo>
                  <a:pt x="15336" y="3552"/>
                  <a:pt x="15325" y="3579"/>
                  <a:pt x="15192" y="3587"/>
                </a:cubicBezTo>
                <a:cubicBezTo>
                  <a:pt x="15077" y="3593"/>
                  <a:pt x="15053" y="3570"/>
                  <a:pt x="15038" y="3451"/>
                </a:cubicBezTo>
                <a:cubicBezTo>
                  <a:pt x="15033" y="3406"/>
                  <a:pt x="15025" y="3361"/>
                  <a:pt x="15021" y="3350"/>
                </a:cubicBezTo>
                <a:cubicBezTo>
                  <a:pt x="15017" y="3339"/>
                  <a:pt x="14994" y="3378"/>
                  <a:pt x="14971" y="3439"/>
                </a:cubicBezTo>
                <a:cubicBezTo>
                  <a:pt x="14921" y="3570"/>
                  <a:pt x="14887" y="3597"/>
                  <a:pt x="14792" y="3574"/>
                </a:cubicBezTo>
                <a:cubicBezTo>
                  <a:pt x="14725" y="3557"/>
                  <a:pt x="14722" y="3555"/>
                  <a:pt x="14688" y="3447"/>
                </a:cubicBezTo>
                <a:lnTo>
                  <a:pt x="14651" y="3333"/>
                </a:lnTo>
                <a:lnTo>
                  <a:pt x="14619" y="3468"/>
                </a:lnTo>
                <a:cubicBezTo>
                  <a:pt x="14581" y="3620"/>
                  <a:pt x="14581" y="3642"/>
                  <a:pt x="14631" y="3798"/>
                </a:cubicBezTo>
                <a:cubicBezTo>
                  <a:pt x="14681" y="3954"/>
                  <a:pt x="14680" y="4256"/>
                  <a:pt x="14628" y="4415"/>
                </a:cubicBezTo>
                <a:cubicBezTo>
                  <a:pt x="14533" y="4708"/>
                  <a:pt x="14285" y="4781"/>
                  <a:pt x="14185" y="4546"/>
                </a:cubicBezTo>
                <a:cubicBezTo>
                  <a:pt x="14130" y="4418"/>
                  <a:pt x="14131" y="4285"/>
                  <a:pt x="14186" y="3925"/>
                </a:cubicBezTo>
                <a:cubicBezTo>
                  <a:pt x="14192" y="3887"/>
                  <a:pt x="14189" y="3879"/>
                  <a:pt x="14175" y="3887"/>
                </a:cubicBezTo>
                <a:cubicBezTo>
                  <a:pt x="14135" y="3907"/>
                  <a:pt x="14078" y="4367"/>
                  <a:pt x="14089" y="4575"/>
                </a:cubicBezTo>
                <a:cubicBezTo>
                  <a:pt x="14101" y="4800"/>
                  <a:pt x="14158" y="4981"/>
                  <a:pt x="14236" y="5044"/>
                </a:cubicBezTo>
                <a:cubicBezTo>
                  <a:pt x="14251" y="5056"/>
                  <a:pt x="14294" y="5068"/>
                  <a:pt x="14333" y="5069"/>
                </a:cubicBezTo>
                <a:cubicBezTo>
                  <a:pt x="14548" y="5075"/>
                  <a:pt x="14695" y="4711"/>
                  <a:pt x="14716" y="4127"/>
                </a:cubicBezTo>
                <a:lnTo>
                  <a:pt x="14722" y="3971"/>
                </a:lnTo>
                <a:lnTo>
                  <a:pt x="14780" y="3980"/>
                </a:lnTo>
                <a:cubicBezTo>
                  <a:pt x="14858" y="3990"/>
                  <a:pt x="14911" y="3948"/>
                  <a:pt x="14955" y="3840"/>
                </a:cubicBezTo>
                <a:lnTo>
                  <a:pt x="14993" y="3751"/>
                </a:lnTo>
                <a:lnTo>
                  <a:pt x="15017" y="3840"/>
                </a:lnTo>
                <a:cubicBezTo>
                  <a:pt x="15050" y="3959"/>
                  <a:pt x="15106" y="4000"/>
                  <a:pt x="15203" y="3975"/>
                </a:cubicBezTo>
                <a:cubicBezTo>
                  <a:pt x="15299" y="3951"/>
                  <a:pt x="15315" y="3928"/>
                  <a:pt x="15344" y="3811"/>
                </a:cubicBezTo>
                <a:cubicBezTo>
                  <a:pt x="15377" y="3673"/>
                  <a:pt x="15390" y="3506"/>
                  <a:pt x="15378" y="3337"/>
                </a:cubicBezTo>
                <a:cubicBezTo>
                  <a:pt x="15367" y="3172"/>
                  <a:pt x="15329" y="2949"/>
                  <a:pt x="15316" y="2961"/>
                </a:cubicBezTo>
                <a:close/>
                <a:moveTo>
                  <a:pt x="16533" y="2961"/>
                </a:moveTo>
                <a:cubicBezTo>
                  <a:pt x="16528" y="2966"/>
                  <a:pt x="16510" y="3032"/>
                  <a:pt x="16494" y="3109"/>
                </a:cubicBezTo>
                <a:lnTo>
                  <a:pt x="16466" y="3249"/>
                </a:lnTo>
                <a:lnTo>
                  <a:pt x="16502" y="3375"/>
                </a:lnTo>
                <a:cubicBezTo>
                  <a:pt x="16534" y="3491"/>
                  <a:pt x="16536" y="3507"/>
                  <a:pt x="16522" y="3544"/>
                </a:cubicBezTo>
                <a:cubicBezTo>
                  <a:pt x="16509" y="3578"/>
                  <a:pt x="16486" y="3587"/>
                  <a:pt x="16383" y="3582"/>
                </a:cubicBezTo>
                <a:cubicBezTo>
                  <a:pt x="16190" y="3575"/>
                  <a:pt x="16117" y="3516"/>
                  <a:pt x="16035" y="3312"/>
                </a:cubicBezTo>
                <a:cubicBezTo>
                  <a:pt x="15991" y="3202"/>
                  <a:pt x="15971" y="3190"/>
                  <a:pt x="15952" y="3253"/>
                </a:cubicBezTo>
                <a:cubicBezTo>
                  <a:pt x="15945" y="3275"/>
                  <a:pt x="15910" y="3343"/>
                  <a:pt x="15875" y="3405"/>
                </a:cubicBezTo>
                <a:cubicBezTo>
                  <a:pt x="15774" y="3580"/>
                  <a:pt x="15732" y="3771"/>
                  <a:pt x="15732" y="4051"/>
                </a:cubicBezTo>
                <a:cubicBezTo>
                  <a:pt x="15732" y="4294"/>
                  <a:pt x="15791" y="5423"/>
                  <a:pt x="15820" y="5737"/>
                </a:cubicBezTo>
                <a:cubicBezTo>
                  <a:pt x="15832" y="5861"/>
                  <a:pt x="15853" y="5879"/>
                  <a:pt x="15863" y="5775"/>
                </a:cubicBezTo>
                <a:cubicBezTo>
                  <a:pt x="15872" y="5673"/>
                  <a:pt x="15851" y="5086"/>
                  <a:pt x="15819" y="4567"/>
                </a:cubicBezTo>
                <a:cubicBezTo>
                  <a:pt x="15803" y="4317"/>
                  <a:pt x="15792" y="4076"/>
                  <a:pt x="15795" y="4034"/>
                </a:cubicBezTo>
                <a:cubicBezTo>
                  <a:pt x="15802" y="3942"/>
                  <a:pt x="15859" y="3806"/>
                  <a:pt x="15889" y="3806"/>
                </a:cubicBezTo>
                <a:cubicBezTo>
                  <a:pt x="15918" y="3806"/>
                  <a:pt x="15929" y="3843"/>
                  <a:pt x="15938" y="3971"/>
                </a:cubicBezTo>
                <a:cubicBezTo>
                  <a:pt x="15952" y="4181"/>
                  <a:pt x="15988" y="4296"/>
                  <a:pt x="16040" y="4296"/>
                </a:cubicBezTo>
                <a:cubicBezTo>
                  <a:pt x="16085" y="4296"/>
                  <a:pt x="16098" y="4251"/>
                  <a:pt x="16104" y="4077"/>
                </a:cubicBezTo>
                <a:cubicBezTo>
                  <a:pt x="16109" y="3895"/>
                  <a:pt x="16118" y="3874"/>
                  <a:pt x="16177" y="3925"/>
                </a:cubicBezTo>
                <a:cubicBezTo>
                  <a:pt x="16230" y="3969"/>
                  <a:pt x="16429" y="3989"/>
                  <a:pt x="16491" y="3954"/>
                </a:cubicBezTo>
                <a:cubicBezTo>
                  <a:pt x="16563" y="3913"/>
                  <a:pt x="16613" y="3611"/>
                  <a:pt x="16594" y="3333"/>
                </a:cubicBezTo>
                <a:cubicBezTo>
                  <a:pt x="16583" y="3169"/>
                  <a:pt x="16547" y="2949"/>
                  <a:pt x="16533" y="2961"/>
                </a:cubicBezTo>
                <a:close/>
                <a:moveTo>
                  <a:pt x="20384" y="3105"/>
                </a:moveTo>
                <a:cubicBezTo>
                  <a:pt x="20374" y="3108"/>
                  <a:pt x="20363" y="3152"/>
                  <a:pt x="20346" y="3244"/>
                </a:cubicBezTo>
                <a:lnTo>
                  <a:pt x="20317" y="3413"/>
                </a:lnTo>
                <a:lnTo>
                  <a:pt x="20356" y="3527"/>
                </a:lnTo>
                <a:cubicBezTo>
                  <a:pt x="20419" y="3713"/>
                  <a:pt x="20421" y="3736"/>
                  <a:pt x="20390" y="3887"/>
                </a:cubicBezTo>
                <a:cubicBezTo>
                  <a:pt x="20356" y="4058"/>
                  <a:pt x="20250" y="4322"/>
                  <a:pt x="20180" y="4415"/>
                </a:cubicBezTo>
                <a:cubicBezTo>
                  <a:pt x="20133" y="4477"/>
                  <a:pt x="20113" y="4489"/>
                  <a:pt x="20053" y="4486"/>
                </a:cubicBezTo>
                <a:cubicBezTo>
                  <a:pt x="20005" y="4484"/>
                  <a:pt x="19984" y="4491"/>
                  <a:pt x="19986" y="4512"/>
                </a:cubicBezTo>
                <a:cubicBezTo>
                  <a:pt x="19990" y="4548"/>
                  <a:pt x="20105" y="4704"/>
                  <a:pt x="20138" y="4719"/>
                </a:cubicBezTo>
                <a:cubicBezTo>
                  <a:pt x="20269" y="4778"/>
                  <a:pt x="20415" y="4449"/>
                  <a:pt x="20459" y="4001"/>
                </a:cubicBezTo>
                <a:cubicBezTo>
                  <a:pt x="20485" y="3739"/>
                  <a:pt x="20471" y="3425"/>
                  <a:pt x="20425" y="3223"/>
                </a:cubicBezTo>
                <a:cubicBezTo>
                  <a:pt x="20406" y="3140"/>
                  <a:pt x="20395" y="3102"/>
                  <a:pt x="20384" y="3105"/>
                </a:cubicBezTo>
                <a:close/>
                <a:moveTo>
                  <a:pt x="13674" y="4127"/>
                </a:moveTo>
                <a:cubicBezTo>
                  <a:pt x="13636" y="4095"/>
                  <a:pt x="13562" y="4224"/>
                  <a:pt x="13533" y="4377"/>
                </a:cubicBezTo>
                <a:cubicBezTo>
                  <a:pt x="13513" y="4480"/>
                  <a:pt x="13516" y="4573"/>
                  <a:pt x="13542" y="4634"/>
                </a:cubicBezTo>
                <a:cubicBezTo>
                  <a:pt x="13564" y="4686"/>
                  <a:pt x="13565" y="4693"/>
                  <a:pt x="13552" y="4778"/>
                </a:cubicBezTo>
                <a:cubicBezTo>
                  <a:pt x="13544" y="4827"/>
                  <a:pt x="13541" y="4878"/>
                  <a:pt x="13544" y="4892"/>
                </a:cubicBezTo>
                <a:cubicBezTo>
                  <a:pt x="13553" y="4930"/>
                  <a:pt x="13560" y="4922"/>
                  <a:pt x="13592" y="4837"/>
                </a:cubicBezTo>
                <a:cubicBezTo>
                  <a:pt x="13609" y="4794"/>
                  <a:pt x="13652" y="4724"/>
                  <a:pt x="13688" y="4685"/>
                </a:cubicBezTo>
                <a:cubicBezTo>
                  <a:pt x="13741" y="4628"/>
                  <a:pt x="13758" y="4599"/>
                  <a:pt x="13771" y="4529"/>
                </a:cubicBezTo>
                <a:cubicBezTo>
                  <a:pt x="13780" y="4481"/>
                  <a:pt x="13786" y="4435"/>
                  <a:pt x="13785" y="4432"/>
                </a:cubicBezTo>
                <a:cubicBezTo>
                  <a:pt x="13784" y="4428"/>
                  <a:pt x="13756" y="4450"/>
                  <a:pt x="13722" y="4478"/>
                </a:cubicBezTo>
                <a:cubicBezTo>
                  <a:pt x="13645" y="4543"/>
                  <a:pt x="13631" y="4541"/>
                  <a:pt x="13599" y="4465"/>
                </a:cubicBezTo>
                <a:cubicBezTo>
                  <a:pt x="13572" y="4404"/>
                  <a:pt x="13573" y="4405"/>
                  <a:pt x="13591" y="4351"/>
                </a:cubicBezTo>
                <a:cubicBezTo>
                  <a:pt x="13610" y="4294"/>
                  <a:pt x="13639" y="4279"/>
                  <a:pt x="13649" y="4322"/>
                </a:cubicBezTo>
                <a:cubicBezTo>
                  <a:pt x="13659" y="4366"/>
                  <a:pt x="13691" y="4351"/>
                  <a:pt x="13702" y="4296"/>
                </a:cubicBezTo>
                <a:cubicBezTo>
                  <a:pt x="13714" y="4234"/>
                  <a:pt x="13700" y="4150"/>
                  <a:pt x="13674" y="4127"/>
                </a:cubicBezTo>
                <a:close/>
                <a:moveTo>
                  <a:pt x="15021" y="4288"/>
                </a:moveTo>
                <a:lnTo>
                  <a:pt x="14993" y="4385"/>
                </a:lnTo>
                <a:lnTo>
                  <a:pt x="14963" y="4478"/>
                </a:lnTo>
                <a:lnTo>
                  <a:pt x="14938" y="4415"/>
                </a:lnTo>
                <a:cubicBezTo>
                  <a:pt x="14924" y="4378"/>
                  <a:pt x="14908" y="4347"/>
                  <a:pt x="14902" y="4347"/>
                </a:cubicBezTo>
                <a:cubicBezTo>
                  <a:pt x="14892" y="4347"/>
                  <a:pt x="14827" y="4576"/>
                  <a:pt x="14833" y="4592"/>
                </a:cubicBezTo>
                <a:cubicBezTo>
                  <a:pt x="14835" y="4597"/>
                  <a:pt x="14857" y="4644"/>
                  <a:pt x="14880" y="4693"/>
                </a:cubicBezTo>
                <a:lnTo>
                  <a:pt x="14923" y="4782"/>
                </a:lnTo>
                <a:lnTo>
                  <a:pt x="14952" y="4689"/>
                </a:lnTo>
                <a:lnTo>
                  <a:pt x="14980" y="4601"/>
                </a:lnTo>
                <a:lnTo>
                  <a:pt x="15010" y="4668"/>
                </a:lnTo>
                <a:cubicBezTo>
                  <a:pt x="15027" y="4705"/>
                  <a:pt x="15045" y="4736"/>
                  <a:pt x="15049" y="4736"/>
                </a:cubicBezTo>
                <a:cubicBezTo>
                  <a:pt x="15054" y="4735"/>
                  <a:pt x="15068" y="4679"/>
                  <a:pt x="15082" y="4609"/>
                </a:cubicBezTo>
                <a:lnTo>
                  <a:pt x="15109" y="4482"/>
                </a:lnTo>
                <a:lnTo>
                  <a:pt x="15065" y="4385"/>
                </a:lnTo>
                <a:lnTo>
                  <a:pt x="15021" y="4288"/>
                </a:lnTo>
                <a:close/>
                <a:moveTo>
                  <a:pt x="8529" y="4326"/>
                </a:moveTo>
                <a:cubicBezTo>
                  <a:pt x="8524" y="4347"/>
                  <a:pt x="8512" y="4393"/>
                  <a:pt x="8502" y="4427"/>
                </a:cubicBezTo>
                <a:lnTo>
                  <a:pt x="8483" y="4491"/>
                </a:lnTo>
                <a:lnTo>
                  <a:pt x="8455" y="4419"/>
                </a:lnTo>
                <a:cubicBezTo>
                  <a:pt x="8440" y="4380"/>
                  <a:pt x="8424" y="4347"/>
                  <a:pt x="8419" y="4347"/>
                </a:cubicBezTo>
                <a:cubicBezTo>
                  <a:pt x="8409" y="4348"/>
                  <a:pt x="8353" y="4564"/>
                  <a:pt x="8355" y="4592"/>
                </a:cubicBezTo>
                <a:cubicBezTo>
                  <a:pt x="8356" y="4601"/>
                  <a:pt x="8375" y="4645"/>
                  <a:pt x="8397" y="4693"/>
                </a:cubicBezTo>
                <a:cubicBezTo>
                  <a:pt x="8439" y="4782"/>
                  <a:pt x="8454" y="4800"/>
                  <a:pt x="8454" y="4765"/>
                </a:cubicBezTo>
                <a:cubicBezTo>
                  <a:pt x="8454" y="4755"/>
                  <a:pt x="8462" y="4716"/>
                  <a:pt x="8474" y="4677"/>
                </a:cubicBezTo>
                <a:lnTo>
                  <a:pt x="8496" y="4605"/>
                </a:lnTo>
                <a:lnTo>
                  <a:pt x="8529" y="4668"/>
                </a:lnTo>
                <a:cubicBezTo>
                  <a:pt x="8547" y="4704"/>
                  <a:pt x="8566" y="4736"/>
                  <a:pt x="8570" y="4736"/>
                </a:cubicBezTo>
                <a:cubicBezTo>
                  <a:pt x="8577" y="4736"/>
                  <a:pt x="8625" y="4519"/>
                  <a:pt x="8624" y="4486"/>
                </a:cubicBezTo>
                <a:cubicBezTo>
                  <a:pt x="8624" y="4475"/>
                  <a:pt x="8605" y="4425"/>
                  <a:pt x="8580" y="4377"/>
                </a:cubicBezTo>
                <a:cubicBezTo>
                  <a:pt x="8544" y="4305"/>
                  <a:pt x="8535" y="4295"/>
                  <a:pt x="8529" y="4326"/>
                </a:cubicBezTo>
                <a:close/>
                <a:moveTo>
                  <a:pt x="17793" y="4351"/>
                </a:moveTo>
                <a:cubicBezTo>
                  <a:pt x="17774" y="4370"/>
                  <a:pt x="17713" y="4616"/>
                  <a:pt x="17724" y="4626"/>
                </a:cubicBezTo>
                <a:cubicBezTo>
                  <a:pt x="17730" y="4632"/>
                  <a:pt x="17753" y="4676"/>
                  <a:pt x="17775" y="4723"/>
                </a:cubicBezTo>
                <a:cubicBezTo>
                  <a:pt x="17798" y="4770"/>
                  <a:pt x="17819" y="4811"/>
                  <a:pt x="17822" y="4812"/>
                </a:cubicBezTo>
                <a:cubicBezTo>
                  <a:pt x="17826" y="4813"/>
                  <a:pt x="17839" y="4766"/>
                  <a:pt x="17852" y="4710"/>
                </a:cubicBezTo>
                <a:cubicBezTo>
                  <a:pt x="17865" y="4655"/>
                  <a:pt x="17881" y="4601"/>
                  <a:pt x="17887" y="4592"/>
                </a:cubicBezTo>
                <a:cubicBezTo>
                  <a:pt x="17892" y="4583"/>
                  <a:pt x="17896" y="4566"/>
                  <a:pt x="17896" y="4554"/>
                </a:cubicBezTo>
                <a:cubicBezTo>
                  <a:pt x="17896" y="4523"/>
                  <a:pt x="17803" y="4341"/>
                  <a:pt x="17793" y="4351"/>
                </a:cubicBezTo>
                <a:close/>
                <a:moveTo>
                  <a:pt x="15281" y="4398"/>
                </a:moveTo>
                <a:lnTo>
                  <a:pt x="15250" y="4520"/>
                </a:lnTo>
                <a:cubicBezTo>
                  <a:pt x="15232" y="4588"/>
                  <a:pt x="15217" y="4654"/>
                  <a:pt x="15217" y="4668"/>
                </a:cubicBezTo>
                <a:cubicBezTo>
                  <a:pt x="15217" y="4682"/>
                  <a:pt x="15236" y="4738"/>
                  <a:pt x="15261" y="4791"/>
                </a:cubicBezTo>
                <a:cubicBezTo>
                  <a:pt x="15286" y="4843"/>
                  <a:pt x="15308" y="4887"/>
                  <a:pt x="15311" y="4888"/>
                </a:cubicBezTo>
                <a:cubicBezTo>
                  <a:pt x="15318" y="4890"/>
                  <a:pt x="15391" y="4606"/>
                  <a:pt x="15386" y="4596"/>
                </a:cubicBezTo>
                <a:cubicBezTo>
                  <a:pt x="15384" y="4592"/>
                  <a:pt x="15359" y="4547"/>
                  <a:pt x="15331" y="4495"/>
                </a:cubicBezTo>
                <a:lnTo>
                  <a:pt x="15281" y="4398"/>
                </a:lnTo>
                <a:close/>
                <a:moveTo>
                  <a:pt x="6448" y="4427"/>
                </a:moveTo>
                <a:cubicBezTo>
                  <a:pt x="6442" y="4428"/>
                  <a:pt x="6422" y="4486"/>
                  <a:pt x="6404" y="4558"/>
                </a:cubicBezTo>
                <a:cubicBezTo>
                  <a:pt x="6378" y="4665"/>
                  <a:pt x="6374" y="4693"/>
                  <a:pt x="6386" y="4710"/>
                </a:cubicBezTo>
                <a:cubicBezTo>
                  <a:pt x="6393" y="4722"/>
                  <a:pt x="6415" y="4768"/>
                  <a:pt x="6436" y="4812"/>
                </a:cubicBezTo>
                <a:cubicBezTo>
                  <a:pt x="6456" y="4856"/>
                  <a:pt x="6476" y="4888"/>
                  <a:pt x="6480" y="4888"/>
                </a:cubicBezTo>
                <a:cubicBezTo>
                  <a:pt x="6483" y="4887"/>
                  <a:pt x="6500" y="4824"/>
                  <a:pt x="6519" y="4748"/>
                </a:cubicBezTo>
                <a:lnTo>
                  <a:pt x="6553" y="4613"/>
                </a:lnTo>
                <a:lnTo>
                  <a:pt x="6506" y="4520"/>
                </a:lnTo>
                <a:cubicBezTo>
                  <a:pt x="6480" y="4468"/>
                  <a:pt x="6455" y="4427"/>
                  <a:pt x="6448" y="4427"/>
                </a:cubicBezTo>
                <a:close/>
                <a:moveTo>
                  <a:pt x="20418" y="5361"/>
                </a:moveTo>
                <a:cubicBezTo>
                  <a:pt x="20415" y="5366"/>
                  <a:pt x="20360" y="5436"/>
                  <a:pt x="20296" y="5517"/>
                </a:cubicBezTo>
                <a:cubicBezTo>
                  <a:pt x="20233" y="5598"/>
                  <a:pt x="20170" y="5684"/>
                  <a:pt x="20157" y="5703"/>
                </a:cubicBezTo>
                <a:cubicBezTo>
                  <a:pt x="20127" y="5747"/>
                  <a:pt x="20089" y="5885"/>
                  <a:pt x="20089" y="5952"/>
                </a:cubicBezTo>
                <a:cubicBezTo>
                  <a:pt x="20089" y="6001"/>
                  <a:pt x="20090" y="6002"/>
                  <a:pt x="20116" y="5952"/>
                </a:cubicBezTo>
                <a:cubicBezTo>
                  <a:pt x="20131" y="5924"/>
                  <a:pt x="20202" y="5825"/>
                  <a:pt x="20273" y="5733"/>
                </a:cubicBezTo>
                <a:cubicBezTo>
                  <a:pt x="20372" y="5605"/>
                  <a:pt x="20405" y="5548"/>
                  <a:pt x="20414" y="5496"/>
                </a:cubicBezTo>
                <a:cubicBezTo>
                  <a:pt x="20427" y="5420"/>
                  <a:pt x="20429" y="5346"/>
                  <a:pt x="20418" y="5361"/>
                </a:cubicBezTo>
                <a:close/>
                <a:moveTo>
                  <a:pt x="17956" y="7731"/>
                </a:moveTo>
                <a:cubicBezTo>
                  <a:pt x="17953" y="7731"/>
                  <a:pt x="17935" y="7783"/>
                  <a:pt x="17918" y="7845"/>
                </a:cubicBezTo>
                <a:cubicBezTo>
                  <a:pt x="17891" y="7945"/>
                  <a:pt x="17889" y="7966"/>
                  <a:pt x="17898" y="8043"/>
                </a:cubicBezTo>
                <a:cubicBezTo>
                  <a:pt x="17903" y="8091"/>
                  <a:pt x="17911" y="8248"/>
                  <a:pt x="17916" y="8390"/>
                </a:cubicBezTo>
                <a:cubicBezTo>
                  <a:pt x="17922" y="8532"/>
                  <a:pt x="17936" y="8842"/>
                  <a:pt x="17949" y="9079"/>
                </a:cubicBezTo>
                <a:cubicBezTo>
                  <a:pt x="17971" y="9469"/>
                  <a:pt x="17973" y="9516"/>
                  <a:pt x="17960" y="9598"/>
                </a:cubicBezTo>
                <a:cubicBezTo>
                  <a:pt x="17941" y="9725"/>
                  <a:pt x="17915" y="9754"/>
                  <a:pt x="17816" y="9754"/>
                </a:cubicBezTo>
                <a:cubicBezTo>
                  <a:pt x="17733" y="9755"/>
                  <a:pt x="17731" y="9753"/>
                  <a:pt x="17705" y="9674"/>
                </a:cubicBezTo>
                <a:cubicBezTo>
                  <a:pt x="17670" y="9569"/>
                  <a:pt x="17662" y="9489"/>
                  <a:pt x="17631" y="8897"/>
                </a:cubicBezTo>
                <a:cubicBezTo>
                  <a:pt x="17617" y="8623"/>
                  <a:pt x="17603" y="8403"/>
                  <a:pt x="17600" y="8407"/>
                </a:cubicBezTo>
                <a:cubicBezTo>
                  <a:pt x="17597" y="8411"/>
                  <a:pt x="17578" y="8465"/>
                  <a:pt x="17558" y="8525"/>
                </a:cubicBezTo>
                <a:lnTo>
                  <a:pt x="17522" y="8631"/>
                </a:lnTo>
                <a:lnTo>
                  <a:pt x="17536" y="8833"/>
                </a:lnTo>
                <a:cubicBezTo>
                  <a:pt x="17585" y="9504"/>
                  <a:pt x="17574" y="9673"/>
                  <a:pt x="17476" y="9746"/>
                </a:cubicBezTo>
                <a:cubicBezTo>
                  <a:pt x="17431" y="9780"/>
                  <a:pt x="17349" y="9780"/>
                  <a:pt x="17315" y="9746"/>
                </a:cubicBezTo>
                <a:cubicBezTo>
                  <a:pt x="17300" y="9731"/>
                  <a:pt x="17279" y="9687"/>
                  <a:pt x="17268" y="9649"/>
                </a:cubicBezTo>
                <a:cubicBezTo>
                  <a:pt x="17256" y="9611"/>
                  <a:pt x="17243" y="9585"/>
                  <a:pt x="17240" y="9594"/>
                </a:cubicBezTo>
                <a:cubicBezTo>
                  <a:pt x="17230" y="9619"/>
                  <a:pt x="17207" y="9878"/>
                  <a:pt x="17207" y="9957"/>
                </a:cubicBezTo>
                <a:cubicBezTo>
                  <a:pt x="17207" y="10056"/>
                  <a:pt x="17257" y="10112"/>
                  <a:pt x="17346" y="10114"/>
                </a:cubicBezTo>
                <a:cubicBezTo>
                  <a:pt x="17453" y="10116"/>
                  <a:pt x="17517" y="10039"/>
                  <a:pt x="17567" y="9843"/>
                </a:cubicBezTo>
                <a:cubicBezTo>
                  <a:pt x="17596" y="9730"/>
                  <a:pt x="17605" y="9736"/>
                  <a:pt x="17628" y="9902"/>
                </a:cubicBezTo>
                <a:cubicBezTo>
                  <a:pt x="17645" y="10022"/>
                  <a:pt x="17677" y="10102"/>
                  <a:pt x="17725" y="10135"/>
                </a:cubicBezTo>
                <a:cubicBezTo>
                  <a:pt x="17769" y="10164"/>
                  <a:pt x="17891" y="10138"/>
                  <a:pt x="17948" y="10088"/>
                </a:cubicBezTo>
                <a:cubicBezTo>
                  <a:pt x="17990" y="10052"/>
                  <a:pt x="17997" y="10035"/>
                  <a:pt x="18018" y="9911"/>
                </a:cubicBezTo>
                <a:cubicBezTo>
                  <a:pt x="18066" y="9631"/>
                  <a:pt x="18066" y="9350"/>
                  <a:pt x="18020" y="8652"/>
                </a:cubicBezTo>
                <a:cubicBezTo>
                  <a:pt x="17999" y="8328"/>
                  <a:pt x="18000" y="8193"/>
                  <a:pt x="18026" y="8115"/>
                </a:cubicBezTo>
                <a:cubicBezTo>
                  <a:pt x="18041" y="8071"/>
                  <a:pt x="18041" y="8061"/>
                  <a:pt x="18014" y="7967"/>
                </a:cubicBezTo>
                <a:cubicBezTo>
                  <a:pt x="17998" y="7913"/>
                  <a:pt x="17979" y="7837"/>
                  <a:pt x="17973" y="7798"/>
                </a:cubicBezTo>
                <a:cubicBezTo>
                  <a:pt x="17966" y="7760"/>
                  <a:pt x="17959" y="7730"/>
                  <a:pt x="17956" y="7731"/>
                </a:cubicBezTo>
                <a:close/>
                <a:moveTo>
                  <a:pt x="21149" y="7731"/>
                </a:moveTo>
                <a:lnTo>
                  <a:pt x="21108" y="7853"/>
                </a:lnTo>
                <a:cubicBezTo>
                  <a:pt x="21083" y="7928"/>
                  <a:pt x="21070" y="7990"/>
                  <a:pt x="21073" y="8014"/>
                </a:cubicBezTo>
                <a:cubicBezTo>
                  <a:pt x="21076" y="8035"/>
                  <a:pt x="21080" y="8216"/>
                  <a:pt x="21083" y="8415"/>
                </a:cubicBezTo>
                <a:cubicBezTo>
                  <a:pt x="21088" y="8770"/>
                  <a:pt x="21075" y="9188"/>
                  <a:pt x="21058" y="9235"/>
                </a:cubicBezTo>
                <a:cubicBezTo>
                  <a:pt x="21048" y="9261"/>
                  <a:pt x="21044" y="9248"/>
                  <a:pt x="20945" y="8842"/>
                </a:cubicBezTo>
                <a:cubicBezTo>
                  <a:pt x="20816" y="8312"/>
                  <a:pt x="20667" y="7854"/>
                  <a:pt x="20610" y="7815"/>
                </a:cubicBezTo>
                <a:cubicBezTo>
                  <a:pt x="20595" y="7806"/>
                  <a:pt x="20582" y="7815"/>
                  <a:pt x="20574" y="7836"/>
                </a:cubicBezTo>
                <a:cubicBezTo>
                  <a:pt x="20555" y="7888"/>
                  <a:pt x="20536" y="8095"/>
                  <a:pt x="20544" y="8174"/>
                </a:cubicBezTo>
                <a:cubicBezTo>
                  <a:pt x="20551" y="8247"/>
                  <a:pt x="20651" y="8559"/>
                  <a:pt x="20668" y="8559"/>
                </a:cubicBezTo>
                <a:cubicBezTo>
                  <a:pt x="20673" y="8559"/>
                  <a:pt x="20683" y="8537"/>
                  <a:pt x="20690" y="8512"/>
                </a:cubicBezTo>
                <a:cubicBezTo>
                  <a:pt x="20701" y="8471"/>
                  <a:pt x="20706" y="8481"/>
                  <a:pt x="20757" y="8631"/>
                </a:cubicBezTo>
                <a:cubicBezTo>
                  <a:pt x="20859" y="8933"/>
                  <a:pt x="20990" y="9424"/>
                  <a:pt x="20990" y="9505"/>
                </a:cubicBezTo>
                <a:cubicBezTo>
                  <a:pt x="20990" y="9548"/>
                  <a:pt x="20895" y="9823"/>
                  <a:pt x="20865" y="9864"/>
                </a:cubicBezTo>
                <a:cubicBezTo>
                  <a:pt x="20850" y="9885"/>
                  <a:pt x="20827" y="9898"/>
                  <a:pt x="20813" y="9898"/>
                </a:cubicBezTo>
                <a:cubicBezTo>
                  <a:pt x="20789" y="9898"/>
                  <a:pt x="20790" y="9905"/>
                  <a:pt x="20790" y="10080"/>
                </a:cubicBezTo>
                <a:lnTo>
                  <a:pt x="20790" y="10257"/>
                </a:lnTo>
                <a:lnTo>
                  <a:pt x="20835" y="10270"/>
                </a:lnTo>
                <a:cubicBezTo>
                  <a:pt x="20860" y="10276"/>
                  <a:pt x="20913" y="10278"/>
                  <a:pt x="20953" y="10274"/>
                </a:cubicBezTo>
                <a:cubicBezTo>
                  <a:pt x="21121" y="10257"/>
                  <a:pt x="21173" y="10062"/>
                  <a:pt x="21124" y="9632"/>
                </a:cubicBezTo>
                <a:cubicBezTo>
                  <a:pt x="21109" y="9505"/>
                  <a:pt x="21107" y="9451"/>
                  <a:pt x="21114" y="9400"/>
                </a:cubicBezTo>
                <a:cubicBezTo>
                  <a:pt x="21139" y="9223"/>
                  <a:pt x="21156" y="8948"/>
                  <a:pt x="21163" y="8563"/>
                </a:cubicBezTo>
                <a:cubicBezTo>
                  <a:pt x="21170" y="8154"/>
                  <a:pt x="21170" y="8140"/>
                  <a:pt x="21196" y="8069"/>
                </a:cubicBezTo>
                <a:lnTo>
                  <a:pt x="21221" y="7997"/>
                </a:lnTo>
                <a:lnTo>
                  <a:pt x="21185" y="7862"/>
                </a:lnTo>
                <a:lnTo>
                  <a:pt x="21149" y="7731"/>
                </a:lnTo>
                <a:close/>
                <a:moveTo>
                  <a:pt x="19522" y="7866"/>
                </a:moveTo>
                <a:cubicBezTo>
                  <a:pt x="19520" y="7863"/>
                  <a:pt x="19515" y="7875"/>
                  <a:pt x="19505" y="7900"/>
                </a:cubicBezTo>
                <a:cubicBezTo>
                  <a:pt x="19494" y="7927"/>
                  <a:pt x="19472" y="7993"/>
                  <a:pt x="19457" y="8043"/>
                </a:cubicBezTo>
                <a:lnTo>
                  <a:pt x="19430" y="8136"/>
                </a:lnTo>
                <a:lnTo>
                  <a:pt x="19444" y="8390"/>
                </a:lnTo>
                <a:cubicBezTo>
                  <a:pt x="19451" y="8531"/>
                  <a:pt x="19466" y="8901"/>
                  <a:pt x="19477" y="9214"/>
                </a:cubicBezTo>
                <a:cubicBezTo>
                  <a:pt x="19498" y="9821"/>
                  <a:pt x="19501" y="9876"/>
                  <a:pt x="19521" y="9983"/>
                </a:cubicBezTo>
                <a:cubicBezTo>
                  <a:pt x="19533" y="10046"/>
                  <a:pt x="19578" y="10110"/>
                  <a:pt x="19635" y="10143"/>
                </a:cubicBezTo>
                <a:cubicBezTo>
                  <a:pt x="19713" y="10188"/>
                  <a:pt x="19797" y="10134"/>
                  <a:pt x="19934" y="9953"/>
                </a:cubicBezTo>
                <a:cubicBezTo>
                  <a:pt x="20082" y="9758"/>
                  <a:pt x="20169" y="9691"/>
                  <a:pt x="20314" y="9670"/>
                </a:cubicBezTo>
                <a:lnTo>
                  <a:pt x="20428" y="9653"/>
                </a:lnTo>
                <a:lnTo>
                  <a:pt x="20448" y="9497"/>
                </a:lnTo>
                <a:lnTo>
                  <a:pt x="20470" y="9340"/>
                </a:lnTo>
                <a:lnTo>
                  <a:pt x="20373" y="9324"/>
                </a:lnTo>
                <a:cubicBezTo>
                  <a:pt x="20257" y="9304"/>
                  <a:pt x="20197" y="9262"/>
                  <a:pt x="20061" y="9112"/>
                </a:cubicBezTo>
                <a:cubicBezTo>
                  <a:pt x="19932" y="8969"/>
                  <a:pt x="19902" y="8956"/>
                  <a:pt x="19858" y="9007"/>
                </a:cubicBezTo>
                <a:cubicBezTo>
                  <a:pt x="19824" y="9044"/>
                  <a:pt x="19769" y="9216"/>
                  <a:pt x="19753" y="9336"/>
                </a:cubicBezTo>
                <a:cubicBezTo>
                  <a:pt x="19746" y="9385"/>
                  <a:pt x="19747" y="9387"/>
                  <a:pt x="19781" y="9366"/>
                </a:cubicBezTo>
                <a:cubicBezTo>
                  <a:pt x="19801" y="9354"/>
                  <a:pt x="19852" y="9345"/>
                  <a:pt x="19894" y="9345"/>
                </a:cubicBezTo>
                <a:cubicBezTo>
                  <a:pt x="19956" y="9345"/>
                  <a:pt x="19978" y="9356"/>
                  <a:pt x="20017" y="9408"/>
                </a:cubicBezTo>
                <a:cubicBezTo>
                  <a:pt x="20044" y="9443"/>
                  <a:pt x="20065" y="9483"/>
                  <a:pt x="20064" y="9497"/>
                </a:cubicBezTo>
                <a:cubicBezTo>
                  <a:pt x="20063" y="9510"/>
                  <a:pt x="20005" y="9574"/>
                  <a:pt x="19934" y="9636"/>
                </a:cubicBezTo>
                <a:cubicBezTo>
                  <a:pt x="19827" y="9732"/>
                  <a:pt x="19796" y="9751"/>
                  <a:pt x="19732" y="9750"/>
                </a:cubicBezTo>
                <a:cubicBezTo>
                  <a:pt x="19691" y="9750"/>
                  <a:pt x="19644" y="9734"/>
                  <a:pt x="19629" y="9716"/>
                </a:cubicBezTo>
                <a:cubicBezTo>
                  <a:pt x="19577" y="9659"/>
                  <a:pt x="19571" y="9587"/>
                  <a:pt x="19547" y="8762"/>
                </a:cubicBezTo>
                <a:cubicBezTo>
                  <a:pt x="19535" y="8343"/>
                  <a:pt x="19526" y="7966"/>
                  <a:pt x="19525" y="7925"/>
                </a:cubicBezTo>
                <a:cubicBezTo>
                  <a:pt x="19525" y="7888"/>
                  <a:pt x="19525" y="7869"/>
                  <a:pt x="19522" y="7866"/>
                </a:cubicBezTo>
                <a:close/>
                <a:moveTo>
                  <a:pt x="16986" y="7887"/>
                </a:moveTo>
                <a:cubicBezTo>
                  <a:pt x="16982" y="7887"/>
                  <a:pt x="16969" y="7926"/>
                  <a:pt x="16958" y="7976"/>
                </a:cubicBezTo>
                <a:cubicBezTo>
                  <a:pt x="16946" y="8026"/>
                  <a:pt x="16933" y="8065"/>
                  <a:pt x="16928" y="8065"/>
                </a:cubicBezTo>
                <a:cubicBezTo>
                  <a:pt x="16922" y="8065"/>
                  <a:pt x="16902" y="8032"/>
                  <a:pt x="16884" y="7989"/>
                </a:cubicBezTo>
                <a:lnTo>
                  <a:pt x="16851" y="7908"/>
                </a:lnTo>
                <a:lnTo>
                  <a:pt x="16814" y="8056"/>
                </a:lnTo>
                <a:cubicBezTo>
                  <a:pt x="16793" y="8137"/>
                  <a:pt x="16776" y="8204"/>
                  <a:pt x="16777" y="8208"/>
                </a:cubicBezTo>
                <a:cubicBezTo>
                  <a:pt x="16779" y="8212"/>
                  <a:pt x="16801" y="8259"/>
                  <a:pt x="16824" y="8310"/>
                </a:cubicBezTo>
                <a:cubicBezTo>
                  <a:pt x="16848" y="8360"/>
                  <a:pt x="16871" y="8402"/>
                  <a:pt x="16876" y="8403"/>
                </a:cubicBezTo>
                <a:cubicBezTo>
                  <a:pt x="16881" y="8403"/>
                  <a:pt x="16899" y="8361"/>
                  <a:pt x="16915" y="8310"/>
                </a:cubicBezTo>
                <a:lnTo>
                  <a:pt x="16945" y="8212"/>
                </a:lnTo>
                <a:lnTo>
                  <a:pt x="16980" y="8297"/>
                </a:lnTo>
                <a:cubicBezTo>
                  <a:pt x="16998" y="8342"/>
                  <a:pt x="17017" y="8377"/>
                  <a:pt x="17022" y="8377"/>
                </a:cubicBezTo>
                <a:cubicBezTo>
                  <a:pt x="17026" y="8377"/>
                  <a:pt x="17043" y="8310"/>
                  <a:pt x="17059" y="8229"/>
                </a:cubicBezTo>
                <a:lnTo>
                  <a:pt x="17089" y="8082"/>
                </a:lnTo>
                <a:lnTo>
                  <a:pt x="17041" y="7984"/>
                </a:lnTo>
                <a:cubicBezTo>
                  <a:pt x="17014" y="7931"/>
                  <a:pt x="16990" y="7887"/>
                  <a:pt x="16986" y="7887"/>
                </a:cubicBezTo>
                <a:close/>
                <a:moveTo>
                  <a:pt x="18266" y="7904"/>
                </a:moveTo>
                <a:lnTo>
                  <a:pt x="18214" y="8065"/>
                </a:lnTo>
                <a:lnTo>
                  <a:pt x="18161" y="8225"/>
                </a:lnTo>
                <a:lnTo>
                  <a:pt x="18188" y="8952"/>
                </a:lnTo>
                <a:cubicBezTo>
                  <a:pt x="18202" y="9352"/>
                  <a:pt x="18213" y="9794"/>
                  <a:pt x="18213" y="9932"/>
                </a:cubicBezTo>
                <a:cubicBezTo>
                  <a:pt x="18212" y="10218"/>
                  <a:pt x="18226" y="10245"/>
                  <a:pt x="18260" y="10033"/>
                </a:cubicBezTo>
                <a:cubicBezTo>
                  <a:pt x="18298" y="9790"/>
                  <a:pt x="18301" y="9626"/>
                  <a:pt x="18285" y="9024"/>
                </a:cubicBezTo>
                <a:cubicBezTo>
                  <a:pt x="18276" y="8718"/>
                  <a:pt x="18269" y="8338"/>
                  <a:pt x="18267" y="8183"/>
                </a:cubicBezTo>
                <a:lnTo>
                  <a:pt x="18266" y="7904"/>
                </a:lnTo>
                <a:close/>
                <a:moveTo>
                  <a:pt x="21474" y="7904"/>
                </a:moveTo>
                <a:lnTo>
                  <a:pt x="21421" y="8065"/>
                </a:lnTo>
                <a:lnTo>
                  <a:pt x="21369" y="8225"/>
                </a:lnTo>
                <a:lnTo>
                  <a:pt x="21396" y="8952"/>
                </a:lnTo>
                <a:cubicBezTo>
                  <a:pt x="21410" y="9352"/>
                  <a:pt x="21421" y="9794"/>
                  <a:pt x="21421" y="9932"/>
                </a:cubicBezTo>
                <a:cubicBezTo>
                  <a:pt x="21421" y="10218"/>
                  <a:pt x="21433" y="10245"/>
                  <a:pt x="21467" y="10033"/>
                </a:cubicBezTo>
                <a:cubicBezTo>
                  <a:pt x="21505" y="9790"/>
                  <a:pt x="21510" y="9626"/>
                  <a:pt x="21493" y="9024"/>
                </a:cubicBezTo>
                <a:cubicBezTo>
                  <a:pt x="21485" y="8718"/>
                  <a:pt x="21477" y="8338"/>
                  <a:pt x="21476" y="8183"/>
                </a:cubicBezTo>
                <a:lnTo>
                  <a:pt x="21474" y="7904"/>
                </a:lnTo>
                <a:close/>
                <a:moveTo>
                  <a:pt x="15792" y="7942"/>
                </a:moveTo>
                <a:lnTo>
                  <a:pt x="15761" y="8043"/>
                </a:lnTo>
                <a:lnTo>
                  <a:pt x="15731" y="8145"/>
                </a:lnTo>
                <a:lnTo>
                  <a:pt x="15693" y="8069"/>
                </a:lnTo>
                <a:cubicBezTo>
                  <a:pt x="15673" y="8026"/>
                  <a:pt x="15655" y="7989"/>
                  <a:pt x="15653" y="7989"/>
                </a:cubicBezTo>
                <a:cubicBezTo>
                  <a:pt x="15650" y="7989"/>
                  <a:pt x="15632" y="8051"/>
                  <a:pt x="15613" y="8128"/>
                </a:cubicBezTo>
                <a:lnTo>
                  <a:pt x="15581" y="8267"/>
                </a:lnTo>
                <a:lnTo>
                  <a:pt x="15629" y="8373"/>
                </a:lnTo>
                <a:cubicBezTo>
                  <a:pt x="15656" y="8430"/>
                  <a:pt x="15682" y="8478"/>
                  <a:pt x="15685" y="8479"/>
                </a:cubicBezTo>
                <a:cubicBezTo>
                  <a:pt x="15689" y="8479"/>
                  <a:pt x="15703" y="8431"/>
                  <a:pt x="15717" y="8373"/>
                </a:cubicBezTo>
                <a:cubicBezTo>
                  <a:pt x="15745" y="8258"/>
                  <a:pt x="15744" y="8258"/>
                  <a:pt x="15800" y="8394"/>
                </a:cubicBezTo>
                <a:lnTo>
                  <a:pt x="15825" y="8458"/>
                </a:lnTo>
                <a:lnTo>
                  <a:pt x="15839" y="8398"/>
                </a:lnTo>
                <a:cubicBezTo>
                  <a:pt x="15847" y="8366"/>
                  <a:pt x="15862" y="8294"/>
                  <a:pt x="15873" y="8242"/>
                </a:cubicBezTo>
                <a:lnTo>
                  <a:pt x="15895" y="8149"/>
                </a:lnTo>
                <a:lnTo>
                  <a:pt x="15844" y="8043"/>
                </a:lnTo>
                <a:lnTo>
                  <a:pt x="15792" y="7942"/>
                </a:lnTo>
                <a:close/>
                <a:moveTo>
                  <a:pt x="18905" y="7942"/>
                </a:moveTo>
                <a:lnTo>
                  <a:pt x="18874" y="8043"/>
                </a:lnTo>
                <a:lnTo>
                  <a:pt x="18844" y="8145"/>
                </a:lnTo>
                <a:lnTo>
                  <a:pt x="18806" y="8069"/>
                </a:lnTo>
                <a:cubicBezTo>
                  <a:pt x="18786" y="8026"/>
                  <a:pt x="18768" y="7989"/>
                  <a:pt x="18766" y="7989"/>
                </a:cubicBezTo>
                <a:cubicBezTo>
                  <a:pt x="18763" y="7989"/>
                  <a:pt x="18745" y="8051"/>
                  <a:pt x="18726" y="8128"/>
                </a:cubicBezTo>
                <a:lnTo>
                  <a:pt x="18692" y="8267"/>
                </a:lnTo>
                <a:lnTo>
                  <a:pt x="18742" y="8373"/>
                </a:lnTo>
                <a:cubicBezTo>
                  <a:pt x="18770" y="8430"/>
                  <a:pt x="18795" y="8478"/>
                  <a:pt x="18799" y="8479"/>
                </a:cubicBezTo>
                <a:cubicBezTo>
                  <a:pt x="18802" y="8479"/>
                  <a:pt x="18816" y="8431"/>
                  <a:pt x="18830" y="8373"/>
                </a:cubicBezTo>
                <a:cubicBezTo>
                  <a:pt x="18858" y="8258"/>
                  <a:pt x="18857" y="8258"/>
                  <a:pt x="18913" y="8394"/>
                </a:cubicBezTo>
                <a:lnTo>
                  <a:pt x="18938" y="8458"/>
                </a:lnTo>
                <a:lnTo>
                  <a:pt x="18952" y="8398"/>
                </a:lnTo>
                <a:cubicBezTo>
                  <a:pt x="18960" y="8366"/>
                  <a:pt x="18975" y="8294"/>
                  <a:pt x="18987" y="8242"/>
                </a:cubicBezTo>
                <a:lnTo>
                  <a:pt x="19008" y="8149"/>
                </a:lnTo>
                <a:lnTo>
                  <a:pt x="18957" y="8043"/>
                </a:lnTo>
                <a:lnTo>
                  <a:pt x="18905" y="7942"/>
                </a:lnTo>
                <a:close/>
                <a:moveTo>
                  <a:pt x="16242" y="8094"/>
                </a:moveTo>
                <a:lnTo>
                  <a:pt x="16217" y="8196"/>
                </a:lnTo>
                <a:cubicBezTo>
                  <a:pt x="16191" y="8299"/>
                  <a:pt x="16179" y="8322"/>
                  <a:pt x="16168" y="8276"/>
                </a:cubicBezTo>
                <a:cubicBezTo>
                  <a:pt x="16165" y="8262"/>
                  <a:pt x="16150" y="8225"/>
                  <a:pt x="16135" y="8196"/>
                </a:cubicBezTo>
                <a:lnTo>
                  <a:pt x="16107" y="8145"/>
                </a:lnTo>
                <a:lnTo>
                  <a:pt x="16072" y="8276"/>
                </a:lnTo>
                <a:cubicBezTo>
                  <a:pt x="16053" y="8348"/>
                  <a:pt x="16040" y="8416"/>
                  <a:pt x="16041" y="8428"/>
                </a:cubicBezTo>
                <a:cubicBezTo>
                  <a:pt x="16043" y="8439"/>
                  <a:pt x="16063" y="8488"/>
                  <a:pt x="16087" y="8538"/>
                </a:cubicBezTo>
                <a:cubicBezTo>
                  <a:pt x="16110" y="8588"/>
                  <a:pt x="16135" y="8630"/>
                  <a:pt x="16140" y="8631"/>
                </a:cubicBezTo>
                <a:cubicBezTo>
                  <a:pt x="16145" y="8632"/>
                  <a:pt x="16158" y="8592"/>
                  <a:pt x="16170" y="8542"/>
                </a:cubicBezTo>
                <a:cubicBezTo>
                  <a:pt x="16182" y="8492"/>
                  <a:pt x="16196" y="8453"/>
                  <a:pt x="16201" y="8453"/>
                </a:cubicBezTo>
                <a:cubicBezTo>
                  <a:pt x="16206" y="8453"/>
                  <a:pt x="16226" y="8489"/>
                  <a:pt x="16245" y="8534"/>
                </a:cubicBezTo>
                <a:cubicBezTo>
                  <a:pt x="16264" y="8578"/>
                  <a:pt x="16279" y="8611"/>
                  <a:pt x="16281" y="8605"/>
                </a:cubicBezTo>
                <a:cubicBezTo>
                  <a:pt x="16282" y="8600"/>
                  <a:pt x="16298" y="8531"/>
                  <a:pt x="16315" y="8453"/>
                </a:cubicBezTo>
                <a:lnTo>
                  <a:pt x="16347" y="8314"/>
                </a:lnTo>
                <a:lnTo>
                  <a:pt x="16320" y="8255"/>
                </a:lnTo>
                <a:cubicBezTo>
                  <a:pt x="16305" y="8221"/>
                  <a:pt x="16281" y="8172"/>
                  <a:pt x="16267" y="8145"/>
                </a:cubicBezTo>
                <a:lnTo>
                  <a:pt x="16242" y="8094"/>
                </a:lnTo>
                <a:close/>
                <a:moveTo>
                  <a:pt x="14130" y="8212"/>
                </a:moveTo>
                <a:lnTo>
                  <a:pt x="14103" y="8301"/>
                </a:lnTo>
                <a:cubicBezTo>
                  <a:pt x="14088" y="8350"/>
                  <a:pt x="14078" y="8407"/>
                  <a:pt x="14081" y="8428"/>
                </a:cubicBezTo>
                <a:cubicBezTo>
                  <a:pt x="14084" y="8449"/>
                  <a:pt x="14093" y="8604"/>
                  <a:pt x="14100" y="8774"/>
                </a:cubicBezTo>
                <a:cubicBezTo>
                  <a:pt x="14107" y="8945"/>
                  <a:pt x="14121" y="9215"/>
                  <a:pt x="14130" y="9374"/>
                </a:cubicBezTo>
                <a:cubicBezTo>
                  <a:pt x="14145" y="9646"/>
                  <a:pt x="14144" y="9670"/>
                  <a:pt x="14128" y="9733"/>
                </a:cubicBezTo>
                <a:cubicBezTo>
                  <a:pt x="14107" y="9820"/>
                  <a:pt x="14077" y="9847"/>
                  <a:pt x="14009" y="9847"/>
                </a:cubicBezTo>
                <a:cubicBezTo>
                  <a:pt x="13964" y="9847"/>
                  <a:pt x="13950" y="9836"/>
                  <a:pt x="13934" y="9788"/>
                </a:cubicBezTo>
                <a:cubicBezTo>
                  <a:pt x="13900" y="9688"/>
                  <a:pt x="13895" y="9635"/>
                  <a:pt x="13873" y="9201"/>
                </a:cubicBezTo>
                <a:cubicBezTo>
                  <a:pt x="13861" y="8968"/>
                  <a:pt x="13850" y="8769"/>
                  <a:pt x="13848" y="8762"/>
                </a:cubicBezTo>
                <a:cubicBezTo>
                  <a:pt x="13841" y="8738"/>
                  <a:pt x="13788" y="8919"/>
                  <a:pt x="13788" y="8964"/>
                </a:cubicBezTo>
                <a:cubicBezTo>
                  <a:pt x="13788" y="8989"/>
                  <a:pt x="13795" y="9100"/>
                  <a:pt x="13802" y="9214"/>
                </a:cubicBezTo>
                <a:cubicBezTo>
                  <a:pt x="13824" y="9534"/>
                  <a:pt x="13820" y="9684"/>
                  <a:pt x="13793" y="9759"/>
                </a:cubicBezTo>
                <a:cubicBezTo>
                  <a:pt x="13747" y="9881"/>
                  <a:pt x="13617" y="9880"/>
                  <a:pt x="13581" y="9759"/>
                </a:cubicBezTo>
                <a:lnTo>
                  <a:pt x="13561" y="9691"/>
                </a:lnTo>
                <a:lnTo>
                  <a:pt x="13550" y="9759"/>
                </a:lnTo>
                <a:cubicBezTo>
                  <a:pt x="13544" y="9797"/>
                  <a:pt x="13536" y="9880"/>
                  <a:pt x="13533" y="9940"/>
                </a:cubicBezTo>
                <a:cubicBezTo>
                  <a:pt x="13528" y="10038"/>
                  <a:pt x="13530" y="10054"/>
                  <a:pt x="13550" y="10084"/>
                </a:cubicBezTo>
                <a:cubicBezTo>
                  <a:pt x="13563" y="10103"/>
                  <a:pt x="13603" y="10118"/>
                  <a:pt x="13644" y="10118"/>
                </a:cubicBezTo>
                <a:cubicBezTo>
                  <a:pt x="13726" y="10118"/>
                  <a:pt x="13760" y="10079"/>
                  <a:pt x="13809" y="9936"/>
                </a:cubicBezTo>
                <a:lnTo>
                  <a:pt x="13840" y="9843"/>
                </a:lnTo>
                <a:lnTo>
                  <a:pt x="13857" y="9902"/>
                </a:lnTo>
                <a:cubicBezTo>
                  <a:pt x="13866" y="9933"/>
                  <a:pt x="13874" y="9973"/>
                  <a:pt x="13874" y="9991"/>
                </a:cubicBezTo>
                <a:cubicBezTo>
                  <a:pt x="13874" y="10041"/>
                  <a:pt x="13909" y="10112"/>
                  <a:pt x="13943" y="10135"/>
                </a:cubicBezTo>
                <a:cubicBezTo>
                  <a:pt x="13984" y="10161"/>
                  <a:pt x="14091" y="10137"/>
                  <a:pt x="14131" y="10092"/>
                </a:cubicBezTo>
                <a:cubicBezTo>
                  <a:pt x="14154" y="10067"/>
                  <a:pt x="14168" y="10022"/>
                  <a:pt x="14183" y="9932"/>
                </a:cubicBezTo>
                <a:cubicBezTo>
                  <a:pt x="14211" y="9771"/>
                  <a:pt x="14210" y="9420"/>
                  <a:pt x="14181" y="8973"/>
                </a:cubicBezTo>
                <a:cubicBezTo>
                  <a:pt x="14163" y="8676"/>
                  <a:pt x="14162" y="8651"/>
                  <a:pt x="14177" y="8555"/>
                </a:cubicBezTo>
                <a:cubicBezTo>
                  <a:pt x="14191" y="8457"/>
                  <a:pt x="14192" y="8448"/>
                  <a:pt x="14174" y="8394"/>
                </a:cubicBezTo>
                <a:cubicBezTo>
                  <a:pt x="14163" y="8363"/>
                  <a:pt x="14149" y="8310"/>
                  <a:pt x="14142" y="8276"/>
                </a:cubicBezTo>
                <a:lnTo>
                  <a:pt x="14130" y="8212"/>
                </a:lnTo>
                <a:close/>
                <a:moveTo>
                  <a:pt x="10033" y="8246"/>
                </a:moveTo>
                <a:cubicBezTo>
                  <a:pt x="10021" y="8246"/>
                  <a:pt x="9985" y="8325"/>
                  <a:pt x="9944" y="8436"/>
                </a:cubicBezTo>
                <a:cubicBezTo>
                  <a:pt x="9742" y="8980"/>
                  <a:pt x="9748" y="9694"/>
                  <a:pt x="9959" y="10240"/>
                </a:cubicBezTo>
                <a:cubicBezTo>
                  <a:pt x="10004" y="10355"/>
                  <a:pt x="10042" y="10400"/>
                  <a:pt x="10042" y="10337"/>
                </a:cubicBezTo>
                <a:cubicBezTo>
                  <a:pt x="10042" y="10323"/>
                  <a:pt x="10025" y="10250"/>
                  <a:pt x="10003" y="10177"/>
                </a:cubicBezTo>
                <a:cubicBezTo>
                  <a:pt x="9896" y="9811"/>
                  <a:pt x="9858" y="9398"/>
                  <a:pt x="9895" y="9015"/>
                </a:cubicBezTo>
                <a:cubicBezTo>
                  <a:pt x="9914" y="8816"/>
                  <a:pt x="9940" y="8681"/>
                  <a:pt x="10001" y="8462"/>
                </a:cubicBezTo>
                <a:cubicBezTo>
                  <a:pt x="10030" y="8361"/>
                  <a:pt x="10053" y="8272"/>
                  <a:pt x="10053" y="8263"/>
                </a:cubicBezTo>
                <a:cubicBezTo>
                  <a:pt x="10053" y="8254"/>
                  <a:pt x="10044" y="8246"/>
                  <a:pt x="10033" y="8246"/>
                </a:cubicBezTo>
                <a:close/>
                <a:moveTo>
                  <a:pt x="14554" y="8263"/>
                </a:moveTo>
                <a:cubicBezTo>
                  <a:pt x="14536" y="8237"/>
                  <a:pt x="14525" y="8236"/>
                  <a:pt x="14525" y="8272"/>
                </a:cubicBezTo>
                <a:cubicBezTo>
                  <a:pt x="14525" y="8286"/>
                  <a:pt x="14545" y="8368"/>
                  <a:pt x="14570" y="8449"/>
                </a:cubicBezTo>
                <a:cubicBezTo>
                  <a:pt x="14627" y="8639"/>
                  <a:pt x="14677" y="8922"/>
                  <a:pt x="14691" y="9138"/>
                </a:cubicBezTo>
                <a:cubicBezTo>
                  <a:pt x="14711" y="9453"/>
                  <a:pt x="14672" y="9823"/>
                  <a:pt x="14584" y="10143"/>
                </a:cubicBezTo>
                <a:cubicBezTo>
                  <a:pt x="14563" y="10221"/>
                  <a:pt x="14541" y="10290"/>
                  <a:pt x="14536" y="10299"/>
                </a:cubicBezTo>
                <a:cubicBezTo>
                  <a:pt x="14530" y="10309"/>
                  <a:pt x="14528" y="10328"/>
                  <a:pt x="14531" y="10342"/>
                </a:cubicBezTo>
                <a:cubicBezTo>
                  <a:pt x="14544" y="10398"/>
                  <a:pt x="14571" y="10355"/>
                  <a:pt x="14633" y="10185"/>
                </a:cubicBezTo>
                <a:cubicBezTo>
                  <a:pt x="14826" y="9651"/>
                  <a:pt x="14824" y="8946"/>
                  <a:pt x="14628" y="8424"/>
                </a:cubicBezTo>
                <a:cubicBezTo>
                  <a:pt x="14598" y="8345"/>
                  <a:pt x="14573" y="8290"/>
                  <a:pt x="14554" y="8263"/>
                </a:cubicBezTo>
                <a:close/>
                <a:moveTo>
                  <a:pt x="14377" y="8369"/>
                </a:moveTo>
                <a:lnTo>
                  <a:pt x="14340" y="8491"/>
                </a:lnTo>
                <a:lnTo>
                  <a:pt x="14301" y="8618"/>
                </a:lnTo>
                <a:lnTo>
                  <a:pt x="14319" y="9121"/>
                </a:lnTo>
                <a:cubicBezTo>
                  <a:pt x="14329" y="9399"/>
                  <a:pt x="14339" y="9748"/>
                  <a:pt x="14341" y="9894"/>
                </a:cubicBezTo>
                <a:cubicBezTo>
                  <a:pt x="14344" y="10039"/>
                  <a:pt x="14349" y="10160"/>
                  <a:pt x="14354" y="10160"/>
                </a:cubicBezTo>
                <a:cubicBezTo>
                  <a:pt x="14367" y="10160"/>
                  <a:pt x="14392" y="9977"/>
                  <a:pt x="14401" y="9809"/>
                </a:cubicBezTo>
                <a:cubicBezTo>
                  <a:pt x="14406" y="9711"/>
                  <a:pt x="14403" y="9472"/>
                  <a:pt x="14395" y="9163"/>
                </a:cubicBezTo>
                <a:cubicBezTo>
                  <a:pt x="14387" y="8893"/>
                  <a:pt x="14380" y="8605"/>
                  <a:pt x="14379" y="8521"/>
                </a:cubicBezTo>
                <a:lnTo>
                  <a:pt x="14377" y="8369"/>
                </a:lnTo>
                <a:close/>
                <a:moveTo>
                  <a:pt x="10282" y="8453"/>
                </a:moveTo>
                <a:cubicBezTo>
                  <a:pt x="10279" y="8453"/>
                  <a:pt x="10264" y="8508"/>
                  <a:pt x="10251" y="8576"/>
                </a:cubicBezTo>
                <a:lnTo>
                  <a:pt x="10226" y="8703"/>
                </a:lnTo>
                <a:lnTo>
                  <a:pt x="10255" y="8817"/>
                </a:lnTo>
                <a:cubicBezTo>
                  <a:pt x="10326" y="9100"/>
                  <a:pt x="10388" y="9528"/>
                  <a:pt x="10412" y="9894"/>
                </a:cubicBezTo>
                <a:cubicBezTo>
                  <a:pt x="10420" y="10015"/>
                  <a:pt x="10426" y="10125"/>
                  <a:pt x="10426" y="10139"/>
                </a:cubicBezTo>
                <a:cubicBezTo>
                  <a:pt x="10426" y="10152"/>
                  <a:pt x="10433" y="10156"/>
                  <a:pt x="10442" y="10152"/>
                </a:cubicBezTo>
                <a:cubicBezTo>
                  <a:pt x="10478" y="10133"/>
                  <a:pt x="10481" y="9760"/>
                  <a:pt x="10448" y="9370"/>
                </a:cubicBezTo>
                <a:cubicBezTo>
                  <a:pt x="10431" y="9170"/>
                  <a:pt x="10432" y="9172"/>
                  <a:pt x="10501" y="9070"/>
                </a:cubicBezTo>
                <a:cubicBezTo>
                  <a:pt x="10517" y="9046"/>
                  <a:pt x="10539" y="8977"/>
                  <a:pt x="10550" y="8918"/>
                </a:cubicBezTo>
                <a:cubicBezTo>
                  <a:pt x="10575" y="8787"/>
                  <a:pt x="10588" y="8496"/>
                  <a:pt x="10570" y="8466"/>
                </a:cubicBezTo>
                <a:cubicBezTo>
                  <a:pt x="10563" y="8453"/>
                  <a:pt x="10554" y="8465"/>
                  <a:pt x="10548" y="8496"/>
                </a:cubicBezTo>
                <a:cubicBezTo>
                  <a:pt x="10543" y="8522"/>
                  <a:pt x="10523" y="8580"/>
                  <a:pt x="10506" y="8626"/>
                </a:cubicBezTo>
                <a:cubicBezTo>
                  <a:pt x="10479" y="8701"/>
                  <a:pt x="10469" y="8711"/>
                  <a:pt x="10423" y="8711"/>
                </a:cubicBezTo>
                <a:cubicBezTo>
                  <a:pt x="10378" y="8711"/>
                  <a:pt x="10369" y="8702"/>
                  <a:pt x="10356" y="8648"/>
                </a:cubicBezTo>
                <a:cubicBezTo>
                  <a:pt x="10339" y="8579"/>
                  <a:pt x="10291" y="8453"/>
                  <a:pt x="10282" y="8453"/>
                </a:cubicBezTo>
                <a:close/>
                <a:moveTo>
                  <a:pt x="11432" y="8508"/>
                </a:moveTo>
                <a:cubicBezTo>
                  <a:pt x="11427" y="8507"/>
                  <a:pt x="11424" y="8515"/>
                  <a:pt x="11418" y="8538"/>
                </a:cubicBezTo>
                <a:cubicBezTo>
                  <a:pt x="11398" y="8609"/>
                  <a:pt x="11390" y="8783"/>
                  <a:pt x="11402" y="8863"/>
                </a:cubicBezTo>
                <a:cubicBezTo>
                  <a:pt x="11421" y="8984"/>
                  <a:pt x="11446" y="9010"/>
                  <a:pt x="11551" y="9011"/>
                </a:cubicBezTo>
                <a:lnTo>
                  <a:pt x="11647" y="9011"/>
                </a:lnTo>
                <a:lnTo>
                  <a:pt x="11643" y="9294"/>
                </a:lnTo>
                <a:cubicBezTo>
                  <a:pt x="11640" y="9620"/>
                  <a:pt x="11660" y="9831"/>
                  <a:pt x="11711" y="10037"/>
                </a:cubicBezTo>
                <a:cubicBezTo>
                  <a:pt x="11736" y="10140"/>
                  <a:pt x="11758" y="10191"/>
                  <a:pt x="11758" y="10147"/>
                </a:cubicBezTo>
                <a:cubicBezTo>
                  <a:pt x="11758" y="10141"/>
                  <a:pt x="11764" y="10065"/>
                  <a:pt x="11772" y="9978"/>
                </a:cubicBezTo>
                <a:lnTo>
                  <a:pt x="11788" y="9818"/>
                </a:lnTo>
                <a:lnTo>
                  <a:pt x="11758" y="9695"/>
                </a:lnTo>
                <a:cubicBezTo>
                  <a:pt x="11694" y="9428"/>
                  <a:pt x="11671" y="9056"/>
                  <a:pt x="11698" y="8736"/>
                </a:cubicBezTo>
                <a:cubicBezTo>
                  <a:pt x="11704" y="8673"/>
                  <a:pt x="11706" y="8619"/>
                  <a:pt x="11704" y="8614"/>
                </a:cubicBezTo>
                <a:cubicBezTo>
                  <a:pt x="11703" y="8609"/>
                  <a:pt x="11686" y="8616"/>
                  <a:pt x="11665" y="8631"/>
                </a:cubicBezTo>
                <a:cubicBezTo>
                  <a:pt x="11587" y="8689"/>
                  <a:pt x="11495" y="8655"/>
                  <a:pt x="11454" y="8550"/>
                </a:cubicBezTo>
                <a:cubicBezTo>
                  <a:pt x="11443" y="8522"/>
                  <a:pt x="11437" y="8510"/>
                  <a:pt x="11432" y="8508"/>
                </a:cubicBezTo>
                <a:close/>
                <a:moveTo>
                  <a:pt x="15270" y="8517"/>
                </a:moveTo>
                <a:cubicBezTo>
                  <a:pt x="15246" y="8523"/>
                  <a:pt x="15224" y="8560"/>
                  <a:pt x="15219" y="8622"/>
                </a:cubicBezTo>
                <a:cubicBezTo>
                  <a:pt x="15210" y="8719"/>
                  <a:pt x="15223" y="8816"/>
                  <a:pt x="15247" y="8842"/>
                </a:cubicBezTo>
                <a:cubicBezTo>
                  <a:pt x="15282" y="8880"/>
                  <a:pt x="15301" y="8870"/>
                  <a:pt x="15325" y="8804"/>
                </a:cubicBezTo>
                <a:cubicBezTo>
                  <a:pt x="15352" y="8731"/>
                  <a:pt x="15355" y="8671"/>
                  <a:pt x="15335" y="8593"/>
                </a:cubicBezTo>
                <a:cubicBezTo>
                  <a:pt x="15320" y="8536"/>
                  <a:pt x="15294" y="8511"/>
                  <a:pt x="15270" y="8517"/>
                </a:cubicBezTo>
                <a:close/>
                <a:moveTo>
                  <a:pt x="15806" y="8719"/>
                </a:moveTo>
                <a:cubicBezTo>
                  <a:pt x="15795" y="8690"/>
                  <a:pt x="15747" y="8912"/>
                  <a:pt x="15747" y="8994"/>
                </a:cubicBezTo>
                <a:cubicBezTo>
                  <a:pt x="15746" y="9072"/>
                  <a:pt x="15741" y="9092"/>
                  <a:pt x="15709" y="9138"/>
                </a:cubicBezTo>
                <a:cubicBezTo>
                  <a:pt x="15618" y="9266"/>
                  <a:pt x="15540" y="9531"/>
                  <a:pt x="15540" y="9712"/>
                </a:cubicBezTo>
                <a:cubicBezTo>
                  <a:pt x="15540" y="9817"/>
                  <a:pt x="15552" y="9839"/>
                  <a:pt x="15629" y="9877"/>
                </a:cubicBezTo>
                <a:lnTo>
                  <a:pt x="15695" y="9911"/>
                </a:lnTo>
                <a:lnTo>
                  <a:pt x="15739" y="9826"/>
                </a:lnTo>
                <a:cubicBezTo>
                  <a:pt x="15763" y="9780"/>
                  <a:pt x="15785" y="9751"/>
                  <a:pt x="15789" y="9763"/>
                </a:cubicBezTo>
                <a:cubicBezTo>
                  <a:pt x="15793" y="9775"/>
                  <a:pt x="15801" y="9831"/>
                  <a:pt x="15808" y="9890"/>
                </a:cubicBezTo>
                <a:cubicBezTo>
                  <a:pt x="15823" y="10033"/>
                  <a:pt x="15846" y="10108"/>
                  <a:pt x="15886" y="10135"/>
                </a:cubicBezTo>
                <a:cubicBezTo>
                  <a:pt x="15938" y="10170"/>
                  <a:pt x="16014" y="10137"/>
                  <a:pt x="16098" y="10050"/>
                </a:cubicBezTo>
                <a:lnTo>
                  <a:pt x="16174" y="9970"/>
                </a:lnTo>
                <a:lnTo>
                  <a:pt x="16239" y="10050"/>
                </a:lnTo>
                <a:cubicBezTo>
                  <a:pt x="16284" y="10106"/>
                  <a:pt x="16325" y="10136"/>
                  <a:pt x="16375" y="10147"/>
                </a:cubicBezTo>
                <a:cubicBezTo>
                  <a:pt x="16464" y="10167"/>
                  <a:pt x="16517" y="10133"/>
                  <a:pt x="16564" y="10016"/>
                </a:cubicBezTo>
                <a:lnTo>
                  <a:pt x="16602" y="9923"/>
                </a:lnTo>
                <a:lnTo>
                  <a:pt x="16626" y="10012"/>
                </a:lnTo>
                <a:cubicBezTo>
                  <a:pt x="16660" y="10135"/>
                  <a:pt x="16711" y="10167"/>
                  <a:pt x="16815" y="10135"/>
                </a:cubicBezTo>
                <a:cubicBezTo>
                  <a:pt x="17002" y="10076"/>
                  <a:pt x="17070" y="9922"/>
                  <a:pt x="17080" y="9535"/>
                </a:cubicBezTo>
                <a:cubicBezTo>
                  <a:pt x="17090" y="9138"/>
                  <a:pt x="16983" y="8604"/>
                  <a:pt x="16915" y="8719"/>
                </a:cubicBezTo>
                <a:cubicBezTo>
                  <a:pt x="16881" y="8777"/>
                  <a:pt x="16832" y="9076"/>
                  <a:pt x="16826" y="9260"/>
                </a:cubicBezTo>
                <a:cubicBezTo>
                  <a:pt x="16822" y="9412"/>
                  <a:pt x="16823" y="9432"/>
                  <a:pt x="16843" y="9471"/>
                </a:cubicBezTo>
                <a:cubicBezTo>
                  <a:pt x="16877" y="9534"/>
                  <a:pt x="16930" y="9522"/>
                  <a:pt x="16972" y="9446"/>
                </a:cubicBezTo>
                <a:cubicBezTo>
                  <a:pt x="17012" y="9373"/>
                  <a:pt x="17034" y="9393"/>
                  <a:pt x="17034" y="9501"/>
                </a:cubicBezTo>
                <a:cubicBezTo>
                  <a:pt x="17034" y="9638"/>
                  <a:pt x="16935" y="9744"/>
                  <a:pt x="16798" y="9754"/>
                </a:cubicBezTo>
                <a:cubicBezTo>
                  <a:pt x="16687" y="9763"/>
                  <a:pt x="16662" y="9742"/>
                  <a:pt x="16647" y="9623"/>
                </a:cubicBezTo>
                <a:cubicBezTo>
                  <a:pt x="16642" y="9578"/>
                  <a:pt x="16634" y="9532"/>
                  <a:pt x="16630" y="9522"/>
                </a:cubicBezTo>
                <a:cubicBezTo>
                  <a:pt x="16626" y="9512"/>
                  <a:pt x="16602" y="9557"/>
                  <a:pt x="16575" y="9623"/>
                </a:cubicBezTo>
                <a:cubicBezTo>
                  <a:pt x="16549" y="9690"/>
                  <a:pt x="16519" y="9745"/>
                  <a:pt x="16506" y="9746"/>
                </a:cubicBezTo>
                <a:cubicBezTo>
                  <a:pt x="16494" y="9747"/>
                  <a:pt x="16453" y="9754"/>
                  <a:pt x="16416" y="9759"/>
                </a:cubicBezTo>
                <a:cubicBezTo>
                  <a:pt x="16369" y="9765"/>
                  <a:pt x="16341" y="9757"/>
                  <a:pt x="16329" y="9733"/>
                </a:cubicBezTo>
                <a:cubicBezTo>
                  <a:pt x="16313" y="9700"/>
                  <a:pt x="16313" y="9693"/>
                  <a:pt x="16339" y="9564"/>
                </a:cubicBezTo>
                <a:cubicBezTo>
                  <a:pt x="16389" y="9316"/>
                  <a:pt x="16380" y="8984"/>
                  <a:pt x="16322" y="8880"/>
                </a:cubicBezTo>
                <a:cubicBezTo>
                  <a:pt x="16301" y="8843"/>
                  <a:pt x="16296" y="8841"/>
                  <a:pt x="16260" y="8880"/>
                </a:cubicBezTo>
                <a:cubicBezTo>
                  <a:pt x="16213" y="8931"/>
                  <a:pt x="16134" y="9157"/>
                  <a:pt x="16099" y="9340"/>
                </a:cubicBezTo>
                <a:cubicBezTo>
                  <a:pt x="16083" y="9426"/>
                  <a:pt x="16073" y="9519"/>
                  <a:pt x="16072" y="9602"/>
                </a:cubicBezTo>
                <a:lnTo>
                  <a:pt x="16072" y="9729"/>
                </a:lnTo>
                <a:lnTo>
                  <a:pt x="16033" y="9746"/>
                </a:lnTo>
                <a:cubicBezTo>
                  <a:pt x="16012" y="9755"/>
                  <a:pt x="15970" y="9758"/>
                  <a:pt x="15939" y="9750"/>
                </a:cubicBezTo>
                <a:cubicBezTo>
                  <a:pt x="15888" y="9738"/>
                  <a:pt x="15883" y="9731"/>
                  <a:pt x="15870" y="9657"/>
                </a:cubicBezTo>
                <a:cubicBezTo>
                  <a:pt x="15863" y="9613"/>
                  <a:pt x="15846" y="9387"/>
                  <a:pt x="15833" y="9155"/>
                </a:cubicBezTo>
                <a:cubicBezTo>
                  <a:pt x="15820" y="8922"/>
                  <a:pt x="15808" y="8725"/>
                  <a:pt x="15806" y="8719"/>
                </a:cubicBezTo>
                <a:close/>
                <a:moveTo>
                  <a:pt x="18919" y="8719"/>
                </a:moveTo>
                <a:cubicBezTo>
                  <a:pt x="18908" y="8690"/>
                  <a:pt x="18860" y="8912"/>
                  <a:pt x="18860" y="8994"/>
                </a:cubicBezTo>
                <a:cubicBezTo>
                  <a:pt x="18859" y="9072"/>
                  <a:pt x="18854" y="9092"/>
                  <a:pt x="18822" y="9138"/>
                </a:cubicBezTo>
                <a:cubicBezTo>
                  <a:pt x="18731" y="9266"/>
                  <a:pt x="18653" y="9531"/>
                  <a:pt x="18653" y="9712"/>
                </a:cubicBezTo>
                <a:cubicBezTo>
                  <a:pt x="18653" y="9817"/>
                  <a:pt x="18665" y="9839"/>
                  <a:pt x="18742" y="9877"/>
                </a:cubicBezTo>
                <a:lnTo>
                  <a:pt x="18806" y="9911"/>
                </a:lnTo>
                <a:lnTo>
                  <a:pt x="18852" y="9826"/>
                </a:lnTo>
                <a:cubicBezTo>
                  <a:pt x="18876" y="9780"/>
                  <a:pt x="18898" y="9751"/>
                  <a:pt x="18902" y="9763"/>
                </a:cubicBezTo>
                <a:cubicBezTo>
                  <a:pt x="18906" y="9775"/>
                  <a:pt x="18913" y="9831"/>
                  <a:pt x="18919" y="9890"/>
                </a:cubicBezTo>
                <a:cubicBezTo>
                  <a:pt x="18934" y="10033"/>
                  <a:pt x="18959" y="10107"/>
                  <a:pt x="18999" y="10135"/>
                </a:cubicBezTo>
                <a:cubicBezTo>
                  <a:pt x="19038" y="10161"/>
                  <a:pt x="19189" y="10140"/>
                  <a:pt x="19223" y="10105"/>
                </a:cubicBezTo>
                <a:cubicBezTo>
                  <a:pt x="19280" y="10047"/>
                  <a:pt x="19321" y="9748"/>
                  <a:pt x="19305" y="9509"/>
                </a:cubicBezTo>
                <a:cubicBezTo>
                  <a:pt x="19293" y="9344"/>
                  <a:pt x="19257" y="9121"/>
                  <a:pt x="19243" y="9133"/>
                </a:cubicBezTo>
                <a:cubicBezTo>
                  <a:pt x="19238" y="9138"/>
                  <a:pt x="19221" y="9204"/>
                  <a:pt x="19206" y="9281"/>
                </a:cubicBezTo>
                <a:lnTo>
                  <a:pt x="19176" y="9425"/>
                </a:lnTo>
                <a:lnTo>
                  <a:pt x="19212" y="9547"/>
                </a:lnTo>
                <a:cubicBezTo>
                  <a:pt x="19238" y="9638"/>
                  <a:pt x="19244" y="9680"/>
                  <a:pt x="19237" y="9704"/>
                </a:cubicBezTo>
                <a:cubicBezTo>
                  <a:pt x="19223" y="9748"/>
                  <a:pt x="19140" y="9774"/>
                  <a:pt x="19062" y="9754"/>
                </a:cubicBezTo>
                <a:cubicBezTo>
                  <a:pt x="19000" y="9739"/>
                  <a:pt x="18996" y="9733"/>
                  <a:pt x="18983" y="9657"/>
                </a:cubicBezTo>
                <a:cubicBezTo>
                  <a:pt x="18976" y="9613"/>
                  <a:pt x="18959" y="9387"/>
                  <a:pt x="18946" y="9155"/>
                </a:cubicBezTo>
                <a:cubicBezTo>
                  <a:pt x="18933" y="8922"/>
                  <a:pt x="18921" y="8725"/>
                  <a:pt x="18919" y="8719"/>
                </a:cubicBezTo>
                <a:close/>
                <a:moveTo>
                  <a:pt x="10992" y="9357"/>
                </a:moveTo>
                <a:cubicBezTo>
                  <a:pt x="10769" y="9357"/>
                  <a:pt x="10740" y="9362"/>
                  <a:pt x="10735" y="9400"/>
                </a:cubicBezTo>
                <a:cubicBezTo>
                  <a:pt x="10731" y="9426"/>
                  <a:pt x="10736" y="9454"/>
                  <a:pt x="10747" y="9476"/>
                </a:cubicBezTo>
                <a:cubicBezTo>
                  <a:pt x="10761" y="9503"/>
                  <a:pt x="10816" y="9514"/>
                  <a:pt x="10992" y="9514"/>
                </a:cubicBezTo>
                <a:cubicBezTo>
                  <a:pt x="11229" y="9514"/>
                  <a:pt x="11261" y="9498"/>
                  <a:pt x="11247" y="9400"/>
                </a:cubicBezTo>
                <a:cubicBezTo>
                  <a:pt x="11242" y="9362"/>
                  <a:pt x="11214" y="9357"/>
                  <a:pt x="10992" y="9357"/>
                </a:cubicBezTo>
                <a:close/>
                <a:moveTo>
                  <a:pt x="12981" y="9416"/>
                </a:moveTo>
                <a:cubicBezTo>
                  <a:pt x="12975" y="9422"/>
                  <a:pt x="12961" y="9470"/>
                  <a:pt x="12950" y="9522"/>
                </a:cubicBezTo>
                <a:cubicBezTo>
                  <a:pt x="12934" y="9604"/>
                  <a:pt x="12933" y="9622"/>
                  <a:pt x="12944" y="9670"/>
                </a:cubicBezTo>
                <a:cubicBezTo>
                  <a:pt x="12953" y="9709"/>
                  <a:pt x="12953" y="9735"/>
                  <a:pt x="12945" y="9754"/>
                </a:cubicBezTo>
                <a:cubicBezTo>
                  <a:pt x="12929" y="9799"/>
                  <a:pt x="12873" y="9712"/>
                  <a:pt x="12859" y="9619"/>
                </a:cubicBezTo>
                <a:cubicBezTo>
                  <a:pt x="12852" y="9575"/>
                  <a:pt x="12844" y="9539"/>
                  <a:pt x="12840" y="9539"/>
                </a:cubicBezTo>
                <a:cubicBezTo>
                  <a:pt x="12836" y="9539"/>
                  <a:pt x="12821" y="9584"/>
                  <a:pt x="12807" y="9640"/>
                </a:cubicBezTo>
                <a:cubicBezTo>
                  <a:pt x="12773" y="9779"/>
                  <a:pt x="12733" y="9832"/>
                  <a:pt x="12663" y="9830"/>
                </a:cubicBezTo>
                <a:cubicBezTo>
                  <a:pt x="12611" y="9829"/>
                  <a:pt x="12604" y="9825"/>
                  <a:pt x="12574" y="9738"/>
                </a:cubicBezTo>
                <a:lnTo>
                  <a:pt x="12543" y="9640"/>
                </a:lnTo>
                <a:lnTo>
                  <a:pt x="12514" y="9746"/>
                </a:lnTo>
                <a:cubicBezTo>
                  <a:pt x="12483" y="9863"/>
                  <a:pt x="12484" y="9891"/>
                  <a:pt x="12530" y="10042"/>
                </a:cubicBezTo>
                <a:cubicBezTo>
                  <a:pt x="12551" y="10108"/>
                  <a:pt x="12554" y="10135"/>
                  <a:pt x="12551" y="10266"/>
                </a:cubicBezTo>
                <a:cubicBezTo>
                  <a:pt x="12545" y="10457"/>
                  <a:pt x="12524" y="10535"/>
                  <a:pt x="12452" y="10633"/>
                </a:cubicBezTo>
                <a:cubicBezTo>
                  <a:pt x="12402" y="10700"/>
                  <a:pt x="12386" y="10710"/>
                  <a:pt x="12314" y="10709"/>
                </a:cubicBezTo>
                <a:cubicBezTo>
                  <a:pt x="12224" y="10708"/>
                  <a:pt x="12186" y="10676"/>
                  <a:pt x="12151" y="10557"/>
                </a:cubicBezTo>
                <a:cubicBezTo>
                  <a:pt x="12126" y="10472"/>
                  <a:pt x="12126" y="10413"/>
                  <a:pt x="12149" y="10228"/>
                </a:cubicBezTo>
                <a:cubicBezTo>
                  <a:pt x="12168" y="10079"/>
                  <a:pt x="12163" y="10033"/>
                  <a:pt x="12137" y="10139"/>
                </a:cubicBezTo>
                <a:cubicBezTo>
                  <a:pt x="12091" y="10329"/>
                  <a:pt x="12075" y="10656"/>
                  <a:pt x="12107" y="10802"/>
                </a:cubicBezTo>
                <a:cubicBezTo>
                  <a:pt x="12128" y="10896"/>
                  <a:pt x="12175" y="10984"/>
                  <a:pt x="12220" y="11013"/>
                </a:cubicBezTo>
                <a:cubicBezTo>
                  <a:pt x="12264" y="11042"/>
                  <a:pt x="12284" y="11040"/>
                  <a:pt x="12347" y="11009"/>
                </a:cubicBezTo>
                <a:cubicBezTo>
                  <a:pt x="12487" y="10940"/>
                  <a:pt x="12574" y="10685"/>
                  <a:pt x="12590" y="10295"/>
                </a:cubicBezTo>
                <a:lnTo>
                  <a:pt x="12596" y="10143"/>
                </a:lnTo>
                <a:lnTo>
                  <a:pt x="12638" y="10143"/>
                </a:lnTo>
                <a:cubicBezTo>
                  <a:pt x="12721" y="10140"/>
                  <a:pt x="12733" y="10131"/>
                  <a:pt x="12775" y="10046"/>
                </a:cubicBezTo>
                <a:lnTo>
                  <a:pt x="12815" y="9961"/>
                </a:lnTo>
                <a:lnTo>
                  <a:pt x="12845" y="10008"/>
                </a:lnTo>
                <a:cubicBezTo>
                  <a:pt x="12902" y="10101"/>
                  <a:pt x="12973" y="10054"/>
                  <a:pt x="12999" y="9907"/>
                </a:cubicBezTo>
                <a:cubicBezTo>
                  <a:pt x="13026" y="9751"/>
                  <a:pt x="13013" y="9389"/>
                  <a:pt x="12981" y="9416"/>
                </a:cubicBezTo>
                <a:close/>
                <a:moveTo>
                  <a:pt x="13371" y="9433"/>
                </a:moveTo>
                <a:lnTo>
                  <a:pt x="13351" y="9543"/>
                </a:lnTo>
                <a:cubicBezTo>
                  <a:pt x="13323" y="9690"/>
                  <a:pt x="13322" y="9720"/>
                  <a:pt x="13357" y="9809"/>
                </a:cubicBezTo>
                <a:cubicBezTo>
                  <a:pt x="13374" y="9851"/>
                  <a:pt x="13391" y="9906"/>
                  <a:pt x="13397" y="9932"/>
                </a:cubicBezTo>
                <a:cubicBezTo>
                  <a:pt x="13419" y="10041"/>
                  <a:pt x="13304" y="10392"/>
                  <a:pt x="13205" y="10515"/>
                </a:cubicBezTo>
                <a:cubicBezTo>
                  <a:pt x="13166" y="10564"/>
                  <a:pt x="13143" y="10575"/>
                  <a:pt x="13107" y="10566"/>
                </a:cubicBezTo>
                <a:cubicBezTo>
                  <a:pt x="13081" y="10559"/>
                  <a:pt x="13060" y="10562"/>
                  <a:pt x="13060" y="10574"/>
                </a:cubicBezTo>
                <a:cubicBezTo>
                  <a:pt x="13060" y="10601"/>
                  <a:pt x="13110" y="10674"/>
                  <a:pt x="13160" y="10718"/>
                </a:cubicBezTo>
                <a:cubicBezTo>
                  <a:pt x="13260" y="10805"/>
                  <a:pt x="13383" y="10594"/>
                  <a:pt x="13428" y="10257"/>
                </a:cubicBezTo>
                <a:cubicBezTo>
                  <a:pt x="13463" y="9995"/>
                  <a:pt x="13448" y="9650"/>
                  <a:pt x="13393" y="9493"/>
                </a:cubicBezTo>
                <a:lnTo>
                  <a:pt x="13371" y="9433"/>
                </a:lnTo>
                <a:close/>
                <a:moveTo>
                  <a:pt x="15278" y="9822"/>
                </a:moveTo>
                <a:cubicBezTo>
                  <a:pt x="15246" y="9822"/>
                  <a:pt x="15215" y="9906"/>
                  <a:pt x="15215" y="9995"/>
                </a:cubicBezTo>
                <a:cubicBezTo>
                  <a:pt x="15216" y="10086"/>
                  <a:pt x="15224" y="10124"/>
                  <a:pt x="15253" y="10156"/>
                </a:cubicBezTo>
                <a:cubicBezTo>
                  <a:pt x="15266" y="10170"/>
                  <a:pt x="15286" y="10176"/>
                  <a:pt x="15297" y="10168"/>
                </a:cubicBezTo>
                <a:cubicBezTo>
                  <a:pt x="15322" y="10151"/>
                  <a:pt x="15349" y="10062"/>
                  <a:pt x="15349" y="9999"/>
                </a:cubicBezTo>
                <a:cubicBezTo>
                  <a:pt x="15349" y="9928"/>
                  <a:pt x="15307" y="9822"/>
                  <a:pt x="15278" y="9822"/>
                </a:cubicBezTo>
                <a:close/>
                <a:moveTo>
                  <a:pt x="20079" y="10337"/>
                </a:moveTo>
                <a:cubicBezTo>
                  <a:pt x="20075" y="10337"/>
                  <a:pt x="20056" y="10399"/>
                  <a:pt x="20036" y="10473"/>
                </a:cubicBezTo>
                <a:lnTo>
                  <a:pt x="20000" y="10604"/>
                </a:lnTo>
                <a:lnTo>
                  <a:pt x="20024" y="10646"/>
                </a:lnTo>
                <a:cubicBezTo>
                  <a:pt x="20036" y="10668"/>
                  <a:pt x="20057" y="10711"/>
                  <a:pt x="20071" y="10743"/>
                </a:cubicBezTo>
                <a:cubicBezTo>
                  <a:pt x="20103" y="10820"/>
                  <a:pt x="20113" y="10820"/>
                  <a:pt x="20136" y="10722"/>
                </a:cubicBezTo>
                <a:cubicBezTo>
                  <a:pt x="20147" y="10676"/>
                  <a:pt x="20163" y="10612"/>
                  <a:pt x="20171" y="10582"/>
                </a:cubicBezTo>
                <a:cubicBezTo>
                  <a:pt x="20185" y="10531"/>
                  <a:pt x="20184" y="10525"/>
                  <a:pt x="20135" y="10435"/>
                </a:cubicBezTo>
                <a:cubicBezTo>
                  <a:pt x="20107" y="10382"/>
                  <a:pt x="20082" y="10337"/>
                  <a:pt x="20079" y="10337"/>
                </a:cubicBezTo>
                <a:close/>
                <a:moveTo>
                  <a:pt x="20801" y="10430"/>
                </a:moveTo>
                <a:cubicBezTo>
                  <a:pt x="20779" y="10407"/>
                  <a:pt x="20744" y="10417"/>
                  <a:pt x="20711" y="10477"/>
                </a:cubicBezTo>
                <a:cubicBezTo>
                  <a:pt x="20640" y="10607"/>
                  <a:pt x="20613" y="10838"/>
                  <a:pt x="20660" y="10920"/>
                </a:cubicBezTo>
                <a:cubicBezTo>
                  <a:pt x="20682" y="10959"/>
                  <a:pt x="20682" y="10964"/>
                  <a:pt x="20669" y="11047"/>
                </a:cubicBezTo>
                <a:cubicBezTo>
                  <a:pt x="20662" y="11095"/>
                  <a:pt x="20658" y="11156"/>
                  <a:pt x="20661" y="11178"/>
                </a:cubicBezTo>
                <a:cubicBezTo>
                  <a:pt x="20669" y="11230"/>
                  <a:pt x="20666" y="11233"/>
                  <a:pt x="20705" y="11132"/>
                </a:cubicBezTo>
                <a:cubicBezTo>
                  <a:pt x="20724" y="11084"/>
                  <a:pt x="20767" y="11015"/>
                  <a:pt x="20801" y="10980"/>
                </a:cubicBezTo>
                <a:cubicBezTo>
                  <a:pt x="20843" y="10934"/>
                  <a:pt x="20867" y="10887"/>
                  <a:pt x="20882" y="10827"/>
                </a:cubicBezTo>
                <a:cubicBezTo>
                  <a:pt x="20894" y="10781"/>
                  <a:pt x="20904" y="10733"/>
                  <a:pt x="20904" y="10722"/>
                </a:cubicBezTo>
                <a:cubicBezTo>
                  <a:pt x="20904" y="10711"/>
                  <a:pt x="20879" y="10724"/>
                  <a:pt x="20849" y="10751"/>
                </a:cubicBezTo>
                <a:cubicBezTo>
                  <a:pt x="20781" y="10815"/>
                  <a:pt x="20740" y="10819"/>
                  <a:pt x="20711" y="10756"/>
                </a:cubicBezTo>
                <a:cubicBezTo>
                  <a:pt x="20693" y="10715"/>
                  <a:pt x="20690" y="10697"/>
                  <a:pt x="20699" y="10658"/>
                </a:cubicBezTo>
                <a:cubicBezTo>
                  <a:pt x="20711" y="10604"/>
                  <a:pt x="20757" y="10580"/>
                  <a:pt x="20773" y="10620"/>
                </a:cubicBezTo>
                <a:cubicBezTo>
                  <a:pt x="20788" y="10662"/>
                  <a:pt x="20796" y="10656"/>
                  <a:pt x="20813" y="10587"/>
                </a:cubicBezTo>
                <a:cubicBezTo>
                  <a:pt x="20832" y="10511"/>
                  <a:pt x="20823" y="10454"/>
                  <a:pt x="20801" y="10430"/>
                </a:cubicBezTo>
                <a:close/>
                <a:moveTo>
                  <a:pt x="16630" y="10460"/>
                </a:moveTo>
                <a:lnTo>
                  <a:pt x="16602" y="10557"/>
                </a:lnTo>
                <a:lnTo>
                  <a:pt x="16572" y="10650"/>
                </a:lnTo>
                <a:lnTo>
                  <a:pt x="16547" y="10587"/>
                </a:lnTo>
                <a:cubicBezTo>
                  <a:pt x="16533" y="10550"/>
                  <a:pt x="16517" y="10519"/>
                  <a:pt x="16511" y="10519"/>
                </a:cubicBezTo>
                <a:cubicBezTo>
                  <a:pt x="16501" y="10519"/>
                  <a:pt x="16436" y="10748"/>
                  <a:pt x="16442" y="10764"/>
                </a:cubicBezTo>
                <a:cubicBezTo>
                  <a:pt x="16444" y="10769"/>
                  <a:pt x="16466" y="10816"/>
                  <a:pt x="16489" y="10865"/>
                </a:cubicBezTo>
                <a:lnTo>
                  <a:pt x="16532" y="10954"/>
                </a:lnTo>
                <a:lnTo>
                  <a:pt x="16561" y="10861"/>
                </a:lnTo>
                <a:lnTo>
                  <a:pt x="16589" y="10773"/>
                </a:lnTo>
                <a:lnTo>
                  <a:pt x="16619" y="10840"/>
                </a:lnTo>
                <a:cubicBezTo>
                  <a:pt x="16636" y="10877"/>
                  <a:pt x="16654" y="10908"/>
                  <a:pt x="16658" y="10908"/>
                </a:cubicBezTo>
                <a:cubicBezTo>
                  <a:pt x="16663" y="10908"/>
                  <a:pt x="16677" y="10851"/>
                  <a:pt x="16691" y="10781"/>
                </a:cubicBezTo>
                <a:lnTo>
                  <a:pt x="16718" y="10654"/>
                </a:lnTo>
                <a:lnTo>
                  <a:pt x="16674" y="10557"/>
                </a:lnTo>
                <a:lnTo>
                  <a:pt x="16630" y="10460"/>
                </a:lnTo>
                <a:close/>
                <a:moveTo>
                  <a:pt x="19209" y="10570"/>
                </a:moveTo>
                <a:lnTo>
                  <a:pt x="19176" y="10692"/>
                </a:lnTo>
                <a:cubicBezTo>
                  <a:pt x="19158" y="10760"/>
                  <a:pt x="19143" y="10830"/>
                  <a:pt x="19143" y="10844"/>
                </a:cubicBezTo>
                <a:cubicBezTo>
                  <a:pt x="19143" y="10859"/>
                  <a:pt x="19162" y="10911"/>
                  <a:pt x="19187" y="10963"/>
                </a:cubicBezTo>
                <a:cubicBezTo>
                  <a:pt x="19212" y="11015"/>
                  <a:pt x="19236" y="11059"/>
                  <a:pt x="19239" y="11060"/>
                </a:cubicBezTo>
                <a:cubicBezTo>
                  <a:pt x="19246" y="11062"/>
                  <a:pt x="19318" y="10778"/>
                  <a:pt x="19312" y="10768"/>
                </a:cubicBezTo>
                <a:cubicBezTo>
                  <a:pt x="19310" y="10764"/>
                  <a:pt x="19287" y="10719"/>
                  <a:pt x="19259" y="10667"/>
                </a:cubicBezTo>
                <a:lnTo>
                  <a:pt x="19209" y="10570"/>
                </a:lnTo>
                <a:close/>
                <a:moveTo>
                  <a:pt x="15878" y="10963"/>
                </a:moveTo>
                <a:cubicBezTo>
                  <a:pt x="15874" y="10968"/>
                  <a:pt x="15819" y="11042"/>
                  <a:pt x="15756" y="11123"/>
                </a:cubicBezTo>
                <a:cubicBezTo>
                  <a:pt x="15693" y="11204"/>
                  <a:pt x="15630" y="11285"/>
                  <a:pt x="15617" y="11305"/>
                </a:cubicBezTo>
                <a:cubicBezTo>
                  <a:pt x="15587" y="11348"/>
                  <a:pt x="15551" y="11491"/>
                  <a:pt x="15551" y="11558"/>
                </a:cubicBezTo>
                <a:cubicBezTo>
                  <a:pt x="15551" y="11607"/>
                  <a:pt x="15550" y="11608"/>
                  <a:pt x="15576" y="11558"/>
                </a:cubicBezTo>
                <a:cubicBezTo>
                  <a:pt x="15590" y="11530"/>
                  <a:pt x="15661" y="11431"/>
                  <a:pt x="15732" y="11339"/>
                </a:cubicBezTo>
                <a:cubicBezTo>
                  <a:pt x="15831" y="11210"/>
                  <a:pt x="15865" y="11154"/>
                  <a:pt x="15873" y="11102"/>
                </a:cubicBezTo>
                <a:cubicBezTo>
                  <a:pt x="15886" y="11026"/>
                  <a:pt x="15889" y="10947"/>
                  <a:pt x="15878" y="10963"/>
                </a:cubicBezTo>
                <a:close/>
                <a:moveTo>
                  <a:pt x="18991" y="10963"/>
                </a:moveTo>
                <a:cubicBezTo>
                  <a:pt x="18987" y="10968"/>
                  <a:pt x="18932" y="11042"/>
                  <a:pt x="18869" y="11123"/>
                </a:cubicBezTo>
                <a:cubicBezTo>
                  <a:pt x="18806" y="11204"/>
                  <a:pt x="18743" y="11285"/>
                  <a:pt x="18730" y="11305"/>
                </a:cubicBezTo>
                <a:cubicBezTo>
                  <a:pt x="18700" y="11348"/>
                  <a:pt x="18662" y="11491"/>
                  <a:pt x="18662" y="11558"/>
                </a:cubicBezTo>
                <a:cubicBezTo>
                  <a:pt x="18662" y="11607"/>
                  <a:pt x="18663" y="11608"/>
                  <a:pt x="18689" y="11558"/>
                </a:cubicBezTo>
                <a:cubicBezTo>
                  <a:pt x="18703" y="11530"/>
                  <a:pt x="18774" y="11431"/>
                  <a:pt x="18846" y="11339"/>
                </a:cubicBezTo>
                <a:cubicBezTo>
                  <a:pt x="18944" y="11210"/>
                  <a:pt x="18978" y="11154"/>
                  <a:pt x="18987" y="11102"/>
                </a:cubicBezTo>
                <a:cubicBezTo>
                  <a:pt x="18999" y="11026"/>
                  <a:pt x="19002" y="10947"/>
                  <a:pt x="18991" y="10963"/>
                </a:cubicBezTo>
                <a:close/>
                <a:moveTo>
                  <a:pt x="8184" y="13409"/>
                </a:moveTo>
                <a:cubicBezTo>
                  <a:pt x="8114" y="13394"/>
                  <a:pt x="8036" y="13396"/>
                  <a:pt x="7969" y="13413"/>
                </a:cubicBezTo>
                <a:cubicBezTo>
                  <a:pt x="7838" y="13445"/>
                  <a:pt x="7813" y="13458"/>
                  <a:pt x="7783" y="13514"/>
                </a:cubicBezTo>
                <a:cubicBezTo>
                  <a:pt x="7770" y="13539"/>
                  <a:pt x="7743" y="13571"/>
                  <a:pt x="7725" y="13582"/>
                </a:cubicBezTo>
                <a:cubicBezTo>
                  <a:pt x="7707" y="13592"/>
                  <a:pt x="7685" y="13628"/>
                  <a:pt x="7675" y="13662"/>
                </a:cubicBezTo>
                <a:cubicBezTo>
                  <a:pt x="7665" y="13696"/>
                  <a:pt x="7649" y="13721"/>
                  <a:pt x="7640" y="13721"/>
                </a:cubicBezTo>
                <a:cubicBezTo>
                  <a:pt x="7624" y="13721"/>
                  <a:pt x="7572" y="13836"/>
                  <a:pt x="7572" y="13873"/>
                </a:cubicBezTo>
                <a:cubicBezTo>
                  <a:pt x="7572" y="13885"/>
                  <a:pt x="7553" y="13935"/>
                  <a:pt x="7529" y="13983"/>
                </a:cubicBezTo>
                <a:cubicBezTo>
                  <a:pt x="7506" y="14031"/>
                  <a:pt x="7486" y="14083"/>
                  <a:pt x="7485" y="14097"/>
                </a:cubicBezTo>
                <a:cubicBezTo>
                  <a:pt x="7485" y="14111"/>
                  <a:pt x="7470" y="14183"/>
                  <a:pt x="7451" y="14254"/>
                </a:cubicBezTo>
                <a:cubicBezTo>
                  <a:pt x="7367" y="14565"/>
                  <a:pt x="7332" y="14891"/>
                  <a:pt x="7332" y="15373"/>
                </a:cubicBezTo>
                <a:cubicBezTo>
                  <a:pt x="7332" y="15749"/>
                  <a:pt x="7351" y="16000"/>
                  <a:pt x="7396" y="16239"/>
                </a:cubicBezTo>
                <a:cubicBezTo>
                  <a:pt x="7479" y="16681"/>
                  <a:pt x="7490" y="16741"/>
                  <a:pt x="7501" y="16742"/>
                </a:cubicBezTo>
                <a:cubicBezTo>
                  <a:pt x="7507" y="16742"/>
                  <a:pt x="7521" y="16772"/>
                  <a:pt x="7531" y="16805"/>
                </a:cubicBezTo>
                <a:cubicBezTo>
                  <a:pt x="7540" y="16838"/>
                  <a:pt x="7556" y="16872"/>
                  <a:pt x="7565" y="16881"/>
                </a:cubicBezTo>
                <a:cubicBezTo>
                  <a:pt x="7574" y="16891"/>
                  <a:pt x="7581" y="16913"/>
                  <a:pt x="7581" y="16932"/>
                </a:cubicBezTo>
                <a:cubicBezTo>
                  <a:pt x="7581" y="16951"/>
                  <a:pt x="7609" y="17008"/>
                  <a:pt x="7642" y="17059"/>
                </a:cubicBezTo>
                <a:cubicBezTo>
                  <a:pt x="7743" y="17214"/>
                  <a:pt x="7837" y="17300"/>
                  <a:pt x="7951" y="17346"/>
                </a:cubicBezTo>
                <a:cubicBezTo>
                  <a:pt x="8008" y="17369"/>
                  <a:pt x="8220" y="17340"/>
                  <a:pt x="8277" y="17299"/>
                </a:cubicBezTo>
                <a:cubicBezTo>
                  <a:pt x="8345" y="17250"/>
                  <a:pt x="8462" y="17100"/>
                  <a:pt x="8480" y="17042"/>
                </a:cubicBezTo>
                <a:cubicBezTo>
                  <a:pt x="8487" y="17019"/>
                  <a:pt x="8501" y="17004"/>
                  <a:pt x="8508" y="17004"/>
                </a:cubicBezTo>
                <a:cubicBezTo>
                  <a:pt x="8516" y="17004"/>
                  <a:pt x="8549" y="16927"/>
                  <a:pt x="8582" y="16835"/>
                </a:cubicBezTo>
                <a:cubicBezTo>
                  <a:pt x="8615" y="16742"/>
                  <a:pt x="8645" y="16666"/>
                  <a:pt x="8651" y="16666"/>
                </a:cubicBezTo>
                <a:cubicBezTo>
                  <a:pt x="8657" y="16666"/>
                  <a:pt x="8667" y="16633"/>
                  <a:pt x="8673" y="16594"/>
                </a:cubicBezTo>
                <a:cubicBezTo>
                  <a:pt x="8679" y="16555"/>
                  <a:pt x="8690" y="16494"/>
                  <a:pt x="8698" y="16459"/>
                </a:cubicBezTo>
                <a:cubicBezTo>
                  <a:pt x="8706" y="16423"/>
                  <a:pt x="8712" y="16377"/>
                  <a:pt x="8712" y="16353"/>
                </a:cubicBezTo>
                <a:cubicBezTo>
                  <a:pt x="8712" y="16329"/>
                  <a:pt x="8715" y="16302"/>
                  <a:pt x="8720" y="16294"/>
                </a:cubicBezTo>
                <a:cubicBezTo>
                  <a:pt x="8740" y="16261"/>
                  <a:pt x="8768" y="16045"/>
                  <a:pt x="8784" y="15804"/>
                </a:cubicBezTo>
                <a:cubicBezTo>
                  <a:pt x="8797" y="15601"/>
                  <a:pt x="8799" y="15478"/>
                  <a:pt x="8794" y="15187"/>
                </a:cubicBezTo>
                <a:cubicBezTo>
                  <a:pt x="8787" y="14834"/>
                  <a:pt x="8777" y="14652"/>
                  <a:pt x="8756" y="14579"/>
                </a:cubicBezTo>
                <a:cubicBezTo>
                  <a:pt x="8750" y="14560"/>
                  <a:pt x="8744" y="14511"/>
                  <a:pt x="8742" y="14473"/>
                </a:cubicBezTo>
                <a:cubicBezTo>
                  <a:pt x="8740" y="14436"/>
                  <a:pt x="8732" y="14390"/>
                  <a:pt x="8725" y="14368"/>
                </a:cubicBezTo>
                <a:cubicBezTo>
                  <a:pt x="8717" y="14345"/>
                  <a:pt x="8712" y="14314"/>
                  <a:pt x="8712" y="14300"/>
                </a:cubicBezTo>
                <a:cubicBezTo>
                  <a:pt x="8712" y="14267"/>
                  <a:pt x="8674" y="14128"/>
                  <a:pt x="8618" y="13958"/>
                </a:cubicBezTo>
                <a:cubicBezTo>
                  <a:pt x="8572" y="13816"/>
                  <a:pt x="8443" y="13565"/>
                  <a:pt x="8418" y="13565"/>
                </a:cubicBezTo>
                <a:cubicBezTo>
                  <a:pt x="8410" y="13565"/>
                  <a:pt x="8392" y="13545"/>
                  <a:pt x="8378" y="13518"/>
                </a:cubicBezTo>
                <a:cubicBezTo>
                  <a:pt x="8344" y="13454"/>
                  <a:pt x="8313" y="13436"/>
                  <a:pt x="8184" y="13409"/>
                </a:cubicBezTo>
                <a:close/>
                <a:moveTo>
                  <a:pt x="20804" y="13409"/>
                </a:moveTo>
                <a:cubicBezTo>
                  <a:pt x="20695" y="13423"/>
                  <a:pt x="20597" y="13456"/>
                  <a:pt x="20583" y="13506"/>
                </a:cubicBezTo>
                <a:cubicBezTo>
                  <a:pt x="20576" y="13531"/>
                  <a:pt x="20569" y="13544"/>
                  <a:pt x="20569" y="13531"/>
                </a:cubicBezTo>
                <a:cubicBezTo>
                  <a:pt x="20569" y="13519"/>
                  <a:pt x="20563" y="13521"/>
                  <a:pt x="20556" y="13535"/>
                </a:cubicBezTo>
                <a:cubicBezTo>
                  <a:pt x="20550" y="13550"/>
                  <a:pt x="20532" y="13568"/>
                  <a:pt x="20516" y="13578"/>
                </a:cubicBezTo>
                <a:cubicBezTo>
                  <a:pt x="20499" y="13587"/>
                  <a:pt x="20474" y="13623"/>
                  <a:pt x="20462" y="13658"/>
                </a:cubicBezTo>
                <a:cubicBezTo>
                  <a:pt x="20450" y="13693"/>
                  <a:pt x="20435" y="13721"/>
                  <a:pt x="20426" y="13721"/>
                </a:cubicBezTo>
                <a:cubicBezTo>
                  <a:pt x="20405" y="13722"/>
                  <a:pt x="20368" y="13812"/>
                  <a:pt x="20368" y="13861"/>
                </a:cubicBezTo>
                <a:cubicBezTo>
                  <a:pt x="20368" y="13883"/>
                  <a:pt x="20356" y="13920"/>
                  <a:pt x="20342" y="13941"/>
                </a:cubicBezTo>
                <a:cubicBezTo>
                  <a:pt x="20302" y="14000"/>
                  <a:pt x="20271" y="14076"/>
                  <a:pt x="20271" y="14118"/>
                </a:cubicBezTo>
                <a:cubicBezTo>
                  <a:pt x="20271" y="14139"/>
                  <a:pt x="20265" y="14168"/>
                  <a:pt x="20257" y="14186"/>
                </a:cubicBezTo>
                <a:cubicBezTo>
                  <a:pt x="20231" y="14245"/>
                  <a:pt x="20176" y="14526"/>
                  <a:pt x="20151" y="14727"/>
                </a:cubicBezTo>
                <a:cubicBezTo>
                  <a:pt x="20120" y="14971"/>
                  <a:pt x="20110" y="15416"/>
                  <a:pt x="20127" y="15741"/>
                </a:cubicBezTo>
                <a:cubicBezTo>
                  <a:pt x="20139" y="15968"/>
                  <a:pt x="20184" y="16309"/>
                  <a:pt x="20213" y="16412"/>
                </a:cubicBezTo>
                <a:cubicBezTo>
                  <a:pt x="20223" y="16445"/>
                  <a:pt x="20241" y="16526"/>
                  <a:pt x="20254" y="16590"/>
                </a:cubicBezTo>
                <a:cubicBezTo>
                  <a:pt x="20278" y="16710"/>
                  <a:pt x="20327" y="16855"/>
                  <a:pt x="20353" y="16881"/>
                </a:cubicBezTo>
                <a:cubicBezTo>
                  <a:pt x="20361" y="16890"/>
                  <a:pt x="20368" y="16914"/>
                  <a:pt x="20368" y="16932"/>
                </a:cubicBezTo>
                <a:cubicBezTo>
                  <a:pt x="20368" y="16950"/>
                  <a:pt x="20387" y="16991"/>
                  <a:pt x="20409" y="17025"/>
                </a:cubicBezTo>
                <a:cubicBezTo>
                  <a:pt x="20527" y="17206"/>
                  <a:pt x="20619" y="17300"/>
                  <a:pt x="20716" y="17337"/>
                </a:cubicBezTo>
                <a:cubicBezTo>
                  <a:pt x="20814" y="17375"/>
                  <a:pt x="21005" y="17346"/>
                  <a:pt x="21081" y="17283"/>
                </a:cubicBezTo>
                <a:cubicBezTo>
                  <a:pt x="21159" y="17217"/>
                  <a:pt x="21260" y="17089"/>
                  <a:pt x="21271" y="17038"/>
                </a:cubicBezTo>
                <a:cubicBezTo>
                  <a:pt x="21275" y="17018"/>
                  <a:pt x="21286" y="17004"/>
                  <a:pt x="21294" y="17004"/>
                </a:cubicBezTo>
                <a:cubicBezTo>
                  <a:pt x="21303" y="17004"/>
                  <a:pt x="21337" y="16927"/>
                  <a:pt x="21369" y="16835"/>
                </a:cubicBezTo>
                <a:cubicBezTo>
                  <a:pt x="21402" y="16742"/>
                  <a:pt x="21434" y="16666"/>
                  <a:pt x="21438" y="16666"/>
                </a:cubicBezTo>
                <a:cubicBezTo>
                  <a:pt x="21448" y="16666"/>
                  <a:pt x="21499" y="16405"/>
                  <a:pt x="21503" y="16340"/>
                </a:cubicBezTo>
                <a:cubicBezTo>
                  <a:pt x="21504" y="16318"/>
                  <a:pt x="21510" y="16284"/>
                  <a:pt x="21518" y="16269"/>
                </a:cubicBezTo>
                <a:cubicBezTo>
                  <a:pt x="21563" y="16180"/>
                  <a:pt x="21590" y="15699"/>
                  <a:pt x="21581" y="15153"/>
                </a:cubicBezTo>
                <a:cubicBezTo>
                  <a:pt x="21574" y="14725"/>
                  <a:pt x="21559" y="14568"/>
                  <a:pt x="21506" y="14325"/>
                </a:cubicBezTo>
                <a:cubicBezTo>
                  <a:pt x="21489" y="14247"/>
                  <a:pt x="21470" y="14160"/>
                  <a:pt x="21463" y="14131"/>
                </a:cubicBezTo>
                <a:cubicBezTo>
                  <a:pt x="21433" y="13988"/>
                  <a:pt x="21245" y="13565"/>
                  <a:pt x="21211" y="13565"/>
                </a:cubicBezTo>
                <a:cubicBezTo>
                  <a:pt x="21206" y="13565"/>
                  <a:pt x="21186" y="13545"/>
                  <a:pt x="21166" y="13518"/>
                </a:cubicBezTo>
                <a:cubicBezTo>
                  <a:pt x="21146" y="13492"/>
                  <a:pt x="21112" y="13457"/>
                  <a:pt x="21091" y="13442"/>
                </a:cubicBezTo>
                <a:cubicBezTo>
                  <a:pt x="21033" y="13402"/>
                  <a:pt x="20913" y="13395"/>
                  <a:pt x="20804" y="13409"/>
                </a:cubicBezTo>
                <a:close/>
                <a:moveTo>
                  <a:pt x="17050" y="14123"/>
                </a:moveTo>
                <a:cubicBezTo>
                  <a:pt x="17009" y="14155"/>
                  <a:pt x="16927" y="14307"/>
                  <a:pt x="16895" y="14406"/>
                </a:cubicBezTo>
                <a:cubicBezTo>
                  <a:pt x="16845" y="14562"/>
                  <a:pt x="16820" y="14714"/>
                  <a:pt x="16826" y="14837"/>
                </a:cubicBezTo>
                <a:cubicBezTo>
                  <a:pt x="16832" y="14963"/>
                  <a:pt x="16850" y="15015"/>
                  <a:pt x="16915" y="15115"/>
                </a:cubicBezTo>
                <a:cubicBezTo>
                  <a:pt x="16943" y="15158"/>
                  <a:pt x="16969" y="15203"/>
                  <a:pt x="16972" y="15217"/>
                </a:cubicBezTo>
                <a:cubicBezTo>
                  <a:pt x="16975" y="15230"/>
                  <a:pt x="16955" y="15311"/>
                  <a:pt x="16928" y="15394"/>
                </a:cubicBezTo>
                <a:cubicBezTo>
                  <a:pt x="16812" y="15747"/>
                  <a:pt x="16780" y="15963"/>
                  <a:pt x="16824" y="16091"/>
                </a:cubicBezTo>
                <a:cubicBezTo>
                  <a:pt x="16854" y="16177"/>
                  <a:pt x="16931" y="16273"/>
                  <a:pt x="17014" y="16328"/>
                </a:cubicBezTo>
                <a:cubicBezTo>
                  <a:pt x="17055" y="16355"/>
                  <a:pt x="17091" y="16377"/>
                  <a:pt x="17096" y="16378"/>
                </a:cubicBezTo>
                <a:cubicBezTo>
                  <a:pt x="17105" y="16381"/>
                  <a:pt x="17139" y="16177"/>
                  <a:pt x="17139" y="16121"/>
                </a:cubicBezTo>
                <a:cubicBezTo>
                  <a:pt x="17140" y="16094"/>
                  <a:pt x="17115" y="16059"/>
                  <a:pt x="17061" y="16011"/>
                </a:cubicBezTo>
                <a:cubicBezTo>
                  <a:pt x="16975" y="15935"/>
                  <a:pt x="16922" y="15860"/>
                  <a:pt x="16914" y="15800"/>
                </a:cubicBezTo>
                <a:cubicBezTo>
                  <a:pt x="16903" y="15725"/>
                  <a:pt x="16921" y="15630"/>
                  <a:pt x="16980" y="15449"/>
                </a:cubicBezTo>
                <a:cubicBezTo>
                  <a:pt x="17071" y="15170"/>
                  <a:pt x="17092" y="15090"/>
                  <a:pt x="17092" y="15014"/>
                </a:cubicBezTo>
                <a:cubicBezTo>
                  <a:pt x="17092" y="14955"/>
                  <a:pt x="17086" y="14937"/>
                  <a:pt x="17050" y="14900"/>
                </a:cubicBezTo>
                <a:cubicBezTo>
                  <a:pt x="17027" y="14876"/>
                  <a:pt x="16990" y="14819"/>
                  <a:pt x="16969" y="14777"/>
                </a:cubicBezTo>
                <a:cubicBezTo>
                  <a:pt x="16905" y="14652"/>
                  <a:pt x="16919" y="14524"/>
                  <a:pt x="17012" y="14380"/>
                </a:cubicBezTo>
                <a:cubicBezTo>
                  <a:pt x="17039" y="14340"/>
                  <a:pt x="17050" y="14304"/>
                  <a:pt x="17059" y="14220"/>
                </a:cubicBezTo>
                <a:cubicBezTo>
                  <a:pt x="17071" y="14112"/>
                  <a:pt x="17070" y="14107"/>
                  <a:pt x="17050" y="14123"/>
                </a:cubicBezTo>
                <a:close/>
                <a:moveTo>
                  <a:pt x="16069" y="14152"/>
                </a:moveTo>
                <a:lnTo>
                  <a:pt x="16040" y="14292"/>
                </a:lnTo>
                <a:lnTo>
                  <a:pt x="16011" y="14427"/>
                </a:lnTo>
                <a:lnTo>
                  <a:pt x="16044" y="14532"/>
                </a:lnTo>
                <a:cubicBezTo>
                  <a:pt x="16084" y="14658"/>
                  <a:pt x="16162" y="15079"/>
                  <a:pt x="16196" y="15356"/>
                </a:cubicBezTo>
                <a:cubicBezTo>
                  <a:pt x="16223" y="15571"/>
                  <a:pt x="16259" y="16089"/>
                  <a:pt x="16259" y="16256"/>
                </a:cubicBezTo>
                <a:cubicBezTo>
                  <a:pt x="16259" y="16387"/>
                  <a:pt x="16277" y="16380"/>
                  <a:pt x="16295" y="16239"/>
                </a:cubicBezTo>
                <a:cubicBezTo>
                  <a:pt x="16314" y="16092"/>
                  <a:pt x="16304" y="15682"/>
                  <a:pt x="16273" y="15310"/>
                </a:cubicBezTo>
                <a:cubicBezTo>
                  <a:pt x="16259" y="15139"/>
                  <a:pt x="16247" y="14984"/>
                  <a:pt x="16246" y="14963"/>
                </a:cubicBezTo>
                <a:cubicBezTo>
                  <a:pt x="16246" y="14937"/>
                  <a:pt x="16259" y="14917"/>
                  <a:pt x="16292" y="14904"/>
                </a:cubicBezTo>
                <a:cubicBezTo>
                  <a:pt x="16352" y="14880"/>
                  <a:pt x="16383" y="14821"/>
                  <a:pt x="16409" y="14676"/>
                </a:cubicBezTo>
                <a:cubicBezTo>
                  <a:pt x="16434" y="14542"/>
                  <a:pt x="16446" y="14269"/>
                  <a:pt x="16431" y="14211"/>
                </a:cubicBezTo>
                <a:cubicBezTo>
                  <a:pt x="16420" y="14169"/>
                  <a:pt x="16414" y="14185"/>
                  <a:pt x="16370" y="14368"/>
                </a:cubicBezTo>
                <a:cubicBezTo>
                  <a:pt x="16343" y="14483"/>
                  <a:pt x="16314" y="14523"/>
                  <a:pt x="16254" y="14524"/>
                </a:cubicBezTo>
                <a:cubicBezTo>
                  <a:pt x="16208" y="14524"/>
                  <a:pt x="16205" y="14517"/>
                  <a:pt x="16138" y="14338"/>
                </a:cubicBezTo>
                <a:lnTo>
                  <a:pt x="16069" y="14152"/>
                </a:lnTo>
                <a:close/>
                <a:moveTo>
                  <a:pt x="3623" y="14558"/>
                </a:moveTo>
                <a:cubicBezTo>
                  <a:pt x="3613" y="14562"/>
                  <a:pt x="3599" y="14608"/>
                  <a:pt x="3581" y="14689"/>
                </a:cubicBezTo>
                <a:cubicBezTo>
                  <a:pt x="3547" y="14841"/>
                  <a:pt x="3491" y="14989"/>
                  <a:pt x="3467" y="14989"/>
                </a:cubicBezTo>
                <a:cubicBezTo>
                  <a:pt x="3434" y="14989"/>
                  <a:pt x="3383" y="14894"/>
                  <a:pt x="3334" y="14748"/>
                </a:cubicBezTo>
                <a:lnTo>
                  <a:pt x="3283" y="14596"/>
                </a:lnTo>
                <a:lnTo>
                  <a:pt x="3258" y="14710"/>
                </a:lnTo>
                <a:cubicBezTo>
                  <a:pt x="3224" y="14868"/>
                  <a:pt x="3225" y="14887"/>
                  <a:pt x="3258" y="15001"/>
                </a:cubicBezTo>
                <a:cubicBezTo>
                  <a:pt x="3357" y="15337"/>
                  <a:pt x="3443" y="16021"/>
                  <a:pt x="3443" y="16459"/>
                </a:cubicBezTo>
                <a:cubicBezTo>
                  <a:pt x="3443" y="16541"/>
                  <a:pt x="3446" y="16642"/>
                  <a:pt x="3450" y="16687"/>
                </a:cubicBezTo>
                <a:cubicBezTo>
                  <a:pt x="3463" y="16872"/>
                  <a:pt x="3493" y="16734"/>
                  <a:pt x="3500" y="16450"/>
                </a:cubicBezTo>
                <a:cubicBezTo>
                  <a:pt x="3505" y="16228"/>
                  <a:pt x="3491" y="15908"/>
                  <a:pt x="3465" y="15572"/>
                </a:cubicBezTo>
                <a:cubicBezTo>
                  <a:pt x="3450" y="15375"/>
                  <a:pt x="3450" y="15366"/>
                  <a:pt x="3467" y="15339"/>
                </a:cubicBezTo>
                <a:cubicBezTo>
                  <a:pt x="3476" y="15324"/>
                  <a:pt x="3505" y="15275"/>
                  <a:pt x="3531" y="15229"/>
                </a:cubicBezTo>
                <a:lnTo>
                  <a:pt x="3578" y="15145"/>
                </a:lnTo>
                <a:lnTo>
                  <a:pt x="3623" y="15200"/>
                </a:lnTo>
                <a:cubicBezTo>
                  <a:pt x="3648" y="15230"/>
                  <a:pt x="3690" y="15254"/>
                  <a:pt x="3716" y="15255"/>
                </a:cubicBezTo>
                <a:cubicBezTo>
                  <a:pt x="3755" y="15256"/>
                  <a:pt x="3766" y="15248"/>
                  <a:pt x="3785" y="15187"/>
                </a:cubicBezTo>
                <a:cubicBezTo>
                  <a:pt x="3812" y="15101"/>
                  <a:pt x="3837" y="14891"/>
                  <a:pt x="3837" y="14739"/>
                </a:cubicBezTo>
                <a:cubicBezTo>
                  <a:pt x="3837" y="14647"/>
                  <a:pt x="3833" y="14625"/>
                  <a:pt x="3818" y="14625"/>
                </a:cubicBezTo>
                <a:cubicBezTo>
                  <a:pt x="3805" y="14625"/>
                  <a:pt x="3798" y="14651"/>
                  <a:pt x="3794" y="14701"/>
                </a:cubicBezTo>
                <a:cubicBezTo>
                  <a:pt x="3785" y="14817"/>
                  <a:pt x="3750" y="14890"/>
                  <a:pt x="3714" y="14870"/>
                </a:cubicBezTo>
                <a:cubicBezTo>
                  <a:pt x="3676" y="14849"/>
                  <a:pt x="3653" y="14779"/>
                  <a:pt x="3645" y="14659"/>
                </a:cubicBezTo>
                <a:cubicBezTo>
                  <a:pt x="3641" y="14588"/>
                  <a:pt x="3634" y="14553"/>
                  <a:pt x="3623" y="14558"/>
                </a:cubicBezTo>
                <a:close/>
                <a:moveTo>
                  <a:pt x="4526" y="14718"/>
                </a:moveTo>
                <a:cubicBezTo>
                  <a:pt x="4521" y="14727"/>
                  <a:pt x="4512" y="14757"/>
                  <a:pt x="4495" y="14820"/>
                </a:cubicBezTo>
                <a:cubicBezTo>
                  <a:pt x="4443" y="15009"/>
                  <a:pt x="4378" y="15381"/>
                  <a:pt x="4327" y="15770"/>
                </a:cubicBezTo>
                <a:cubicBezTo>
                  <a:pt x="4302" y="15959"/>
                  <a:pt x="4277" y="16112"/>
                  <a:pt x="4272" y="16112"/>
                </a:cubicBezTo>
                <a:cubicBezTo>
                  <a:pt x="4267" y="16112"/>
                  <a:pt x="4243" y="15959"/>
                  <a:pt x="4219" y="15774"/>
                </a:cubicBezTo>
                <a:cubicBezTo>
                  <a:pt x="4154" y="15279"/>
                  <a:pt x="4049" y="14731"/>
                  <a:pt x="4018" y="14731"/>
                </a:cubicBezTo>
                <a:cubicBezTo>
                  <a:pt x="4014" y="14731"/>
                  <a:pt x="4000" y="14811"/>
                  <a:pt x="3985" y="14908"/>
                </a:cubicBezTo>
                <a:lnTo>
                  <a:pt x="3959" y="15082"/>
                </a:lnTo>
                <a:lnTo>
                  <a:pt x="4003" y="15242"/>
                </a:lnTo>
                <a:cubicBezTo>
                  <a:pt x="4069" y="15484"/>
                  <a:pt x="4146" y="15936"/>
                  <a:pt x="4195" y="16366"/>
                </a:cubicBezTo>
                <a:cubicBezTo>
                  <a:pt x="4220" y="16578"/>
                  <a:pt x="4242" y="16763"/>
                  <a:pt x="4245" y="16776"/>
                </a:cubicBezTo>
                <a:cubicBezTo>
                  <a:pt x="4255" y="16819"/>
                  <a:pt x="4266" y="16759"/>
                  <a:pt x="4302" y="16446"/>
                </a:cubicBezTo>
                <a:cubicBezTo>
                  <a:pt x="4368" y="15865"/>
                  <a:pt x="4457" y="15310"/>
                  <a:pt x="4523" y="15073"/>
                </a:cubicBezTo>
                <a:cubicBezTo>
                  <a:pt x="4546" y="14990"/>
                  <a:pt x="4550" y="14886"/>
                  <a:pt x="4537" y="14756"/>
                </a:cubicBezTo>
                <a:cubicBezTo>
                  <a:pt x="4534" y="14725"/>
                  <a:pt x="4531" y="14710"/>
                  <a:pt x="4526" y="14718"/>
                </a:cubicBezTo>
                <a:close/>
                <a:moveTo>
                  <a:pt x="17050" y="18153"/>
                </a:moveTo>
                <a:cubicBezTo>
                  <a:pt x="17009" y="18186"/>
                  <a:pt x="16927" y="18333"/>
                  <a:pt x="16895" y="18432"/>
                </a:cubicBezTo>
                <a:cubicBezTo>
                  <a:pt x="16845" y="18588"/>
                  <a:pt x="16820" y="18744"/>
                  <a:pt x="16826" y="18867"/>
                </a:cubicBezTo>
                <a:cubicBezTo>
                  <a:pt x="16832" y="18993"/>
                  <a:pt x="16850" y="19046"/>
                  <a:pt x="16915" y="19146"/>
                </a:cubicBezTo>
                <a:cubicBezTo>
                  <a:pt x="16943" y="19188"/>
                  <a:pt x="16969" y="19233"/>
                  <a:pt x="16972" y="19247"/>
                </a:cubicBezTo>
                <a:cubicBezTo>
                  <a:pt x="16975" y="19261"/>
                  <a:pt x="16955" y="19337"/>
                  <a:pt x="16928" y="19420"/>
                </a:cubicBezTo>
                <a:cubicBezTo>
                  <a:pt x="16812" y="19773"/>
                  <a:pt x="16780" y="19993"/>
                  <a:pt x="16824" y="20121"/>
                </a:cubicBezTo>
                <a:cubicBezTo>
                  <a:pt x="16854" y="20207"/>
                  <a:pt x="16931" y="20303"/>
                  <a:pt x="17014" y="20358"/>
                </a:cubicBezTo>
                <a:cubicBezTo>
                  <a:pt x="17055" y="20385"/>
                  <a:pt x="17091" y="20408"/>
                  <a:pt x="17096" y="20409"/>
                </a:cubicBezTo>
                <a:cubicBezTo>
                  <a:pt x="17105" y="20411"/>
                  <a:pt x="17139" y="20208"/>
                  <a:pt x="17139" y="20151"/>
                </a:cubicBezTo>
                <a:cubicBezTo>
                  <a:pt x="17140" y="20124"/>
                  <a:pt x="17115" y="20089"/>
                  <a:pt x="17061" y="20041"/>
                </a:cubicBezTo>
                <a:cubicBezTo>
                  <a:pt x="16975" y="19965"/>
                  <a:pt x="16922" y="19890"/>
                  <a:pt x="16914" y="19830"/>
                </a:cubicBezTo>
                <a:cubicBezTo>
                  <a:pt x="16903" y="19755"/>
                  <a:pt x="16921" y="19660"/>
                  <a:pt x="16980" y="19479"/>
                </a:cubicBezTo>
                <a:cubicBezTo>
                  <a:pt x="17071" y="19200"/>
                  <a:pt x="17092" y="19116"/>
                  <a:pt x="17092" y="19040"/>
                </a:cubicBezTo>
                <a:cubicBezTo>
                  <a:pt x="17092" y="18981"/>
                  <a:pt x="17086" y="18963"/>
                  <a:pt x="17050" y="18926"/>
                </a:cubicBezTo>
                <a:cubicBezTo>
                  <a:pt x="17027" y="18902"/>
                  <a:pt x="16990" y="18850"/>
                  <a:pt x="16969" y="18808"/>
                </a:cubicBezTo>
                <a:cubicBezTo>
                  <a:pt x="16905" y="18682"/>
                  <a:pt x="16919" y="18554"/>
                  <a:pt x="17012" y="18410"/>
                </a:cubicBezTo>
                <a:cubicBezTo>
                  <a:pt x="17039" y="18370"/>
                  <a:pt x="17050" y="18330"/>
                  <a:pt x="17059" y="18246"/>
                </a:cubicBezTo>
                <a:cubicBezTo>
                  <a:pt x="17071" y="18138"/>
                  <a:pt x="17070" y="18137"/>
                  <a:pt x="17050" y="18153"/>
                </a:cubicBezTo>
                <a:close/>
                <a:moveTo>
                  <a:pt x="16185" y="18178"/>
                </a:moveTo>
                <a:lnTo>
                  <a:pt x="16160" y="18313"/>
                </a:lnTo>
                <a:cubicBezTo>
                  <a:pt x="16146" y="18387"/>
                  <a:pt x="16134" y="18468"/>
                  <a:pt x="16134" y="18495"/>
                </a:cubicBezTo>
                <a:cubicBezTo>
                  <a:pt x="16134" y="18522"/>
                  <a:pt x="16154" y="18644"/>
                  <a:pt x="16177" y="18765"/>
                </a:cubicBezTo>
                <a:cubicBezTo>
                  <a:pt x="16254" y="19153"/>
                  <a:pt x="16326" y="19782"/>
                  <a:pt x="16326" y="20075"/>
                </a:cubicBezTo>
                <a:cubicBezTo>
                  <a:pt x="16326" y="20139"/>
                  <a:pt x="16329" y="20236"/>
                  <a:pt x="16333" y="20290"/>
                </a:cubicBezTo>
                <a:cubicBezTo>
                  <a:pt x="16340" y="20406"/>
                  <a:pt x="16353" y="20386"/>
                  <a:pt x="16365" y="20240"/>
                </a:cubicBezTo>
                <a:cubicBezTo>
                  <a:pt x="16389" y="19970"/>
                  <a:pt x="16368" y="19397"/>
                  <a:pt x="16320" y="18939"/>
                </a:cubicBezTo>
                <a:cubicBezTo>
                  <a:pt x="16295" y="18703"/>
                  <a:pt x="16236" y="18345"/>
                  <a:pt x="16204" y="18242"/>
                </a:cubicBezTo>
                <a:lnTo>
                  <a:pt x="16185" y="18178"/>
                </a:lnTo>
                <a:close/>
                <a:moveTo>
                  <a:pt x="4203" y="18617"/>
                </a:moveTo>
                <a:lnTo>
                  <a:pt x="4178" y="18753"/>
                </a:lnTo>
                <a:cubicBezTo>
                  <a:pt x="4164" y="18826"/>
                  <a:pt x="4153" y="18907"/>
                  <a:pt x="4153" y="18934"/>
                </a:cubicBezTo>
                <a:cubicBezTo>
                  <a:pt x="4153" y="18962"/>
                  <a:pt x="4173" y="19083"/>
                  <a:pt x="4197" y="19205"/>
                </a:cubicBezTo>
                <a:cubicBezTo>
                  <a:pt x="4273" y="19592"/>
                  <a:pt x="4344" y="20222"/>
                  <a:pt x="4344" y="20514"/>
                </a:cubicBezTo>
                <a:cubicBezTo>
                  <a:pt x="4344" y="20578"/>
                  <a:pt x="4347" y="20676"/>
                  <a:pt x="4350" y="20730"/>
                </a:cubicBezTo>
                <a:cubicBezTo>
                  <a:pt x="4357" y="20846"/>
                  <a:pt x="4371" y="20825"/>
                  <a:pt x="4383" y="20679"/>
                </a:cubicBezTo>
                <a:cubicBezTo>
                  <a:pt x="4407" y="20409"/>
                  <a:pt x="4386" y="19836"/>
                  <a:pt x="4338" y="19378"/>
                </a:cubicBezTo>
                <a:cubicBezTo>
                  <a:pt x="4313" y="19142"/>
                  <a:pt x="4253" y="18784"/>
                  <a:pt x="4222" y="18681"/>
                </a:cubicBezTo>
                <a:lnTo>
                  <a:pt x="4203" y="18617"/>
                </a:lnTo>
                <a:close/>
                <a:moveTo>
                  <a:pt x="3379" y="18622"/>
                </a:moveTo>
                <a:lnTo>
                  <a:pt x="3349" y="18757"/>
                </a:lnTo>
                <a:lnTo>
                  <a:pt x="3321" y="18896"/>
                </a:lnTo>
                <a:lnTo>
                  <a:pt x="3354" y="19002"/>
                </a:lnTo>
                <a:cubicBezTo>
                  <a:pt x="3394" y="19128"/>
                  <a:pt x="3472" y="19545"/>
                  <a:pt x="3506" y="19821"/>
                </a:cubicBezTo>
                <a:cubicBezTo>
                  <a:pt x="3532" y="20036"/>
                  <a:pt x="3569" y="20559"/>
                  <a:pt x="3569" y="20726"/>
                </a:cubicBezTo>
                <a:cubicBezTo>
                  <a:pt x="3569" y="20857"/>
                  <a:pt x="3587" y="20845"/>
                  <a:pt x="3605" y="20704"/>
                </a:cubicBezTo>
                <a:cubicBezTo>
                  <a:pt x="3623" y="20557"/>
                  <a:pt x="3614" y="20152"/>
                  <a:pt x="3583" y="19779"/>
                </a:cubicBezTo>
                <a:cubicBezTo>
                  <a:pt x="3568" y="19609"/>
                  <a:pt x="3555" y="19449"/>
                  <a:pt x="3555" y="19429"/>
                </a:cubicBezTo>
                <a:cubicBezTo>
                  <a:pt x="3554" y="19402"/>
                  <a:pt x="3569" y="19387"/>
                  <a:pt x="3602" y="19374"/>
                </a:cubicBezTo>
                <a:cubicBezTo>
                  <a:pt x="3661" y="19350"/>
                  <a:pt x="3693" y="19291"/>
                  <a:pt x="3719" y="19146"/>
                </a:cubicBezTo>
                <a:cubicBezTo>
                  <a:pt x="3743" y="19012"/>
                  <a:pt x="3756" y="18738"/>
                  <a:pt x="3741" y="18681"/>
                </a:cubicBezTo>
                <a:cubicBezTo>
                  <a:pt x="3730" y="18638"/>
                  <a:pt x="3723" y="18654"/>
                  <a:pt x="3680" y="18837"/>
                </a:cubicBezTo>
                <a:cubicBezTo>
                  <a:pt x="3652" y="18952"/>
                  <a:pt x="3623" y="18989"/>
                  <a:pt x="3564" y="18989"/>
                </a:cubicBezTo>
                <a:cubicBezTo>
                  <a:pt x="3518" y="18990"/>
                  <a:pt x="3515" y="18987"/>
                  <a:pt x="3448" y="18808"/>
                </a:cubicBezTo>
                <a:lnTo>
                  <a:pt x="3379" y="18622"/>
                </a:lnTo>
                <a:close/>
                <a:moveTo>
                  <a:pt x="17974" y="18668"/>
                </a:moveTo>
                <a:lnTo>
                  <a:pt x="17949" y="18732"/>
                </a:lnTo>
                <a:lnTo>
                  <a:pt x="17924" y="18795"/>
                </a:lnTo>
                <a:lnTo>
                  <a:pt x="18045" y="19120"/>
                </a:lnTo>
                <a:lnTo>
                  <a:pt x="18164" y="19441"/>
                </a:lnTo>
                <a:lnTo>
                  <a:pt x="18043" y="19771"/>
                </a:lnTo>
                <a:cubicBezTo>
                  <a:pt x="17923" y="20095"/>
                  <a:pt x="17922" y="20099"/>
                  <a:pt x="17940" y="20151"/>
                </a:cubicBezTo>
                <a:cubicBezTo>
                  <a:pt x="17950" y="20180"/>
                  <a:pt x="17962" y="20206"/>
                  <a:pt x="17968" y="20206"/>
                </a:cubicBezTo>
                <a:cubicBezTo>
                  <a:pt x="17974" y="20206"/>
                  <a:pt x="18030" y="20063"/>
                  <a:pt x="18095" y="19889"/>
                </a:cubicBezTo>
                <a:lnTo>
                  <a:pt x="18213" y="19572"/>
                </a:lnTo>
                <a:lnTo>
                  <a:pt x="18332" y="19893"/>
                </a:lnTo>
                <a:cubicBezTo>
                  <a:pt x="18416" y="20121"/>
                  <a:pt x="18455" y="20209"/>
                  <a:pt x="18466" y="20197"/>
                </a:cubicBezTo>
                <a:cubicBezTo>
                  <a:pt x="18506" y="20156"/>
                  <a:pt x="18493" y="20096"/>
                  <a:pt x="18374" y="19775"/>
                </a:cubicBezTo>
                <a:lnTo>
                  <a:pt x="18256" y="19454"/>
                </a:lnTo>
                <a:lnTo>
                  <a:pt x="18379" y="19124"/>
                </a:lnTo>
                <a:cubicBezTo>
                  <a:pt x="18496" y="18806"/>
                  <a:pt x="18501" y="18791"/>
                  <a:pt x="18484" y="18748"/>
                </a:cubicBezTo>
                <a:cubicBezTo>
                  <a:pt x="18474" y="18724"/>
                  <a:pt x="18462" y="18706"/>
                  <a:pt x="18457" y="18706"/>
                </a:cubicBezTo>
                <a:cubicBezTo>
                  <a:pt x="18452" y="18706"/>
                  <a:pt x="18395" y="18849"/>
                  <a:pt x="18330" y="19023"/>
                </a:cubicBezTo>
                <a:lnTo>
                  <a:pt x="18213" y="19340"/>
                </a:lnTo>
                <a:lnTo>
                  <a:pt x="18094" y="19002"/>
                </a:lnTo>
                <a:lnTo>
                  <a:pt x="17974" y="18668"/>
                </a:lnTo>
                <a:close/>
                <a:moveTo>
                  <a:pt x="5284" y="19108"/>
                </a:moveTo>
                <a:lnTo>
                  <a:pt x="5259" y="19171"/>
                </a:lnTo>
                <a:lnTo>
                  <a:pt x="5234" y="19234"/>
                </a:lnTo>
                <a:lnTo>
                  <a:pt x="5355" y="19555"/>
                </a:lnTo>
                <a:lnTo>
                  <a:pt x="5474" y="19881"/>
                </a:lnTo>
                <a:lnTo>
                  <a:pt x="5353" y="20210"/>
                </a:lnTo>
                <a:cubicBezTo>
                  <a:pt x="5233" y="20535"/>
                  <a:pt x="5232" y="20538"/>
                  <a:pt x="5250" y="20590"/>
                </a:cubicBezTo>
                <a:cubicBezTo>
                  <a:pt x="5259" y="20619"/>
                  <a:pt x="5271" y="20645"/>
                  <a:pt x="5276" y="20645"/>
                </a:cubicBezTo>
                <a:cubicBezTo>
                  <a:pt x="5282" y="20645"/>
                  <a:pt x="5340" y="20502"/>
                  <a:pt x="5405" y="20328"/>
                </a:cubicBezTo>
                <a:lnTo>
                  <a:pt x="5522" y="20012"/>
                </a:lnTo>
                <a:lnTo>
                  <a:pt x="5641" y="20333"/>
                </a:lnTo>
                <a:cubicBezTo>
                  <a:pt x="5726" y="20560"/>
                  <a:pt x="5765" y="20644"/>
                  <a:pt x="5776" y="20633"/>
                </a:cubicBezTo>
                <a:cubicBezTo>
                  <a:pt x="5816" y="20591"/>
                  <a:pt x="5802" y="20535"/>
                  <a:pt x="5684" y="20214"/>
                </a:cubicBezTo>
                <a:lnTo>
                  <a:pt x="5566" y="19893"/>
                </a:lnTo>
                <a:lnTo>
                  <a:pt x="5688" y="19564"/>
                </a:lnTo>
                <a:cubicBezTo>
                  <a:pt x="5806" y="19246"/>
                  <a:pt x="5809" y="19230"/>
                  <a:pt x="5792" y="19188"/>
                </a:cubicBezTo>
                <a:cubicBezTo>
                  <a:pt x="5782" y="19164"/>
                  <a:pt x="5770" y="19146"/>
                  <a:pt x="5765" y="19146"/>
                </a:cubicBezTo>
                <a:cubicBezTo>
                  <a:pt x="5760" y="19146"/>
                  <a:pt x="5704" y="19289"/>
                  <a:pt x="5640" y="19462"/>
                </a:cubicBezTo>
                <a:lnTo>
                  <a:pt x="5522" y="19779"/>
                </a:lnTo>
                <a:lnTo>
                  <a:pt x="5403" y="19441"/>
                </a:lnTo>
                <a:lnTo>
                  <a:pt x="5284" y="19108"/>
                </a:lnTo>
                <a:close/>
                <a:moveTo>
                  <a:pt x="13299" y="20979"/>
                </a:moveTo>
                <a:lnTo>
                  <a:pt x="13299" y="21068"/>
                </a:lnTo>
                <a:lnTo>
                  <a:pt x="13299" y="21161"/>
                </a:lnTo>
                <a:lnTo>
                  <a:pt x="16149" y="21161"/>
                </a:lnTo>
                <a:lnTo>
                  <a:pt x="18998" y="21161"/>
                </a:lnTo>
                <a:lnTo>
                  <a:pt x="18998" y="21068"/>
                </a:lnTo>
                <a:lnTo>
                  <a:pt x="18998" y="20979"/>
                </a:lnTo>
                <a:lnTo>
                  <a:pt x="16149" y="20979"/>
                </a:lnTo>
                <a:lnTo>
                  <a:pt x="13299" y="20979"/>
                </a:lnTo>
                <a:close/>
                <a:moveTo>
                  <a:pt x="600" y="21444"/>
                </a:moveTo>
                <a:lnTo>
                  <a:pt x="600" y="21520"/>
                </a:lnTo>
                <a:lnTo>
                  <a:pt x="600" y="21600"/>
                </a:lnTo>
                <a:lnTo>
                  <a:pt x="3454" y="21600"/>
                </a:lnTo>
                <a:lnTo>
                  <a:pt x="6307" y="21600"/>
                </a:lnTo>
                <a:lnTo>
                  <a:pt x="6307" y="21520"/>
                </a:lnTo>
                <a:lnTo>
                  <a:pt x="6307" y="21444"/>
                </a:lnTo>
                <a:lnTo>
                  <a:pt x="3454" y="21444"/>
                </a:lnTo>
                <a:lnTo>
                  <a:pt x="600" y="21444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533909" y="3262650"/>
            <a:ext cx="670720" cy="431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4103.png" descr="IMG_4103.png"/>
          <p:cNvPicPr>
            <a:picLocks noChangeAspect="1"/>
          </p:cNvPicPr>
          <p:nvPr/>
        </p:nvPicPr>
        <p:blipFill>
          <a:blip r:embed="rId5">
            <a:extLst/>
          </a:blip>
          <a:srcRect l="292" t="7617" r="10850" b="32742"/>
          <a:stretch>
            <a:fillRect/>
          </a:stretch>
        </p:blipFill>
        <p:spPr>
          <a:xfrm>
            <a:off x="1898401" y="871757"/>
            <a:ext cx="5906060" cy="276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86" fill="norm" stroke="1" extrusionOk="0">
                <a:moveTo>
                  <a:pt x="14579" y="0"/>
                </a:moveTo>
                <a:cubicBezTo>
                  <a:pt x="14562" y="-3"/>
                  <a:pt x="14545" y="9"/>
                  <a:pt x="14533" y="38"/>
                </a:cubicBezTo>
                <a:cubicBezTo>
                  <a:pt x="14493" y="132"/>
                  <a:pt x="14474" y="306"/>
                  <a:pt x="14495" y="390"/>
                </a:cubicBezTo>
                <a:cubicBezTo>
                  <a:pt x="14518" y="479"/>
                  <a:pt x="14604" y="419"/>
                  <a:pt x="14632" y="294"/>
                </a:cubicBezTo>
                <a:cubicBezTo>
                  <a:pt x="14654" y="194"/>
                  <a:pt x="14653" y="125"/>
                  <a:pt x="14627" y="56"/>
                </a:cubicBezTo>
                <a:cubicBezTo>
                  <a:pt x="14615" y="22"/>
                  <a:pt x="14597" y="4"/>
                  <a:pt x="14579" y="0"/>
                </a:cubicBezTo>
                <a:close/>
                <a:moveTo>
                  <a:pt x="16266" y="62"/>
                </a:moveTo>
                <a:cubicBezTo>
                  <a:pt x="16244" y="54"/>
                  <a:pt x="16215" y="89"/>
                  <a:pt x="16195" y="174"/>
                </a:cubicBezTo>
                <a:cubicBezTo>
                  <a:pt x="16168" y="285"/>
                  <a:pt x="16169" y="334"/>
                  <a:pt x="16201" y="378"/>
                </a:cubicBezTo>
                <a:lnTo>
                  <a:pt x="16228" y="415"/>
                </a:lnTo>
                <a:lnTo>
                  <a:pt x="16189" y="499"/>
                </a:lnTo>
                <a:cubicBezTo>
                  <a:pt x="16147" y="591"/>
                  <a:pt x="16134" y="592"/>
                  <a:pt x="16134" y="499"/>
                </a:cubicBezTo>
                <a:cubicBezTo>
                  <a:pt x="16134" y="464"/>
                  <a:pt x="16132" y="421"/>
                  <a:pt x="16128" y="403"/>
                </a:cubicBezTo>
                <a:cubicBezTo>
                  <a:pt x="16119" y="354"/>
                  <a:pt x="16067" y="360"/>
                  <a:pt x="16042" y="412"/>
                </a:cubicBezTo>
                <a:cubicBezTo>
                  <a:pt x="16013" y="474"/>
                  <a:pt x="16016" y="500"/>
                  <a:pt x="16048" y="474"/>
                </a:cubicBezTo>
                <a:cubicBezTo>
                  <a:pt x="16070" y="456"/>
                  <a:pt x="16080" y="462"/>
                  <a:pt x="16096" y="492"/>
                </a:cubicBezTo>
                <a:cubicBezTo>
                  <a:pt x="16113" y="524"/>
                  <a:pt x="16115" y="550"/>
                  <a:pt x="16111" y="635"/>
                </a:cubicBezTo>
                <a:cubicBezTo>
                  <a:pt x="16105" y="736"/>
                  <a:pt x="16105" y="737"/>
                  <a:pt x="16127" y="712"/>
                </a:cubicBezTo>
                <a:cubicBezTo>
                  <a:pt x="16139" y="698"/>
                  <a:pt x="16177" y="624"/>
                  <a:pt x="16212" y="548"/>
                </a:cubicBezTo>
                <a:cubicBezTo>
                  <a:pt x="16251" y="463"/>
                  <a:pt x="16282" y="417"/>
                  <a:pt x="16291" y="424"/>
                </a:cubicBezTo>
                <a:cubicBezTo>
                  <a:pt x="16314" y="443"/>
                  <a:pt x="16323" y="349"/>
                  <a:pt x="16302" y="301"/>
                </a:cubicBezTo>
                <a:cubicBezTo>
                  <a:pt x="16291" y="275"/>
                  <a:pt x="16287" y="241"/>
                  <a:pt x="16291" y="211"/>
                </a:cubicBezTo>
                <a:cubicBezTo>
                  <a:pt x="16301" y="123"/>
                  <a:pt x="16288" y="71"/>
                  <a:pt x="16266" y="62"/>
                </a:cubicBezTo>
                <a:close/>
                <a:moveTo>
                  <a:pt x="20903" y="202"/>
                </a:moveTo>
                <a:cubicBezTo>
                  <a:pt x="20808" y="209"/>
                  <a:pt x="20716" y="237"/>
                  <a:pt x="20678" y="282"/>
                </a:cubicBezTo>
                <a:cubicBezTo>
                  <a:pt x="20661" y="302"/>
                  <a:pt x="20633" y="326"/>
                  <a:pt x="20614" y="335"/>
                </a:cubicBezTo>
                <a:cubicBezTo>
                  <a:pt x="20596" y="343"/>
                  <a:pt x="20571" y="368"/>
                  <a:pt x="20561" y="390"/>
                </a:cubicBezTo>
                <a:cubicBezTo>
                  <a:pt x="20550" y="413"/>
                  <a:pt x="20521" y="452"/>
                  <a:pt x="20495" y="477"/>
                </a:cubicBezTo>
                <a:cubicBezTo>
                  <a:pt x="20464" y="508"/>
                  <a:pt x="20450" y="539"/>
                  <a:pt x="20450" y="567"/>
                </a:cubicBezTo>
                <a:cubicBezTo>
                  <a:pt x="20450" y="590"/>
                  <a:pt x="20440" y="615"/>
                  <a:pt x="20427" y="625"/>
                </a:cubicBezTo>
                <a:cubicBezTo>
                  <a:pt x="20403" y="645"/>
                  <a:pt x="20366" y="725"/>
                  <a:pt x="20355" y="780"/>
                </a:cubicBezTo>
                <a:cubicBezTo>
                  <a:pt x="20351" y="798"/>
                  <a:pt x="20339" y="840"/>
                  <a:pt x="20329" y="876"/>
                </a:cubicBezTo>
                <a:cubicBezTo>
                  <a:pt x="20255" y="1116"/>
                  <a:pt x="20235" y="1256"/>
                  <a:pt x="20228" y="1585"/>
                </a:cubicBezTo>
                <a:cubicBezTo>
                  <a:pt x="20225" y="1750"/>
                  <a:pt x="20228" y="1914"/>
                  <a:pt x="20236" y="2008"/>
                </a:cubicBezTo>
                <a:cubicBezTo>
                  <a:pt x="20248" y="2160"/>
                  <a:pt x="20295" y="2409"/>
                  <a:pt x="20317" y="2438"/>
                </a:cubicBezTo>
                <a:cubicBezTo>
                  <a:pt x="20323" y="2447"/>
                  <a:pt x="20329" y="2472"/>
                  <a:pt x="20329" y="2494"/>
                </a:cubicBezTo>
                <a:cubicBezTo>
                  <a:pt x="20329" y="2516"/>
                  <a:pt x="20335" y="2537"/>
                  <a:pt x="20343" y="2544"/>
                </a:cubicBezTo>
                <a:cubicBezTo>
                  <a:pt x="20351" y="2551"/>
                  <a:pt x="20359" y="2577"/>
                  <a:pt x="20359" y="2599"/>
                </a:cubicBezTo>
                <a:cubicBezTo>
                  <a:pt x="20359" y="2652"/>
                  <a:pt x="20484" y="2906"/>
                  <a:pt x="20510" y="2906"/>
                </a:cubicBezTo>
                <a:cubicBezTo>
                  <a:pt x="20521" y="2906"/>
                  <a:pt x="20534" y="2920"/>
                  <a:pt x="20539" y="2937"/>
                </a:cubicBezTo>
                <a:cubicBezTo>
                  <a:pt x="20550" y="2976"/>
                  <a:pt x="20653" y="3076"/>
                  <a:pt x="20725" y="3113"/>
                </a:cubicBezTo>
                <a:cubicBezTo>
                  <a:pt x="20804" y="3154"/>
                  <a:pt x="21021" y="3152"/>
                  <a:pt x="21096" y="3110"/>
                </a:cubicBezTo>
                <a:cubicBezTo>
                  <a:pt x="21151" y="3080"/>
                  <a:pt x="21236" y="3003"/>
                  <a:pt x="21305" y="2918"/>
                </a:cubicBezTo>
                <a:cubicBezTo>
                  <a:pt x="21349" y="2864"/>
                  <a:pt x="21419" y="2724"/>
                  <a:pt x="21429" y="2674"/>
                </a:cubicBezTo>
                <a:cubicBezTo>
                  <a:pt x="21434" y="2645"/>
                  <a:pt x="21446" y="2624"/>
                  <a:pt x="21458" y="2624"/>
                </a:cubicBezTo>
                <a:cubicBezTo>
                  <a:pt x="21470" y="2624"/>
                  <a:pt x="21478" y="2610"/>
                  <a:pt x="21478" y="2590"/>
                </a:cubicBezTo>
                <a:cubicBezTo>
                  <a:pt x="21478" y="2571"/>
                  <a:pt x="21487" y="2531"/>
                  <a:pt x="21498" y="2500"/>
                </a:cubicBezTo>
                <a:cubicBezTo>
                  <a:pt x="21510" y="2470"/>
                  <a:pt x="21519" y="2426"/>
                  <a:pt x="21519" y="2404"/>
                </a:cubicBezTo>
                <a:cubicBezTo>
                  <a:pt x="21519" y="2383"/>
                  <a:pt x="21523" y="2359"/>
                  <a:pt x="21529" y="2352"/>
                </a:cubicBezTo>
                <a:cubicBezTo>
                  <a:pt x="21556" y="2317"/>
                  <a:pt x="21575" y="2176"/>
                  <a:pt x="21584" y="1953"/>
                </a:cubicBezTo>
                <a:cubicBezTo>
                  <a:pt x="21585" y="1923"/>
                  <a:pt x="21591" y="1878"/>
                  <a:pt x="21596" y="1857"/>
                </a:cubicBezTo>
                <a:cubicBezTo>
                  <a:pt x="21600" y="1835"/>
                  <a:pt x="21600" y="1686"/>
                  <a:pt x="21597" y="1523"/>
                </a:cubicBezTo>
                <a:cubicBezTo>
                  <a:pt x="21593" y="1291"/>
                  <a:pt x="21587" y="1197"/>
                  <a:pt x="21569" y="1096"/>
                </a:cubicBezTo>
                <a:cubicBezTo>
                  <a:pt x="21557" y="1024"/>
                  <a:pt x="21543" y="953"/>
                  <a:pt x="21538" y="938"/>
                </a:cubicBezTo>
                <a:cubicBezTo>
                  <a:pt x="21532" y="923"/>
                  <a:pt x="21516" y="870"/>
                  <a:pt x="21504" y="823"/>
                </a:cubicBezTo>
                <a:cubicBezTo>
                  <a:pt x="21445" y="591"/>
                  <a:pt x="21296" y="345"/>
                  <a:pt x="21153" y="245"/>
                </a:cubicBezTo>
                <a:cubicBezTo>
                  <a:pt x="21098" y="207"/>
                  <a:pt x="20999" y="194"/>
                  <a:pt x="20903" y="202"/>
                </a:cubicBezTo>
                <a:close/>
                <a:moveTo>
                  <a:pt x="7668" y="217"/>
                </a:moveTo>
                <a:cubicBezTo>
                  <a:pt x="7586" y="219"/>
                  <a:pt x="7521" y="449"/>
                  <a:pt x="7569" y="564"/>
                </a:cubicBezTo>
                <a:cubicBezTo>
                  <a:pt x="7582" y="593"/>
                  <a:pt x="7583" y="613"/>
                  <a:pt x="7575" y="647"/>
                </a:cubicBezTo>
                <a:cubicBezTo>
                  <a:pt x="7569" y="671"/>
                  <a:pt x="7563" y="708"/>
                  <a:pt x="7563" y="727"/>
                </a:cubicBezTo>
                <a:cubicBezTo>
                  <a:pt x="7563" y="756"/>
                  <a:pt x="7571" y="748"/>
                  <a:pt x="7598" y="697"/>
                </a:cubicBezTo>
                <a:cubicBezTo>
                  <a:pt x="7617" y="660"/>
                  <a:pt x="7661" y="609"/>
                  <a:pt x="7695" y="582"/>
                </a:cubicBezTo>
                <a:cubicBezTo>
                  <a:pt x="7729" y="556"/>
                  <a:pt x="7762" y="515"/>
                  <a:pt x="7768" y="492"/>
                </a:cubicBezTo>
                <a:cubicBezTo>
                  <a:pt x="7782" y="436"/>
                  <a:pt x="7777" y="429"/>
                  <a:pt x="7736" y="455"/>
                </a:cubicBezTo>
                <a:cubicBezTo>
                  <a:pt x="7676" y="493"/>
                  <a:pt x="7624" y="486"/>
                  <a:pt x="7601" y="437"/>
                </a:cubicBezTo>
                <a:cubicBezTo>
                  <a:pt x="7584" y="399"/>
                  <a:pt x="7583" y="384"/>
                  <a:pt x="7594" y="356"/>
                </a:cubicBezTo>
                <a:cubicBezTo>
                  <a:pt x="7609" y="317"/>
                  <a:pt x="7656" y="312"/>
                  <a:pt x="7672" y="347"/>
                </a:cubicBezTo>
                <a:cubicBezTo>
                  <a:pt x="7680" y="364"/>
                  <a:pt x="7687" y="360"/>
                  <a:pt x="7695" y="325"/>
                </a:cubicBezTo>
                <a:cubicBezTo>
                  <a:pt x="7712" y="259"/>
                  <a:pt x="7701" y="216"/>
                  <a:pt x="7668" y="217"/>
                </a:cubicBezTo>
                <a:close/>
                <a:moveTo>
                  <a:pt x="8460" y="260"/>
                </a:moveTo>
                <a:cubicBezTo>
                  <a:pt x="8396" y="260"/>
                  <a:pt x="8328" y="471"/>
                  <a:pt x="8356" y="582"/>
                </a:cubicBezTo>
                <a:cubicBezTo>
                  <a:pt x="8362" y="608"/>
                  <a:pt x="8382" y="644"/>
                  <a:pt x="8399" y="663"/>
                </a:cubicBezTo>
                <a:lnTo>
                  <a:pt x="8431" y="697"/>
                </a:lnTo>
                <a:lnTo>
                  <a:pt x="8402" y="762"/>
                </a:lnTo>
                <a:cubicBezTo>
                  <a:pt x="8386" y="797"/>
                  <a:pt x="8339" y="876"/>
                  <a:pt x="8298" y="935"/>
                </a:cubicBezTo>
                <a:cubicBezTo>
                  <a:pt x="8245" y="1011"/>
                  <a:pt x="8230" y="1040"/>
                  <a:pt x="8245" y="1040"/>
                </a:cubicBezTo>
                <a:cubicBezTo>
                  <a:pt x="8281" y="1040"/>
                  <a:pt x="8389" y="907"/>
                  <a:pt x="8436" y="805"/>
                </a:cubicBezTo>
                <a:cubicBezTo>
                  <a:pt x="8478" y="714"/>
                  <a:pt x="8480" y="710"/>
                  <a:pt x="8504" y="743"/>
                </a:cubicBezTo>
                <a:cubicBezTo>
                  <a:pt x="8526" y="774"/>
                  <a:pt x="8529" y="773"/>
                  <a:pt x="8534" y="743"/>
                </a:cubicBezTo>
                <a:cubicBezTo>
                  <a:pt x="8545" y="683"/>
                  <a:pt x="8541" y="639"/>
                  <a:pt x="8521" y="613"/>
                </a:cubicBezTo>
                <a:cubicBezTo>
                  <a:pt x="8506" y="592"/>
                  <a:pt x="8503" y="568"/>
                  <a:pt x="8507" y="483"/>
                </a:cubicBezTo>
                <a:cubicBezTo>
                  <a:pt x="8513" y="334"/>
                  <a:pt x="8498" y="260"/>
                  <a:pt x="8460" y="260"/>
                </a:cubicBezTo>
                <a:close/>
                <a:moveTo>
                  <a:pt x="3112" y="585"/>
                </a:moveTo>
                <a:lnTo>
                  <a:pt x="3083" y="669"/>
                </a:lnTo>
                <a:lnTo>
                  <a:pt x="3054" y="752"/>
                </a:lnTo>
                <a:lnTo>
                  <a:pt x="3068" y="901"/>
                </a:lnTo>
                <a:cubicBezTo>
                  <a:pt x="3097" y="1194"/>
                  <a:pt x="3137" y="1831"/>
                  <a:pt x="3134" y="1959"/>
                </a:cubicBezTo>
                <a:cubicBezTo>
                  <a:pt x="3129" y="2157"/>
                  <a:pt x="3114" y="2172"/>
                  <a:pt x="2925" y="2191"/>
                </a:cubicBezTo>
                <a:cubicBezTo>
                  <a:pt x="2842" y="2199"/>
                  <a:pt x="2761" y="2217"/>
                  <a:pt x="2745" y="2231"/>
                </a:cubicBezTo>
                <a:cubicBezTo>
                  <a:pt x="2701" y="2268"/>
                  <a:pt x="2690" y="2229"/>
                  <a:pt x="2727" y="2172"/>
                </a:cubicBezTo>
                <a:cubicBezTo>
                  <a:pt x="2776" y="2098"/>
                  <a:pt x="2810" y="1927"/>
                  <a:pt x="2810" y="1755"/>
                </a:cubicBezTo>
                <a:cubicBezTo>
                  <a:pt x="2810" y="1584"/>
                  <a:pt x="2804" y="1538"/>
                  <a:pt x="2781" y="1538"/>
                </a:cubicBezTo>
                <a:cubicBezTo>
                  <a:pt x="2736" y="1538"/>
                  <a:pt x="2642" y="1783"/>
                  <a:pt x="2605" y="1996"/>
                </a:cubicBezTo>
                <a:cubicBezTo>
                  <a:pt x="2593" y="2069"/>
                  <a:pt x="2574" y="2139"/>
                  <a:pt x="2562" y="2154"/>
                </a:cubicBezTo>
                <a:cubicBezTo>
                  <a:pt x="2548" y="2171"/>
                  <a:pt x="2488" y="2179"/>
                  <a:pt x="2386" y="2179"/>
                </a:cubicBezTo>
                <a:cubicBezTo>
                  <a:pt x="2249" y="2179"/>
                  <a:pt x="2230" y="2175"/>
                  <a:pt x="2211" y="2138"/>
                </a:cubicBezTo>
                <a:cubicBezTo>
                  <a:pt x="2180" y="2079"/>
                  <a:pt x="2199" y="2039"/>
                  <a:pt x="2260" y="2039"/>
                </a:cubicBezTo>
                <a:cubicBezTo>
                  <a:pt x="2305" y="2039"/>
                  <a:pt x="2309" y="2035"/>
                  <a:pt x="2319" y="1971"/>
                </a:cubicBezTo>
                <a:cubicBezTo>
                  <a:pt x="2326" y="1934"/>
                  <a:pt x="2331" y="1892"/>
                  <a:pt x="2331" y="1882"/>
                </a:cubicBezTo>
                <a:cubicBezTo>
                  <a:pt x="2331" y="1871"/>
                  <a:pt x="2290" y="1863"/>
                  <a:pt x="2241" y="1863"/>
                </a:cubicBezTo>
                <a:cubicBezTo>
                  <a:pt x="2116" y="1863"/>
                  <a:pt x="2051" y="1834"/>
                  <a:pt x="1933" y="1721"/>
                </a:cubicBezTo>
                <a:cubicBezTo>
                  <a:pt x="1829" y="1620"/>
                  <a:pt x="1772" y="1600"/>
                  <a:pt x="1732" y="1646"/>
                </a:cubicBezTo>
                <a:cubicBezTo>
                  <a:pt x="1709" y="1673"/>
                  <a:pt x="1655" y="1839"/>
                  <a:pt x="1663" y="1857"/>
                </a:cubicBezTo>
                <a:cubicBezTo>
                  <a:pt x="1666" y="1863"/>
                  <a:pt x="1685" y="1857"/>
                  <a:pt x="1707" y="1844"/>
                </a:cubicBezTo>
                <a:cubicBezTo>
                  <a:pt x="1766" y="1809"/>
                  <a:pt x="1805" y="1815"/>
                  <a:pt x="1880" y="1872"/>
                </a:cubicBezTo>
                <a:cubicBezTo>
                  <a:pt x="1954" y="1930"/>
                  <a:pt x="1977" y="1965"/>
                  <a:pt x="1954" y="1981"/>
                </a:cubicBezTo>
                <a:cubicBezTo>
                  <a:pt x="1946" y="1986"/>
                  <a:pt x="1888" y="2031"/>
                  <a:pt x="1826" y="2080"/>
                </a:cubicBezTo>
                <a:cubicBezTo>
                  <a:pt x="1700" y="2177"/>
                  <a:pt x="1596" y="2212"/>
                  <a:pt x="1557" y="2169"/>
                </a:cubicBezTo>
                <a:cubicBezTo>
                  <a:pt x="1544" y="2154"/>
                  <a:pt x="1519" y="2117"/>
                  <a:pt x="1504" y="2086"/>
                </a:cubicBezTo>
                <a:lnTo>
                  <a:pt x="1475" y="2027"/>
                </a:lnTo>
                <a:lnTo>
                  <a:pt x="1456" y="2083"/>
                </a:lnTo>
                <a:cubicBezTo>
                  <a:pt x="1422" y="2177"/>
                  <a:pt x="1422" y="2207"/>
                  <a:pt x="1456" y="2290"/>
                </a:cubicBezTo>
                <a:cubicBezTo>
                  <a:pt x="1502" y="2401"/>
                  <a:pt x="1510" y="2460"/>
                  <a:pt x="1492" y="2550"/>
                </a:cubicBezTo>
                <a:cubicBezTo>
                  <a:pt x="1468" y="2674"/>
                  <a:pt x="1380" y="2852"/>
                  <a:pt x="1305" y="2930"/>
                </a:cubicBezTo>
                <a:cubicBezTo>
                  <a:pt x="1247" y="2992"/>
                  <a:pt x="1227" y="3001"/>
                  <a:pt x="1168" y="2999"/>
                </a:cubicBezTo>
                <a:cubicBezTo>
                  <a:pt x="1130" y="2997"/>
                  <a:pt x="1100" y="3000"/>
                  <a:pt x="1100" y="3005"/>
                </a:cubicBezTo>
                <a:cubicBezTo>
                  <a:pt x="1100" y="3020"/>
                  <a:pt x="1163" y="3084"/>
                  <a:pt x="1206" y="3113"/>
                </a:cubicBezTo>
                <a:cubicBezTo>
                  <a:pt x="1260" y="3149"/>
                  <a:pt x="1262" y="3152"/>
                  <a:pt x="1314" y="3113"/>
                </a:cubicBezTo>
                <a:cubicBezTo>
                  <a:pt x="1411" y="3040"/>
                  <a:pt x="1463" y="2901"/>
                  <a:pt x="1511" y="2593"/>
                </a:cubicBezTo>
                <a:lnTo>
                  <a:pt x="1543" y="2395"/>
                </a:lnTo>
                <a:lnTo>
                  <a:pt x="1614" y="2383"/>
                </a:lnTo>
                <a:cubicBezTo>
                  <a:pt x="1671" y="2373"/>
                  <a:pt x="1707" y="2350"/>
                  <a:pt x="1797" y="2262"/>
                </a:cubicBezTo>
                <a:cubicBezTo>
                  <a:pt x="1917" y="2143"/>
                  <a:pt x="1990" y="2094"/>
                  <a:pt x="2074" y="2070"/>
                </a:cubicBezTo>
                <a:cubicBezTo>
                  <a:pt x="2148" y="2050"/>
                  <a:pt x="2161" y="2062"/>
                  <a:pt x="2147" y="2148"/>
                </a:cubicBezTo>
                <a:cubicBezTo>
                  <a:pt x="2131" y="2240"/>
                  <a:pt x="2148" y="2314"/>
                  <a:pt x="2195" y="2355"/>
                </a:cubicBezTo>
                <a:cubicBezTo>
                  <a:pt x="2222" y="2379"/>
                  <a:pt x="2268" y="2385"/>
                  <a:pt x="2379" y="2383"/>
                </a:cubicBezTo>
                <a:cubicBezTo>
                  <a:pt x="2467" y="2381"/>
                  <a:pt x="2530" y="2389"/>
                  <a:pt x="2534" y="2401"/>
                </a:cubicBezTo>
                <a:cubicBezTo>
                  <a:pt x="2538" y="2413"/>
                  <a:pt x="2548" y="2428"/>
                  <a:pt x="2559" y="2432"/>
                </a:cubicBezTo>
                <a:cubicBezTo>
                  <a:pt x="2574" y="2439"/>
                  <a:pt x="2579" y="2462"/>
                  <a:pt x="2582" y="2547"/>
                </a:cubicBezTo>
                <a:cubicBezTo>
                  <a:pt x="2592" y="2804"/>
                  <a:pt x="2646" y="2992"/>
                  <a:pt x="2710" y="2992"/>
                </a:cubicBezTo>
                <a:cubicBezTo>
                  <a:pt x="2796" y="2992"/>
                  <a:pt x="2848" y="2774"/>
                  <a:pt x="2816" y="2547"/>
                </a:cubicBezTo>
                <a:cubicBezTo>
                  <a:pt x="2806" y="2476"/>
                  <a:pt x="2803" y="2434"/>
                  <a:pt x="2810" y="2420"/>
                </a:cubicBezTo>
                <a:cubicBezTo>
                  <a:pt x="2816" y="2408"/>
                  <a:pt x="2876" y="2390"/>
                  <a:pt x="2945" y="2383"/>
                </a:cubicBezTo>
                <a:cubicBezTo>
                  <a:pt x="3108" y="2366"/>
                  <a:pt x="3125" y="2347"/>
                  <a:pt x="3154" y="2157"/>
                </a:cubicBezTo>
                <a:cubicBezTo>
                  <a:pt x="3181" y="1980"/>
                  <a:pt x="3182" y="1846"/>
                  <a:pt x="3155" y="1486"/>
                </a:cubicBezTo>
                <a:cubicBezTo>
                  <a:pt x="3144" y="1330"/>
                  <a:pt x="3133" y="1142"/>
                  <a:pt x="3132" y="1068"/>
                </a:cubicBezTo>
                <a:cubicBezTo>
                  <a:pt x="3130" y="947"/>
                  <a:pt x="3134" y="928"/>
                  <a:pt x="3160" y="870"/>
                </a:cubicBezTo>
                <a:lnTo>
                  <a:pt x="3189" y="805"/>
                </a:lnTo>
                <a:lnTo>
                  <a:pt x="3150" y="697"/>
                </a:lnTo>
                <a:lnTo>
                  <a:pt x="3112" y="585"/>
                </a:lnTo>
                <a:close/>
                <a:moveTo>
                  <a:pt x="5595" y="585"/>
                </a:moveTo>
                <a:lnTo>
                  <a:pt x="5566" y="669"/>
                </a:lnTo>
                <a:lnTo>
                  <a:pt x="5539" y="752"/>
                </a:lnTo>
                <a:lnTo>
                  <a:pt x="5553" y="901"/>
                </a:lnTo>
                <a:cubicBezTo>
                  <a:pt x="5582" y="1194"/>
                  <a:pt x="5620" y="1831"/>
                  <a:pt x="5617" y="1959"/>
                </a:cubicBezTo>
                <a:cubicBezTo>
                  <a:pt x="5613" y="2133"/>
                  <a:pt x="5590" y="2172"/>
                  <a:pt x="5485" y="2185"/>
                </a:cubicBezTo>
                <a:cubicBezTo>
                  <a:pt x="5398" y="2195"/>
                  <a:pt x="5367" y="2169"/>
                  <a:pt x="5343" y="2064"/>
                </a:cubicBezTo>
                <a:cubicBezTo>
                  <a:pt x="5319" y="1963"/>
                  <a:pt x="5319" y="1961"/>
                  <a:pt x="5293" y="2049"/>
                </a:cubicBezTo>
                <a:cubicBezTo>
                  <a:pt x="5253" y="2189"/>
                  <a:pt x="5189" y="2190"/>
                  <a:pt x="5158" y="2049"/>
                </a:cubicBezTo>
                <a:cubicBezTo>
                  <a:pt x="5143" y="1977"/>
                  <a:pt x="5131" y="1980"/>
                  <a:pt x="5090" y="2070"/>
                </a:cubicBezTo>
                <a:cubicBezTo>
                  <a:pt x="5020" y="2224"/>
                  <a:pt x="4942" y="2220"/>
                  <a:pt x="4891" y="2058"/>
                </a:cubicBezTo>
                <a:cubicBezTo>
                  <a:pt x="4877" y="2011"/>
                  <a:pt x="4864" y="1974"/>
                  <a:pt x="4862" y="1974"/>
                </a:cubicBezTo>
                <a:cubicBezTo>
                  <a:pt x="4860" y="1974"/>
                  <a:pt x="4846" y="2011"/>
                  <a:pt x="4832" y="2058"/>
                </a:cubicBezTo>
                <a:cubicBezTo>
                  <a:pt x="4800" y="2159"/>
                  <a:pt x="4746" y="2203"/>
                  <a:pt x="4674" y="2182"/>
                </a:cubicBezTo>
                <a:cubicBezTo>
                  <a:pt x="4628" y="2168"/>
                  <a:pt x="4581" y="2098"/>
                  <a:pt x="4581" y="2046"/>
                </a:cubicBezTo>
                <a:cubicBezTo>
                  <a:pt x="4581" y="1987"/>
                  <a:pt x="4558" y="1991"/>
                  <a:pt x="4527" y="2055"/>
                </a:cubicBezTo>
                <a:cubicBezTo>
                  <a:pt x="4463" y="2188"/>
                  <a:pt x="4363" y="2229"/>
                  <a:pt x="4312" y="2145"/>
                </a:cubicBezTo>
                <a:cubicBezTo>
                  <a:pt x="4281" y="2092"/>
                  <a:pt x="4272" y="2024"/>
                  <a:pt x="4250" y="1690"/>
                </a:cubicBezTo>
                <a:cubicBezTo>
                  <a:pt x="4241" y="1552"/>
                  <a:pt x="4232" y="1428"/>
                  <a:pt x="4229" y="1411"/>
                </a:cubicBezTo>
                <a:cubicBezTo>
                  <a:pt x="4221" y="1357"/>
                  <a:pt x="4195" y="1432"/>
                  <a:pt x="4195" y="1510"/>
                </a:cubicBezTo>
                <a:cubicBezTo>
                  <a:pt x="4195" y="1573"/>
                  <a:pt x="4188" y="1591"/>
                  <a:pt x="4151" y="1640"/>
                </a:cubicBezTo>
                <a:cubicBezTo>
                  <a:pt x="4063" y="1756"/>
                  <a:pt x="4000" y="1924"/>
                  <a:pt x="4000" y="2046"/>
                </a:cubicBezTo>
                <a:cubicBezTo>
                  <a:pt x="4000" y="2109"/>
                  <a:pt x="4036" y="2148"/>
                  <a:pt x="4108" y="2163"/>
                </a:cubicBezTo>
                <a:cubicBezTo>
                  <a:pt x="4154" y="2173"/>
                  <a:pt x="4160" y="2166"/>
                  <a:pt x="4187" y="2104"/>
                </a:cubicBezTo>
                <a:cubicBezTo>
                  <a:pt x="4210" y="2053"/>
                  <a:pt x="4220" y="2046"/>
                  <a:pt x="4231" y="2064"/>
                </a:cubicBezTo>
                <a:cubicBezTo>
                  <a:pt x="4238" y="2077"/>
                  <a:pt x="4245" y="2104"/>
                  <a:pt x="4245" y="2126"/>
                </a:cubicBezTo>
                <a:cubicBezTo>
                  <a:pt x="4245" y="2200"/>
                  <a:pt x="4276" y="2335"/>
                  <a:pt x="4299" y="2358"/>
                </a:cubicBezTo>
                <a:cubicBezTo>
                  <a:pt x="4327" y="2387"/>
                  <a:pt x="4409" y="2391"/>
                  <a:pt x="4441" y="2364"/>
                </a:cubicBezTo>
                <a:cubicBezTo>
                  <a:pt x="4455" y="2353"/>
                  <a:pt x="4484" y="2315"/>
                  <a:pt x="4504" y="2278"/>
                </a:cubicBezTo>
                <a:lnTo>
                  <a:pt x="4540" y="2206"/>
                </a:lnTo>
                <a:lnTo>
                  <a:pt x="4573" y="2284"/>
                </a:lnTo>
                <a:cubicBezTo>
                  <a:pt x="4613" y="2373"/>
                  <a:pt x="4644" y="2394"/>
                  <a:pt x="4714" y="2380"/>
                </a:cubicBezTo>
                <a:cubicBezTo>
                  <a:pt x="4751" y="2372"/>
                  <a:pt x="4776" y="2351"/>
                  <a:pt x="4804" y="2302"/>
                </a:cubicBezTo>
                <a:lnTo>
                  <a:pt x="4843" y="2234"/>
                </a:lnTo>
                <a:lnTo>
                  <a:pt x="4862" y="2281"/>
                </a:lnTo>
                <a:cubicBezTo>
                  <a:pt x="4891" y="2348"/>
                  <a:pt x="4931" y="2386"/>
                  <a:pt x="4974" y="2386"/>
                </a:cubicBezTo>
                <a:cubicBezTo>
                  <a:pt x="5017" y="2386"/>
                  <a:pt x="5053" y="2344"/>
                  <a:pt x="5092" y="2247"/>
                </a:cubicBezTo>
                <a:lnTo>
                  <a:pt x="5118" y="2182"/>
                </a:lnTo>
                <a:lnTo>
                  <a:pt x="5139" y="2268"/>
                </a:lnTo>
                <a:cubicBezTo>
                  <a:pt x="5174" y="2412"/>
                  <a:pt x="5217" y="2426"/>
                  <a:pt x="5276" y="2305"/>
                </a:cubicBezTo>
                <a:cubicBezTo>
                  <a:pt x="5313" y="2229"/>
                  <a:pt x="5317" y="2226"/>
                  <a:pt x="5328" y="2265"/>
                </a:cubicBezTo>
                <a:cubicBezTo>
                  <a:pt x="5361" y="2382"/>
                  <a:pt x="5371" y="2390"/>
                  <a:pt x="5465" y="2380"/>
                </a:cubicBezTo>
                <a:cubicBezTo>
                  <a:pt x="5587" y="2367"/>
                  <a:pt x="5610" y="2337"/>
                  <a:pt x="5637" y="2157"/>
                </a:cubicBezTo>
                <a:cubicBezTo>
                  <a:pt x="5665" y="1980"/>
                  <a:pt x="5665" y="1846"/>
                  <a:pt x="5639" y="1486"/>
                </a:cubicBezTo>
                <a:cubicBezTo>
                  <a:pt x="5627" y="1330"/>
                  <a:pt x="5617" y="1142"/>
                  <a:pt x="5616" y="1068"/>
                </a:cubicBezTo>
                <a:cubicBezTo>
                  <a:pt x="5614" y="947"/>
                  <a:pt x="5617" y="928"/>
                  <a:pt x="5643" y="870"/>
                </a:cubicBezTo>
                <a:lnTo>
                  <a:pt x="5672" y="805"/>
                </a:lnTo>
                <a:lnTo>
                  <a:pt x="5633" y="697"/>
                </a:lnTo>
                <a:lnTo>
                  <a:pt x="5595" y="585"/>
                </a:lnTo>
                <a:close/>
                <a:moveTo>
                  <a:pt x="3399" y="746"/>
                </a:moveTo>
                <a:lnTo>
                  <a:pt x="3369" y="823"/>
                </a:lnTo>
                <a:cubicBezTo>
                  <a:pt x="3338" y="899"/>
                  <a:pt x="3338" y="899"/>
                  <a:pt x="3344" y="1105"/>
                </a:cubicBezTo>
                <a:cubicBezTo>
                  <a:pt x="3347" y="1218"/>
                  <a:pt x="3359" y="1485"/>
                  <a:pt x="3370" y="1699"/>
                </a:cubicBezTo>
                <a:cubicBezTo>
                  <a:pt x="3381" y="1913"/>
                  <a:pt x="3391" y="2159"/>
                  <a:pt x="3391" y="2247"/>
                </a:cubicBezTo>
                <a:cubicBezTo>
                  <a:pt x="3391" y="2426"/>
                  <a:pt x="3403" y="2455"/>
                  <a:pt x="3420" y="2312"/>
                </a:cubicBezTo>
                <a:cubicBezTo>
                  <a:pt x="3435" y="2180"/>
                  <a:pt x="3433" y="1857"/>
                  <a:pt x="3415" y="1442"/>
                </a:cubicBezTo>
                <a:cubicBezTo>
                  <a:pt x="3407" y="1251"/>
                  <a:pt x="3399" y="1015"/>
                  <a:pt x="3399" y="919"/>
                </a:cubicBezTo>
                <a:lnTo>
                  <a:pt x="3399" y="746"/>
                </a:lnTo>
                <a:close/>
                <a:moveTo>
                  <a:pt x="5872" y="746"/>
                </a:moveTo>
                <a:lnTo>
                  <a:pt x="5842" y="823"/>
                </a:lnTo>
                <a:cubicBezTo>
                  <a:pt x="5812" y="899"/>
                  <a:pt x="5813" y="899"/>
                  <a:pt x="5819" y="1105"/>
                </a:cubicBezTo>
                <a:cubicBezTo>
                  <a:pt x="5822" y="1218"/>
                  <a:pt x="5833" y="1485"/>
                  <a:pt x="5843" y="1699"/>
                </a:cubicBezTo>
                <a:cubicBezTo>
                  <a:pt x="5854" y="1913"/>
                  <a:pt x="5864" y="2159"/>
                  <a:pt x="5864" y="2247"/>
                </a:cubicBezTo>
                <a:cubicBezTo>
                  <a:pt x="5864" y="2426"/>
                  <a:pt x="5876" y="2455"/>
                  <a:pt x="5893" y="2312"/>
                </a:cubicBezTo>
                <a:cubicBezTo>
                  <a:pt x="5908" y="2180"/>
                  <a:pt x="5906" y="1857"/>
                  <a:pt x="5888" y="1442"/>
                </a:cubicBezTo>
                <a:cubicBezTo>
                  <a:pt x="5880" y="1251"/>
                  <a:pt x="5874" y="1015"/>
                  <a:pt x="5874" y="919"/>
                </a:cubicBezTo>
                <a:lnTo>
                  <a:pt x="5872" y="746"/>
                </a:lnTo>
                <a:close/>
                <a:moveTo>
                  <a:pt x="7045" y="749"/>
                </a:moveTo>
                <a:cubicBezTo>
                  <a:pt x="7040" y="743"/>
                  <a:pt x="7027" y="759"/>
                  <a:pt x="7015" y="786"/>
                </a:cubicBezTo>
                <a:cubicBezTo>
                  <a:pt x="6993" y="835"/>
                  <a:pt x="6993" y="838"/>
                  <a:pt x="7007" y="1105"/>
                </a:cubicBezTo>
                <a:cubicBezTo>
                  <a:pt x="7015" y="1254"/>
                  <a:pt x="7027" y="1546"/>
                  <a:pt x="7034" y="1755"/>
                </a:cubicBezTo>
                <a:cubicBezTo>
                  <a:pt x="7048" y="2209"/>
                  <a:pt x="7059" y="2284"/>
                  <a:pt x="7119" y="2343"/>
                </a:cubicBezTo>
                <a:cubicBezTo>
                  <a:pt x="7166" y="2388"/>
                  <a:pt x="7299" y="2401"/>
                  <a:pt x="7362" y="2364"/>
                </a:cubicBezTo>
                <a:cubicBezTo>
                  <a:pt x="7394" y="2345"/>
                  <a:pt x="7401" y="2325"/>
                  <a:pt x="7425" y="2210"/>
                </a:cubicBezTo>
                <a:cubicBezTo>
                  <a:pt x="7457" y="2059"/>
                  <a:pt x="7458" y="1929"/>
                  <a:pt x="7425" y="1758"/>
                </a:cubicBezTo>
                <a:lnTo>
                  <a:pt x="7407" y="1662"/>
                </a:lnTo>
                <a:lnTo>
                  <a:pt x="7383" y="1764"/>
                </a:lnTo>
                <a:lnTo>
                  <a:pt x="7359" y="1866"/>
                </a:lnTo>
                <a:lnTo>
                  <a:pt x="7379" y="1925"/>
                </a:lnTo>
                <a:cubicBezTo>
                  <a:pt x="7390" y="1958"/>
                  <a:pt x="7403" y="2011"/>
                  <a:pt x="7407" y="2042"/>
                </a:cubicBezTo>
                <a:cubicBezTo>
                  <a:pt x="7417" y="2134"/>
                  <a:pt x="7368" y="2178"/>
                  <a:pt x="7259" y="2179"/>
                </a:cubicBezTo>
                <a:cubicBezTo>
                  <a:pt x="7160" y="2179"/>
                  <a:pt x="7128" y="2149"/>
                  <a:pt x="7102" y="2030"/>
                </a:cubicBezTo>
                <a:cubicBezTo>
                  <a:pt x="7086" y="1957"/>
                  <a:pt x="7054" y="1228"/>
                  <a:pt x="7054" y="916"/>
                </a:cubicBezTo>
                <a:cubicBezTo>
                  <a:pt x="7054" y="830"/>
                  <a:pt x="7050" y="755"/>
                  <a:pt x="7045" y="749"/>
                </a:cubicBezTo>
                <a:close/>
                <a:moveTo>
                  <a:pt x="7684" y="755"/>
                </a:moveTo>
                <a:lnTo>
                  <a:pt x="7652" y="817"/>
                </a:lnTo>
                <a:lnTo>
                  <a:pt x="7621" y="876"/>
                </a:lnTo>
                <a:lnTo>
                  <a:pt x="7629" y="1139"/>
                </a:lnTo>
                <a:cubicBezTo>
                  <a:pt x="7632" y="1282"/>
                  <a:pt x="7643" y="1577"/>
                  <a:pt x="7655" y="1798"/>
                </a:cubicBezTo>
                <a:cubicBezTo>
                  <a:pt x="7666" y="2019"/>
                  <a:pt x="7676" y="2239"/>
                  <a:pt x="7675" y="2287"/>
                </a:cubicBezTo>
                <a:cubicBezTo>
                  <a:pt x="7674" y="2335"/>
                  <a:pt x="7673" y="2384"/>
                  <a:pt x="7674" y="2395"/>
                </a:cubicBezTo>
                <a:cubicBezTo>
                  <a:pt x="7674" y="2407"/>
                  <a:pt x="7681" y="2405"/>
                  <a:pt x="7687" y="2392"/>
                </a:cubicBezTo>
                <a:cubicBezTo>
                  <a:pt x="7693" y="2379"/>
                  <a:pt x="7702" y="2301"/>
                  <a:pt x="7708" y="2216"/>
                </a:cubicBezTo>
                <a:cubicBezTo>
                  <a:pt x="7717" y="2092"/>
                  <a:pt x="7716" y="1960"/>
                  <a:pt x="7701" y="1566"/>
                </a:cubicBezTo>
                <a:cubicBezTo>
                  <a:pt x="7691" y="1294"/>
                  <a:pt x="7682" y="1001"/>
                  <a:pt x="7682" y="913"/>
                </a:cubicBezTo>
                <a:lnTo>
                  <a:pt x="7684" y="755"/>
                </a:lnTo>
                <a:close/>
                <a:moveTo>
                  <a:pt x="16609" y="765"/>
                </a:moveTo>
                <a:cubicBezTo>
                  <a:pt x="16607" y="761"/>
                  <a:pt x="16584" y="816"/>
                  <a:pt x="16558" y="891"/>
                </a:cubicBezTo>
                <a:cubicBezTo>
                  <a:pt x="16517" y="1009"/>
                  <a:pt x="16511" y="1040"/>
                  <a:pt x="16516" y="1105"/>
                </a:cubicBezTo>
                <a:cubicBezTo>
                  <a:pt x="16519" y="1147"/>
                  <a:pt x="16530" y="1419"/>
                  <a:pt x="16542" y="1711"/>
                </a:cubicBezTo>
                <a:cubicBezTo>
                  <a:pt x="16553" y="2004"/>
                  <a:pt x="16565" y="2276"/>
                  <a:pt x="16568" y="2315"/>
                </a:cubicBezTo>
                <a:lnTo>
                  <a:pt x="16572" y="2386"/>
                </a:lnTo>
                <a:lnTo>
                  <a:pt x="16786" y="2386"/>
                </a:lnTo>
                <a:lnTo>
                  <a:pt x="16998" y="2386"/>
                </a:lnTo>
                <a:lnTo>
                  <a:pt x="17025" y="2284"/>
                </a:lnTo>
                <a:lnTo>
                  <a:pt x="17054" y="2182"/>
                </a:lnTo>
                <a:lnTo>
                  <a:pt x="17070" y="2231"/>
                </a:lnTo>
                <a:cubicBezTo>
                  <a:pt x="17122" y="2391"/>
                  <a:pt x="17114" y="2386"/>
                  <a:pt x="17297" y="2380"/>
                </a:cubicBezTo>
                <a:lnTo>
                  <a:pt x="17462" y="2374"/>
                </a:lnTo>
                <a:lnTo>
                  <a:pt x="17487" y="2278"/>
                </a:lnTo>
                <a:lnTo>
                  <a:pt x="17511" y="2182"/>
                </a:lnTo>
                <a:lnTo>
                  <a:pt x="17527" y="2231"/>
                </a:lnTo>
                <a:cubicBezTo>
                  <a:pt x="17579" y="2391"/>
                  <a:pt x="17568" y="2386"/>
                  <a:pt x="17789" y="2386"/>
                </a:cubicBezTo>
                <a:lnTo>
                  <a:pt x="17987" y="2386"/>
                </a:lnTo>
                <a:lnTo>
                  <a:pt x="18086" y="2284"/>
                </a:lnTo>
                <a:cubicBezTo>
                  <a:pt x="18183" y="2182"/>
                  <a:pt x="18186" y="2178"/>
                  <a:pt x="18276" y="2182"/>
                </a:cubicBezTo>
                <a:cubicBezTo>
                  <a:pt x="18327" y="2184"/>
                  <a:pt x="18397" y="2193"/>
                  <a:pt x="18432" y="2200"/>
                </a:cubicBezTo>
                <a:lnTo>
                  <a:pt x="18494" y="2216"/>
                </a:lnTo>
                <a:lnTo>
                  <a:pt x="18546" y="2058"/>
                </a:lnTo>
                <a:lnTo>
                  <a:pt x="18598" y="1900"/>
                </a:lnTo>
                <a:lnTo>
                  <a:pt x="18530" y="1860"/>
                </a:lnTo>
                <a:cubicBezTo>
                  <a:pt x="18493" y="1838"/>
                  <a:pt x="18391" y="1750"/>
                  <a:pt x="18304" y="1665"/>
                </a:cubicBezTo>
                <a:cubicBezTo>
                  <a:pt x="18088" y="1455"/>
                  <a:pt x="18038" y="1423"/>
                  <a:pt x="17980" y="1455"/>
                </a:cubicBezTo>
                <a:cubicBezTo>
                  <a:pt x="17933" y="1480"/>
                  <a:pt x="17869" y="1608"/>
                  <a:pt x="17826" y="1764"/>
                </a:cubicBezTo>
                <a:lnTo>
                  <a:pt x="17804" y="1838"/>
                </a:lnTo>
                <a:lnTo>
                  <a:pt x="17842" y="1807"/>
                </a:lnTo>
                <a:cubicBezTo>
                  <a:pt x="17866" y="1787"/>
                  <a:pt x="17893" y="1777"/>
                  <a:pt x="17918" y="1786"/>
                </a:cubicBezTo>
                <a:cubicBezTo>
                  <a:pt x="17971" y="1804"/>
                  <a:pt x="18062" y="1879"/>
                  <a:pt x="18090" y="1928"/>
                </a:cubicBezTo>
                <a:lnTo>
                  <a:pt x="18114" y="1968"/>
                </a:lnTo>
                <a:lnTo>
                  <a:pt x="18085" y="1993"/>
                </a:lnTo>
                <a:cubicBezTo>
                  <a:pt x="18068" y="2007"/>
                  <a:pt x="17973" y="2018"/>
                  <a:pt x="17849" y="2018"/>
                </a:cubicBezTo>
                <a:lnTo>
                  <a:pt x="17640" y="2018"/>
                </a:lnTo>
                <a:lnTo>
                  <a:pt x="17625" y="1965"/>
                </a:lnTo>
                <a:cubicBezTo>
                  <a:pt x="17611" y="1922"/>
                  <a:pt x="17610" y="1872"/>
                  <a:pt x="17616" y="1687"/>
                </a:cubicBezTo>
                <a:lnTo>
                  <a:pt x="17623" y="1464"/>
                </a:lnTo>
                <a:lnTo>
                  <a:pt x="17585" y="1538"/>
                </a:lnTo>
                <a:cubicBezTo>
                  <a:pt x="17536" y="1637"/>
                  <a:pt x="17523" y="1697"/>
                  <a:pt x="17516" y="1848"/>
                </a:cubicBezTo>
                <a:cubicBezTo>
                  <a:pt x="17513" y="1916"/>
                  <a:pt x="17508" y="1981"/>
                  <a:pt x="17504" y="1993"/>
                </a:cubicBezTo>
                <a:cubicBezTo>
                  <a:pt x="17500" y="2007"/>
                  <a:pt x="17439" y="2018"/>
                  <a:pt x="17347" y="2018"/>
                </a:cubicBezTo>
                <a:cubicBezTo>
                  <a:pt x="17203" y="2018"/>
                  <a:pt x="17195" y="2014"/>
                  <a:pt x="17173" y="1965"/>
                </a:cubicBezTo>
                <a:cubicBezTo>
                  <a:pt x="17152" y="1916"/>
                  <a:pt x="17152" y="1902"/>
                  <a:pt x="17159" y="1677"/>
                </a:cubicBezTo>
                <a:lnTo>
                  <a:pt x="17164" y="1442"/>
                </a:lnTo>
                <a:lnTo>
                  <a:pt x="17138" y="1492"/>
                </a:lnTo>
                <a:cubicBezTo>
                  <a:pt x="17082" y="1603"/>
                  <a:pt x="17057" y="1708"/>
                  <a:pt x="17051" y="1860"/>
                </a:cubicBezTo>
                <a:lnTo>
                  <a:pt x="17045" y="2005"/>
                </a:lnTo>
                <a:lnTo>
                  <a:pt x="16865" y="2012"/>
                </a:lnTo>
                <a:cubicBezTo>
                  <a:pt x="16701" y="2017"/>
                  <a:pt x="16684" y="2013"/>
                  <a:pt x="16675" y="1977"/>
                </a:cubicBezTo>
                <a:cubicBezTo>
                  <a:pt x="16658" y="1908"/>
                  <a:pt x="16644" y="1691"/>
                  <a:pt x="16627" y="1226"/>
                </a:cubicBezTo>
                <a:cubicBezTo>
                  <a:pt x="16619" y="976"/>
                  <a:pt x="16610" y="769"/>
                  <a:pt x="16609" y="765"/>
                </a:cubicBezTo>
                <a:close/>
                <a:moveTo>
                  <a:pt x="646" y="780"/>
                </a:moveTo>
                <a:lnTo>
                  <a:pt x="620" y="848"/>
                </a:lnTo>
                <a:lnTo>
                  <a:pt x="592" y="919"/>
                </a:lnTo>
                <a:lnTo>
                  <a:pt x="552" y="861"/>
                </a:lnTo>
                <a:lnTo>
                  <a:pt x="511" y="802"/>
                </a:lnTo>
                <a:lnTo>
                  <a:pt x="488" y="879"/>
                </a:lnTo>
                <a:lnTo>
                  <a:pt x="466" y="960"/>
                </a:lnTo>
                <a:lnTo>
                  <a:pt x="505" y="1031"/>
                </a:lnTo>
                <a:cubicBezTo>
                  <a:pt x="527" y="1071"/>
                  <a:pt x="545" y="1105"/>
                  <a:pt x="546" y="1105"/>
                </a:cubicBezTo>
                <a:cubicBezTo>
                  <a:pt x="547" y="1105"/>
                  <a:pt x="557" y="1069"/>
                  <a:pt x="569" y="1028"/>
                </a:cubicBezTo>
                <a:cubicBezTo>
                  <a:pt x="594" y="937"/>
                  <a:pt x="601" y="935"/>
                  <a:pt x="640" y="1006"/>
                </a:cubicBezTo>
                <a:lnTo>
                  <a:pt x="669" y="1062"/>
                </a:lnTo>
                <a:lnTo>
                  <a:pt x="697" y="987"/>
                </a:lnTo>
                <a:cubicBezTo>
                  <a:pt x="711" y="946"/>
                  <a:pt x="723" y="907"/>
                  <a:pt x="723" y="901"/>
                </a:cubicBezTo>
                <a:cubicBezTo>
                  <a:pt x="723" y="894"/>
                  <a:pt x="706" y="863"/>
                  <a:pt x="685" y="833"/>
                </a:cubicBezTo>
                <a:lnTo>
                  <a:pt x="646" y="780"/>
                </a:lnTo>
                <a:close/>
                <a:moveTo>
                  <a:pt x="4229" y="780"/>
                </a:moveTo>
                <a:lnTo>
                  <a:pt x="4203" y="848"/>
                </a:lnTo>
                <a:lnTo>
                  <a:pt x="4176" y="919"/>
                </a:lnTo>
                <a:lnTo>
                  <a:pt x="4135" y="861"/>
                </a:lnTo>
                <a:lnTo>
                  <a:pt x="4093" y="802"/>
                </a:lnTo>
                <a:lnTo>
                  <a:pt x="4071" y="879"/>
                </a:lnTo>
                <a:lnTo>
                  <a:pt x="4048" y="960"/>
                </a:lnTo>
                <a:lnTo>
                  <a:pt x="4089" y="1031"/>
                </a:lnTo>
                <a:cubicBezTo>
                  <a:pt x="4110" y="1071"/>
                  <a:pt x="4128" y="1105"/>
                  <a:pt x="4129" y="1105"/>
                </a:cubicBezTo>
                <a:cubicBezTo>
                  <a:pt x="4130" y="1105"/>
                  <a:pt x="4141" y="1069"/>
                  <a:pt x="4152" y="1028"/>
                </a:cubicBezTo>
                <a:cubicBezTo>
                  <a:pt x="4178" y="937"/>
                  <a:pt x="4183" y="935"/>
                  <a:pt x="4222" y="1006"/>
                </a:cubicBezTo>
                <a:lnTo>
                  <a:pt x="4253" y="1062"/>
                </a:lnTo>
                <a:lnTo>
                  <a:pt x="4279" y="987"/>
                </a:lnTo>
                <a:cubicBezTo>
                  <a:pt x="4293" y="946"/>
                  <a:pt x="4306" y="907"/>
                  <a:pt x="4306" y="901"/>
                </a:cubicBezTo>
                <a:cubicBezTo>
                  <a:pt x="4306" y="894"/>
                  <a:pt x="4288" y="863"/>
                  <a:pt x="4267" y="833"/>
                </a:cubicBezTo>
                <a:lnTo>
                  <a:pt x="4229" y="780"/>
                </a:lnTo>
                <a:close/>
                <a:moveTo>
                  <a:pt x="13032" y="796"/>
                </a:moveTo>
                <a:lnTo>
                  <a:pt x="12993" y="864"/>
                </a:lnTo>
                <a:cubicBezTo>
                  <a:pt x="12972" y="901"/>
                  <a:pt x="12947" y="932"/>
                  <a:pt x="12938" y="932"/>
                </a:cubicBezTo>
                <a:cubicBezTo>
                  <a:pt x="12929" y="932"/>
                  <a:pt x="12900" y="900"/>
                  <a:pt x="12873" y="864"/>
                </a:cubicBezTo>
                <a:lnTo>
                  <a:pt x="12823" y="799"/>
                </a:lnTo>
                <a:lnTo>
                  <a:pt x="12774" y="901"/>
                </a:lnTo>
                <a:cubicBezTo>
                  <a:pt x="12747" y="957"/>
                  <a:pt x="12727" y="1011"/>
                  <a:pt x="12730" y="1021"/>
                </a:cubicBezTo>
                <a:cubicBezTo>
                  <a:pt x="12733" y="1032"/>
                  <a:pt x="12759" y="1070"/>
                  <a:pt x="12788" y="1105"/>
                </a:cubicBezTo>
                <a:cubicBezTo>
                  <a:pt x="12817" y="1140"/>
                  <a:pt x="12846" y="1170"/>
                  <a:pt x="12852" y="1170"/>
                </a:cubicBezTo>
                <a:cubicBezTo>
                  <a:pt x="12858" y="1170"/>
                  <a:pt x="12879" y="1137"/>
                  <a:pt x="12897" y="1096"/>
                </a:cubicBezTo>
                <a:lnTo>
                  <a:pt x="12931" y="1021"/>
                </a:lnTo>
                <a:lnTo>
                  <a:pt x="13000" y="1096"/>
                </a:lnTo>
                <a:cubicBezTo>
                  <a:pt x="13067" y="1168"/>
                  <a:pt x="13071" y="1170"/>
                  <a:pt x="13096" y="1136"/>
                </a:cubicBezTo>
                <a:cubicBezTo>
                  <a:pt x="13124" y="1097"/>
                  <a:pt x="13161" y="994"/>
                  <a:pt x="13161" y="956"/>
                </a:cubicBezTo>
                <a:cubicBezTo>
                  <a:pt x="13161" y="943"/>
                  <a:pt x="13132" y="901"/>
                  <a:pt x="13096" y="864"/>
                </a:cubicBezTo>
                <a:lnTo>
                  <a:pt x="13032" y="796"/>
                </a:lnTo>
                <a:close/>
                <a:moveTo>
                  <a:pt x="17551" y="796"/>
                </a:moveTo>
                <a:lnTo>
                  <a:pt x="17513" y="864"/>
                </a:lnTo>
                <a:cubicBezTo>
                  <a:pt x="17491" y="901"/>
                  <a:pt x="17466" y="932"/>
                  <a:pt x="17458" y="932"/>
                </a:cubicBezTo>
                <a:cubicBezTo>
                  <a:pt x="17449" y="932"/>
                  <a:pt x="17419" y="900"/>
                  <a:pt x="17392" y="864"/>
                </a:cubicBezTo>
                <a:lnTo>
                  <a:pt x="17343" y="799"/>
                </a:lnTo>
                <a:lnTo>
                  <a:pt x="17294" y="901"/>
                </a:lnTo>
                <a:cubicBezTo>
                  <a:pt x="17267" y="957"/>
                  <a:pt x="17247" y="1011"/>
                  <a:pt x="17250" y="1021"/>
                </a:cubicBezTo>
                <a:cubicBezTo>
                  <a:pt x="17253" y="1032"/>
                  <a:pt x="17279" y="1070"/>
                  <a:pt x="17308" y="1105"/>
                </a:cubicBezTo>
                <a:cubicBezTo>
                  <a:pt x="17337" y="1140"/>
                  <a:pt x="17366" y="1170"/>
                  <a:pt x="17372" y="1170"/>
                </a:cubicBezTo>
                <a:cubicBezTo>
                  <a:pt x="17378" y="1170"/>
                  <a:pt x="17397" y="1137"/>
                  <a:pt x="17416" y="1096"/>
                </a:cubicBezTo>
                <a:lnTo>
                  <a:pt x="17450" y="1021"/>
                </a:lnTo>
                <a:lnTo>
                  <a:pt x="17520" y="1096"/>
                </a:lnTo>
                <a:cubicBezTo>
                  <a:pt x="17587" y="1168"/>
                  <a:pt x="17591" y="1170"/>
                  <a:pt x="17616" y="1136"/>
                </a:cubicBezTo>
                <a:cubicBezTo>
                  <a:pt x="17644" y="1097"/>
                  <a:pt x="17681" y="994"/>
                  <a:pt x="17681" y="956"/>
                </a:cubicBezTo>
                <a:cubicBezTo>
                  <a:pt x="17681" y="943"/>
                  <a:pt x="17652" y="901"/>
                  <a:pt x="17616" y="864"/>
                </a:cubicBezTo>
                <a:lnTo>
                  <a:pt x="17551" y="796"/>
                </a:lnTo>
                <a:close/>
                <a:moveTo>
                  <a:pt x="18058" y="796"/>
                </a:moveTo>
                <a:lnTo>
                  <a:pt x="18018" y="867"/>
                </a:lnTo>
                <a:cubicBezTo>
                  <a:pt x="17978" y="935"/>
                  <a:pt x="17955" y="992"/>
                  <a:pt x="17955" y="1037"/>
                </a:cubicBezTo>
                <a:cubicBezTo>
                  <a:pt x="17955" y="1049"/>
                  <a:pt x="17977" y="1094"/>
                  <a:pt x="18003" y="1136"/>
                </a:cubicBezTo>
                <a:cubicBezTo>
                  <a:pt x="18029" y="1178"/>
                  <a:pt x="18056" y="1213"/>
                  <a:pt x="18063" y="1213"/>
                </a:cubicBezTo>
                <a:cubicBezTo>
                  <a:pt x="18077" y="1213"/>
                  <a:pt x="18148" y="1108"/>
                  <a:pt x="18167" y="1059"/>
                </a:cubicBezTo>
                <a:cubicBezTo>
                  <a:pt x="18183" y="1017"/>
                  <a:pt x="18159" y="946"/>
                  <a:pt x="18099" y="857"/>
                </a:cubicBezTo>
                <a:lnTo>
                  <a:pt x="18058" y="796"/>
                </a:lnTo>
                <a:close/>
                <a:moveTo>
                  <a:pt x="18860" y="885"/>
                </a:moveTo>
                <a:lnTo>
                  <a:pt x="18839" y="947"/>
                </a:lnTo>
                <a:cubicBezTo>
                  <a:pt x="18829" y="981"/>
                  <a:pt x="18804" y="1073"/>
                  <a:pt x="18784" y="1154"/>
                </a:cubicBezTo>
                <a:lnTo>
                  <a:pt x="18749" y="1303"/>
                </a:lnTo>
                <a:lnTo>
                  <a:pt x="18780" y="1786"/>
                </a:lnTo>
                <a:cubicBezTo>
                  <a:pt x="18797" y="2050"/>
                  <a:pt x="18814" y="2294"/>
                  <a:pt x="18818" y="2327"/>
                </a:cubicBezTo>
                <a:cubicBezTo>
                  <a:pt x="18821" y="2360"/>
                  <a:pt x="18825" y="2386"/>
                  <a:pt x="18828" y="2386"/>
                </a:cubicBezTo>
                <a:cubicBezTo>
                  <a:pt x="18830" y="2386"/>
                  <a:pt x="18848" y="2318"/>
                  <a:pt x="18865" y="2237"/>
                </a:cubicBezTo>
                <a:cubicBezTo>
                  <a:pt x="18893" y="2114"/>
                  <a:pt x="18898" y="2060"/>
                  <a:pt x="18902" y="1891"/>
                </a:cubicBezTo>
                <a:cubicBezTo>
                  <a:pt x="18906" y="1697"/>
                  <a:pt x="18893" y="1375"/>
                  <a:pt x="18870" y="1043"/>
                </a:cubicBezTo>
                <a:lnTo>
                  <a:pt x="18860" y="885"/>
                </a:lnTo>
                <a:close/>
                <a:moveTo>
                  <a:pt x="12008" y="1074"/>
                </a:moveTo>
                <a:cubicBezTo>
                  <a:pt x="12006" y="1062"/>
                  <a:pt x="11986" y="1130"/>
                  <a:pt x="11963" y="1229"/>
                </a:cubicBezTo>
                <a:lnTo>
                  <a:pt x="11919" y="1408"/>
                </a:lnTo>
                <a:lnTo>
                  <a:pt x="11954" y="1702"/>
                </a:lnTo>
                <a:cubicBezTo>
                  <a:pt x="11973" y="1863"/>
                  <a:pt x="11986" y="1999"/>
                  <a:pt x="11983" y="2005"/>
                </a:cubicBezTo>
                <a:cubicBezTo>
                  <a:pt x="11980" y="2012"/>
                  <a:pt x="11903" y="2018"/>
                  <a:pt x="11812" y="2018"/>
                </a:cubicBezTo>
                <a:cubicBezTo>
                  <a:pt x="11653" y="2018"/>
                  <a:pt x="11646" y="2016"/>
                  <a:pt x="11635" y="1971"/>
                </a:cubicBezTo>
                <a:cubicBezTo>
                  <a:pt x="11627" y="1943"/>
                  <a:pt x="11625" y="1883"/>
                  <a:pt x="11629" y="1817"/>
                </a:cubicBezTo>
                <a:cubicBezTo>
                  <a:pt x="11638" y="1667"/>
                  <a:pt x="11620" y="1700"/>
                  <a:pt x="11594" y="1882"/>
                </a:cubicBezTo>
                <a:cubicBezTo>
                  <a:pt x="11571" y="2035"/>
                  <a:pt x="11556" y="2294"/>
                  <a:pt x="11566" y="2352"/>
                </a:cubicBezTo>
                <a:cubicBezTo>
                  <a:pt x="11572" y="2381"/>
                  <a:pt x="11598" y="2386"/>
                  <a:pt x="11759" y="2386"/>
                </a:cubicBezTo>
                <a:lnTo>
                  <a:pt x="11947" y="2386"/>
                </a:lnTo>
                <a:lnTo>
                  <a:pt x="11970" y="2299"/>
                </a:lnTo>
                <a:cubicBezTo>
                  <a:pt x="11982" y="2252"/>
                  <a:pt x="11998" y="2213"/>
                  <a:pt x="12003" y="2213"/>
                </a:cubicBezTo>
                <a:cubicBezTo>
                  <a:pt x="12009" y="2213"/>
                  <a:pt x="12021" y="2252"/>
                  <a:pt x="12029" y="2299"/>
                </a:cubicBezTo>
                <a:lnTo>
                  <a:pt x="12045" y="2386"/>
                </a:lnTo>
                <a:lnTo>
                  <a:pt x="12253" y="2386"/>
                </a:lnTo>
                <a:cubicBezTo>
                  <a:pt x="12367" y="2386"/>
                  <a:pt x="12459" y="2379"/>
                  <a:pt x="12459" y="2370"/>
                </a:cubicBezTo>
                <a:cubicBezTo>
                  <a:pt x="12459" y="2361"/>
                  <a:pt x="12471" y="2325"/>
                  <a:pt x="12484" y="2290"/>
                </a:cubicBezTo>
                <a:lnTo>
                  <a:pt x="12507" y="2228"/>
                </a:lnTo>
                <a:lnTo>
                  <a:pt x="12530" y="2305"/>
                </a:lnTo>
                <a:lnTo>
                  <a:pt x="12553" y="2386"/>
                </a:lnTo>
                <a:lnTo>
                  <a:pt x="12748" y="2380"/>
                </a:lnTo>
                <a:lnTo>
                  <a:pt x="12942" y="2374"/>
                </a:lnTo>
                <a:lnTo>
                  <a:pt x="12967" y="2278"/>
                </a:lnTo>
                <a:lnTo>
                  <a:pt x="12992" y="2182"/>
                </a:lnTo>
                <a:lnTo>
                  <a:pt x="13009" y="2231"/>
                </a:lnTo>
                <a:cubicBezTo>
                  <a:pt x="13057" y="2380"/>
                  <a:pt x="13061" y="2386"/>
                  <a:pt x="13172" y="2386"/>
                </a:cubicBezTo>
                <a:lnTo>
                  <a:pt x="13275" y="2386"/>
                </a:lnTo>
                <a:lnTo>
                  <a:pt x="13292" y="2318"/>
                </a:lnTo>
                <a:cubicBezTo>
                  <a:pt x="13302" y="2280"/>
                  <a:pt x="13319" y="2225"/>
                  <a:pt x="13330" y="2197"/>
                </a:cubicBezTo>
                <a:lnTo>
                  <a:pt x="13350" y="2148"/>
                </a:lnTo>
                <a:lnTo>
                  <a:pt x="13485" y="2262"/>
                </a:lnTo>
                <a:lnTo>
                  <a:pt x="13620" y="2377"/>
                </a:lnTo>
                <a:lnTo>
                  <a:pt x="13664" y="2225"/>
                </a:lnTo>
                <a:cubicBezTo>
                  <a:pt x="13716" y="2039"/>
                  <a:pt x="13718" y="1964"/>
                  <a:pt x="13677" y="1680"/>
                </a:cubicBezTo>
                <a:cubicBezTo>
                  <a:pt x="13634" y="1384"/>
                  <a:pt x="13634" y="1386"/>
                  <a:pt x="13603" y="1387"/>
                </a:cubicBezTo>
                <a:cubicBezTo>
                  <a:pt x="13564" y="1387"/>
                  <a:pt x="13482" y="1473"/>
                  <a:pt x="13420" y="1578"/>
                </a:cubicBezTo>
                <a:cubicBezTo>
                  <a:pt x="13380" y="1646"/>
                  <a:pt x="13358" y="1706"/>
                  <a:pt x="13328" y="1835"/>
                </a:cubicBezTo>
                <a:lnTo>
                  <a:pt x="13289" y="2005"/>
                </a:lnTo>
                <a:lnTo>
                  <a:pt x="13205" y="2012"/>
                </a:lnTo>
                <a:cubicBezTo>
                  <a:pt x="13126" y="2017"/>
                  <a:pt x="13122" y="2015"/>
                  <a:pt x="13106" y="1965"/>
                </a:cubicBezTo>
                <a:cubicBezTo>
                  <a:pt x="13093" y="1921"/>
                  <a:pt x="13090" y="1873"/>
                  <a:pt x="13096" y="1687"/>
                </a:cubicBezTo>
                <a:lnTo>
                  <a:pt x="13103" y="1464"/>
                </a:lnTo>
                <a:lnTo>
                  <a:pt x="13066" y="1538"/>
                </a:lnTo>
                <a:cubicBezTo>
                  <a:pt x="13016" y="1638"/>
                  <a:pt x="13003" y="1696"/>
                  <a:pt x="12996" y="1851"/>
                </a:cubicBezTo>
                <a:cubicBezTo>
                  <a:pt x="12993" y="1921"/>
                  <a:pt x="12986" y="1986"/>
                  <a:pt x="12981" y="1996"/>
                </a:cubicBezTo>
                <a:cubicBezTo>
                  <a:pt x="12972" y="2016"/>
                  <a:pt x="12675" y="2028"/>
                  <a:pt x="12666" y="2008"/>
                </a:cubicBezTo>
                <a:cubicBezTo>
                  <a:pt x="12663" y="2002"/>
                  <a:pt x="12670" y="1945"/>
                  <a:pt x="12682" y="1885"/>
                </a:cubicBezTo>
                <a:cubicBezTo>
                  <a:pt x="12709" y="1755"/>
                  <a:pt x="12701" y="1670"/>
                  <a:pt x="12655" y="1578"/>
                </a:cubicBezTo>
                <a:cubicBezTo>
                  <a:pt x="12604" y="1478"/>
                  <a:pt x="12561" y="1443"/>
                  <a:pt x="12488" y="1445"/>
                </a:cubicBezTo>
                <a:cubicBezTo>
                  <a:pt x="12387" y="1448"/>
                  <a:pt x="12344" y="1507"/>
                  <a:pt x="12293" y="1708"/>
                </a:cubicBezTo>
                <a:lnTo>
                  <a:pt x="12254" y="1863"/>
                </a:lnTo>
                <a:lnTo>
                  <a:pt x="12302" y="1863"/>
                </a:lnTo>
                <a:cubicBezTo>
                  <a:pt x="12353" y="1863"/>
                  <a:pt x="12422" y="1935"/>
                  <a:pt x="12415" y="1981"/>
                </a:cubicBezTo>
                <a:cubicBezTo>
                  <a:pt x="12413" y="1997"/>
                  <a:pt x="12367" y="2007"/>
                  <a:pt x="12278" y="2012"/>
                </a:cubicBezTo>
                <a:lnTo>
                  <a:pt x="12143" y="2018"/>
                </a:lnTo>
                <a:lnTo>
                  <a:pt x="12122" y="1919"/>
                </a:lnTo>
                <a:cubicBezTo>
                  <a:pt x="12111" y="1865"/>
                  <a:pt x="12082" y="1658"/>
                  <a:pt x="12057" y="1458"/>
                </a:cubicBezTo>
                <a:cubicBezTo>
                  <a:pt x="12032" y="1257"/>
                  <a:pt x="12009" y="1086"/>
                  <a:pt x="12008" y="1074"/>
                </a:cubicBezTo>
                <a:close/>
                <a:moveTo>
                  <a:pt x="14489" y="1074"/>
                </a:moveTo>
                <a:cubicBezTo>
                  <a:pt x="14475" y="1071"/>
                  <a:pt x="14462" y="1102"/>
                  <a:pt x="14434" y="1161"/>
                </a:cubicBezTo>
                <a:cubicBezTo>
                  <a:pt x="14407" y="1219"/>
                  <a:pt x="14383" y="1282"/>
                  <a:pt x="14384" y="1300"/>
                </a:cubicBezTo>
                <a:cubicBezTo>
                  <a:pt x="14384" y="1318"/>
                  <a:pt x="14403" y="1363"/>
                  <a:pt x="14427" y="1402"/>
                </a:cubicBezTo>
                <a:cubicBezTo>
                  <a:pt x="14451" y="1441"/>
                  <a:pt x="14476" y="1473"/>
                  <a:pt x="14484" y="1473"/>
                </a:cubicBezTo>
                <a:cubicBezTo>
                  <a:pt x="14509" y="1474"/>
                  <a:pt x="14597" y="1341"/>
                  <a:pt x="14597" y="1303"/>
                </a:cubicBezTo>
                <a:cubicBezTo>
                  <a:pt x="14597" y="1283"/>
                  <a:pt x="14580" y="1230"/>
                  <a:pt x="14559" y="1189"/>
                </a:cubicBezTo>
                <a:cubicBezTo>
                  <a:pt x="14522" y="1114"/>
                  <a:pt x="14504" y="1078"/>
                  <a:pt x="14489" y="1074"/>
                </a:cubicBezTo>
                <a:close/>
                <a:moveTo>
                  <a:pt x="9111" y="1124"/>
                </a:moveTo>
                <a:lnTo>
                  <a:pt x="9086" y="1185"/>
                </a:lnTo>
                <a:lnTo>
                  <a:pt x="9063" y="1247"/>
                </a:lnTo>
                <a:lnTo>
                  <a:pt x="9087" y="1529"/>
                </a:lnTo>
                <a:cubicBezTo>
                  <a:pt x="9101" y="1684"/>
                  <a:pt x="9110" y="1852"/>
                  <a:pt x="9108" y="1903"/>
                </a:cubicBezTo>
                <a:cubicBezTo>
                  <a:pt x="9099" y="2086"/>
                  <a:pt x="9021" y="2183"/>
                  <a:pt x="8902" y="2160"/>
                </a:cubicBezTo>
                <a:cubicBezTo>
                  <a:pt x="8850" y="2150"/>
                  <a:pt x="8836" y="2138"/>
                  <a:pt x="8813" y="2083"/>
                </a:cubicBezTo>
                <a:cubicBezTo>
                  <a:pt x="8781" y="2006"/>
                  <a:pt x="8776" y="2018"/>
                  <a:pt x="8768" y="2179"/>
                </a:cubicBezTo>
                <a:lnTo>
                  <a:pt x="8762" y="2299"/>
                </a:lnTo>
                <a:lnTo>
                  <a:pt x="8798" y="2330"/>
                </a:lnTo>
                <a:cubicBezTo>
                  <a:pt x="8846" y="2372"/>
                  <a:pt x="8947" y="2372"/>
                  <a:pt x="8996" y="2330"/>
                </a:cubicBezTo>
                <a:cubicBezTo>
                  <a:pt x="9017" y="2312"/>
                  <a:pt x="9055" y="2247"/>
                  <a:pt x="9081" y="2185"/>
                </a:cubicBezTo>
                <a:lnTo>
                  <a:pt x="9129" y="2070"/>
                </a:lnTo>
                <a:lnTo>
                  <a:pt x="9156" y="2197"/>
                </a:lnTo>
                <a:cubicBezTo>
                  <a:pt x="9175" y="2292"/>
                  <a:pt x="9190" y="2331"/>
                  <a:pt x="9215" y="2355"/>
                </a:cubicBezTo>
                <a:cubicBezTo>
                  <a:pt x="9301" y="2438"/>
                  <a:pt x="9481" y="2349"/>
                  <a:pt x="9711" y="2107"/>
                </a:cubicBezTo>
                <a:cubicBezTo>
                  <a:pt x="9827" y="1986"/>
                  <a:pt x="9828" y="1983"/>
                  <a:pt x="9835" y="1897"/>
                </a:cubicBezTo>
                <a:cubicBezTo>
                  <a:pt x="9838" y="1849"/>
                  <a:pt x="9839" y="1808"/>
                  <a:pt x="9838" y="1804"/>
                </a:cubicBezTo>
                <a:cubicBezTo>
                  <a:pt x="9836" y="1800"/>
                  <a:pt x="9804" y="1831"/>
                  <a:pt x="9765" y="1872"/>
                </a:cubicBezTo>
                <a:cubicBezTo>
                  <a:pt x="9656" y="1989"/>
                  <a:pt x="9618" y="2006"/>
                  <a:pt x="9566" y="1956"/>
                </a:cubicBezTo>
                <a:cubicBezTo>
                  <a:pt x="9543" y="1933"/>
                  <a:pt x="9509" y="1882"/>
                  <a:pt x="9492" y="1844"/>
                </a:cubicBezTo>
                <a:cubicBezTo>
                  <a:pt x="9455" y="1759"/>
                  <a:pt x="9462" y="1723"/>
                  <a:pt x="9533" y="1646"/>
                </a:cubicBezTo>
                <a:cubicBezTo>
                  <a:pt x="9575" y="1601"/>
                  <a:pt x="9598" y="1593"/>
                  <a:pt x="9668" y="1594"/>
                </a:cubicBezTo>
                <a:cubicBezTo>
                  <a:pt x="9714" y="1594"/>
                  <a:pt x="9752" y="1587"/>
                  <a:pt x="9752" y="1578"/>
                </a:cubicBezTo>
                <a:cubicBezTo>
                  <a:pt x="9752" y="1549"/>
                  <a:pt x="9691" y="1454"/>
                  <a:pt x="9656" y="1430"/>
                </a:cubicBezTo>
                <a:cubicBezTo>
                  <a:pt x="9577" y="1374"/>
                  <a:pt x="9483" y="1502"/>
                  <a:pt x="9427" y="1739"/>
                </a:cubicBezTo>
                <a:cubicBezTo>
                  <a:pt x="9390" y="1895"/>
                  <a:pt x="9387" y="1969"/>
                  <a:pt x="9417" y="2049"/>
                </a:cubicBezTo>
                <a:cubicBezTo>
                  <a:pt x="9448" y="2134"/>
                  <a:pt x="9428" y="2165"/>
                  <a:pt x="9333" y="2182"/>
                </a:cubicBezTo>
                <a:cubicBezTo>
                  <a:pt x="9258" y="2195"/>
                  <a:pt x="9255" y="2193"/>
                  <a:pt x="9224" y="2132"/>
                </a:cubicBezTo>
                <a:cubicBezTo>
                  <a:pt x="9186" y="2058"/>
                  <a:pt x="9172" y="1959"/>
                  <a:pt x="9141" y="1526"/>
                </a:cubicBezTo>
                <a:cubicBezTo>
                  <a:pt x="9129" y="1361"/>
                  <a:pt x="9118" y="1203"/>
                  <a:pt x="9115" y="1176"/>
                </a:cubicBezTo>
                <a:lnTo>
                  <a:pt x="9111" y="1124"/>
                </a:lnTo>
                <a:close/>
                <a:moveTo>
                  <a:pt x="11192" y="1235"/>
                </a:moveTo>
                <a:cubicBezTo>
                  <a:pt x="11186" y="1235"/>
                  <a:pt x="11170" y="1317"/>
                  <a:pt x="11157" y="1414"/>
                </a:cubicBezTo>
                <a:cubicBezTo>
                  <a:pt x="11134" y="1585"/>
                  <a:pt x="11133" y="1590"/>
                  <a:pt x="11151" y="1612"/>
                </a:cubicBezTo>
                <a:cubicBezTo>
                  <a:pt x="11228" y="1707"/>
                  <a:pt x="11325" y="1925"/>
                  <a:pt x="11317" y="1981"/>
                </a:cubicBezTo>
                <a:cubicBezTo>
                  <a:pt x="11314" y="1997"/>
                  <a:pt x="11261" y="2008"/>
                  <a:pt x="11158" y="2012"/>
                </a:cubicBezTo>
                <a:lnTo>
                  <a:pt x="11005" y="2018"/>
                </a:lnTo>
                <a:lnTo>
                  <a:pt x="11000" y="2111"/>
                </a:lnTo>
                <a:cubicBezTo>
                  <a:pt x="10997" y="2161"/>
                  <a:pt x="10993" y="2242"/>
                  <a:pt x="10990" y="2293"/>
                </a:cubicBezTo>
                <a:lnTo>
                  <a:pt x="10986" y="2386"/>
                </a:lnTo>
                <a:lnTo>
                  <a:pt x="11189" y="2386"/>
                </a:lnTo>
                <a:lnTo>
                  <a:pt x="11391" y="2386"/>
                </a:lnTo>
                <a:lnTo>
                  <a:pt x="11404" y="2327"/>
                </a:lnTo>
                <a:cubicBezTo>
                  <a:pt x="11410" y="2294"/>
                  <a:pt x="11415" y="2161"/>
                  <a:pt x="11415" y="2027"/>
                </a:cubicBezTo>
                <a:cubicBezTo>
                  <a:pt x="11415" y="1749"/>
                  <a:pt x="11395" y="1607"/>
                  <a:pt x="11333" y="1451"/>
                </a:cubicBezTo>
                <a:cubicBezTo>
                  <a:pt x="11296" y="1359"/>
                  <a:pt x="11214" y="1235"/>
                  <a:pt x="11192" y="1235"/>
                </a:cubicBezTo>
                <a:close/>
                <a:moveTo>
                  <a:pt x="4491" y="1238"/>
                </a:moveTo>
                <a:lnTo>
                  <a:pt x="4463" y="1325"/>
                </a:lnTo>
                <a:lnTo>
                  <a:pt x="4434" y="1414"/>
                </a:lnTo>
                <a:lnTo>
                  <a:pt x="4469" y="1476"/>
                </a:lnTo>
                <a:cubicBezTo>
                  <a:pt x="4488" y="1510"/>
                  <a:pt x="4507" y="1538"/>
                  <a:pt x="4511" y="1538"/>
                </a:cubicBezTo>
                <a:cubicBezTo>
                  <a:pt x="4517" y="1539"/>
                  <a:pt x="4571" y="1397"/>
                  <a:pt x="4571" y="1380"/>
                </a:cubicBezTo>
                <a:cubicBezTo>
                  <a:pt x="4571" y="1376"/>
                  <a:pt x="4553" y="1343"/>
                  <a:pt x="4531" y="1306"/>
                </a:cubicBezTo>
                <a:lnTo>
                  <a:pt x="4491" y="1238"/>
                </a:lnTo>
                <a:close/>
                <a:moveTo>
                  <a:pt x="15333" y="1387"/>
                </a:moveTo>
                <a:cubicBezTo>
                  <a:pt x="15294" y="1387"/>
                  <a:pt x="15212" y="1473"/>
                  <a:pt x="15150" y="1578"/>
                </a:cubicBezTo>
                <a:cubicBezTo>
                  <a:pt x="15110" y="1646"/>
                  <a:pt x="15088" y="1706"/>
                  <a:pt x="15058" y="1835"/>
                </a:cubicBezTo>
                <a:lnTo>
                  <a:pt x="15019" y="2005"/>
                </a:lnTo>
                <a:lnTo>
                  <a:pt x="14944" y="2012"/>
                </a:lnTo>
                <a:cubicBezTo>
                  <a:pt x="14873" y="2018"/>
                  <a:pt x="14867" y="2016"/>
                  <a:pt x="14839" y="1959"/>
                </a:cubicBezTo>
                <a:cubicBezTo>
                  <a:pt x="14823" y="1926"/>
                  <a:pt x="14794" y="1841"/>
                  <a:pt x="14775" y="1770"/>
                </a:cubicBezTo>
                <a:lnTo>
                  <a:pt x="14742" y="1640"/>
                </a:lnTo>
                <a:lnTo>
                  <a:pt x="14694" y="1798"/>
                </a:lnTo>
                <a:lnTo>
                  <a:pt x="14646" y="1956"/>
                </a:lnTo>
                <a:lnTo>
                  <a:pt x="14687" y="2123"/>
                </a:lnTo>
                <a:cubicBezTo>
                  <a:pt x="14709" y="2214"/>
                  <a:pt x="14732" y="2327"/>
                  <a:pt x="14739" y="2374"/>
                </a:cubicBezTo>
                <a:cubicBezTo>
                  <a:pt x="14751" y="2454"/>
                  <a:pt x="14751" y="2461"/>
                  <a:pt x="14726" y="2507"/>
                </a:cubicBezTo>
                <a:cubicBezTo>
                  <a:pt x="14693" y="2566"/>
                  <a:pt x="14618" y="2602"/>
                  <a:pt x="14524" y="2602"/>
                </a:cubicBezTo>
                <a:cubicBezTo>
                  <a:pt x="14424" y="2602"/>
                  <a:pt x="14367" y="2566"/>
                  <a:pt x="14325" y="2479"/>
                </a:cubicBezTo>
                <a:cubicBezTo>
                  <a:pt x="14282" y="2387"/>
                  <a:pt x="14282" y="2315"/>
                  <a:pt x="14318" y="2098"/>
                </a:cubicBezTo>
                <a:cubicBezTo>
                  <a:pt x="14361" y="1846"/>
                  <a:pt x="14360" y="1815"/>
                  <a:pt x="14317" y="1940"/>
                </a:cubicBezTo>
                <a:cubicBezTo>
                  <a:pt x="14262" y="2099"/>
                  <a:pt x="14232" y="2237"/>
                  <a:pt x="14214" y="2408"/>
                </a:cubicBezTo>
                <a:cubicBezTo>
                  <a:pt x="14177" y="2758"/>
                  <a:pt x="14232" y="2924"/>
                  <a:pt x="14404" y="2974"/>
                </a:cubicBezTo>
                <a:cubicBezTo>
                  <a:pt x="14473" y="2994"/>
                  <a:pt x="14521" y="2982"/>
                  <a:pt x="14608" y="2927"/>
                </a:cubicBezTo>
                <a:cubicBezTo>
                  <a:pt x="14725" y="2854"/>
                  <a:pt x="14747" y="2808"/>
                  <a:pt x="14806" y="2510"/>
                </a:cubicBezTo>
                <a:lnTo>
                  <a:pt x="14831" y="2386"/>
                </a:lnTo>
                <a:lnTo>
                  <a:pt x="14918" y="2386"/>
                </a:lnTo>
                <a:lnTo>
                  <a:pt x="15005" y="2386"/>
                </a:lnTo>
                <a:lnTo>
                  <a:pt x="15022" y="2318"/>
                </a:lnTo>
                <a:cubicBezTo>
                  <a:pt x="15032" y="2280"/>
                  <a:pt x="15049" y="2225"/>
                  <a:pt x="15060" y="2197"/>
                </a:cubicBezTo>
                <a:lnTo>
                  <a:pt x="15080" y="2148"/>
                </a:lnTo>
                <a:lnTo>
                  <a:pt x="15215" y="2262"/>
                </a:lnTo>
                <a:lnTo>
                  <a:pt x="15350" y="2377"/>
                </a:lnTo>
                <a:lnTo>
                  <a:pt x="15394" y="2225"/>
                </a:lnTo>
                <a:cubicBezTo>
                  <a:pt x="15446" y="2039"/>
                  <a:pt x="15448" y="1964"/>
                  <a:pt x="15407" y="1680"/>
                </a:cubicBezTo>
                <a:cubicBezTo>
                  <a:pt x="15364" y="1384"/>
                  <a:pt x="15364" y="1386"/>
                  <a:pt x="15333" y="1387"/>
                </a:cubicBezTo>
                <a:close/>
                <a:moveTo>
                  <a:pt x="8446" y="1393"/>
                </a:moveTo>
                <a:cubicBezTo>
                  <a:pt x="8432" y="1389"/>
                  <a:pt x="8424" y="1405"/>
                  <a:pt x="8417" y="1445"/>
                </a:cubicBezTo>
                <a:cubicBezTo>
                  <a:pt x="8391" y="1589"/>
                  <a:pt x="8394" y="1613"/>
                  <a:pt x="8436" y="1656"/>
                </a:cubicBezTo>
                <a:cubicBezTo>
                  <a:pt x="8498" y="1719"/>
                  <a:pt x="8568" y="1837"/>
                  <a:pt x="8592" y="1922"/>
                </a:cubicBezTo>
                <a:lnTo>
                  <a:pt x="8616" y="2002"/>
                </a:lnTo>
                <a:lnTo>
                  <a:pt x="8588" y="2052"/>
                </a:lnTo>
                <a:cubicBezTo>
                  <a:pt x="8539" y="2141"/>
                  <a:pt x="8401" y="2184"/>
                  <a:pt x="8305" y="2141"/>
                </a:cubicBezTo>
                <a:cubicBezTo>
                  <a:pt x="8286" y="2133"/>
                  <a:pt x="8279" y="2364"/>
                  <a:pt x="8298" y="2389"/>
                </a:cubicBezTo>
                <a:cubicBezTo>
                  <a:pt x="8338" y="2444"/>
                  <a:pt x="8502" y="2388"/>
                  <a:pt x="8582" y="2293"/>
                </a:cubicBezTo>
                <a:cubicBezTo>
                  <a:pt x="8628" y="2239"/>
                  <a:pt x="8642" y="2179"/>
                  <a:pt x="8642" y="2030"/>
                </a:cubicBezTo>
                <a:cubicBezTo>
                  <a:pt x="8642" y="1825"/>
                  <a:pt x="8592" y="1614"/>
                  <a:pt x="8508" y="1473"/>
                </a:cubicBezTo>
                <a:cubicBezTo>
                  <a:pt x="8478" y="1423"/>
                  <a:pt x="8459" y="1396"/>
                  <a:pt x="8446" y="1393"/>
                </a:cubicBezTo>
                <a:close/>
                <a:moveTo>
                  <a:pt x="626" y="1411"/>
                </a:moveTo>
                <a:cubicBezTo>
                  <a:pt x="618" y="1433"/>
                  <a:pt x="611" y="1471"/>
                  <a:pt x="611" y="1510"/>
                </a:cubicBezTo>
                <a:cubicBezTo>
                  <a:pt x="611" y="1573"/>
                  <a:pt x="605" y="1591"/>
                  <a:pt x="568" y="1640"/>
                </a:cubicBezTo>
                <a:cubicBezTo>
                  <a:pt x="480" y="1756"/>
                  <a:pt x="418" y="1924"/>
                  <a:pt x="418" y="2046"/>
                </a:cubicBezTo>
                <a:cubicBezTo>
                  <a:pt x="418" y="2109"/>
                  <a:pt x="452" y="2148"/>
                  <a:pt x="524" y="2163"/>
                </a:cubicBezTo>
                <a:cubicBezTo>
                  <a:pt x="571" y="2173"/>
                  <a:pt x="578" y="2166"/>
                  <a:pt x="605" y="2104"/>
                </a:cubicBezTo>
                <a:cubicBezTo>
                  <a:pt x="628" y="2053"/>
                  <a:pt x="638" y="2046"/>
                  <a:pt x="649" y="2064"/>
                </a:cubicBezTo>
                <a:cubicBezTo>
                  <a:pt x="656" y="2077"/>
                  <a:pt x="662" y="2104"/>
                  <a:pt x="662" y="2126"/>
                </a:cubicBezTo>
                <a:cubicBezTo>
                  <a:pt x="662" y="2200"/>
                  <a:pt x="693" y="2335"/>
                  <a:pt x="716" y="2358"/>
                </a:cubicBezTo>
                <a:cubicBezTo>
                  <a:pt x="744" y="2388"/>
                  <a:pt x="880" y="2392"/>
                  <a:pt x="927" y="2364"/>
                </a:cubicBezTo>
                <a:cubicBezTo>
                  <a:pt x="959" y="2345"/>
                  <a:pt x="968" y="2325"/>
                  <a:pt x="993" y="2210"/>
                </a:cubicBezTo>
                <a:cubicBezTo>
                  <a:pt x="1025" y="2059"/>
                  <a:pt x="1023" y="1929"/>
                  <a:pt x="991" y="1758"/>
                </a:cubicBezTo>
                <a:lnTo>
                  <a:pt x="974" y="1662"/>
                </a:lnTo>
                <a:lnTo>
                  <a:pt x="951" y="1764"/>
                </a:lnTo>
                <a:lnTo>
                  <a:pt x="926" y="1866"/>
                </a:lnTo>
                <a:lnTo>
                  <a:pt x="946" y="1925"/>
                </a:lnTo>
                <a:cubicBezTo>
                  <a:pt x="957" y="1958"/>
                  <a:pt x="969" y="2011"/>
                  <a:pt x="972" y="2042"/>
                </a:cubicBezTo>
                <a:cubicBezTo>
                  <a:pt x="978" y="2092"/>
                  <a:pt x="974" y="2106"/>
                  <a:pt x="945" y="2138"/>
                </a:cubicBezTo>
                <a:cubicBezTo>
                  <a:pt x="925" y="2160"/>
                  <a:pt x="879" y="2179"/>
                  <a:pt x="835" y="2185"/>
                </a:cubicBezTo>
                <a:cubicBezTo>
                  <a:pt x="768" y="2193"/>
                  <a:pt x="754" y="2189"/>
                  <a:pt x="730" y="2148"/>
                </a:cubicBezTo>
                <a:cubicBezTo>
                  <a:pt x="698" y="2093"/>
                  <a:pt x="690" y="2026"/>
                  <a:pt x="668" y="1690"/>
                </a:cubicBezTo>
                <a:cubicBezTo>
                  <a:pt x="659" y="1552"/>
                  <a:pt x="648" y="1428"/>
                  <a:pt x="646" y="1411"/>
                </a:cubicBezTo>
                <a:cubicBezTo>
                  <a:pt x="642" y="1384"/>
                  <a:pt x="633" y="1390"/>
                  <a:pt x="626" y="1411"/>
                </a:cubicBezTo>
                <a:close/>
                <a:moveTo>
                  <a:pt x="16220" y="1473"/>
                </a:moveTo>
                <a:lnTo>
                  <a:pt x="16192" y="1622"/>
                </a:lnTo>
                <a:cubicBezTo>
                  <a:pt x="16158" y="1805"/>
                  <a:pt x="16159" y="1822"/>
                  <a:pt x="16192" y="1888"/>
                </a:cubicBezTo>
                <a:cubicBezTo>
                  <a:pt x="16241" y="1984"/>
                  <a:pt x="16297" y="2150"/>
                  <a:pt x="16296" y="2197"/>
                </a:cubicBezTo>
                <a:cubicBezTo>
                  <a:pt x="16296" y="2300"/>
                  <a:pt x="16167" y="2575"/>
                  <a:pt x="16069" y="2683"/>
                </a:cubicBezTo>
                <a:cubicBezTo>
                  <a:pt x="16011" y="2746"/>
                  <a:pt x="15961" y="2741"/>
                  <a:pt x="15883" y="2667"/>
                </a:cubicBezTo>
                <a:cubicBezTo>
                  <a:pt x="15834" y="2622"/>
                  <a:pt x="15815" y="2626"/>
                  <a:pt x="15825" y="2680"/>
                </a:cubicBezTo>
                <a:cubicBezTo>
                  <a:pt x="15834" y="2730"/>
                  <a:pt x="15906" y="2812"/>
                  <a:pt x="16006" y="2884"/>
                </a:cubicBezTo>
                <a:cubicBezTo>
                  <a:pt x="16110" y="2959"/>
                  <a:pt x="16152" y="2964"/>
                  <a:pt x="16201" y="2915"/>
                </a:cubicBezTo>
                <a:cubicBezTo>
                  <a:pt x="16267" y="2848"/>
                  <a:pt x="16349" y="2517"/>
                  <a:pt x="16368" y="2244"/>
                </a:cubicBezTo>
                <a:cubicBezTo>
                  <a:pt x="16385" y="1976"/>
                  <a:pt x="16350" y="1744"/>
                  <a:pt x="16265" y="1566"/>
                </a:cubicBezTo>
                <a:lnTo>
                  <a:pt x="16220" y="1473"/>
                </a:lnTo>
                <a:close/>
                <a:moveTo>
                  <a:pt x="10581" y="1578"/>
                </a:moveTo>
                <a:cubicBezTo>
                  <a:pt x="10564" y="1586"/>
                  <a:pt x="10551" y="1622"/>
                  <a:pt x="10533" y="1690"/>
                </a:cubicBezTo>
                <a:lnTo>
                  <a:pt x="10501" y="1807"/>
                </a:lnTo>
                <a:lnTo>
                  <a:pt x="10526" y="1841"/>
                </a:lnTo>
                <a:cubicBezTo>
                  <a:pt x="10591" y="1934"/>
                  <a:pt x="10591" y="1925"/>
                  <a:pt x="10546" y="2076"/>
                </a:cubicBezTo>
                <a:cubicBezTo>
                  <a:pt x="10523" y="2152"/>
                  <a:pt x="10504" y="2224"/>
                  <a:pt x="10502" y="2234"/>
                </a:cubicBezTo>
                <a:cubicBezTo>
                  <a:pt x="10501" y="2245"/>
                  <a:pt x="10527" y="2292"/>
                  <a:pt x="10560" y="2339"/>
                </a:cubicBezTo>
                <a:lnTo>
                  <a:pt x="10621" y="2426"/>
                </a:lnTo>
                <a:lnTo>
                  <a:pt x="10655" y="2321"/>
                </a:lnTo>
                <a:cubicBezTo>
                  <a:pt x="10673" y="2262"/>
                  <a:pt x="10688" y="2200"/>
                  <a:pt x="10688" y="2182"/>
                </a:cubicBezTo>
                <a:cubicBezTo>
                  <a:pt x="10688" y="2164"/>
                  <a:pt x="10671" y="2117"/>
                  <a:pt x="10649" y="2080"/>
                </a:cubicBezTo>
                <a:lnTo>
                  <a:pt x="10608" y="2012"/>
                </a:lnTo>
                <a:lnTo>
                  <a:pt x="10649" y="1900"/>
                </a:lnTo>
                <a:cubicBezTo>
                  <a:pt x="10700" y="1758"/>
                  <a:pt x="10700" y="1707"/>
                  <a:pt x="10650" y="1637"/>
                </a:cubicBezTo>
                <a:cubicBezTo>
                  <a:pt x="10618" y="1592"/>
                  <a:pt x="10598" y="1571"/>
                  <a:pt x="10581" y="1578"/>
                </a:cubicBezTo>
                <a:close/>
                <a:moveTo>
                  <a:pt x="6668" y="1609"/>
                </a:moveTo>
                <a:cubicBezTo>
                  <a:pt x="6657" y="1608"/>
                  <a:pt x="6648" y="1618"/>
                  <a:pt x="6632" y="1634"/>
                </a:cubicBezTo>
                <a:cubicBezTo>
                  <a:pt x="6588" y="1678"/>
                  <a:pt x="6547" y="1808"/>
                  <a:pt x="6530" y="1956"/>
                </a:cubicBezTo>
                <a:cubicBezTo>
                  <a:pt x="6523" y="2019"/>
                  <a:pt x="6507" y="2126"/>
                  <a:pt x="6495" y="2194"/>
                </a:cubicBezTo>
                <a:cubicBezTo>
                  <a:pt x="6463" y="2380"/>
                  <a:pt x="6469" y="2533"/>
                  <a:pt x="6520" y="3026"/>
                </a:cubicBezTo>
                <a:cubicBezTo>
                  <a:pt x="6544" y="3265"/>
                  <a:pt x="6568" y="3508"/>
                  <a:pt x="6572" y="3568"/>
                </a:cubicBezTo>
                <a:lnTo>
                  <a:pt x="6579" y="3676"/>
                </a:lnTo>
                <a:lnTo>
                  <a:pt x="6587" y="3580"/>
                </a:lnTo>
                <a:cubicBezTo>
                  <a:pt x="6596" y="3455"/>
                  <a:pt x="6585" y="3247"/>
                  <a:pt x="6544" y="2835"/>
                </a:cubicBezTo>
                <a:cubicBezTo>
                  <a:pt x="6497" y="2353"/>
                  <a:pt x="6497" y="2369"/>
                  <a:pt x="6530" y="2296"/>
                </a:cubicBezTo>
                <a:cubicBezTo>
                  <a:pt x="6571" y="2206"/>
                  <a:pt x="6641" y="2164"/>
                  <a:pt x="6733" y="2172"/>
                </a:cubicBezTo>
                <a:lnTo>
                  <a:pt x="6810" y="2179"/>
                </a:lnTo>
                <a:lnTo>
                  <a:pt x="6826" y="2073"/>
                </a:lnTo>
                <a:cubicBezTo>
                  <a:pt x="6839" y="1989"/>
                  <a:pt x="6840" y="1957"/>
                  <a:pt x="6830" y="1913"/>
                </a:cubicBezTo>
                <a:cubicBezTo>
                  <a:pt x="6807" y="1805"/>
                  <a:pt x="6758" y="1694"/>
                  <a:pt x="6711" y="1646"/>
                </a:cubicBezTo>
                <a:cubicBezTo>
                  <a:pt x="6689" y="1624"/>
                  <a:pt x="6678" y="1611"/>
                  <a:pt x="6668" y="1609"/>
                </a:cubicBezTo>
                <a:close/>
                <a:moveTo>
                  <a:pt x="1923" y="2538"/>
                </a:moveTo>
                <a:cubicBezTo>
                  <a:pt x="1920" y="2537"/>
                  <a:pt x="1903" y="2578"/>
                  <a:pt x="1887" y="2627"/>
                </a:cubicBezTo>
                <a:cubicBezTo>
                  <a:pt x="1866" y="2693"/>
                  <a:pt x="1861" y="2719"/>
                  <a:pt x="1871" y="2726"/>
                </a:cubicBezTo>
                <a:cubicBezTo>
                  <a:pt x="1878" y="2731"/>
                  <a:pt x="1896" y="2760"/>
                  <a:pt x="1912" y="2788"/>
                </a:cubicBezTo>
                <a:cubicBezTo>
                  <a:pt x="1927" y="2816"/>
                  <a:pt x="1941" y="2840"/>
                  <a:pt x="1942" y="2841"/>
                </a:cubicBezTo>
                <a:cubicBezTo>
                  <a:pt x="1943" y="2841"/>
                  <a:pt x="1956" y="2802"/>
                  <a:pt x="1971" y="2754"/>
                </a:cubicBezTo>
                <a:lnTo>
                  <a:pt x="1999" y="2664"/>
                </a:lnTo>
                <a:lnTo>
                  <a:pt x="1964" y="2602"/>
                </a:lnTo>
                <a:cubicBezTo>
                  <a:pt x="1945" y="2568"/>
                  <a:pt x="1927" y="2538"/>
                  <a:pt x="1923" y="2538"/>
                </a:cubicBezTo>
                <a:close/>
                <a:moveTo>
                  <a:pt x="17079" y="2596"/>
                </a:moveTo>
                <a:lnTo>
                  <a:pt x="17041" y="2677"/>
                </a:lnTo>
                <a:lnTo>
                  <a:pt x="17003" y="2754"/>
                </a:lnTo>
                <a:lnTo>
                  <a:pt x="16947" y="2680"/>
                </a:lnTo>
                <a:lnTo>
                  <a:pt x="16889" y="2609"/>
                </a:lnTo>
                <a:lnTo>
                  <a:pt x="16864" y="2664"/>
                </a:lnTo>
                <a:cubicBezTo>
                  <a:pt x="16850" y="2696"/>
                  <a:pt x="16831" y="2747"/>
                  <a:pt x="16822" y="2779"/>
                </a:cubicBezTo>
                <a:cubicBezTo>
                  <a:pt x="16805" y="2835"/>
                  <a:pt x="16805" y="2839"/>
                  <a:pt x="16835" y="2884"/>
                </a:cubicBezTo>
                <a:cubicBezTo>
                  <a:pt x="16852" y="2910"/>
                  <a:pt x="16880" y="2939"/>
                  <a:pt x="16897" y="2952"/>
                </a:cubicBezTo>
                <a:cubicBezTo>
                  <a:pt x="16926" y="2974"/>
                  <a:pt x="16933" y="2971"/>
                  <a:pt x="16963" y="2909"/>
                </a:cubicBezTo>
                <a:lnTo>
                  <a:pt x="16995" y="2841"/>
                </a:lnTo>
                <a:lnTo>
                  <a:pt x="17051" y="2915"/>
                </a:lnTo>
                <a:cubicBezTo>
                  <a:pt x="17082" y="2956"/>
                  <a:pt x="17111" y="2992"/>
                  <a:pt x="17117" y="2992"/>
                </a:cubicBezTo>
                <a:cubicBezTo>
                  <a:pt x="17127" y="2993"/>
                  <a:pt x="17204" y="2796"/>
                  <a:pt x="17204" y="2770"/>
                </a:cubicBezTo>
                <a:cubicBezTo>
                  <a:pt x="17204" y="2763"/>
                  <a:pt x="17175" y="2721"/>
                  <a:pt x="17141" y="2677"/>
                </a:cubicBezTo>
                <a:lnTo>
                  <a:pt x="17079" y="2596"/>
                </a:lnTo>
                <a:close/>
                <a:moveTo>
                  <a:pt x="986" y="2655"/>
                </a:moveTo>
                <a:cubicBezTo>
                  <a:pt x="977" y="2660"/>
                  <a:pt x="970" y="2687"/>
                  <a:pt x="956" y="2739"/>
                </a:cubicBezTo>
                <a:cubicBezTo>
                  <a:pt x="943" y="2790"/>
                  <a:pt x="931" y="2786"/>
                  <a:pt x="891" y="2720"/>
                </a:cubicBezTo>
                <a:lnTo>
                  <a:pt x="856" y="2664"/>
                </a:lnTo>
                <a:lnTo>
                  <a:pt x="832" y="2745"/>
                </a:lnTo>
                <a:lnTo>
                  <a:pt x="806" y="2825"/>
                </a:lnTo>
                <a:lnTo>
                  <a:pt x="848" y="2896"/>
                </a:lnTo>
                <a:lnTo>
                  <a:pt x="891" y="2964"/>
                </a:lnTo>
                <a:lnTo>
                  <a:pt x="907" y="2906"/>
                </a:lnTo>
                <a:cubicBezTo>
                  <a:pt x="933" y="2816"/>
                  <a:pt x="944" y="2811"/>
                  <a:pt x="981" y="2872"/>
                </a:cubicBezTo>
                <a:lnTo>
                  <a:pt x="1016" y="2927"/>
                </a:lnTo>
                <a:lnTo>
                  <a:pt x="1042" y="2844"/>
                </a:lnTo>
                <a:lnTo>
                  <a:pt x="1068" y="2757"/>
                </a:lnTo>
                <a:lnTo>
                  <a:pt x="1028" y="2698"/>
                </a:lnTo>
                <a:cubicBezTo>
                  <a:pt x="1006" y="2666"/>
                  <a:pt x="994" y="2650"/>
                  <a:pt x="986" y="2655"/>
                </a:cubicBezTo>
                <a:close/>
                <a:moveTo>
                  <a:pt x="7420" y="2655"/>
                </a:moveTo>
                <a:cubicBezTo>
                  <a:pt x="7411" y="2660"/>
                  <a:pt x="7403" y="2687"/>
                  <a:pt x="7389" y="2739"/>
                </a:cubicBezTo>
                <a:cubicBezTo>
                  <a:pt x="7375" y="2790"/>
                  <a:pt x="7364" y="2786"/>
                  <a:pt x="7324" y="2720"/>
                </a:cubicBezTo>
                <a:lnTo>
                  <a:pt x="7290" y="2664"/>
                </a:lnTo>
                <a:lnTo>
                  <a:pt x="7264" y="2745"/>
                </a:lnTo>
                <a:lnTo>
                  <a:pt x="7238" y="2825"/>
                </a:lnTo>
                <a:lnTo>
                  <a:pt x="7282" y="2896"/>
                </a:lnTo>
                <a:lnTo>
                  <a:pt x="7324" y="2964"/>
                </a:lnTo>
                <a:lnTo>
                  <a:pt x="7341" y="2906"/>
                </a:lnTo>
                <a:cubicBezTo>
                  <a:pt x="7367" y="2816"/>
                  <a:pt x="7378" y="2811"/>
                  <a:pt x="7415" y="2872"/>
                </a:cubicBezTo>
                <a:lnTo>
                  <a:pt x="7449" y="2927"/>
                </a:lnTo>
                <a:lnTo>
                  <a:pt x="7475" y="2844"/>
                </a:lnTo>
                <a:lnTo>
                  <a:pt x="7501" y="2757"/>
                </a:lnTo>
                <a:lnTo>
                  <a:pt x="7460" y="2698"/>
                </a:lnTo>
                <a:cubicBezTo>
                  <a:pt x="7439" y="2666"/>
                  <a:pt x="7428" y="2650"/>
                  <a:pt x="7420" y="2655"/>
                </a:cubicBezTo>
                <a:close/>
                <a:moveTo>
                  <a:pt x="749" y="2729"/>
                </a:moveTo>
                <a:cubicBezTo>
                  <a:pt x="730" y="2738"/>
                  <a:pt x="690" y="2773"/>
                  <a:pt x="627" y="2838"/>
                </a:cubicBezTo>
                <a:cubicBezTo>
                  <a:pt x="528" y="2939"/>
                  <a:pt x="487" y="2991"/>
                  <a:pt x="475" y="3036"/>
                </a:cubicBezTo>
                <a:cubicBezTo>
                  <a:pt x="465" y="3069"/>
                  <a:pt x="459" y="3101"/>
                  <a:pt x="459" y="3107"/>
                </a:cubicBezTo>
                <a:cubicBezTo>
                  <a:pt x="459" y="3126"/>
                  <a:pt x="738" y="2813"/>
                  <a:pt x="750" y="2779"/>
                </a:cubicBezTo>
                <a:cubicBezTo>
                  <a:pt x="766" y="2736"/>
                  <a:pt x="768" y="2721"/>
                  <a:pt x="749" y="2729"/>
                </a:cubicBezTo>
                <a:close/>
                <a:moveTo>
                  <a:pt x="4321" y="2729"/>
                </a:moveTo>
                <a:cubicBezTo>
                  <a:pt x="4302" y="2738"/>
                  <a:pt x="4263" y="2773"/>
                  <a:pt x="4200" y="2838"/>
                </a:cubicBezTo>
                <a:cubicBezTo>
                  <a:pt x="4101" y="2939"/>
                  <a:pt x="4060" y="2991"/>
                  <a:pt x="4048" y="3036"/>
                </a:cubicBezTo>
                <a:cubicBezTo>
                  <a:pt x="4039" y="3069"/>
                  <a:pt x="4031" y="3101"/>
                  <a:pt x="4031" y="3107"/>
                </a:cubicBezTo>
                <a:cubicBezTo>
                  <a:pt x="4031" y="3126"/>
                  <a:pt x="4311" y="2813"/>
                  <a:pt x="4324" y="2779"/>
                </a:cubicBezTo>
                <a:cubicBezTo>
                  <a:pt x="4340" y="2736"/>
                  <a:pt x="4340" y="2721"/>
                  <a:pt x="4321" y="2729"/>
                </a:cubicBezTo>
                <a:close/>
                <a:moveTo>
                  <a:pt x="11315" y="3475"/>
                </a:moveTo>
                <a:cubicBezTo>
                  <a:pt x="11309" y="3462"/>
                  <a:pt x="11126" y="3733"/>
                  <a:pt x="11106" y="3784"/>
                </a:cubicBezTo>
                <a:cubicBezTo>
                  <a:pt x="11089" y="3828"/>
                  <a:pt x="11100" y="3854"/>
                  <a:pt x="11121" y="3818"/>
                </a:cubicBezTo>
                <a:cubicBezTo>
                  <a:pt x="11129" y="3804"/>
                  <a:pt x="11141" y="3798"/>
                  <a:pt x="11147" y="3806"/>
                </a:cubicBezTo>
                <a:cubicBezTo>
                  <a:pt x="11154" y="3815"/>
                  <a:pt x="11146" y="3849"/>
                  <a:pt x="11127" y="3896"/>
                </a:cubicBezTo>
                <a:cubicBezTo>
                  <a:pt x="11110" y="3937"/>
                  <a:pt x="11096" y="3977"/>
                  <a:pt x="11096" y="3982"/>
                </a:cubicBezTo>
                <a:cubicBezTo>
                  <a:pt x="11096" y="4002"/>
                  <a:pt x="11105" y="3990"/>
                  <a:pt x="11180" y="3893"/>
                </a:cubicBezTo>
                <a:cubicBezTo>
                  <a:pt x="11252" y="3800"/>
                  <a:pt x="11327" y="3652"/>
                  <a:pt x="11315" y="3627"/>
                </a:cubicBezTo>
                <a:cubicBezTo>
                  <a:pt x="11312" y="3620"/>
                  <a:pt x="11303" y="3627"/>
                  <a:pt x="11295" y="3642"/>
                </a:cubicBezTo>
                <a:cubicBezTo>
                  <a:pt x="11287" y="3657"/>
                  <a:pt x="11275" y="3662"/>
                  <a:pt x="11269" y="3654"/>
                </a:cubicBezTo>
                <a:cubicBezTo>
                  <a:pt x="11262" y="3645"/>
                  <a:pt x="11269" y="3613"/>
                  <a:pt x="11289" y="3565"/>
                </a:cubicBezTo>
                <a:cubicBezTo>
                  <a:pt x="11306" y="3523"/>
                  <a:pt x="11318" y="3481"/>
                  <a:pt x="11315" y="3475"/>
                </a:cubicBezTo>
                <a:close/>
                <a:moveTo>
                  <a:pt x="6806" y="3834"/>
                </a:moveTo>
                <a:cubicBezTo>
                  <a:pt x="6787" y="3843"/>
                  <a:pt x="6747" y="3878"/>
                  <a:pt x="6684" y="3942"/>
                </a:cubicBezTo>
                <a:cubicBezTo>
                  <a:pt x="6585" y="4044"/>
                  <a:pt x="6544" y="4099"/>
                  <a:pt x="6531" y="4143"/>
                </a:cubicBezTo>
                <a:cubicBezTo>
                  <a:pt x="6522" y="4177"/>
                  <a:pt x="6515" y="4209"/>
                  <a:pt x="6515" y="4214"/>
                </a:cubicBezTo>
                <a:cubicBezTo>
                  <a:pt x="6515" y="4234"/>
                  <a:pt x="6794" y="3920"/>
                  <a:pt x="6807" y="3887"/>
                </a:cubicBezTo>
                <a:cubicBezTo>
                  <a:pt x="6823" y="3844"/>
                  <a:pt x="6825" y="3825"/>
                  <a:pt x="6806" y="3834"/>
                </a:cubicBezTo>
                <a:close/>
                <a:moveTo>
                  <a:pt x="5701" y="4273"/>
                </a:moveTo>
                <a:cubicBezTo>
                  <a:pt x="5637" y="4273"/>
                  <a:pt x="5570" y="4483"/>
                  <a:pt x="5598" y="4595"/>
                </a:cubicBezTo>
                <a:cubicBezTo>
                  <a:pt x="5605" y="4621"/>
                  <a:pt x="5623" y="4656"/>
                  <a:pt x="5640" y="4675"/>
                </a:cubicBezTo>
                <a:lnTo>
                  <a:pt x="5672" y="4710"/>
                </a:lnTo>
                <a:lnTo>
                  <a:pt x="5643" y="4775"/>
                </a:lnTo>
                <a:cubicBezTo>
                  <a:pt x="5627" y="4810"/>
                  <a:pt x="5580" y="4889"/>
                  <a:pt x="5539" y="4948"/>
                </a:cubicBezTo>
                <a:cubicBezTo>
                  <a:pt x="5485" y="5024"/>
                  <a:pt x="5470" y="5053"/>
                  <a:pt x="5486" y="5053"/>
                </a:cubicBezTo>
                <a:cubicBezTo>
                  <a:pt x="5522" y="5053"/>
                  <a:pt x="5631" y="4920"/>
                  <a:pt x="5678" y="4818"/>
                </a:cubicBezTo>
                <a:cubicBezTo>
                  <a:pt x="5720" y="4727"/>
                  <a:pt x="5723" y="4726"/>
                  <a:pt x="5746" y="4759"/>
                </a:cubicBezTo>
                <a:cubicBezTo>
                  <a:pt x="5768" y="4790"/>
                  <a:pt x="5770" y="4789"/>
                  <a:pt x="5775" y="4759"/>
                </a:cubicBezTo>
                <a:cubicBezTo>
                  <a:pt x="5786" y="4699"/>
                  <a:pt x="5783" y="4652"/>
                  <a:pt x="5764" y="4626"/>
                </a:cubicBezTo>
                <a:cubicBezTo>
                  <a:pt x="5748" y="4605"/>
                  <a:pt x="5745" y="4581"/>
                  <a:pt x="5749" y="4496"/>
                </a:cubicBezTo>
                <a:cubicBezTo>
                  <a:pt x="5756" y="4347"/>
                  <a:pt x="5739" y="4273"/>
                  <a:pt x="5701" y="4273"/>
                </a:cubicBezTo>
                <a:close/>
                <a:moveTo>
                  <a:pt x="7333" y="4839"/>
                </a:moveTo>
                <a:cubicBezTo>
                  <a:pt x="7251" y="4842"/>
                  <a:pt x="7185" y="5071"/>
                  <a:pt x="7234" y="5186"/>
                </a:cubicBezTo>
                <a:cubicBezTo>
                  <a:pt x="7246" y="5215"/>
                  <a:pt x="7247" y="5236"/>
                  <a:pt x="7238" y="5270"/>
                </a:cubicBezTo>
                <a:cubicBezTo>
                  <a:pt x="7232" y="5294"/>
                  <a:pt x="7228" y="5327"/>
                  <a:pt x="7228" y="5347"/>
                </a:cubicBezTo>
                <a:cubicBezTo>
                  <a:pt x="7228" y="5375"/>
                  <a:pt x="7236" y="5370"/>
                  <a:pt x="7263" y="5319"/>
                </a:cubicBezTo>
                <a:cubicBezTo>
                  <a:pt x="7282" y="5283"/>
                  <a:pt x="7326" y="5231"/>
                  <a:pt x="7360" y="5205"/>
                </a:cubicBezTo>
                <a:cubicBezTo>
                  <a:pt x="7394" y="5178"/>
                  <a:pt x="7427" y="5138"/>
                  <a:pt x="7433" y="5115"/>
                </a:cubicBezTo>
                <a:cubicBezTo>
                  <a:pt x="7447" y="5058"/>
                  <a:pt x="7440" y="5052"/>
                  <a:pt x="7399" y="5078"/>
                </a:cubicBezTo>
                <a:cubicBezTo>
                  <a:pt x="7340" y="5116"/>
                  <a:pt x="7289" y="5109"/>
                  <a:pt x="7266" y="5059"/>
                </a:cubicBezTo>
                <a:cubicBezTo>
                  <a:pt x="7248" y="5022"/>
                  <a:pt x="7246" y="5007"/>
                  <a:pt x="7257" y="4979"/>
                </a:cubicBezTo>
                <a:cubicBezTo>
                  <a:pt x="7272" y="4940"/>
                  <a:pt x="7320" y="4934"/>
                  <a:pt x="7337" y="4969"/>
                </a:cubicBezTo>
                <a:cubicBezTo>
                  <a:pt x="7345" y="4987"/>
                  <a:pt x="7351" y="4982"/>
                  <a:pt x="7360" y="4948"/>
                </a:cubicBezTo>
                <a:cubicBezTo>
                  <a:pt x="7377" y="4881"/>
                  <a:pt x="7366" y="4839"/>
                  <a:pt x="7333" y="4839"/>
                </a:cubicBezTo>
                <a:close/>
                <a:moveTo>
                  <a:pt x="18955" y="4880"/>
                </a:moveTo>
                <a:cubicBezTo>
                  <a:pt x="18892" y="4880"/>
                  <a:pt x="18823" y="5090"/>
                  <a:pt x="18851" y="5201"/>
                </a:cubicBezTo>
                <a:cubicBezTo>
                  <a:pt x="18857" y="5227"/>
                  <a:pt x="18877" y="5266"/>
                  <a:pt x="18895" y="5285"/>
                </a:cubicBezTo>
                <a:lnTo>
                  <a:pt x="18925" y="5319"/>
                </a:lnTo>
                <a:lnTo>
                  <a:pt x="18896" y="5384"/>
                </a:lnTo>
                <a:cubicBezTo>
                  <a:pt x="18880" y="5420"/>
                  <a:pt x="18834" y="5496"/>
                  <a:pt x="18793" y="5554"/>
                </a:cubicBezTo>
                <a:cubicBezTo>
                  <a:pt x="18740" y="5630"/>
                  <a:pt x="18725" y="5662"/>
                  <a:pt x="18741" y="5662"/>
                </a:cubicBezTo>
                <a:cubicBezTo>
                  <a:pt x="18777" y="5662"/>
                  <a:pt x="18884" y="5530"/>
                  <a:pt x="18931" y="5427"/>
                </a:cubicBezTo>
                <a:cubicBezTo>
                  <a:pt x="18973" y="5336"/>
                  <a:pt x="18975" y="5333"/>
                  <a:pt x="18999" y="5365"/>
                </a:cubicBezTo>
                <a:cubicBezTo>
                  <a:pt x="19021" y="5396"/>
                  <a:pt x="19024" y="5396"/>
                  <a:pt x="19029" y="5365"/>
                </a:cubicBezTo>
                <a:cubicBezTo>
                  <a:pt x="19040" y="5305"/>
                  <a:pt x="19036" y="5261"/>
                  <a:pt x="19016" y="5236"/>
                </a:cubicBezTo>
                <a:cubicBezTo>
                  <a:pt x="19001" y="5215"/>
                  <a:pt x="18998" y="5191"/>
                  <a:pt x="19002" y="5106"/>
                </a:cubicBezTo>
                <a:cubicBezTo>
                  <a:pt x="19008" y="4956"/>
                  <a:pt x="18993" y="4880"/>
                  <a:pt x="18955" y="4880"/>
                </a:cubicBezTo>
                <a:close/>
                <a:moveTo>
                  <a:pt x="9904" y="5099"/>
                </a:moveTo>
                <a:cubicBezTo>
                  <a:pt x="9904" y="5077"/>
                  <a:pt x="9648" y="5352"/>
                  <a:pt x="9639" y="5384"/>
                </a:cubicBezTo>
                <a:cubicBezTo>
                  <a:pt x="9634" y="5399"/>
                  <a:pt x="9630" y="5418"/>
                  <a:pt x="9630" y="5427"/>
                </a:cubicBezTo>
                <a:cubicBezTo>
                  <a:pt x="9630" y="5453"/>
                  <a:pt x="9632" y="5452"/>
                  <a:pt x="9754" y="5325"/>
                </a:cubicBezTo>
                <a:cubicBezTo>
                  <a:pt x="9855" y="5219"/>
                  <a:pt x="9904" y="5145"/>
                  <a:pt x="9904" y="5099"/>
                </a:cubicBezTo>
                <a:close/>
                <a:moveTo>
                  <a:pt x="2103" y="5208"/>
                </a:moveTo>
                <a:lnTo>
                  <a:pt x="2076" y="5291"/>
                </a:lnTo>
                <a:lnTo>
                  <a:pt x="2046" y="5375"/>
                </a:lnTo>
                <a:lnTo>
                  <a:pt x="2061" y="5523"/>
                </a:lnTo>
                <a:cubicBezTo>
                  <a:pt x="2090" y="5817"/>
                  <a:pt x="2128" y="6450"/>
                  <a:pt x="2125" y="6578"/>
                </a:cubicBezTo>
                <a:cubicBezTo>
                  <a:pt x="2122" y="6693"/>
                  <a:pt x="2120" y="6715"/>
                  <a:pt x="2094" y="6755"/>
                </a:cubicBezTo>
                <a:cubicBezTo>
                  <a:pt x="2070" y="6794"/>
                  <a:pt x="2050" y="6802"/>
                  <a:pt x="1961" y="6801"/>
                </a:cubicBezTo>
                <a:cubicBezTo>
                  <a:pt x="1883" y="6801"/>
                  <a:pt x="1850" y="6792"/>
                  <a:pt x="1826" y="6764"/>
                </a:cubicBezTo>
                <a:cubicBezTo>
                  <a:pt x="1778" y="6709"/>
                  <a:pt x="1776" y="6687"/>
                  <a:pt x="1811" y="6612"/>
                </a:cubicBezTo>
                <a:cubicBezTo>
                  <a:pt x="1837" y="6558"/>
                  <a:pt x="1843" y="6531"/>
                  <a:pt x="1840" y="6470"/>
                </a:cubicBezTo>
                <a:cubicBezTo>
                  <a:pt x="1836" y="6357"/>
                  <a:pt x="1798" y="6304"/>
                  <a:pt x="1710" y="6294"/>
                </a:cubicBezTo>
                <a:cubicBezTo>
                  <a:pt x="1628" y="6284"/>
                  <a:pt x="1588" y="6313"/>
                  <a:pt x="1552" y="6405"/>
                </a:cubicBezTo>
                <a:cubicBezTo>
                  <a:pt x="1518" y="6490"/>
                  <a:pt x="1521" y="6524"/>
                  <a:pt x="1560" y="6560"/>
                </a:cubicBezTo>
                <a:cubicBezTo>
                  <a:pt x="1578" y="6576"/>
                  <a:pt x="1601" y="6610"/>
                  <a:pt x="1611" y="6634"/>
                </a:cubicBezTo>
                <a:cubicBezTo>
                  <a:pt x="1629" y="6677"/>
                  <a:pt x="1629" y="6679"/>
                  <a:pt x="1595" y="6724"/>
                </a:cubicBezTo>
                <a:cubicBezTo>
                  <a:pt x="1576" y="6749"/>
                  <a:pt x="1536" y="6780"/>
                  <a:pt x="1507" y="6792"/>
                </a:cubicBezTo>
                <a:cubicBezTo>
                  <a:pt x="1323" y="6866"/>
                  <a:pt x="1300" y="6804"/>
                  <a:pt x="1253" y="6145"/>
                </a:cubicBezTo>
                <a:cubicBezTo>
                  <a:pt x="1241" y="5980"/>
                  <a:pt x="1229" y="5823"/>
                  <a:pt x="1226" y="5796"/>
                </a:cubicBezTo>
                <a:lnTo>
                  <a:pt x="1221" y="5746"/>
                </a:lnTo>
                <a:lnTo>
                  <a:pt x="1197" y="5808"/>
                </a:lnTo>
                <a:lnTo>
                  <a:pt x="1174" y="5867"/>
                </a:lnTo>
                <a:lnTo>
                  <a:pt x="1199" y="6151"/>
                </a:lnTo>
                <a:cubicBezTo>
                  <a:pt x="1212" y="6307"/>
                  <a:pt x="1220" y="6474"/>
                  <a:pt x="1218" y="6526"/>
                </a:cubicBezTo>
                <a:cubicBezTo>
                  <a:pt x="1209" y="6709"/>
                  <a:pt x="1132" y="6805"/>
                  <a:pt x="1013" y="6783"/>
                </a:cubicBezTo>
                <a:cubicBezTo>
                  <a:pt x="962" y="6773"/>
                  <a:pt x="948" y="6761"/>
                  <a:pt x="925" y="6705"/>
                </a:cubicBezTo>
                <a:cubicBezTo>
                  <a:pt x="892" y="6628"/>
                  <a:pt x="886" y="6641"/>
                  <a:pt x="878" y="6801"/>
                </a:cubicBezTo>
                <a:lnTo>
                  <a:pt x="872" y="6919"/>
                </a:lnTo>
                <a:lnTo>
                  <a:pt x="910" y="6953"/>
                </a:lnTo>
                <a:cubicBezTo>
                  <a:pt x="957" y="6995"/>
                  <a:pt x="1059" y="6995"/>
                  <a:pt x="1107" y="6953"/>
                </a:cubicBezTo>
                <a:cubicBezTo>
                  <a:pt x="1128" y="6935"/>
                  <a:pt x="1167" y="6870"/>
                  <a:pt x="1193" y="6807"/>
                </a:cubicBezTo>
                <a:lnTo>
                  <a:pt x="1241" y="6693"/>
                </a:lnTo>
                <a:lnTo>
                  <a:pt x="1267" y="6820"/>
                </a:lnTo>
                <a:cubicBezTo>
                  <a:pt x="1287" y="6915"/>
                  <a:pt x="1301" y="6951"/>
                  <a:pt x="1327" y="6974"/>
                </a:cubicBezTo>
                <a:cubicBezTo>
                  <a:pt x="1369" y="7014"/>
                  <a:pt x="1467" y="7015"/>
                  <a:pt x="1509" y="6977"/>
                </a:cubicBezTo>
                <a:cubicBezTo>
                  <a:pt x="1527" y="6961"/>
                  <a:pt x="1572" y="6909"/>
                  <a:pt x="1608" y="6860"/>
                </a:cubicBezTo>
                <a:cubicBezTo>
                  <a:pt x="1644" y="6810"/>
                  <a:pt x="1680" y="6767"/>
                  <a:pt x="1689" y="6767"/>
                </a:cubicBezTo>
                <a:cubicBezTo>
                  <a:pt x="1699" y="6767"/>
                  <a:pt x="1736" y="6816"/>
                  <a:pt x="1771" y="6875"/>
                </a:cubicBezTo>
                <a:cubicBezTo>
                  <a:pt x="1843" y="6998"/>
                  <a:pt x="1872" y="7016"/>
                  <a:pt x="1983" y="7002"/>
                </a:cubicBezTo>
                <a:cubicBezTo>
                  <a:pt x="2094" y="6988"/>
                  <a:pt x="2120" y="6955"/>
                  <a:pt x="2147" y="6779"/>
                </a:cubicBezTo>
                <a:cubicBezTo>
                  <a:pt x="2174" y="6602"/>
                  <a:pt x="2175" y="6469"/>
                  <a:pt x="2148" y="6108"/>
                </a:cubicBezTo>
                <a:cubicBezTo>
                  <a:pt x="2137" y="5953"/>
                  <a:pt x="2126" y="5764"/>
                  <a:pt x="2125" y="5690"/>
                </a:cubicBezTo>
                <a:cubicBezTo>
                  <a:pt x="2123" y="5569"/>
                  <a:pt x="2125" y="5550"/>
                  <a:pt x="2151" y="5492"/>
                </a:cubicBezTo>
                <a:lnTo>
                  <a:pt x="2180" y="5427"/>
                </a:lnTo>
                <a:lnTo>
                  <a:pt x="2142" y="5319"/>
                </a:lnTo>
                <a:lnTo>
                  <a:pt x="2103" y="5208"/>
                </a:lnTo>
                <a:close/>
                <a:moveTo>
                  <a:pt x="12510" y="5273"/>
                </a:moveTo>
                <a:cubicBezTo>
                  <a:pt x="12510" y="5251"/>
                  <a:pt x="12254" y="5525"/>
                  <a:pt x="12244" y="5557"/>
                </a:cubicBezTo>
                <a:cubicBezTo>
                  <a:pt x="12240" y="5573"/>
                  <a:pt x="12236" y="5595"/>
                  <a:pt x="12235" y="5604"/>
                </a:cubicBezTo>
                <a:cubicBezTo>
                  <a:pt x="12235" y="5629"/>
                  <a:pt x="12239" y="5625"/>
                  <a:pt x="12360" y="5499"/>
                </a:cubicBezTo>
                <a:cubicBezTo>
                  <a:pt x="12462" y="5392"/>
                  <a:pt x="12510" y="5319"/>
                  <a:pt x="12510" y="5273"/>
                </a:cubicBezTo>
                <a:close/>
                <a:moveTo>
                  <a:pt x="9894" y="5307"/>
                </a:moveTo>
                <a:cubicBezTo>
                  <a:pt x="9878" y="5313"/>
                  <a:pt x="9842" y="5348"/>
                  <a:pt x="9785" y="5409"/>
                </a:cubicBezTo>
                <a:cubicBezTo>
                  <a:pt x="9668" y="5534"/>
                  <a:pt x="9630" y="5586"/>
                  <a:pt x="9630" y="5622"/>
                </a:cubicBezTo>
                <a:cubicBezTo>
                  <a:pt x="9630" y="5632"/>
                  <a:pt x="9631" y="5641"/>
                  <a:pt x="9633" y="5641"/>
                </a:cubicBezTo>
                <a:cubicBezTo>
                  <a:pt x="9647" y="5641"/>
                  <a:pt x="9863" y="5407"/>
                  <a:pt x="9881" y="5372"/>
                </a:cubicBezTo>
                <a:cubicBezTo>
                  <a:pt x="9907" y="5322"/>
                  <a:pt x="9911" y="5301"/>
                  <a:pt x="9894" y="5307"/>
                </a:cubicBezTo>
                <a:close/>
                <a:moveTo>
                  <a:pt x="5665" y="5353"/>
                </a:moveTo>
                <a:lnTo>
                  <a:pt x="5642" y="5443"/>
                </a:lnTo>
                <a:lnTo>
                  <a:pt x="5617" y="5533"/>
                </a:lnTo>
                <a:lnTo>
                  <a:pt x="5629" y="6015"/>
                </a:lnTo>
                <a:cubicBezTo>
                  <a:pt x="5663" y="7513"/>
                  <a:pt x="5661" y="7395"/>
                  <a:pt x="5642" y="7466"/>
                </a:cubicBezTo>
                <a:cubicBezTo>
                  <a:pt x="5603" y="7605"/>
                  <a:pt x="5482" y="7723"/>
                  <a:pt x="5380" y="7723"/>
                </a:cubicBezTo>
                <a:cubicBezTo>
                  <a:pt x="5306" y="7723"/>
                  <a:pt x="5256" y="7689"/>
                  <a:pt x="5213" y="7606"/>
                </a:cubicBezTo>
                <a:cubicBezTo>
                  <a:pt x="5180" y="7540"/>
                  <a:pt x="5176" y="7520"/>
                  <a:pt x="5177" y="7426"/>
                </a:cubicBezTo>
                <a:cubicBezTo>
                  <a:pt x="5178" y="7356"/>
                  <a:pt x="5190" y="7260"/>
                  <a:pt x="5215" y="7138"/>
                </a:cubicBezTo>
                <a:cubicBezTo>
                  <a:pt x="5260" y="6917"/>
                  <a:pt x="5263" y="6875"/>
                  <a:pt x="5222" y="7008"/>
                </a:cubicBezTo>
                <a:cubicBezTo>
                  <a:pt x="5184" y="7133"/>
                  <a:pt x="5151" y="7332"/>
                  <a:pt x="5144" y="7476"/>
                </a:cubicBezTo>
                <a:cubicBezTo>
                  <a:pt x="5134" y="7683"/>
                  <a:pt x="5186" y="7856"/>
                  <a:pt x="5280" y="7921"/>
                </a:cubicBezTo>
                <a:cubicBezTo>
                  <a:pt x="5323" y="7951"/>
                  <a:pt x="5445" y="7928"/>
                  <a:pt x="5504" y="7881"/>
                </a:cubicBezTo>
                <a:cubicBezTo>
                  <a:pt x="5580" y="7819"/>
                  <a:pt x="5623" y="7741"/>
                  <a:pt x="5656" y="7599"/>
                </a:cubicBezTo>
                <a:cubicBezTo>
                  <a:pt x="5684" y="7480"/>
                  <a:pt x="5685" y="7459"/>
                  <a:pt x="5687" y="7169"/>
                </a:cubicBezTo>
                <a:cubicBezTo>
                  <a:pt x="5688" y="7002"/>
                  <a:pt x="5689" y="6856"/>
                  <a:pt x="5690" y="6844"/>
                </a:cubicBezTo>
                <a:cubicBezTo>
                  <a:pt x="5690" y="6832"/>
                  <a:pt x="5706" y="6860"/>
                  <a:pt x="5724" y="6906"/>
                </a:cubicBezTo>
                <a:cubicBezTo>
                  <a:pt x="5755" y="6983"/>
                  <a:pt x="5763" y="6993"/>
                  <a:pt x="5816" y="7002"/>
                </a:cubicBezTo>
                <a:cubicBezTo>
                  <a:pt x="5881" y="7014"/>
                  <a:pt x="5951" y="6969"/>
                  <a:pt x="5981" y="6897"/>
                </a:cubicBezTo>
                <a:cubicBezTo>
                  <a:pt x="5999" y="6854"/>
                  <a:pt x="6000" y="6855"/>
                  <a:pt x="6034" y="6925"/>
                </a:cubicBezTo>
                <a:cubicBezTo>
                  <a:pt x="6061" y="6981"/>
                  <a:pt x="6079" y="6996"/>
                  <a:pt x="6121" y="7005"/>
                </a:cubicBezTo>
                <a:lnTo>
                  <a:pt x="6174" y="7018"/>
                </a:lnTo>
                <a:lnTo>
                  <a:pt x="6170" y="7117"/>
                </a:lnTo>
                <a:lnTo>
                  <a:pt x="6167" y="7213"/>
                </a:lnTo>
                <a:lnTo>
                  <a:pt x="6198" y="7114"/>
                </a:lnTo>
                <a:lnTo>
                  <a:pt x="6228" y="7015"/>
                </a:lnTo>
                <a:lnTo>
                  <a:pt x="6311" y="6999"/>
                </a:lnTo>
                <a:cubicBezTo>
                  <a:pt x="6357" y="6992"/>
                  <a:pt x="6502" y="6992"/>
                  <a:pt x="6634" y="6999"/>
                </a:cubicBezTo>
                <a:cubicBezTo>
                  <a:pt x="6842" y="7010"/>
                  <a:pt x="6886" y="7006"/>
                  <a:pt x="6942" y="6974"/>
                </a:cubicBezTo>
                <a:cubicBezTo>
                  <a:pt x="7085" y="6894"/>
                  <a:pt x="7115" y="6814"/>
                  <a:pt x="7115" y="6529"/>
                </a:cubicBezTo>
                <a:cubicBezTo>
                  <a:pt x="7115" y="6335"/>
                  <a:pt x="7086" y="6164"/>
                  <a:pt x="7038" y="6074"/>
                </a:cubicBezTo>
                <a:cubicBezTo>
                  <a:pt x="6995" y="5995"/>
                  <a:pt x="6992" y="5996"/>
                  <a:pt x="6958" y="6059"/>
                </a:cubicBezTo>
                <a:cubicBezTo>
                  <a:pt x="6902" y="6164"/>
                  <a:pt x="6869" y="6545"/>
                  <a:pt x="6912" y="6594"/>
                </a:cubicBezTo>
                <a:cubicBezTo>
                  <a:pt x="6954" y="6642"/>
                  <a:pt x="7014" y="6611"/>
                  <a:pt x="7042" y="6526"/>
                </a:cubicBezTo>
                <a:cubicBezTo>
                  <a:pt x="7055" y="6487"/>
                  <a:pt x="7057" y="6484"/>
                  <a:pt x="7076" y="6520"/>
                </a:cubicBezTo>
                <a:cubicBezTo>
                  <a:pt x="7102" y="6571"/>
                  <a:pt x="7100" y="6627"/>
                  <a:pt x="7068" y="6680"/>
                </a:cubicBezTo>
                <a:cubicBezTo>
                  <a:pt x="7028" y="6748"/>
                  <a:pt x="6950" y="6787"/>
                  <a:pt x="6814" y="6810"/>
                </a:cubicBezTo>
                <a:cubicBezTo>
                  <a:pt x="6747" y="6822"/>
                  <a:pt x="6675" y="6843"/>
                  <a:pt x="6653" y="6857"/>
                </a:cubicBezTo>
                <a:cubicBezTo>
                  <a:pt x="6595" y="6893"/>
                  <a:pt x="6587" y="6853"/>
                  <a:pt x="6639" y="6783"/>
                </a:cubicBezTo>
                <a:cubicBezTo>
                  <a:pt x="6695" y="6707"/>
                  <a:pt x="6730" y="6599"/>
                  <a:pt x="6736" y="6479"/>
                </a:cubicBezTo>
                <a:cubicBezTo>
                  <a:pt x="6742" y="6364"/>
                  <a:pt x="6718" y="6246"/>
                  <a:pt x="6681" y="6204"/>
                </a:cubicBezTo>
                <a:cubicBezTo>
                  <a:pt x="6590" y="6100"/>
                  <a:pt x="6422" y="6295"/>
                  <a:pt x="6283" y="6665"/>
                </a:cubicBezTo>
                <a:lnTo>
                  <a:pt x="6227" y="6817"/>
                </a:lnTo>
                <a:lnTo>
                  <a:pt x="6161" y="6807"/>
                </a:lnTo>
                <a:cubicBezTo>
                  <a:pt x="6093" y="6796"/>
                  <a:pt x="6054" y="6745"/>
                  <a:pt x="6041" y="6656"/>
                </a:cubicBezTo>
                <a:cubicBezTo>
                  <a:pt x="6033" y="6602"/>
                  <a:pt x="6012" y="6607"/>
                  <a:pt x="6000" y="6665"/>
                </a:cubicBezTo>
                <a:cubicBezTo>
                  <a:pt x="5982" y="6749"/>
                  <a:pt x="5944" y="6789"/>
                  <a:pt x="5868" y="6804"/>
                </a:cubicBezTo>
                <a:cubicBezTo>
                  <a:pt x="5799" y="6818"/>
                  <a:pt x="5794" y="6815"/>
                  <a:pt x="5764" y="6755"/>
                </a:cubicBezTo>
                <a:cubicBezTo>
                  <a:pt x="5712" y="6655"/>
                  <a:pt x="5687" y="6352"/>
                  <a:pt x="5672" y="5666"/>
                </a:cubicBezTo>
                <a:lnTo>
                  <a:pt x="5665" y="5353"/>
                </a:lnTo>
                <a:close/>
                <a:moveTo>
                  <a:pt x="15639" y="5359"/>
                </a:moveTo>
                <a:cubicBezTo>
                  <a:pt x="15627" y="5359"/>
                  <a:pt x="15544" y="5458"/>
                  <a:pt x="15513" y="5511"/>
                </a:cubicBezTo>
                <a:cubicBezTo>
                  <a:pt x="15440" y="5633"/>
                  <a:pt x="15396" y="5906"/>
                  <a:pt x="15433" y="6003"/>
                </a:cubicBezTo>
                <a:cubicBezTo>
                  <a:pt x="15441" y="6023"/>
                  <a:pt x="15472" y="6071"/>
                  <a:pt x="15501" y="6111"/>
                </a:cubicBezTo>
                <a:cubicBezTo>
                  <a:pt x="15530" y="6151"/>
                  <a:pt x="15553" y="6192"/>
                  <a:pt x="15553" y="6201"/>
                </a:cubicBezTo>
                <a:cubicBezTo>
                  <a:pt x="15553" y="6210"/>
                  <a:pt x="15533" y="6272"/>
                  <a:pt x="15507" y="6337"/>
                </a:cubicBezTo>
                <a:cubicBezTo>
                  <a:pt x="15371" y="6675"/>
                  <a:pt x="15364" y="6813"/>
                  <a:pt x="15475" y="6928"/>
                </a:cubicBezTo>
                <a:cubicBezTo>
                  <a:pt x="15504" y="6958"/>
                  <a:pt x="15553" y="7000"/>
                  <a:pt x="15584" y="7018"/>
                </a:cubicBezTo>
                <a:cubicBezTo>
                  <a:pt x="15666" y="7064"/>
                  <a:pt x="15676" y="7060"/>
                  <a:pt x="15691" y="6981"/>
                </a:cubicBezTo>
                <a:cubicBezTo>
                  <a:pt x="15719" y="6838"/>
                  <a:pt x="15718" y="6835"/>
                  <a:pt x="15640" y="6783"/>
                </a:cubicBezTo>
                <a:cubicBezTo>
                  <a:pt x="15490" y="6680"/>
                  <a:pt x="15469" y="6630"/>
                  <a:pt x="15513" y="6486"/>
                </a:cubicBezTo>
                <a:cubicBezTo>
                  <a:pt x="15528" y="6433"/>
                  <a:pt x="15551" y="6370"/>
                  <a:pt x="15564" y="6346"/>
                </a:cubicBezTo>
                <a:cubicBezTo>
                  <a:pt x="15609" y="6263"/>
                  <a:pt x="15667" y="6091"/>
                  <a:pt x="15667" y="6040"/>
                </a:cubicBezTo>
                <a:cubicBezTo>
                  <a:pt x="15667" y="5999"/>
                  <a:pt x="15655" y="5977"/>
                  <a:pt x="15613" y="5932"/>
                </a:cubicBezTo>
                <a:cubicBezTo>
                  <a:pt x="15560" y="5876"/>
                  <a:pt x="15503" y="5779"/>
                  <a:pt x="15503" y="5746"/>
                </a:cubicBezTo>
                <a:cubicBezTo>
                  <a:pt x="15503" y="5712"/>
                  <a:pt x="15565" y="5579"/>
                  <a:pt x="15593" y="5554"/>
                </a:cubicBezTo>
                <a:cubicBezTo>
                  <a:pt x="15613" y="5536"/>
                  <a:pt x="15624" y="5505"/>
                  <a:pt x="15632" y="5443"/>
                </a:cubicBezTo>
                <a:cubicBezTo>
                  <a:pt x="15638" y="5396"/>
                  <a:pt x="15641" y="5359"/>
                  <a:pt x="15639" y="5359"/>
                </a:cubicBezTo>
                <a:close/>
                <a:moveTo>
                  <a:pt x="14254" y="5365"/>
                </a:moveTo>
                <a:cubicBezTo>
                  <a:pt x="14244" y="5379"/>
                  <a:pt x="14228" y="5418"/>
                  <a:pt x="14208" y="5486"/>
                </a:cubicBezTo>
                <a:cubicBezTo>
                  <a:pt x="14139" y="5723"/>
                  <a:pt x="14081" y="5732"/>
                  <a:pt x="13987" y="5520"/>
                </a:cubicBezTo>
                <a:cubicBezTo>
                  <a:pt x="13958" y="5455"/>
                  <a:pt x="13934" y="5403"/>
                  <a:pt x="13932" y="5403"/>
                </a:cubicBezTo>
                <a:cubicBezTo>
                  <a:pt x="13931" y="5403"/>
                  <a:pt x="13919" y="5449"/>
                  <a:pt x="13906" y="5508"/>
                </a:cubicBezTo>
                <a:lnTo>
                  <a:pt x="13883" y="5613"/>
                </a:lnTo>
                <a:lnTo>
                  <a:pt x="13923" y="5731"/>
                </a:lnTo>
                <a:cubicBezTo>
                  <a:pt x="14000" y="5946"/>
                  <a:pt x="14071" y="6361"/>
                  <a:pt x="14083" y="6656"/>
                </a:cubicBezTo>
                <a:cubicBezTo>
                  <a:pt x="14086" y="6736"/>
                  <a:pt x="14092" y="6853"/>
                  <a:pt x="14095" y="6919"/>
                </a:cubicBezTo>
                <a:cubicBezTo>
                  <a:pt x="14100" y="7024"/>
                  <a:pt x="14102" y="7034"/>
                  <a:pt x="14114" y="6999"/>
                </a:cubicBezTo>
                <a:cubicBezTo>
                  <a:pt x="14146" y="6904"/>
                  <a:pt x="14145" y="6575"/>
                  <a:pt x="14109" y="6182"/>
                </a:cubicBezTo>
                <a:cubicBezTo>
                  <a:pt x="14091" y="5980"/>
                  <a:pt x="14093" y="5925"/>
                  <a:pt x="14122" y="5922"/>
                </a:cubicBezTo>
                <a:cubicBezTo>
                  <a:pt x="14129" y="5922"/>
                  <a:pt x="14152" y="5891"/>
                  <a:pt x="14175" y="5857"/>
                </a:cubicBezTo>
                <a:lnTo>
                  <a:pt x="14215" y="5796"/>
                </a:lnTo>
                <a:lnTo>
                  <a:pt x="14254" y="5839"/>
                </a:lnTo>
                <a:cubicBezTo>
                  <a:pt x="14306" y="5895"/>
                  <a:pt x="14377" y="5898"/>
                  <a:pt x="14404" y="5845"/>
                </a:cubicBezTo>
                <a:cubicBezTo>
                  <a:pt x="14441" y="5773"/>
                  <a:pt x="14472" y="5448"/>
                  <a:pt x="14444" y="5412"/>
                </a:cubicBezTo>
                <a:cubicBezTo>
                  <a:pt x="14439" y="5404"/>
                  <a:pt x="14429" y="5428"/>
                  <a:pt x="14423" y="5461"/>
                </a:cubicBezTo>
                <a:cubicBezTo>
                  <a:pt x="14396" y="5614"/>
                  <a:pt x="14342" y="5642"/>
                  <a:pt x="14298" y="5529"/>
                </a:cubicBezTo>
                <a:cubicBezTo>
                  <a:pt x="14283" y="5493"/>
                  <a:pt x="14272" y="5441"/>
                  <a:pt x="14272" y="5412"/>
                </a:cubicBezTo>
                <a:cubicBezTo>
                  <a:pt x="14272" y="5368"/>
                  <a:pt x="14265" y="5352"/>
                  <a:pt x="14254" y="5365"/>
                </a:cubicBezTo>
                <a:close/>
                <a:moveTo>
                  <a:pt x="7941" y="5372"/>
                </a:moveTo>
                <a:cubicBezTo>
                  <a:pt x="7936" y="5365"/>
                  <a:pt x="7924" y="5382"/>
                  <a:pt x="7912" y="5409"/>
                </a:cubicBezTo>
                <a:cubicBezTo>
                  <a:pt x="7890" y="5457"/>
                  <a:pt x="7890" y="5461"/>
                  <a:pt x="7904" y="5727"/>
                </a:cubicBezTo>
                <a:cubicBezTo>
                  <a:pt x="7912" y="5876"/>
                  <a:pt x="7924" y="6169"/>
                  <a:pt x="7931" y="6377"/>
                </a:cubicBezTo>
                <a:cubicBezTo>
                  <a:pt x="7945" y="6831"/>
                  <a:pt x="7955" y="6907"/>
                  <a:pt x="8015" y="6965"/>
                </a:cubicBezTo>
                <a:cubicBezTo>
                  <a:pt x="8060" y="7009"/>
                  <a:pt x="8172" y="7022"/>
                  <a:pt x="8203" y="6987"/>
                </a:cubicBezTo>
                <a:cubicBezTo>
                  <a:pt x="8213" y="6976"/>
                  <a:pt x="8234" y="6927"/>
                  <a:pt x="8250" y="6878"/>
                </a:cubicBezTo>
                <a:cubicBezTo>
                  <a:pt x="8265" y="6830"/>
                  <a:pt x="8286" y="6786"/>
                  <a:pt x="8296" y="6779"/>
                </a:cubicBezTo>
                <a:cubicBezTo>
                  <a:pt x="8307" y="6772"/>
                  <a:pt x="8341" y="6794"/>
                  <a:pt x="8376" y="6832"/>
                </a:cubicBezTo>
                <a:cubicBezTo>
                  <a:pt x="8451" y="6913"/>
                  <a:pt x="8463" y="6914"/>
                  <a:pt x="8508" y="6841"/>
                </a:cubicBezTo>
                <a:lnTo>
                  <a:pt x="8543" y="6783"/>
                </a:lnTo>
                <a:lnTo>
                  <a:pt x="8537" y="6631"/>
                </a:lnTo>
                <a:cubicBezTo>
                  <a:pt x="8531" y="6466"/>
                  <a:pt x="8515" y="6343"/>
                  <a:pt x="8495" y="6297"/>
                </a:cubicBezTo>
                <a:cubicBezTo>
                  <a:pt x="8478" y="6257"/>
                  <a:pt x="8424" y="6257"/>
                  <a:pt x="8395" y="6297"/>
                </a:cubicBezTo>
                <a:cubicBezTo>
                  <a:pt x="8382" y="6315"/>
                  <a:pt x="8356" y="6391"/>
                  <a:pt x="8337" y="6467"/>
                </a:cubicBezTo>
                <a:cubicBezTo>
                  <a:pt x="8264" y="6764"/>
                  <a:pt x="8228" y="6824"/>
                  <a:pt x="8128" y="6807"/>
                </a:cubicBezTo>
                <a:cubicBezTo>
                  <a:pt x="8055" y="6795"/>
                  <a:pt x="8019" y="6752"/>
                  <a:pt x="7997" y="6653"/>
                </a:cubicBezTo>
                <a:cubicBezTo>
                  <a:pt x="7981" y="6580"/>
                  <a:pt x="7949" y="5850"/>
                  <a:pt x="7949" y="5539"/>
                </a:cubicBezTo>
                <a:cubicBezTo>
                  <a:pt x="7949" y="5453"/>
                  <a:pt x="7945" y="5378"/>
                  <a:pt x="7941" y="5372"/>
                </a:cubicBezTo>
                <a:close/>
                <a:moveTo>
                  <a:pt x="9468" y="5372"/>
                </a:moveTo>
                <a:cubicBezTo>
                  <a:pt x="9463" y="5365"/>
                  <a:pt x="9450" y="5382"/>
                  <a:pt x="9439" y="5409"/>
                </a:cubicBezTo>
                <a:cubicBezTo>
                  <a:pt x="9417" y="5457"/>
                  <a:pt x="9417" y="5461"/>
                  <a:pt x="9431" y="5727"/>
                </a:cubicBezTo>
                <a:cubicBezTo>
                  <a:pt x="9439" y="5876"/>
                  <a:pt x="9451" y="6169"/>
                  <a:pt x="9457" y="6377"/>
                </a:cubicBezTo>
                <a:cubicBezTo>
                  <a:pt x="9472" y="6831"/>
                  <a:pt x="9482" y="6907"/>
                  <a:pt x="9542" y="6965"/>
                </a:cubicBezTo>
                <a:cubicBezTo>
                  <a:pt x="9586" y="7008"/>
                  <a:pt x="9674" y="7020"/>
                  <a:pt x="9714" y="6987"/>
                </a:cubicBezTo>
                <a:cubicBezTo>
                  <a:pt x="9728" y="6976"/>
                  <a:pt x="9756" y="6936"/>
                  <a:pt x="9777" y="6897"/>
                </a:cubicBezTo>
                <a:lnTo>
                  <a:pt x="9814" y="6826"/>
                </a:lnTo>
                <a:lnTo>
                  <a:pt x="9835" y="6885"/>
                </a:lnTo>
                <a:cubicBezTo>
                  <a:pt x="9866" y="6975"/>
                  <a:pt x="9905" y="7009"/>
                  <a:pt x="9983" y="7008"/>
                </a:cubicBezTo>
                <a:cubicBezTo>
                  <a:pt x="10100" y="7008"/>
                  <a:pt x="10122" y="6984"/>
                  <a:pt x="10154" y="6829"/>
                </a:cubicBezTo>
                <a:cubicBezTo>
                  <a:pt x="10186" y="6678"/>
                  <a:pt x="10185" y="6551"/>
                  <a:pt x="10153" y="6380"/>
                </a:cubicBezTo>
                <a:lnTo>
                  <a:pt x="10135" y="6284"/>
                </a:lnTo>
                <a:lnTo>
                  <a:pt x="10111" y="6386"/>
                </a:lnTo>
                <a:lnTo>
                  <a:pt x="10087" y="6486"/>
                </a:lnTo>
                <a:lnTo>
                  <a:pt x="10108" y="6547"/>
                </a:lnTo>
                <a:cubicBezTo>
                  <a:pt x="10119" y="6580"/>
                  <a:pt x="10130" y="6633"/>
                  <a:pt x="10134" y="6665"/>
                </a:cubicBezTo>
                <a:cubicBezTo>
                  <a:pt x="10144" y="6755"/>
                  <a:pt x="10094" y="6800"/>
                  <a:pt x="9989" y="6801"/>
                </a:cubicBezTo>
                <a:cubicBezTo>
                  <a:pt x="9914" y="6802"/>
                  <a:pt x="9903" y="6795"/>
                  <a:pt x="9880" y="6749"/>
                </a:cubicBezTo>
                <a:cubicBezTo>
                  <a:pt x="9865" y="6720"/>
                  <a:pt x="9854" y="6683"/>
                  <a:pt x="9854" y="6668"/>
                </a:cubicBezTo>
                <a:cubicBezTo>
                  <a:pt x="9854" y="6609"/>
                  <a:pt x="9831" y="6618"/>
                  <a:pt x="9794" y="6690"/>
                </a:cubicBezTo>
                <a:cubicBezTo>
                  <a:pt x="9745" y="6784"/>
                  <a:pt x="9691" y="6821"/>
                  <a:pt x="9633" y="6804"/>
                </a:cubicBezTo>
                <a:cubicBezTo>
                  <a:pt x="9577" y="6788"/>
                  <a:pt x="9544" y="6742"/>
                  <a:pt x="9524" y="6653"/>
                </a:cubicBezTo>
                <a:cubicBezTo>
                  <a:pt x="9508" y="6580"/>
                  <a:pt x="9476" y="5850"/>
                  <a:pt x="9476" y="5539"/>
                </a:cubicBezTo>
                <a:cubicBezTo>
                  <a:pt x="9476" y="5453"/>
                  <a:pt x="9472" y="5378"/>
                  <a:pt x="9468" y="5372"/>
                </a:cubicBezTo>
                <a:close/>
                <a:moveTo>
                  <a:pt x="11983" y="5372"/>
                </a:moveTo>
                <a:cubicBezTo>
                  <a:pt x="11978" y="5365"/>
                  <a:pt x="11964" y="5382"/>
                  <a:pt x="11952" y="5409"/>
                </a:cubicBezTo>
                <a:cubicBezTo>
                  <a:pt x="11931" y="5457"/>
                  <a:pt x="11931" y="5461"/>
                  <a:pt x="11945" y="5727"/>
                </a:cubicBezTo>
                <a:cubicBezTo>
                  <a:pt x="11953" y="5876"/>
                  <a:pt x="11965" y="6169"/>
                  <a:pt x="11971" y="6377"/>
                </a:cubicBezTo>
                <a:cubicBezTo>
                  <a:pt x="11985" y="6831"/>
                  <a:pt x="11997" y="6907"/>
                  <a:pt x="12057" y="6965"/>
                </a:cubicBezTo>
                <a:cubicBezTo>
                  <a:pt x="12102" y="7009"/>
                  <a:pt x="12213" y="7022"/>
                  <a:pt x="12244" y="6987"/>
                </a:cubicBezTo>
                <a:cubicBezTo>
                  <a:pt x="12254" y="6976"/>
                  <a:pt x="12275" y="6927"/>
                  <a:pt x="12291" y="6878"/>
                </a:cubicBezTo>
                <a:cubicBezTo>
                  <a:pt x="12306" y="6830"/>
                  <a:pt x="12328" y="6786"/>
                  <a:pt x="12338" y="6779"/>
                </a:cubicBezTo>
                <a:cubicBezTo>
                  <a:pt x="12349" y="6772"/>
                  <a:pt x="12383" y="6794"/>
                  <a:pt x="12418" y="6832"/>
                </a:cubicBezTo>
                <a:cubicBezTo>
                  <a:pt x="12493" y="6913"/>
                  <a:pt x="12504" y="6914"/>
                  <a:pt x="12549" y="6841"/>
                </a:cubicBezTo>
                <a:lnTo>
                  <a:pt x="12584" y="6783"/>
                </a:lnTo>
                <a:lnTo>
                  <a:pt x="12578" y="6631"/>
                </a:lnTo>
                <a:cubicBezTo>
                  <a:pt x="12571" y="6466"/>
                  <a:pt x="12556" y="6343"/>
                  <a:pt x="12536" y="6297"/>
                </a:cubicBezTo>
                <a:cubicBezTo>
                  <a:pt x="12519" y="6257"/>
                  <a:pt x="12466" y="6257"/>
                  <a:pt x="12437" y="6297"/>
                </a:cubicBezTo>
                <a:cubicBezTo>
                  <a:pt x="12424" y="6315"/>
                  <a:pt x="12398" y="6391"/>
                  <a:pt x="12379" y="6467"/>
                </a:cubicBezTo>
                <a:cubicBezTo>
                  <a:pt x="12306" y="6764"/>
                  <a:pt x="12269" y="6824"/>
                  <a:pt x="12169" y="6807"/>
                </a:cubicBezTo>
                <a:cubicBezTo>
                  <a:pt x="12096" y="6795"/>
                  <a:pt x="12060" y="6752"/>
                  <a:pt x="12038" y="6653"/>
                </a:cubicBezTo>
                <a:cubicBezTo>
                  <a:pt x="12022" y="6580"/>
                  <a:pt x="11992" y="5850"/>
                  <a:pt x="11992" y="5539"/>
                </a:cubicBezTo>
                <a:cubicBezTo>
                  <a:pt x="11992" y="5453"/>
                  <a:pt x="11988" y="5378"/>
                  <a:pt x="11983" y="5372"/>
                </a:cubicBezTo>
                <a:close/>
                <a:moveTo>
                  <a:pt x="17794" y="5372"/>
                </a:moveTo>
                <a:cubicBezTo>
                  <a:pt x="17790" y="5365"/>
                  <a:pt x="17776" y="5382"/>
                  <a:pt x="17764" y="5409"/>
                </a:cubicBezTo>
                <a:cubicBezTo>
                  <a:pt x="17743" y="5457"/>
                  <a:pt x="17743" y="5461"/>
                  <a:pt x="17757" y="5727"/>
                </a:cubicBezTo>
                <a:cubicBezTo>
                  <a:pt x="17764" y="5876"/>
                  <a:pt x="17776" y="6169"/>
                  <a:pt x="17783" y="6377"/>
                </a:cubicBezTo>
                <a:cubicBezTo>
                  <a:pt x="17797" y="6830"/>
                  <a:pt x="17808" y="6908"/>
                  <a:pt x="17868" y="6968"/>
                </a:cubicBezTo>
                <a:cubicBezTo>
                  <a:pt x="17900" y="7000"/>
                  <a:pt x="17929" y="7007"/>
                  <a:pt x="17989" y="7002"/>
                </a:cubicBezTo>
                <a:cubicBezTo>
                  <a:pt x="18059" y="6997"/>
                  <a:pt x="18070" y="6991"/>
                  <a:pt x="18106" y="6928"/>
                </a:cubicBezTo>
                <a:lnTo>
                  <a:pt x="18147" y="6857"/>
                </a:lnTo>
                <a:lnTo>
                  <a:pt x="18166" y="6903"/>
                </a:lnTo>
                <a:cubicBezTo>
                  <a:pt x="18194" y="6970"/>
                  <a:pt x="18236" y="7009"/>
                  <a:pt x="18279" y="7008"/>
                </a:cubicBezTo>
                <a:cubicBezTo>
                  <a:pt x="18322" y="7008"/>
                  <a:pt x="18358" y="6963"/>
                  <a:pt x="18397" y="6866"/>
                </a:cubicBezTo>
                <a:lnTo>
                  <a:pt x="18421" y="6804"/>
                </a:lnTo>
                <a:lnTo>
                  <a:pt x="18443" y="6891"/>
                </a:lnTo>
                <a:cubicBezTo>
                  <a:pt x="18478" y="7035"/>
                  <a:pt x="18521" y="7045"/>
                  <a:pt x="18580" y="6925"/>
                </a:cubicBezTo>
                <a:cubicBezTo>
                  <a:pt x="18617" y="6848"/>
                  <a:pt x="18621" y="6846"/>
                  <a:pt x="18632" y="6885"/>
                </a:cubicBezTo>
                <a:cubicBezTo>
                  <a:pt x="18662" y="6991"/>
                  <a:pt x="18676" y="7009"/>
                  <a:pt x="18752" y="7008"/>
                </a:cubicBezTo>
                <a:cubicBezTo>
                  <a:pt x="18874" y="7008"/>
                  <a:pt x="18895" y="6985"/>
                  <a:pt x="18928" y="6829"/>
                </a:cubicBezTo>
                <a:cubicBezTo>
                  <a:pt x="18960" y="6678"/>
                  <a:pt x="18960" y="6551"/>
                  <a:pt x="18928" y="6380"/>
                </a:cubicBezTo>
                <a:lnTo>
                  <a:pt x="18909" y="6284"/>
                </a:lnTo>
                <a:lnTo>
                  <a:pt x="18886" y="6386"/>
                </a:lnTo>
                <a:lnTo>
                  <a:pt x="18861" y="6486"/>
                </a:lnTo>
                <a:lnTo>
                  <a:pt x="18881" y="6547"/>
                </a:lnTo>
                <a:cubicBezTo>
                  <a:pt x="18893" y="6580"/>
                  <a:pt x="18905" y="6633"/>
                  <a:pt x="18909" y="6665"/>
                </a:cubicBezTo>
                <a:cubicBezTo>
                  <a:pt x="18915" y="6715"/>
                  <a:pt x="18911" y="6729"/>
                  <a:pt x="18881" y="6761"/>
                </a:cubicBezTo>
                <a:cubicBezTo>
                  <a:pt x="18837" y="6810"/>
                  <a:pt x="18722" y="6824"/>
                  <a:pt x="18688" y="6786"/>
                </a:cubicBezTo>
                <a:cubicBezTo>
                  <a:pt x="18674" y="6770"/>
                  <a:pt x="18656" y="6726"/>
                  <a:pt x="18646" y="6687"/>
                </a:cubicBezTo>
                <a:cubicBezTo>
                  <a:pt x="18623" y="6585"/>
                  <a:pt x="18622" y="6584"/>
                  <a:pt x="18597" y="6671"/>
                </a:cubicBezTo>
                <a:cubicBezTo>
                  <a:pt x="18556" y="6812"/>
                  <a:pt x="18494" y="6812"/>
                  <a:pt x="18463" y="6671"/>
                </a:cubicBezTo>
                <a:cubicBezTo>
                  <a:pt x="18448" y="6600"/>
                  <a:pt x="18435" y="6602"/>
                  <a:pt x="18394" y="6693"/>
                </a:cubicBezTo>
                <a:cubicBezTo>
                  <a:pt x="18324" y="6847"/>
                  <a:pt x="18247" y="6842"/>
                  <a:pt x="18196" y="6680"/>
                </a:cubicBezTo>
                <a:cubicBezTo>
                  <a:pt x="18182" y="6634"/>
                  <a:pt x="18168" y="6594"/>
                  <a:pt x="18166" y="6594"/>
                </a:cubicBezTo>
                <a:cubicBezTo>
                  <a:pt x="18164" y="6594"/>
                  <a:pt x="18150" y="6633"/>
                  <a:pt x="18135" y="6680"/>
                </a:cubicBezTo>
                <a:cubicBezTo>
                  <a:pt x="18104" y="6783"/>
                  <a:pt x="18051" y="6822"/>
                  <a:pt x="17970" y="6804"/>
                </a:cubicBezTo>
                <a:cubicBezTo>
                  <a:pt x="17907" y="6790"/>
                  <a:pt x="17872" y="6747"/>
                  <a:pt x="17851" y="6653"/>
                </a:cubicBezTo>
                <a:cubicBezTo>
                  <a:pt x="17835" y="6580"/>
                  <a:pt x="17803" y="5850"/>
                  <a:pt x="17803" y="5539"/>
                </a:cubicBezTo>
                <a:cubicBezTo>
                  <a:pt x="17803" y="5453"/>
                  <a:pt x="17799" y="5378"/>
                  <a:pt x="17794" y="5372"/>
                </a:cubicBezTo>
                <a:close/>
                <a:moveTo>
                  <a:pt x="7347" y="5378"/>
                </a:moveTo>
                <a:lnTo>
                  <a:pt x="7317" y="5437"/>
                </a:lnTo>
                <a:lnTo>
                  <a:pt x="7286" y="5499"/>
                </a:lnTo>
                <a:lnTo>
                  <a:pt x="7292" y="5758"/>
                </a:lnTo>
                <a:cubicBezTo>
                  <a:pt x="7295" y="5902"/>
                  <a:pt x="7308" y="6200"/>
                  <a:pt x="7319" y="6421"/>
                </a:cubicBezTo>
                <a:cubicBezTo>
                  <a:pt x="7331" y="6641"/>
                  <a:pt x="7339" y="6862"/>
                  <a:pt x="7338" y="6909"/>
                </a:cubicBezTo>
                <a:cubicBezTo>
                  <a:pt x="7338" y="6957"/>
                  <a:pt x="7338" y="7006"/>
                  <a:pt x="7338" y="7018"/>
                </a:cubicBezTo>
                <a:cubicBezTo>
                  <a:pt x="7339" y="7029"/>
                  <a:pt x="7344" y="7028"/>
                  <a:pt x="7350" y="7015"/>
                </a:cubicBezTo>
                <a:cubicBezTo>
                  <a:pt x="7356" y="7002"/>
                  <a:pt x="7366" y="6920"/>
                  <a:pt x="7372" y="6835"/>
                </a:cubicBezTo>
                <a:cubicBezTo>
                  <a:pt x="7381" y="6712"/>
                  <a:pt x="7379" y="6583"/>
                  <a:pt x="7364" y="6188"/>
                </a:cubicBezTo>
                <a:cubicBezTo>
                  <a:pt x="7354" y="5917"/>
                  <a:pt x="7347" y="5623"/>
                  <a:pt x="7347" y="5536"/>
                </a:cubicBezTo>
                <a:lnTo>
                  <a:pt x="7347" y="5378"/>
                </a:lnTo>
                <a:close/>
                <a:moveTo>
                  <a:pt x="6949" y="5449"/>
                </a:moveTo>
                <a:cubicBezTo>
                  <a:pt x="6948" y="5453"/>
                  <a:pt x="6934" y="5492"/>
                  <a:pt x="6919" y="5536"/>
                </a:cubicBezTo>
                <a:lnTo>
                  <a:pt x="6891" y="5613"/>
                </a:lnTo>
                <a:lnTo>
                  <a:pt x="6933" y="5681"/>
                </a:lnTo>
                <a:cubicBezTo>
                  <a:pt x="6973" y="5743"/>
                  <a:pt x="6978" y="5747"/>
                  <a:pt x="6987" y="5712"/>
                </a:cubicBezTo>
                <a:cubicBezTo>
                  <a:pt x="6992" y="5691"/>
                  <a:pt x="7005" y="5651"/>
                  <a:pt x="7016" y="5625"/>
                </a:cubicBezTo>
                <a:cubicBezTo>
                  <a:pt x="7036" y="5579"/>
                  <a:pt x="7034" y="5581"/>
                  <a:pt x="6993" y="5511"/>
                </a:cubicBezTo>
                <a:cubicBezTo>
                  <a:pt x="6970" y="5472"/>
                  <a:pt x="6951" y="5445"/>
                  <a:pt x="6949" y="5449"/>
                </a:cubicBezTo>
                <a:close/>
                <a:moveTo>
                  <a:pt x="12501" y="5483"/>
                </a:moveTo>
                <a:cubicBezTo>
                  <a:pt x="12485" y="5489"/>
                  <a:pt x="12447" y="5522"/>
                  <a:pt x="12391" y="5582"/>
                </a:cubicBezTo>
                <a:cubicBezTo>
                  <a:pt x="12273" y="5707"/>
                  <a:pt x="12235" y="5759"/>
                  <a:pt x="12235" y="5796"/>
                </a:cubicBezTo>
                <a:cubicBezTo>
                  <a:pt x="12235" y="5806"/>
                  <a:pt x="12238" y="5814"/>
                  <a:pt x="12240" y="5814"/>
                </a:cubicBezTo>
                <a:cubicBezTo>
                  <a:pt x="12254" y="5814"/>
                  <a:pt x="12470" y="5583"/>
                  <a:pt x="12488" y="5548"/>
                </a:cubicBezTo>
                <a:cubicBezTo>
                  <a:pt x="12514" y="5499"/>
                  <a:pt x="12517" y="5477"/>
                  <a:pt x="12501" y="5483"/>
                </a:cubicBezTo>
                <a:close/>
                <a:moveTo>
                  <a:pt x="4283" y="5514"/>
                </a:moveTo>
                <a:lnTo>
                  <a:pt x="4256" y="5582"/>
                </a:lnTo>
                <a:lnTo>
                  <a:pt x="4228" y="5647"/>
                </a:lnTo>
                <a:lnTo>
                  <a:pt x="4192" y="5601"/>
                </a:lnTo>
                <a:cubicBezTo>
                  <a:pt x="4172" y="5575"/>
                  <a:pt x="4154" y="5554"/>
                  <a:pt x="4151" y="5554"/>
                </a:cubicBezTo>
                <a:cubicBezTo>
                  <a:pt x="4149" y="5554"/>
                  <a:pt x="4136" y="5585"/>
                  <a:pt x="4123" y="5622"/>
                </a:cubicBezTo>
                <a:lnTo>
                  <a:pt x="4100" y="5690"/>
                </a:lnTo>
                <a:lnTo>
                  <a:pt x="4139" y="5762"/>
                </a:lnTo>
                <a:cubicBezTo>
                  <a:pt x="4180" y="5835"/>
                  <a:pt x="4195" y="5850"/>
                  <a:pt x="4195" y="5817"/>
                </a:cubicBezTo>
                <a:cubicBezTo>
                  <a:pt x="4195" y="5807"/>
                  <a:pt x="4203" y="5772"/>
                  <a:pt x="4215" y="5740"/>
                </a:cubicBezTo>
                <a:lnTo>
                  <a:pt x="4237" y="5681"/>
                </a:lnTo>
                <a:lnTo>
                  <a:pt x="4272" y="5740"/>
                </a:lnTo>
                <a:cubicBezTo>
                  <a:pt x="4291" y="5771"/>
                  <a:pt x="4308" y="5794"/>
                  <a:pt x="4309" y="5789"/>
                </a:cubicBezTo>
                <a:cubicBezTo>
                  <a:pt x="4311" y="5785"/>
                  <a:pt x="4322" y="5753"/>
                  <a:pt x="4334" y="5718"/>
                </a:cubicBezTo>
                <a:cubicBezTo>
                  <a:pt x="4346" y="5684"/>
                  <a:pt x="4357" y="5648"/>
                  <a:pt x="4357" y="5638"/>
                </a:cubicBezTo>
                <a:cubicBezTo>
                  <a:pt x="4357" y="5628"/>
                  <a:pt x="4341" y="5596"/>
                  <a:pt x="4321" y="5567"/>
                </a:cubicBezTo>
                <a:lnTo>
                  <a:pt x="4283" y="5514"/>
                </a:lnTo>
                <a:close/>
                <a:moveTo>
                  <a:pt x="11053" y="5514"/>
                </a:moveTo>
                <a:lnTo>
                  <a:pt x="11025" y="5582"/>
                </a:lnTo>
                <a:lnTo>
                  <a:pt x="10997" y="5647"/>
                </a:lnTo>
                <a:lnTo>
                  <a:pt x="10961" y="5601"/>
                </a:lnTo>
                <a:cubicBezTo>
                  <a:pt x="10941" y="5575"/>
                  <a:pt x="10923" y="5554"/>
                  <a:pt x="10920" y="5554"/>
                </a:cubicBezTo>
                <a:cubicBezTo>
                  <a:pt x="10918" y="5554"/>
                  <a:pt x="10906" y="5585"/>
                  <a:pt x="10893" y="5622"/>
                </a:cubicBezTo>
                <a:lnTo>
                  <a:pt x="10868" y="5690"/>
                </a:lnTo>
                <a:lnTo>
                  <a:pt x="10909" y="5762"/>
                </a:lnTo>
                <a:cubicBezTo>
                  <a:pt x="10949" y="5835"/>
                  <a:pt x="10963" y="5850"/>
                  <a:pt x="10963" y="5817"/>
                </a:cubicBezTo>
                <a:cubicBezTo>
                  <a:pt x="10963" y="5807"/>
                  <a:pt x="10973" y="5772"/>
                  <a:pt x="10984" y="5740"/>
                </a:cubicBezTo>
                <a:lnTo>
                  <a:pt x="11006" y="5681"/>
                </a:lnTo>
                <a:lnTo>
                  <a:pt x="11041" y="5740"/>
                </a:lnTo>
                <a:cubicBezTo>
                  <a:pt x="11060" y="5771"/>
                  <a:pt x="11077" y="5794"/>
                  <a:pt x="11079" y="5789"/>
                </a:cubicBezTo>
                <a:cubicBezTo>
                  <a:pt x="11080" y="5785"/>
                  <a:pt x="11091" y="5753"/>
                  <a:pt x="11103" y="5718"/>
                </a:cubicBezTo>
                <a:cubicBezTo>
                  <a:pt x="11116" y="5684"/>
                  <a:pt x="11127" y="5648"/>
                  <a:pt x="11127" y="5638"/>
                </a:cubicBezTo>
                <a:cubicBezTo>
                  <a:pt x="11127" y="5628"/>
                  <a:pt x="11109" y="5596"/>
                  <a:pt x="11089" y="5567"/>
                </a:cubicBezTo>
                <a:lnTo>
                  <a:pt x="11053" y="5514"/>
                </a:lnTo>
                <a:close/>
                <a:moveTo>
                  <a:pt x="6499" y="5619"/>
                </a:moveTo>
                <a:cubicBezTo>
                  <a:pt x="6494" y="5619"/>
                  <a:pt x="6477" y="5657"/>
                  <a:pt x="6462" y="5703"/>
                </a:cubicBezTo>
                <a:lnTo>
                  <a:pt x="6434" y="5786"/>
                </a:lnTo>
                <a:lnTo>
                  <a:pt x="6478" y="5848"/>
                </a:lnTo>
                <a:lnTo>
                  <a:pt x="6520" y="5913"/>
                </a:lnTo>
                <a:lnTo>
                  <a:pt x="6547" y="5826"/>
                </a:lnTo>
                <a:lnTo>
                  <a:pt x="6575" y="5740"/>
                </a:lnTo>
                <a:lnTo>
                  <a:pt x="6542" y="5681"/>
                </a:lnTo>
                <a:cubicBezTo>
                  <a:pt x="6524" y="5648"/>
                  <a:pt x="6505" y="5619"/>
                  <a:pt x="6499" y="5619"/>
                </a:cubicBezTo>
                <a:close/>
                <a:moveTo>
                  <a:pt x="4621" y="5662"/>
                </a:moveTo>
                <a:cubicBezTo>
                  <a:pt x="4594" y="5765"/>
                  <a:pt x="4584" y="5779"/>
                  <a:pt x="4559" y="5752"/>
                </a:cubicBezTo>
                <a:cubicBezTo>
                  <a:pt x="4546" y="5738"/>
                  <a:pt x="4526" y="5714"/>
                  <a:pt x="4517" y="5700"/>
                </a:cubicBezTo>
                <a:cubicBezTo>
                  <a:pt x="4502" y="5677"/>
                  <a:pt x="4498" y="5683"/>
                  <a:pt x="4485" y="5718"/>
                </a:cubicBezTo>
                <a:cubicBezTo>
                  <a:pt x="4447" y="5822"/>
                  <a:pt x="4446" y="5828"/>
                  <a:pt x="4491" y="5898"/>
                </a:cubicBezTo>
                <a:lnTo>
                  <a:pt x="4533" y="5966"/>
                </a:lnTo>
                <a:lnTo>
                  <a:pt x="4552" y="5904"/>
                </a:lnTo>
                <a:cubicBezTo>
                  <a:pt x="4577" y="5814"/>
                  <a:pt x="4583" y="5810"/>
                  <a:pt x="4621" y="5870"/>
                </a:cubicBezTo>
                <a:cubicBezTo>
                  <a:pt x="4640" y="5899"/>
                  <a:pt x="4658" y="5916"/>
                  <a:pt x="4662" y="5907"/>
                </a:cubicBezTo>
                <a:cubicBezTo>
                  <a:pt x="4665" y="5898"/>
                  <a:pt x="4679" y="5861"/>
                  <a:pt x="4691" y="5826"/>
                </a:cubicBezTo>
                <a:lnTo>
                  <a:pt x="4713" y="5765"/>
                </a:lnTo>
                <a:lnTo>
                  <a:pt x="4671" y="5700"/>
                </a:lnTo>
                <a:cubicBezTo>
                  <a:pt x="4637" y="5646"/>
                  <a:pt x="4628" y="5638"/>
                  <a:pt x="4621" y="5662"/>
                </a:cubicBezTo>
                <a:close/>
                <a:moveTo>
                  <a:pt x="11401" y="5662"/>
                </a:moveTo>
                <a:cubicBezTo>
                  <a:pt x="11373" y="5765"/>
                  <a:pt x="11363" y="5779"/>
                  <a:pt x="11338" y="5752"/>
                </a:cubicBezTo>
                <a:cubicBezTo>
                  <a:pt x="11325" y="5738"/>
                  <a:pt x="11306" y="5714"/>
                  <a:pt x="11296" y="5700"/>
                </a:cubicBezTo>
                <a:cubicBezTo>
                  <a:pt x="11282" y="5677"/>
                  <a:pt x="11276" y="5683"/>
                  <a:pt x="11263" y="5718"/>
                </a:cubicBezTo>
                <a:cubicBezTo>
                  <a:pt x="11225" y="5822"/>
                  <a:pt x="11226" y="5828"/>
                  <a:pt x="11270" y="5898"/>
                </a:cubicBezTo>
                <a:lnTo>
                  <a:pt x="11312" y="5966"/>
                </a:lnTo>
                <a:lnTo>
                  <a:pt x="11330" y="5904"/>
                </a:lnTo>
                <a:cubicBezTo>
                  <a:pt x="11355" y="5814"/>
                  <a:pt x="11363" y="5810"/>
                  <a:pt x="11401" y="5870"/>
                </a:cubicBezTo>
                <a:cubicBezTo>
                  <a:pt x="11420" y="5899"/>
                  <a:pt x="11438" y="5916"/>
                  <a:pt x="11441" y="5907"/>
                </a:cubicBezTo>
                <a:cubicBezTo>
                  <a:pt x="11445" y="5898"/>
                  <a:pt x="11458" y="5861"/>
                  <a:pt x="11471" y="5826"/>
                </a:cubicBezTo>
                <a:lnTo>
                  <a:pt x="11492" y="5765"/>
                </a:lnTo>
                <a:lnTo>
                  <a:pt x="11450" y="5700"/>
                </a:lnTo>
                <a:cubicBezTo>
                  <a:pt x="11416" y="5646"/>
                  <a:pt x="11408" y="5638"/>
                  <a:pt x="11401" y="5662"/>
                </a:cubicBezTo>
                <a:close/>
                <a:moveTo>
                  <a:pt x="14900" y="5662"/>
                </a:moveTo>
                <a:cubicBezTo>
                  <a:pt x="14830" y="5662"/>
                  <a:pt x="14757" y="5875"/>
                  <a:pt x="14719" y="6195"/>
                </a:cubicBezTo>
                <a:cubicBezTo>
                  <a:pt x="14675" y="6560"/>
                  <a:pt x="14701" y="6738"/>
                  <a:pt x="14806" y="6792"/>
                </a:cubicBezTo>
                <a:cubicBezTo>
                  <a:pt x="14871" y="6825"/>
                  <a:pt x="14986" y="6733"/>
                  <a:pt x="15025" y="6615"/>
                </a:cubicBezTo>
                <a:cubicBezTo>
                  <a:pt x="15119" y="6336"/>
                  <a:pt x="15030" y="5662"/>
                  <a:pt x="14900" y="5662"/>
                </a:cubicBezTo>
                <a:close/>
                <a:moveTo>
                  <a:pt x="3797" y="5746"/>
                </a:moveTo>
                <a:lnTo>
                  <a:pt x="3772" y="5808"/>
                </a:lnTo>
                <a:lnTo>
                  <a:pt x="3749" y="5867"/>
                </a:lnTo>
                <a:lnTo>
                  <a:pt x="3774" y="6151"/>
                </a:lnTo>
                <a:cubicBezTo>
                  <a:pt x="3787" y="6307"/>
                  <a:pt x="3797" y="6474"/>
                  <a:pt x="3794" y="6526"/>
                </a:cubicBezTo>
                <a:cubicBezTo>
                  <a:pt x="3785" y="6709"/>
                  <a:pt x="3707" y="6805"/>
                  <a:pt x="3588" y="6783"/>
                </a:cubicBezTo>
                <a:cubicBezTo>
                  <a:pt x="3536" y="6773"/>
                  <a:pt x="3523" y="6761"/>
                  <a:pt x="3499" y="6705"/>
                </a:cubicBezTo>
                <a:cubicBezTo>
                  <a:pt x="3467" y="6628"/>
                  <a:pt x="3462" y="6641"/>
                  <a:pt x="3454" y="6801"/>
                </a:cubicBezTo>
                <a:lnTo>
                  <a:pt x="3449" y="6919"/>
                </a:lnTo>
                <a:lnTo>
                  <a:pt x="3485" y="6953"/>
                </a:lnTo>
                <a:cubicBezTo>
                  <a:pt x="3532" y="6995"/>
                  <a:pt x="3634" y="6995"/>
                  <a:pt x="3682" y="6953"/>
                </a:cubicBezTo>
                <a:cubicBezTo>
                  <a:pt x="3703" y="6935"/>
                  <a:pt x="3742" y="6870"/>
                  <a:pt x="3768" y="6807"/>
                </a:cubicBezTo>
                <a:lnTo>
                  <a:pt x="3816" y="6693"/>
                </a:lnTo>
                <a:lnTo>
                  <a:pt x="3842" y="6820"/>
                </a:lnTo>
                <a:cubicBezTo>
                  <a:pt x="3862" y="6915"/>
                  <a:pt x="3876" y="6951"/>
                  <a:pt x="3901" y="6974"/>
                </a:cubicBezTo>
                <a:cubicBezTo>
                  <a:pt x="3956" y="7025"/>
                  <a:pt x="4024" y="7015"/>
                  <a:pt x="4113" y="6940"/>
                </a:cubicBezTo>
                <a:lnTo>
                  <a:pt x="4193" y="6872"/>
                </a:lnTo>
                <a:lnTo>
                  <a:pt x="4257" y="6931"/>
                </a:lnTo>
                <a:cubicBezTo>
                  <a:pt x="4308" y="6980"/>
                  <a:pt x="4340" y="6995"/>
                  <a:pt x="4418" y="7002"/>
                </a:cubicBezTo>
                <a:cubicBezTo>
                  <a:pt x="4555" y="7015"/>
                  <a:pt x="4587" y="6989"/>
                  <a:pt x="4624" y="6835"/>
                </a:cubicBezTo>
                <a:cubicBezTo>
                  <a:pt x="4648" y="6734"/>
                  <a:pt x="4653" y="6694"/>
                  <a:pt x="4649" y="6594"/>
                </a:cubicBezTo>
                <a:cubicBezTo>
                  <a:pt x="4646" y="6528"/>
                  <a:pt x="4636" y="6433"/>
                  <a:pt x="4626" y="6380"/>
                </a:cubicBezTo>
                <a:lnTo>
                  <a:pt x="4608" y="6284"/>
                </a:lnTo>
                <a:lnTo>
                  <a:pt x="4585" y="6380"/>
                </a:lnTo>
                <a:lnTo>
                  <a:pt x="4563" y="6473"/>
                </a:lnTo>
                <a:lnTo>
                  <a:pt x="4586" y="6569"/>
                </a:lnTo>
                <a:cubicBezTo>
                  <a:pt x="4618" y="6695"/>
                  <a:pt x="4617" y="6715"/>
                  <a:pt x="4578" y="6761"/>
                </a:cubicBezTo>
                <a:cubicBezTo>
                  <a:pt x="4552" y="6790"/>
                  <a:pt x="4521" y="6801"/>
                  <a:pt x="4441" y="6801"/>
                </a:cubicBezTo>
                <a:cubicBezTo>
                  <a:pt x="4312" y="6802"/>
                  <a:pt x="4302" y="6786"/>
                  <a:pt x="4338" y="6643"/>
                </a:cubicBezTo>
                <a:cubicBezTo>
                  <a:pt x="4371" y="6513"/>
                  <a:pt x="4379" y="6405"/>
                  <a:pt x="4366" y="6263"/>
                </a:cubicBezTo>
                <a:cubicBezTo>
                  <a:pt x="4347" y="6055"/>
                  <a:pt x="4307" y="6047"/>
                  <a:pt x="4219" y="6235"/>
                </a:cubicBezTo>
                <a:cubicBezTo>
                  <a:pt x="4152" y="6377"/>
                  <a:pt x="4120" y="6508"/>
                  <a:pt x="4118" y="6646"/>
                </a:cubicBezTo>
                <a:cubicBezTo>
                  <a:pt x="4115" y="6774"/>
                  <a:pt x="4108" y="6785"/>
                  <a:pt x="4013" y="6804"/>
                </a:cubicBezTo>
                <a:cubicBezTo>
                  <a:pt x="3945" y="6818"/>
                  <a:pt x="3941" y="6815"/>
                  <a:pt x="3910" y="6755"/>
                </a:cubicBezTo>
                <a:cubicBezTo>
                  <a:pt x="3872" y="6681"/>
                  <a:pt x="3859" y="6578"/>
                  <a:pt x="3827" y="6145"/>
                </a:cubicBezTo>
                <a:cubicBezTo>
                  <a:pt x="3816" y="5980"/>
                  <a:pt x="3804" y="5823"/>
                  <a:pt x="3801" y="5796"/>
                </a:cubicBezTo>
                <a:lnTo>
                  <a:pt x="3797" y="5746"/>
                </a:lnTo>
                <a:close/>
                <a:moveTo>
                  <a:pt x="16957" y="5987"/>
                </a:moveTo>
                <a:cubicBezTo>
                  <a:pt x="16894" y="5987"/>
                  <a:pt x="16796" y="6157"/>
                  <a:pt x="16722" y="6390"/>
                </a:cubicBezTo>
                <a:cubicBezTo>
                  <a:pt x="16670" y="6552"/>
                  <a:pt x="16658" y="6721"/>
                  <a:pt x="16693" y="6813"/>
                </a:cubicBezTo>
                <a:cubicBezTo>
                  <a:pt x="16717" y="6880"/>
                  <a:pt x="16773" y="6921"/>
                  <a:pt x="16842" y="6922"/>
                </a:cubicBezTo>
                <a:cubicBezTo>
                  <a:pt x="16898" y="6922"/>
                  <a:pt x="16942" y="6959"/>
                  <a:pt x="16947" y="7011"/>
                </a:cubicBezTo>
                <a:cubicBezTo>
                  <a:pt x="16954" y="7094"/>
                  <a:pt x="16807" y="7253"/>
                  <a:pt x="16658" y="7324"/>
                </a:cubicBezTo>
                <a:cubicBezTo>
                  <a:pt x="16512" y="7393"/>
                  <a:pt x="16398" y="7326"/>
                  <a:pt x="16350" y="7148"/>
                </a:cubicBezTo>
                <a:cubicBezTo>
                  <a:pt x="16317" y="7025"/>
                  <a:pt x="16321" y="6889"/>
                  <a:pt x="16359" y="6687"/>
                </a:cubicBezTo>
                <a:cubicBezTo>
                  <a:pt x="16395" y="6494"/>
                  <a:pt x="16393" y="6439"/>
                  <a:pt x="16356" y="6575"/>
                </a:cubicBezTo>
                <a:cubicBezTo>
                  <a:pt x="16301" y="6775"/>
                  <a:pt x="16276" y="7026"/>
                  <a:pt x="16291" y="7234"/>
                </a:cubicBezTo>
                <a:cubicBezTo>
                  <a:pt x="16300" y="7361"/>
                  <a:pt x="16364" y="7510"/>
                  <a:pt x="16426" y="7547"/>
                </a:cubicBezTo>
                <a:cubicBezTo>
                  <a:pt x="16485" y="7582"/>
                  <a:pt x="16638" y="7562"/>
                  <a:pt x="16707" y="7510"/>
                </a:cubicBezTo>
                <a:cubicBezTo>
                  <a:pt x="16780" y="7455"/>
                  <a:pt x="16851" y="7377"/>
                  <a:pt x="16918" y="7284"/>
                </a:cubicBezTo>
                <a:cubicBezTo>
                  <a:pt x="16973" y="7207"/>
                  <a:pt x="16985" y="7157"/>
                  <a:pt x="16996" y="6953"/>
                </a:cubicBezTo>
                <a:cubicBezTo>
                  <a:pt x="17004" y="6803"/>
                  <a:pt x="16987" y="6774"/>
                  <a:pt x="16873" y="6742"/>
                </a:cubicBezTo>
                <a:cubicBezTo>
                  <a:pt x="16769" y="6714"/>
                  <a:pt x="16721" y="6660"/>
                  <a:pt x="16716" y="6566"/>
                </a:cubicBezTo>
                <a:cubicBezTo>
                  <a:pt x="16707" y="6395"/>
                  <a:pt x="16878" y="6157"/>
                  <a:pt x="16976" y="6204"/>
                </a:cubicBezTo>
                <a:cubicBezTo>
                  <a:pt x="17004" y="6217"/>
                  <a:pt x="17009" y="6216"/>
                  <a:pt x="17013" y="6176"/>
                </a:cubicBezTo>
                <a:cubicBezTo>
                  <a:pt x="17031" y="6035"/>
                  <a:pt x="17017" y="5987"/>
                  <a:pt x="16957" y="5987"/>
                </a:cubicBezTo>
                <a:close/>
                <a:moveTo>
                  <a:pt x="566" y="6015"/>
                </a:moveTo>
                <a:cubicBezTo>
                  <a:pt x="553" y="6011"/>
                  <a:pt x="546" y="6028"/>
                  <a:pt x="538" y="6068"/>
                </a:cubicBezTo>
                <a:cubicBezTo>
                  <a:pt x="513" y="6211"/>
                  <a:pt x="516" y="6236"/>
                  <a:pt x="557" y="6278"/>
                </a:cubicBezTo>
                <a:cubicBezTo>
                  <a:pt x="620" y="6342"/>
                  <a:pt x="690" y="6460"/>
                  <a:pt x="714" y="6544"/>
                </a:cubicBezTo>
                <a:lnTo>
                  <a:pt x="737" y="6625"/>
                </a:lnTo>
                <a:lnTo>
                  <a:pt x="710" y="6671"/>
                </a:lnTo>
                <a:cubicBezTo>
                  <a:pt x="661" y="6761"/>
                  <a:pt x="523" y="6807"/>
                  <a:pt x="427" y="6764"/>
                </a:cubicBezTo>
                <a:cubicBezTo>
                  <a:pt x="408" y="6755"/>
                  <a:pt x="401" y="6986"/>
                  <a:pt x="419" y="7011"/>
                </a:cubicBezTo>
                <a:cubicBezTo>
                  <a:pt x="460" y="7066"/>
                  <a:pt x="624" y="7011"/>
                  <a:pt x="704" y="6916"/>
                </a:cubicBezTo>
                <a:cubicBezTo>
                  <a:pt x="750" y="6861"/>
                  <a:pt x="763" y="6801"/>
                  <a:pt x="763" y="6653"/>
                </a:cubicBezTo>
                <a:cubicBezTo>
                  <a:pt x="763" y="6447"/>
                  <a:pt x="712" y="6234"/>
                  <a:pt x="628" y="6093"/>
                </a:cubicBezTo>
                <a:cubicBezTo>
                  <a:pt x="599" y="6042"/>
                  <a:pt x="579" y="6019"/>
                  <a:pt x="566" y="6015"/>
                </a:cubicBezTo>
                <a:close/>
                <a:moveTo>
                  <a:pt x="11089" y="6099"/>
                </a:moveTo>
                <a:cubicBezTo>
                  <a:pt x="11065" y="6094"/>
                  <a:pt x="11033" y="6141"/>
                  <a:pt x="10989" y="6235"/>
                </a:cubicBezTo>
                <a:cubicBezTo>
                  <a:pt x="10922" y="6377"/>
                  <a:pt x="10889" y="6509"/>
                  <a:pt x="10887" y="6646"/>
                </a:cubicBezTo>
                <a:cubicBezTo>
                  <a:pt x="10885" y="6770"/>
                  <a:pt x="10878" y="6782"/>
                  <a:pt x="10800" y="6801"/>
                </a:cubicBezTo>
                <a:cubicBezTo>
                  <a:pt x="10736" y="6817"/>
                  <a:pt x="10712" y="6799"/>
                  <a:pt x="10665" y="6705"/>
                </a:cubicBezTo>
                <a:lnTo>
                  <a:pt x="10636" y="6649"/>
                </a:lnTo>
                <a:lnTo>
                  <a:pt x="10617" y="6702"/>
                </a:lnTo>
                <a:cubicBezTo>
                  <a:pt x="10583" y="6796"/>
                  <a:pt x="10583" y="6829"/>
                  <a:pt x="10617" y="6912"/>
                </a:cubicBezTo>
                <a:cubicBezTo>
                  <a:pt x="10663" y="7024"/>
                  <a:pt x="10671" y="7082"/>
                  <a:pt x="10653" y="7172"/>
                </a:cubicBezTo>
                <a:cubicBezTo>
                  <a:pt x="10629" y="7296"/>
                  <a:pt x="10541" y="7471"/>
                  <a:pt x="10466" y="7550"/>
                </a:cubicBezTo>
                <a:cubicBezTo>
                  <a:pt x="10408" y="7611"/>
                  <a:pt x="10389" y="7623"/>
                  <a:pt x="10330" y="7621"/>
                </a:cubicBezTo>
                <a:cubicBezTo>
                  <a:pt x="10292" y="7620"/>
                  <a:pt x="10260" y="7622"/>
                  <a:pt x="10260" y="7627"/>
                </a:cubicBezTo>
                <a:cubicBezTo>
                  <a:pt x="10260" y="7643"/>
                  <a:pt x="10324" y="7706"/>
                  <a:pt x="10367" y="7736"/>
                </a:cubicBezTo>
                <a:cubicBezTo>
                  <a:pt x="10421" y="7771"/>
                  <a:pt x="10424" y="7771"/>
                  <a:pt x="10475" y="7732"/>
                </a:cubicBezTo>
                <a:cubicBezTo>
                  <a:pt x="10572" y="7659"/>
                  <a:pt x="10624" y="7523"/>
                  <a:pt x="10672" y="7216"/>
                </a:cubicBezTo>
                <a:lnTo>
                  <a:pt x="10704" y="7018"/>
                </a:lnTo>
                <a:lnTo>
                  <a:pt x="10765" y="7005"/>
                </a:lnTo>
                <a:cubicBezTo>
                  <a:pt x="10799" y="6998"/>
                  <a:pt x="10857" y="6964"/>
                  <a:pt x="10894" y="6931"/>
                </a:cubicBezTo>
                <a:lnTo>
                  <a:pt x="10963" y="6869"/>
                </a:lnTo>
                <a:lnTo>
                  <a:pt x="11026" y="6931"/>
                </a:lnTo>
                <a:cubicBezTo>
                  <a:pt x="11079" y="6981"/>
                  <a:pt x="11108" y="6995"/>
                  <a:pt x="11192" y="7002"/>
                </a:cubicBezTo>
                <a:cubicBezTo>
                  <a:pt x="11334" y="7015"/>
                  <a:pt x="11366" y="6990"/>
                  <a:pt x="11404" y="6835"/>
                </a:cubicBezTo>
                <a:cubicBezTo>
                  <a:pt x="11428" y="6734"/>
                  <a:pt x="11433" y="6694"/>
                  <a:pt x="11428" y="6594"/>
                </a:cubicBezTo>
                <a:cubicBezTo>
                  <a:pt x="11426" y="6528"/>
                  <a:pt x="11415" y="6433"/>
                  <a:pt x="11405" y="6380"/>
                </a:cubicBezTo>
                <a:lnTo>
                  <a:pt x="11388" y="6284"/>
                </a:lnTo>
                <a:lnTo>
                  <a:pt x="11365" y="6380"/>
                </a:lnTo>
                <a:lnTo>
                  <a:pt x="11343" y="6473"/>
                </a:lnTo>
                <a:lnTo>
                  <a:pt x="11366" y="6569"/>
                </a:lnTo>
                <a:cubicBezTo>
                  <a:pt x="11398" y="6695"/>
                  <a:pt x="11397" y="6715"/>
                  <a:pt x="11357" y="6761"/>
                </a:cubicBezTo>
                <a:cubicBezTo>
                  <a:pt x="11332" y="6791"/>
                  <a:pt x="11300" y="6801"/>
                  <a:pt x="11215" y="6801"/>
                </a:cubicBezTo>
                <a:cubicBezTo>
                  <a:pt x="11080" y="6801"/>
                  <a:pt x="11072" y="6787"/>
                  <a:pt x="11108" y="6643"/>
                </a:cubicBezTo>
                <a:cubicBezTo>
                  <a:pt x="11140" y="6513"/>
                  <a:pt x="11148" y="6405"/>
                  <a:pt x="11135" y="6263"/>
                </a:cubicBezTo>
                <a:cubicBezTo>
                  <a:pt x="11126" y="6159"/>
                  <a:pt x="11112" y="6103"/>
                  <a:pt x="11089" y="6099"/>
                </a:cubicBezTo>
                <a:close/>
                <a:moveTo>
                  <a:pt x="17478" y="6275"/>
                </a:moveTo>
                <a:cubicBezTo>
                  <a:pt x="17412" y="6343"/>
                  <a:pt x="17367" y="6727"/>
                  <a:pt x="17411" y="6832"/>
                </a:cubicBezTo>
                <a:cubicBezTo>
                  <a:pt x="17435" y="6888"/>
                  <a:pt x="17493" y="6893"/>
                  <a:pt x="17520" y="6841"/>
                </a:cubicBezTo>
                <a:cubicBezTo>
                  <a:pt x="17548" y="6787"/>
                  <a:pt x="17561" y="6828"/>
                  <a:pt x="17546" y="6931"/>
                </a:cubicBezTo>
                <a:cubicBezTo>
                  <a:pt x="17530" y="7045"/>
                  <a:pt x="17419" y="7284"/>
                  <a:pt x="17346" y="7361"/>
                </a:cubicBezTo>
                <a:cubicBezTo>
                  <a:pt x="17283" y="7428"/>
                  <a:pt x="17224" y="7437"/>
                  <a:pt x="17150" y="7389"/>
                </a:cubicBezTo>
                <a:cubicBezTo>
                  <a:pt x="17123" y="7372"/>
                  <a:pt x="17101" y="7366"/>
                  <a:pt x="17101" y="7377"/>
                </a:cubicBezTo>
                <a:cubicBezTo>
                  <a:pt x="17101" y="7404"/>
                  <a:pt x="17162" y="7499"/>
                  <a:pt x="17204" y="7537"/>
                </a:cubicBezTo>
                <a:cubicBezTo>
                  <a:pt x="17340" y="7664"/>
                  <a:pt x="17508" y="7400"/>
                  <a:pt x="17571" y="6959"/>
                </a:cubicBezTo>
                <a:cubicBezTo>
                  <a:pt x="17620" y="6611"/>
                  <a:pt x="17563" y="6187"/>
                  <a:pt x="17478" y="6275"/>
                </a:cubicBezTo>
                <a:close/>
                <a:moveTo>
                  <a:pt x="3274" y="6284"/>
                </a:moveTo>
                <a:lnTo>
                  <a:pt x="3251" y="6386"/>
                </a:lnTo>
                <a:lnTo>
                  <a:pt x="3226" y="6486"/>
                </a:lnTo>
                <a:lnTo>
                  <a:pt x="3247" y="6547"/>
                </a:lnTo>
                <a:cubicBezTo>
                  <a:pt x="3258" y="6580"/>
                  <a:pt x="3269" y="6633"/>
                  <a:pt x="3273" y="6665"/>
                </a:cubicBezTo>
                <a:cubicBezTo>
                  <a:pt x="3279" y="6715"/>
                  <a:pt x="3275" y="6726"/>
                  <a:pt x="3247" y="6758"/>
                </a:cubicBezTo>
                <a:cubicBezTo>
                  <a:pt x="3210" y="6799"/>
                  <a:pt x="3110" y="6825"/>
                  <a:pt x="3070" y="6804"/>
                </a:cubicBezTo>
                <a:cubicBezTo>
                  <a:pt x="3055" y="6796"/>
                  <a:pt x="3028" y="6759"/>
                  <a:pt x="3007" y="6721"/>
                </a:cubicBezTo>
                <a:lnTo>
                  <a:pt x="2971" y="6653"/>
                </a:lnTo>
                <a:lnTo>
                  <a:pt x="2951" y="6705"/>
                </a:lnTo>
                <a:cubicBezTo>
                  <a:pt x="2917" y="6798"/>
                  <a:pt x="2918" y="6830"/>
                  <a:pt x="2952" y="6912"/>
                </a:cubicBezTo>
                <a:cubicBezTo>
                  <a:pt x="2998" y="7024"/>
                  <a:pt x="3006" y="7082"/>
                  <a:pt x="2988" y="7172"/>
                </a:cubicBezTo>
                <a:cubicBezTo>
                  <a:pt x="2964" y="7296"/>
                  <a:pt x="2876" y="7471"/>
                  <a:pt x="2801" y="7550"/>
                </a:cubicBezTo>
                <a:cubicBezTo>
                  <a:pt x="2743" y="7611"/>
                  <a:pt x="2724" y="7623"/>
                  <a:pt x="2665" y="7621"/>
                </a:cubicBezTo>
                <a:cubicBezTo>
                  <a:pt x="2627" y="7620"/>
                  <a:pt x="2595" y="7622"/>
                  <a:pt x="2595" y="7627"/>
                </a:cubicBezTo>
                <a:cubicBezTo>
                  <a:pt x="2595" y="7643"/>
                  <a:pt x="2659" y="7706"/>
                  <a:pt x="2703" y="7736"/>
                </a:cubicBezTo>
                <a:cubicBezTo>
                  <a:pt x="2756" y="7771"/>
                  <a:pt x="2759" y="7771"/>
                  <a:pt x="2810" y="7732"/>
                </a:cubicBezTo>
                <a:cubicBezTo>
                  <a:pt x="2907" y="7659"/>
                  <a:pt x="2959" y="7523"/>
                  <a:pt x="3007" y="7216"/>
                </a:cubicBezTo>
                <a:lnTo>
                  <a:pt x="3039" y="7018"/>
                </a:lnTo>
                <a:lnTo>
                  <a:pt x="3135" y="7005"/>
                </a:lnTo>
                <a:cubicBezTo>
                  <a:pt x="3188" y="6998"/>
                  <a:pt x="3239" y="6986"/>
                  <a:pt x="3248" y="6977"/>
                </a:cubicBezTo>
                <a:cubicBezTo>
                  <a:pt x="3257" y="6969"/>
                  <a:pt x="3278" y="6902"/>
                  <a:pt x="3293" y="6829"/>
                </a:cubicBezTo>
                <a:cubicBezTo>
                  <a:pt x="3325" y="6679"/>
                  <a:pt x="3324" y="6551"/>
                  <a:pt x="3292" y="6380"/>
                </a:cubicBezTo>
                <a:lnTo>
                  <a:pt x="3274" y="6284"/>
                </a:lnTo>
                <a:close/>
                <a:moveTo>
                  <a:pt x="13382" y="6284"/>
                </a:moveTo>
                <a:lnTo>
                  <a:pt x="13359" y="6386"/>
                </a:lnTo>
                <a:lnTo>
                  <a:pt x="13334" y="6486"/>
                </a:lnTo>
                <a:lnTo>
                  <a:pt x="13354" y="6547"/>
                </a:lnTo>
                <a:cubicBezTo>
                  <a:pt x="13366" y="6580"/>
                  <a:pt x="13377" y="6633"/>
                  <a:pt x="13381" y="6665"/>
                </a:cubicBezTo>
                <a:cubicBezTo>
                  <a:pt x="13391" y="6756"/>
                  <a:pt x="13343" y="6800"/>
                  <a:pt x="13230" y="6801"/>
                </a:cubicBezTo>
                <a:lnTo>
                  <a:pt x="13140" y="6801"/>
                </a:lnTo>
                <a:lnTo>
                  <a:pt x="13122" y="6656"/>
                </a:lnTo>
                <a:cubicBezTo>
                  <a:pt x="13104" y="6503"/>
                  <a:pt x="13078" y="6421"/>
                  <a:pt x="13050" y="6421"/>
                </a:cubicBezTo>
                <a:cubicBezTo>
                  <a:pt x="13011" y="6421"/>
                  <a:pt x="12948" y="6648"/>
                  <a:pt x="12941" y="6810"/>
                </a:cubicBezTo>
                <a:cubicBezTo>
                  <a:pt x="12935" y="6952"/>
                  <a:pt x="12950" y="6988"/>
                  <a:pt x="13025" y="7005"/>
                </a:cubicBezTo>
                <a:cubicBezTo>
                  <a:pt x="13080" y="7018"/>
                  <a:pt x="13086" y="7022"/>
                  <a:pt x="13089" y="7073"/>
                </a:cubicBezTo>
                <a:cubicBezTo>
                  <a:pt x="13091" y="7112"/>
                  <a:pt x="13078" y="7166"/>
                  <a:pt x="13050" y="7247"/>
                </a:cubicBezTo>
                <a:cubicBezTo>
                  <a:pt x="12999" y="7390"/>
                  <a:pt x="12939" y="7493"/>
                  <a:pt x="12867" y="7565"/>
                </a:cubicBezTo>
                <a:cubicBezTo>
                  <a:pt x="12816" y="7616"/>
                  <a:pt x="12807" y="7618"/>
                  <a:pt x="12755" y="7596"/>
                </a:cubicBezTo>
                <a:cubicBezTo>
                  <a:pt x="12724" y="7583"/>
                  <a:pt x="12688" y="7567"/>
                  <a:pt x="12675" y="7559"/>
                </a:cubicBezTo>
                <a:cubicBezTo>
                  <a:pt x="12610" y="7519"/>
                  <a:pt x="12699" y="7680"/>
                  <a:pt x="12772" y="7736"/>
                </a:cubicBezTo>
                <a:cubicBezTo>
                  <a:pt x="12894" y="7828"/>
                  <a:pt x="13061" y="7544"/>
                  <a:pt x="13112" y="7160"/>
                </a:cubicBezTo>
                <a:cubicBezTo>
                  <a:pt x="13131" y="7013"/>
                  <a:pt x="13134" y="7009"/>
                  <a:pt x="13221" y="7008"/>
                </a:cubicBezTo>
                <a:cubicBezTo>
                  <a:pt x="13347" y="7008"/>
                  <a:pt x="13368" y="6986"/>
                  <a:pt x="13401" y="6829"/>
                </a:cubicBezTo>
                <a:cubicBezTo>
                  <a:pt x="13433" y="6678"/>
                  <a:pt x="13433" y="6551"/>
                  <a:pt x="13401" y="6380"/>
                </a:cubicBezTo>
                <a:lnTo>
                  <a:pt x="13382" y="6284"/>
                </a:lnTo>
                <a:close/>
                <a:moveTo>
                  <a:pt x="9144" y="6770"/>
                </a:moveTo>
                <a:cubicBezTo>
                  <a:pt x="9126" y="6766"/>
                  <a:pt x="9108" y="6781"/>
                  <a:pt x="9096" y="6817"/>
                </a:cubicBezTo>
                <a:cubicBezTo>
                  <a:pt x="9087" y="6844"/>
                  <a:pt x="9080" y="6882"/>
                  <a:pt x="9080" y="6900"/>
                </a:cubicBezTo>
                <a:cubicBezTo>
                  <a:pt x="9080" y="6919"/>
                  <a:pt x="9087" y="6953"/>
                  <a:pt x="9096" y="6981"/>
                </a:cubicBezTo>
                <a:cubicBezTo>
                  <a:pt x="9119" y="7051"/>
                  <a:pt x="9171" y="7040"/>
                  <a:pt x="9192" y="6959"/>
                </a:cubicBezTo>
                <a:cubicBezTo>
                  <a:pt x="9206" y="6905"/>
                  <a:pt x="9206" y="6892"/>
                  <a:pt x="9192" y="6838"/>
                </a:cubicBezTo>
                <a:cubicBezTo>
                  <a:pt x="9181" y="6798"/>
                  <a:pt x="9162" y="6775"/>
                  <a:pt x="9144" y="6770"/>
                </a:cubicBezTo>
                <a:close/>
                <a:moveTo>
                  <a:pt x="3286" y="7278"/>
                </a:moveTo>
                <a:cubicBezTo>
                  <a:pt x="3277" y="7283"/>
                  <a:pt x="3271" y="7309"/>
                  <a:pt x="3257" y="7361"/>
                </a:cubicBezTo>
                <a:cubicBezTo>
                  <a:pt x="3243" y="7412"/>
                  <a:pt x="3232" y="7408"/>
                  <a:pt x="3192" y="7343"/>
                </a:cubicBezTo>
                <a:lnTo>
                  <a:pt x="3157" y="7287"/>
                </a:lnTo>
                <a:lnTo>
                  <a:pt x="3132" y="7367"/>
                </a:lnTo>
                <a:lnTo>
                  <a:pt x="3106" y="7448"/>
                </a:lnTo>
                <a:lnTo>
                  <a:pt x="3148" y="7519"/>
                </a:lnTo>
                <a:lnTo>
                  <a:pt x="3192" y="7587"/>
                </a:lnTo>
                <a:lnTo>
                  <a:pt x="3208" y="7528"/>
                </a:lnTo>
                <a:cubicBezTo>
                  <a:pt x="3233" y="7438"/>
                  <a:pt x="3244" y="7434"/>
                  <a:pt x="3282" y="7494"/>
                </a:cubicBezTo>
                <a:lnTo>
                  <a:pt x="3316" y="7550"/>
                </a:lnTo>
                <a:lnTo>
                  <a:pt x="3343" y="7463"/>
                </a:lnTo>
                <a:lnTo>
                  <a:pt x="3369" y="7380"/>
                </a:lnTo>
                <a:lnTo>
                  <a:pt x="3328" y="7321"/>
                </a:lnTo>
                <a:cubicBezTo>
                  <a:pt x="3306" y="7289"/>
                  <a:pt x="3295" y="7273"/>
                  <a:pt x="3286" y="7278"/>
                </a:cubicBezTo>
                <a:close/>
                <a:moveTo>
                  <a:pt x="10147" y="7278"/>
                </a:moveTo>
                <a:cubicBezTo>
                  <a:pt x="10138" y="7283"/>
                  <a:pt x="10132" y="7309"/>
                  <a:pt x="10118" y="7361"/>
                </a:cubicBezTo>
                <a:cubicBezTo>
                  <a:pt x="10104" y="7412"/>
                  <a:pt x="10093" y="7408"/>
                  <a:pt x="10052" y="7343"/>
                </a:cubicBezTo>
                <a:lnTo>
                  <a:pt x="10018" y="7287"/>
                </a:lnTo>
                <a:lnTo>
                  <a:pt x="9993" y="7367"/>
                </a:lnTo>
                <a:lnTo>
                  <a:pt x="9967" y="7448"/>
                </a:lnTo>
                <a:lnTo>
                  <a:pt x="10009" y="7519"/>
                </a:lnTo>
                <a:lnTo>
                  <a:pt x="10052" y="7587"/>
                </a:lnTo>
                <a:lnTo>
                  <a:pt x="10068" y="7528"/>
                </a:lnTo>
                <a:cubicBezTo>
                  <a:pt x="10094" y="7438"/>
                  <a:pt x="10105" y="7434"/>
                  <a:pt x="10142" y="7494"/>
                </a:cubicBezTo>
                <a:lnTo>
                  <a:pt x="10177" y="7550"/>
                </a:lnTo>
                <a:lnTo>
                  <a:pt x="10203" y="7463"/>
                </a:lnTo>
                <a:lnTo>
                  <a:pt x="10230" y="7380"/>
                </a:lnTo>
                <a:lnTo>
                  <a:pt x="10187" y="7321"/>
                </a:lnTo>
                <a:cubicBezTo>
                  <a:pt x="10166" y="7289"/>
                  <a:pt x="10156" y="7273"/>
                  <a:pt x="10147" y="7278"/>
                </a:cubicBezTo>
                <a:close/>
                <a:moveTo>
                  <a:pt x="13394" y="7278"/>
                </a:moveTo>
                <a:cubicBezTo>
                  <a:pt x="13385" y="7283"/>
                  <a:pt x="13379" y="7309"/>
                  <a:pt x="13365" y="7361"/>
                </a:cubicBezTo>
                <a:cubicBezTo>
                  <a:pt x="13351" y="7412"/>
                  <a:pt x="13340" y="7408"/>
                  <a:pt x="13299" y="7343"/>
                </a:cubicBezTo>
                <a:lnTo>
                  <a:pt x="13264" y="7287"/>
                </a:lnTo>
                <a:lnTo>
                  <a:pt x="13240" y="7367"/>
                </a:lnTo>
                <a:lnTo>
                  <a:pt x="13214" y="7448"/>
                </a:lnTo>
                <a:lnTo>
                  <a:pt x="13256" y="7519"/>
                </a:lnTo>
                <a:lnTo>
                  <a:pt x="13299" y="7587"/>
                </a:lnTo>
                <a:lnTo>
                  <a:pt x="13317" y="7528"/>
                </a:lnTo>
                <a:cubicBezTo>
                  <a:pt x="13342" y="7438"/>
                  <a:pt x="13354" y="7434"/>
                  <a:pt x="13391" y="7494"/>
                </a:cubicBezTo>
                <a:lnTo>
                  <a:pt x="13424" y="7550"/>
                </a:lnTo>
                <a:lnTo>
                  <a:pt x="13450" y="7463"/>
                </a:lnTo>
                <a:lnTo>
                  <a:pt x="13476" y="7380"/>
                </a:lnTo>
                <a:lnTo>
                  <a:pt x="13436" y="7321"/>
                </a:lnTo>
                <a:cubicBezTo>
                  <a:pt x="13414" y="7289"/>
                  <a:pt x="13402" y="7273"/>
                  <a:pt x="13394" y="7278"/>
                </a:cubicBezTo>
                <a:close/>
                <a:moveTo>
                  <a:pt x="18922" y="7278"/>
                </a:moveTo>
                <a:cubicBezTo>
                  <a:pt x="18913" y="7283"/>
                  <a:pt x="18906" y="7309"/>
                  <a:pt x="18892" y="7361"/>
                </a:cubicBezTo>
                <a:cubicBezTo>
                  <a:pt x="18878" y="7412"/>
                  <a:pt x="18867" y="7408"/>
                  <a:pt x="18826" y="7343"/>
                </a:cubicBezTo>
                <a:lnTo>
                  <a:pt x="18793" y="7287"/>
                </a:lnTo>
                <a:lnTo>
                  <a:pt x="18767" y="7367"/>
                </a:lnTo>
                <a:lnTo>
                  <a:pt x="18741" y="7448"/>
                </a:lnTo>
                <a:lnTo>
                  <a:pt x="18784" y="7519"/>
                </a:lnTo>
                <a:lnTo>
                  <a:pt x="18826" y="7587"/>
                </a:lnTo>
                <a:lnTo>
                  <a:pt x="18844" y="7528"/>
                </a:lnTo>
                <a:cubicBezTo>
                  <a:pt x="18869" y="7438"/>
                  <a:pt x="18880" y="7434"/>
                  <a:pt x="18918" y="7494"/>
                </a:cubicBezTo>
                <a:lnTo>
                  <a:pt x="18951" y="7550"/>
                </a:lnTo>
                <a:lnTo>
                  <a:pt x="18977" y="7463"/>
                </a:lnTo>
                <a:lnTo>
                  <a:pt x="19003" y="7380"/>
                </a:lnTo>
                <a:lnTo>
                  <a:pt x="18963" y="7321"/>
                </a:lnTo>
                <a:cubicBezTo>
                  <a:pt x="18941" y="7289"/>
                  <a:pt x="18931" y="7273"/>
                  <a:pt x="18922" y="7278"/>
                </a:cubicBezTo>
                <a:close/>
                <a:moveTo>
                  <a:pt x="688" y="7349"/>
                </a:moveTo>
                <a:cubicBezTo>
                  <a:pt x="669" y="7358"/>
                  <a:pt x="629" y="7396"/>
                  <a:pt x="566" y="7460"/>
                </a:cubicBezTo>
                <a:cubicBezTo>
                  <a:pt x="467" y="7562"/>
                  <a:pt x="426" y="7614"/>
                  <a:pt x="414" y="7658"/>
                </a:cubicBezTo>
                <a:cubicBezTo>
                  <a:pt x="404" y="7692"/>
                  <a:pt x="398" y="7724"/>
                  <a:pt x="398" y="7729"/>
                </a:cubicBezTo>
                <a:cubicBezTo>
                  <a:pt x="398" y="7749"/>
                  <a:pt x="677" y="7435"/>
                  <a:pt x="689" y="7401"/>
                </a:cubicBezTo>
                <a:cubicBezTo>
                  <a:pt x="705" y="7359"/>
                  <a:pt x="707" y="7340"/>
                  <a:pt x="688" y="7349"/>
                </a:cubicBezTo>
                <a:close/>
                <a:moveTo>
                  <a:pt x="9797" y="7355"/>
                </a:moveTo>
                <a:cubicBezTo>
                  <a:pt x="9787" y="7354"/>
                  <a:pt x="9741" y="7492"/>
                  <a:pt x="9742" y="7522"/>
                </a:cubicBezTo>
                <a:cubicBezTo>
                  <a:pt x="9742" y="7531"/>
                  <a:pt x="9759" y="7565"/>
                  <a:pt x="9780" y="7596"/>
                </a:cubicBezTo>
                <a:cubicBezTo>
                  <a:pt x="9800" y="7627"/>
                  <a:pt x="9819" y="7650"/>
                  <a:pt x="9820" y="7649"/>
                </a:cubicBezTo>
                <a:cubicBezTo>
                  <a:pt x="9821" y="7647"/>
                  <a:pt x="9833" y="7608"/>
                  <a:pt x="9848" y="7562"/>
                </a:cubicBezTo>
                <a:lnTo>
                  <a:pt x="9875" y="7479"/>
                </a:lnTo>
                <a:lnTo>
                  <a:pt x="9842" y="7417"/>
                </a:lnTo>
                <a:cubicBezTo>
                  <a:pt x="9824" y="7383"/>
                  <a:pt x="9803" y="7355"/>
                  <a:pt x="9797" y="7355"/>
                </a:cubicBezTo>
                <a:close/>
                <a:moveTo>
                  <a:pt x="16752" y="7720"/>
                </a:moveTo>
                <a:lnTo>
                  <a:pt x="16725" y="7791"/>
                </a:lnTo>
                <a:lnTo>
                  <a:pt x="16697" y="7862"/>
                </a:lnTo>
                <a:lnTo>
                  <a:pt x="16659" y="7800"/>
                </a:lnTo>
                <a:cubicBezTo>
                  <a:pt x="16639" y="7767"/>
                  <a:pt x="16620" y="7744"/>
                  <a:pt x="16619" y="7748"/>
                </a:cubicBezTo>
                <a:cubicBezTo>
                  <a:pt x="16588" y="7838"/>
                  <a:pt x="16571" y="7902"/>
                  <a:pt x="16575" y="7912"/>
                </a:cubicBezTo>
                <a:cubicBezTo>
                  <a:pt x="16578" y="7919"/>
                  <a:pt x="16596" y="7946"/>
                  <a:pt x="16614" y="7974"/>
                </a:cubicBezTo>
                <a:cubicBezTo>
                  <a:pt x="16633" y="8002"/>
                  <a:pt x="16651" y="8026"/>
                  <a:pt x="16654" y="8026"/>
                </a:cubicBezTo>
                <a:cubicBezTo>
                  <a:pt x="16657" y="8027"/>
                  <a:pt x="16667" y="7997"/>
                  <a:pt x="16677" y="7961"/>
                </a:cubicBezTo>
                <a:cubicBezTo>
                  <a:pt x="16698" y="7883"/>
                  <a:pt x="16710" y="7881"/>
                  <a:pt x="16749" y="7949"/>
                </a:cubicBezTo>
                <a:lnTo>
                  <a:pt x="16778" y="8002"/>
                </a:lnTo>
                <a:lnTo>
                  <a:pt x="16803" y="7927"/>
                </a:lnTo>
                <a:cubicBezTo>
                  <a:pt x="16816" y="7886"/>
                  <a:pt x="16826" y="7846"/>
                  <a:pt x="16826" y="7838"/>
                </a:cubicBezTo>
                <a:cubicBezTo>
                  <a:pt x="16826" y="7829"/>
                  <a:pt x="16810" y="7797"/>
                  <a:pt x="16790" y="7770"/>
                </a:cubicBezTo>
                <a:lnTo>
                  <a:pt x="16752" y="7720"/>
                </a:lnTo>
                <a:close/>
                <a:moveTo>
                  <a:pt x="17565" y="7763"/>
                </a:moveTo>
                <a:cubicBezTo>
                  <a:pt x="17546" y="7772"/>
                  <a:pt x="17506" y="7807"/>
                  <a:pt x="17443" y="7872"/>
                </a:cubicBezTo>
                <a:cubicBezTo>
                  <a:pt x="17344" y="7973"/>
                  <a:pt x="17303" y="8025"/>
                  <a:pt x="17291" y="8070"/>
                </a:cubicBezTo>
                <a:cubicBezTo>
                  <a:pt x="17281" y="8103"/>
                  <a:pt x="17275" y="8135"/>
                  <a:pt x="17275" y="8141"/>
                </a:cubicBezTo>
                <a:cubicBezTo>
                  <a:pt x="17275" y="8160"/>
                  <a:pt x="17554" y="7847"/>
                  <a:pt x="17566" y="7813"/>
                </a:cubicBezTo>
                <a:cubicBezTo>
                  <a:pt x="17583" y="7770"/>
                  <a:pt x="17584" y="7755"/>
                  <a:pt x="17565" y="7763"/>
                </a:cubicBezTo>
                <a:close/>
                <a:moveTo>
                  <a:pt x="3084" y="7912"/>
                </a:moveTo>
                <a:cubicBezTo>
                  <a:pt x="3084" y="7907"/>
                  <a:pt x="3027" y="7965"/>
                  <a:pt x="2957" y="8039"/>
                </a:cubicBezTo>
                <a:cubicBezTo>
                  <a:pt x="2840" y="8160"/>
                  <a:pt x="2810" y="8202"/>
                  <a:pt x="2810" y="8249"/>
                </a:cubicBezTo>
                <a:cubicBezTo>
                  <a:pt x="2810" y="8276"/>
                  <a:pt x="2815" y="8270"/>
                  <a:pt x="2942" y="8135"/>
                </a:cubicBezTo>
                <a:cubicBezTo>
                  <a:pt x="3044" y="8026"/>
                  <a:pt x="3084" y="7962"/>
                  <a:pt x="3084" y="7912"/>
                </a:cubicBezTo>
                <a:close/>
                <a:moveTo>
                  <a:pt x="3084" y="8125"/>
                </a:moveTo>
                <a:cubicBezTo>
                  <a:pt x="3084" y="8089"/>
                  <a:pt x="2839" y="8358"/>
                  <a:pt x="2822" y="8413"/>
                </a:cubicBezTo>
                <a:cubicBezTo>
                  <a:pt x="2813" y="8439"/>
                  <a:pt x="2810" y="8463"/>
                  <a:pt x="2813" y="8463"/>
                </a:cubicBezTo>
                <a:cubicBezTo>
                  <a:pt x="2816" y="8463"/>
                  <a:pt x="2867" y="8410"/>
                  <a:pt x="2928" y="8348"/>
                </a:cubicBezTo>
                <a:cubicBezTo>
                  <a:pt x="3038" y="8237"/>
                  <a:pt x="3084" y="8172"/>
                  <a:pt x="3084" y="8125"/>
                </a:cubicBezTo>
                <a:close/>
                <a:moveTo>
                  <a:pt x="14678" y="9159"/>
                </a:moveTo>
                <a:cubicBezTo>
                  <a:pt x="14678" y="9137"/>
                  <a:pt x="14422" y="9411"/>
                  <a:pt x="14413" y="9443"/>
                </a:cubicBezTo>
                <a:cubicBezTo>
                  <a:pt x="14408" y="9459"/>
                  <a:pt x="14404" y="9478"/>
                  <a:pt x="14404" y="9487"/>
                </a:cubicBezTo>
                <a:cubicBezTo>
                  <a:pt x="14404" y="9512"/>
                  <a:pt x="14407" y="9508"/>
                  <a:pt x="14529" y="9382"/>
                </a:cubicBezTo>
                <a:cubicBezTo>
                  <a:pt x="14630" y="9275"/>
                  <a:pt x="14678" y="9205"/>
                  <a:pt x="14678" y="9159"/>
                </a:cubicBezTo>
                <a:close/>
                <a:moveTo>
                  <a:pt x="14669" y="9366"/>
                </a:moveTo>
                <a:cubicBezTo>
                  <a:pt x="14653" y="9372"/>
                  <a:pt x="14616" y="9405"/>
                  <a:pt x="14559" y="9465"/>
                </a:cubicBezTo>
                <a:cubicBezTo>
                  <a:pt x="14442" y="9590"/>
                  <a:pt x="14404" y="9642"/>
                  <a:pt x="14404" y="9679"/>
                </a:cubicBezTo>
                <a:cubicBezTo>
                  <a:pt x="14404" y="9689"/>
                  <a:pt x="14405" y="9697"/>
                  <a:pt x="14407" y="9697"/>
                </a:cubicBezTo>
                <a:cubicBezTo>
                  <a:pt x="14421" y="9697"/>
                  <a:pt x="14637" y="9466"/>
                  <a:pt x="14655" y="9431"/>
                </a:cubicBezTo>
                <a:cubicBezTo>
                  <a:pt x="14681" y="9382"/>
                  <a:pt x="14686" y="9360"/>
                  <a:pt x="14669" y="9366"/>
                </a:cubicBezTo>
                <a:close/>
                <a:moveTo>
                  <a:pt x="18886" y="9459"/>
                </a:moveTo>
                <a:cubicBezTo>
                  <a:pt x="18804" y="9461"/>
                  <a:pt x="18738" y="9694"/>
                  <a:pt x="18787" y="9809"/>
                </a:cubicBezTo>
                <a:cubicBezTo>
                  <a:pt x="18800" y="9838"/>
                  <a:pt x="18800" y="9855"/>
                  <a:pt x="18791" y="9889"/>
                </a:cubicBezTo>
                <a:cubicBezTo>
                  <a:pt x="18785" y="9913"/>
                  <a:pt x="18781" y="9949"/>
                  <a:pt x="18781" y="9969"/>
                </a:cubicBezTo>
                <a:cubicBezTo>
                  <a:pt x="18781" y="9998"/>
                  <a:pt x="18789" y="9993"/>
                  <a:pt x="18816" y="9942"/>
                </a:cubicBezTo>
                <a:cubicBezTo>
                  <a:pt x="18835" y="9905"/>
                  <a:pt x="18879" y="9854"/>
                  <a:pt x="18913" y="9827"/>
                </a:cubicBezTo>
                <a:cubicBezTo>
                  <a:pt x="18947" y="9801"/>
                  <a:pt x="18980" y="9760"/>
                  <a:pt x="18986" y="9737"/>
                </a:cubicBezTo>
                <a:cubicBezTo>
                  <a:pt x="19000" y="9681"/>
                  <a:pt x="18994" y="9674"/>
                  <a:pt x="18953" y="9700"/>
                </a:cubicBezTo>
                <a:cubicBezTo>
                  <a:pt x="18893" y="9738"/>
                  <a:pt x="18842" y="9728"/>
                  <a:pt x="18819" y="9679"/>
                </a:cubicBezTo>
                <a:cubicBezTo>
                  <a:pt x="18801" y="9641"/>
                  <a:pt x="18799" y="9629"/>
                  <a:pt x="18810" y="9601"/>
                </a:cubicBezTo>
                <a:cubicBezTo>
                  <a:pt x="18826" y="9562"/>
                  <a:pt x="18874" y="9557"/>
                  <a:pt x="18890" y="9592"/>
                </a:cubicBezTo>
                <a:cubicBezTo>
                  <a:pt x="18898" y="9610"/>
                  <a:pt x="18905" y="9602"/>
                  <a:pt x="18913" y="9567"/>
                </a:cubicBezTo>
                <a:cubicBezTo>
                  <a:pt x="18930" y="9501"/>
                  <a:pt x="18919" y="9458"/>
                  <a:pt x="18886" y="9459"/>
                </a:cubicBezTo>
                <a:close/>
                <a:moveTo>
                  <a:pt x="14026" y="9870"/>
                </a:moveTo>
                <a:cubicBezTo>
                  <a:pt x="13969" y="9870"/>
                  <a:pt x="13926" y="9916"/>
                  <a:pt x="13883" y="10019"/>
                </a:cubicBezTo>
                <a:cubicBezTo>
                  <a:pt x="13822" y="10162"/>
                  <a:pt x="13805" y="10383"/>
                  <a:pt x="13842" y="10557"/>
                </a:cubicBezTo>
                <a:cubicBezTo>
                  <a:pt x="13853" y="10606"/>
                  <a:pt x="13899" y="10732"/>
                  <a:pt x="13945" y="10836"/>
                </a:cubicBezTo>
                <a:cubicBezTo>
                  <a:pt x="14027" y="11021"/>
                  <a:pt x="14029" y="11026"/>
                  <a:pt x="14025" y="11120"/>
                </a:cubicBezTo>
                <a:cubicBezTo>
                  <a:pt x="14023" y="11182"/>
                  <a:pt x="14026" y="11216"/>
                  <a:pt x="14034" y="11216"/>
                </a:cubicBezTo>
                <a:cubicBezTo>
                  <a:pt x="14049" y="11216"/>
                  <a:pt x="14057" y="11144"/>
                  <a:pt x="14057" y="11009"/>
                </a:cubicBezTo>
                <a:cubicBezTo>
                  <a:pt x="14057" y="10863"/>
                  <a:pt x="14044" y="10785"/>
                  <a:pt x="13983" y="10570"/>
                </a:cubicBezTo>
                <a:cubicBezTo>
                  <a:pt x="13945" y="10437"/>
                  <a:pt x="13931" y="10364"/>
                  <a:pt x="13928" y="10285"/>
                </a:cubicBezTo>
                <a:cubicBezTo>
                  <a:pt x="13918" y="10079"/>
                  <a:pt x="13963" y="9957"/>
                  <a:pt x="14050" y="9957"/>
                </a:cubicBezTo>
                <a:cubicBezTo>
                  <a:pt x="14096" y="9957"/>
                  <a:pt x="14105" y="9966"/>
                  <a:pt x="14141" y="10047"/>
                </a:cubicBezTo>
                <a:cubicBezTo>
                  <a:pt x="14192" y="10161"/>
                  <a:pt x="14189" y="10208"/>
                  <a:pt x="14130" y="10211"/>
                </a:cubicBezTo>
                <a:cubicBezTo>
                  <a:pt x="14079" y="10213"/>
                  <a:pt x="14057" y="10256"/>
                  <a:pt x="14057" y="10353"/>
                </a:cubicBezTo>
                <a:cubicBezTo>
                  <a:pt x="14057" y="10544"/>
                  <a:pt x="14175" y="10506"/>
                  <a:pt x="14201" y="10307"/>
                </a:cubicBezTo>
                <a:cubicBezTo>
                  <a:pt x="14229" y="10083"/>
                  <a:pt x="14144" y="9870"/>
                  <a:pt x="14026" y="9870"/>
                </a:cubicBezTo>
                <a:close/>
                <a:moveTo>
                  <a:pt x="17125" y="9988"/>
                </a:moveTo>
                <a:cubicBezTo>
                  <a:pt x="17114" y="10001"/>
                  <a:pt x="17098" y="10041"/>
                  <a:pt x="17079" y="10109"/>
                </a:cubicBezTo>
                <a:cubicBezTo>
                  <a:pt x="17010" y="10345"/>
                  <a:pt x="16951" y="10355"/>
                  <a:pt x="16857" y="10143"/>
                </a:cubicBezTo>
                <a:cubicBezTo>
                  <a:pt x="16828" y="10078"/>
                  <a:pt x="16803" y="10022"/>
                  <a:pt x="16802" y="10022"/>
                </a:cubicBezTo>
                <a:cubicBezTo>
                  <a:pt x="16800" y="10022"/>
                  <a:pt x="16788" y="10072"/>
                  <a:pt x="16775" y="10130"/>
                </a:cubicBezTo>
                <a:lnTo>
                  <a:pt x="16752" y="10235"/>
                </a:lnTo>
                <a:lnTo>
                  <a:pt x="16794" y="10353"/>
                </a:lnTo>
                <a:cubicBezTo>
                  <a:pt x="16871" y="10569"/>
                  <a:pt x="16942" y="10983"/>
                  <a:pt x="16954" y="11278"/>
                </a:cubicBezTo>
                <a:cubicBezTo>
                  <a:pt x="16957" y="11358"/>
                  <a:pt x="16962" y="11476"/>
                  <a:pt x="16966" y="11541"/>
                </a:cubicBezTo>
                <a:cubicBezTo>
                  <a:pt x="16971" y="11646"/>
                  <a:pt x="16973" y="11656"/>
                  <a:pt x="16984" y="11622"/>
                </a:cubicBezTo>
                <a:cubicBezTo>
                  <a:pt x="17017" y="11527"/>
                  <a:pt x="17014" y="11194"/>
                  <a:pt x="16979" y="10802"/>
                </a:cubicBezTo>
                <a:cubicBezTo>
                  <a:pt x="16960" y="10599"/>
                  <a:pt x="16964" y="10547"/>
                  <a:pt x="16993" y="10545"/>
                </a:cubicBezTo>
                <a:cubicBezTo>
                  <a:pt x="16999" y="10544"/>
                  <a:pt x="17023" y="10514"/>
                  <a:pt x="17045" y="10480"/>
                </a:cubicBezTo>
                <a:lnTo>
                  <a:pt x="17086" y="10418"/>
                </a:lnTo>
                <a:lnTo>
                  <a:pt x="17125" y="10461"/>
                </a:lnTo>
                <a:cubicBezTo>
                  <a:pt x="17177" y="10517"/>
                  <a:pt x="17247" y="10520"/>
                  <a:pt x="17275" y="10468"/>
                </a:cubicBezTo>
                <a:cubicBezTo>
                  <a:pt x="17312" y="10396"/>
                  <a:pt x="17343" y="10070"/>
                  <a:pt x="17315" y="10034"/>
                </a:cubicBezTo>
                <a:cubicBezTo>
                  <a:pt x="17310" y="10027"/>
                  <a:pt x="17300" y="10047"/>
                  <a:pt x="17294" y="10081"/>
                </a:cubicBezTo>
                <a:cubicBezTo>
                  <a:pt x="17266" y="10233"/>
                  <a:pt x="17213" y="10264"/>
                  <a:pt x="17169" y="10152"/>
                </a:cubicBezTo>
                <a:cubicBezTo>
                  <a:pt x="17154" y="10115"/>
                  <a:pt x="17141" y="10060"/>
                  <a:pt x="17141" y="10031"/>
                </a:cubicBezTo>
                <a:cubicBezTo>
                  <a:pt x="17141" y="9987"/>
                  <a:pt x="17136" y="9975"/>
                  <a:pt x="17125" y="9988"/>
                </a:cubicBezTo>
                <a:close/>
                <a:moveTo>
                  <a:pt x="18253" y="9994"/>
                </a:moveTo>
                <a:cubicBezTo>
                  <a:pt x="18248" y="9988"/>
                  <a:pt x="18234" y="10004"/>
                  <a:pt x="18223" y="10031"/>
                </a:cubicBezTo>
                <a:cubicBezTo>
                  <a:pt x="18201" y="10080"/>
                  <a:pt x="18201" y="10083"/>
                  <a:pt x="18215" y="10350"/>
                </a:cubicBezTo>
                <a:cubicBezTo>
                  <a:pt x="18223" y="10499"/>
                  <a:pt x="18235" y="10791"/>
                  <a:pt x="18241" y="11000"/>
                </a:cubicBezTo>
                <a:cubicBezTo>
                  <a:pt x="18256" y="11454"/>
                  <a:pt x="18267" y="11529"/>
                  <a:pt x="18327" y="11588"/>
                </a:cubicBezTo>
                <a:cubicBezTo>
                  <a:pt x="18374" y="11633"/>
                  <a:pt x="18515" y="11643"/>
                  <a:pt x="18578" y="11606"/>
                </a:cubicBezTo>
                <a:cubicBezTo>
                  <a:pt x="18610" y="11587"/>
                  <a:pt x="18619" y="11567"/>
                  <a:pt x="18643" y="11451"/>
                </a:cubicBezTo>
                <a:cubicBezTo>
                  <a:pt x="18675" y="11301"/>
                  <a:pt x="18674" y="11174"/>
                  <a:pt x="18642" y="11003"/>
                </a:cubicBezTo>
                <a:lnTo>
                  <a:pt x="18625" y="10907"/>
                </a:lnTo>
                <a:lnTo>
                  <a:pt x="18601" y="11009"/>
                </a:lnTo>
                <a:lnTo>
                  <a:pt x="18577" y="11108"/>
                </a:lnTo>
                <a:lnTo>
                  <a:pt x="18597" y="11167"/>
                </a:lnTo>
                <a:cubicBezTo>
                  <a:pt x="18608" y="11200"/>
                  <a:pt x="18620" y="11256"/>
                  <a:pt x="18623" y="11287"/>
                </a:cubicBezTo>
                <a:cubicBezTo>
                  <a:pt x="18633" y="11381"/>
                  <a:pt x="18585" y="11424"/>
                  <a:pt x="18471" y="11424"/>
                </a:cubicBezTo>
                <a:cubicBezTo>
                  <a:pt x="18367" y="11424"/>
                  <a:pt x="18335" y="11396"/>
                  <a:pt x="18308" y="11275"/>
                </a:cubicBezTo>
                <a:cubicBezTo>
                  <a:pt x="18292" y="11202"/>
                  <a:pt x="18262" y="10473"/>
                  <a:pt x="18262" y="10161"/>
                </a:cubicBezTo>
                <a:cubicBezTo>
                  <a:pt x="18262" y="10075"/>
                  <a:pt x="18258" y="10000"/>
                  <a:pt x="18253" y="9994"/>
                </a:cubicBezTo>
                <a:close/>
                <a:moveTo>
                  <a:pt x="18900" y="9997"/>
                </a:moveTo>
                <a:lnTo>
                  <a:pt x="18870" y="10059"/>
                </a:lnTo>
                <a:lnTo>
                  <a:pt x="18839" y="10121"/>
                </a:lnTo>
                <a:lnTo>
                  <a:pt x="18845" y="10381"/>
                </a:lnTo>
                <a:cubicBezTo>
                  <a:pt x="18848" y="10524"/>
                  <a:pt x="18861" y="10822"/>
                  <a:pt x="18873" y="11043"/>
                </a:cubicBezTo>
                <a:cubicBezTo>
                  <a:pt x="18884" y="11264"/>
                  <a:pt x="18892" y="11484"/>
                  <a:pt x="18892" y="11532"/>
                </a:cubicBezTo>
                <a:cubicBezTo>
                  <a:pt x="18891" y="11580"/>
                  <a:pt x="18891" y="11629"/>
                  <a:pt x="18892" y="11640"/>
                </a:cubicBezTo>
                <a:cubicBezTo>
                  <a:pt x="18892" y="11652"/>
                  <a:pt x="18897" y="11650"/>
                  <a:pt x="18903" y="11637"/>
                </a:cubicBezTo>
                <a:cubicBezTo>
                  <a:pt x="18909" y="11624"/>
                  <a:pt x="18920" y="11543"/>
                  <a:pt x="18926" y="11458"/>
                </a:cubicBezTo>
                <a:cubicBezTo>
                  <a:pt x="18935" y="11334"/>
                  <a:pt x="18933" y="11205"/>
                  <a:pt x="18918" y="10811"/>
                </a:cubicBezTo>
                <a:cubicBezTo>
                  <a:pt x="18907" y="10539"/>
                  <a:pt x="18900" y="10246"/>
                  <a:pt x="18900" y="10158"/>
                </a:cubicBezTo>
                <a:lnTo>
                  <a:pt x="18900" y="9997"/>
                </a:lnTo>
                <a:close/>
                <a:moveTo>
                  <a:pt x="16218" y="10016"/>
                </a:moveTo>
                <a:lnTo>
                  <a:pt x="16192" y="10106"/>
                </a:lnTo>
                <a:cubicBezTo>
                  <a:pt x="16177" y="10155"/>
                  <a:pt x="16164" y="10203"/>
                  <a:pt x="16164" y="10211"/>
                </a:cubicBezTo>
                <a:cubicBezTo>
                  <a:pt x="16164" y="10218"/>
                  <a:pt x="16177" y="10260"/>
                  <a:pt x="16193" y="10304"/>
                </a:cubicBezTo>
                <a:cubicBezTo>
                  <a:pt x="16281" y="10538"/>
                  <a:pt x="16358" y="10972"/>
                  <a:pt x="16385" y="11386"/>
                </a:cubicBezTo>
                <a:cubicBezTo>
                  <a:pt x="16400" y="11618"/>
                  <a:pt x="16404" y="11649"/>
                  <a:pt x="16415" y="11615"/>
                </a:cubicBezTo>
                <a:cubicBezTo>
                  <a:pt x="16424" y="11590"/>
                  <a:pt x="16430" y="11507"/>
                  <a:pt x="16430" y="11365"/>
                </a:cubicBezTo>
                <a:cubicBezTo>
                  <a:pt x="16430" y="11178"/>
                  <a:pt x="16416" y="10994"/>
                  <a:pt x="16376" y="10632"/>
                </a:cubicBezTo>
                <a:cubicBezTo>
                  <a:pt x="16374" y="10614"/>
                  <a:pt x="16394" y="10593"/>
                  <a:pt x="16427" y="10576"/>
                </a:cubicBezTo>
                <a:cubicBezTo>
                  <a:pt x="16492" y="10544"/>
                  <a:pt x="16509" y="10515"/>
                  <a:pt x="16532" y="10403"/>
                </a:cubicBezTo>
                <a:cubicBezTo>
                  <a:pt x="16553" y="10297"/>
                  <a:pt x="16565" y="10089"/>
                  <a:pt x="16552" y="10047"/>
                </a:cubicBezTo>
                <a:cubicBezTo>
                  <a:pt x="16545" y="10024"/>
                  <a:pt x="16539" y="10038"/>
                  <a:pt x="16523" y="10106"/>
                </a:cubicBezTo>
                <a:cubicBezTo>
                  <a:pt x="16491" y="10240"/>
                  <a:pt x="16457" y="10285"/>
                  <a:pt x="16391" y="10285"/>
                </a:cubicBezTo>
                <a:cubicBezTo>
                  <a:pt x="16335" y="10285"/>
                  <a:pt x="16334" y="10282"/>
                  <a:pt x="16276" y="10149"/>
                </a:cubicBezTo>
                <a:lnTo>
                  <a:pt x="16218" y="10016"/>
                </a:lnTo>
                <a:close/>
                <a:moveTo>
                  <a:pt x="14603" y="10022"/>
                </a:moveTo>
                <a:lnTo>
                  <a:pt x="14575" y="10093"/>
                </a:lnTo>
                <a:lnTo>
                  <a:pt x="14549" y="10161"/>
                </a:lnTo>
                <a:lnTo>
                  <a:pt x="14507" y="10106"/>
                </a:lnTo>
                <a:lnTo>
                  <a:pt x="14466" y="10047"/>
                </a:lnTo>
                <a:lnTo>
                  <a:pt x="14443" y="10124"/>
                </a:lnTo>
                <a:lnTo>
                  <a:pt x="14421" y="10201"/>
                </a:lnTo>
                <a:lnTo>
                  <a:pt x="14460" y="10276"/>
                </a:lnTo>
                <a:cubicBezTo>
                  <a:pt x="14482" y="10316"/>
                  <a:pt x="14502" y="10346"/>
                  <a:pt x="14503" y="10347"/>
                </a:cubicBezTo>
                <a:cubicBezTo>
                  <a:pt x="14503" y="10347"/>
                  <a:pt x="14513" y="10314"/>
                  <a:pt x="14524" y="10273"/>
                </a:cubicBezTo>
                <a:cubicBezTo>
                  <a:pt x="14549" y="10182"/>
                  <a:pt x="14556" y="10180"/>
                  <a:pt x="14595" y="10251"/>
                </a:cubicBezTo>
                <a:lnTo>
                  <a:pt x="14626" y="10307"/>
                </a:lnTo>
                <a:lnTo>
                  <a:pt x="14652" y="10232"/>
                </a:lnTo>
                <a:cubicBezTo>
                  <a:pt x="14667" y="10192"/>
                  <a:pt x="14678" y="10152"/>
                  <a:pt x="14678" y="10146"/>
                </a:cubicBezTo>
                <a:cubicBezTo>
                  <a:pt x="14678" y="10139"/>
                  <a:pt x="14661" y="10108"/>
                  <a:pt x="14640" y="10078"/>
                </a:cubicBezTo>
                <a:lnTo>
                  <a:pt x="14603" y="10022"/>
                </a:lnTo>
                <a:close/>
                <a:moveTo>
                  <a:pt x="12822" y="10195"/>
                </a:moveTo>
                <a:lnTo>
                  <a:pt x="12799" y="10257"/>
                </a:lnTo>
                <a:cubicBezTo>
                  <a:pt x="12786" y="10290"/>
                  <a:pt x="12779" y="10331"/>
                  <a:pt x="12781" y="10350"/>
                </a:cubicBezTo>
                <a:cubicBezTo>
                  <a:pt x="12787" y="10392"/>
                  <a:pt x="12824" y="11010"/>
                  <a:pt x="12832" y="11185"/>
                </a:cubicBezTo>
                <a:cubicBezTo>
                  <a:pt x="12840" y="11362"/>
                  <a:pt x="12825" y="11391"/>
                  <a:pt x="12723" y="11399"/>
                </a:cubicBezTo>
                <a:cubicBezTo>
                  <a:pt x="12658" y="11404"/>
                  <a:pt x="12646" y="11401"/>
                  <a:pt x="12626" y="11359"/>
                </a:cubicBezTo>
                <a:cubicBezTo>
                  <a:pt x="12597" y="11296"/>
                  <a:pt x="12586" y="11211"/>
                  <a:pt x="12565" y="10867"/>
                </a:cubicBezTo>
                <a:lnTo>
                  <a:pt x="12547" y="10585"/>
                </a:lnTo>
                <a:lnTo>
                  <a:pt x="12520" y="10656"/>
                </a:lnTo>
                <a:cubicBezTo>
                  <a:pt x="12504" y="10695"/>
                  <a:pt x="12493" y="10743"/>
                  <a:pt x="12495" y="10761"/>
                </a:cubicBezTo>
                <a:cubicBezTo>
                  <a:pt x="12498" y="10780"/>
                  <a:pt x="12506" y="10887"/>
                  <a:pt x="12514" y="11000"/>
                </a:cubicBezTo>
                <a:cubicBezTo>
                  <a:pt x="12537" y="11329"/>
                  <a:pt x="12513" y="11408"/>
                  <a:pt x="12386" y="11411"/>
                </a:cubicBezTo>
                <a:cubicBezTo>
                  <a:pt x="12350" y="11412"/>
                  <a:pt x="12331" y="11400"/>
                  <a:pt x="12308" y="11359"/>
                </a:cubicBezTo>
                <a:lnTo>
                  <a:pt x="12278" y="11303"/>
                </a:lnTo>
                <a:lnTo>
                  <a:pt x="12267" y="11371"/>
                </a:lnTo>
                <a:cubicBezTo>
                  <a:pt x="12261" y="11409"/>
                  <a:pt x="12256" y="11474"/>
                  <a:pt x="12256" y="11513"/>
                </a:cubicBezTo>
                <a:cubicBezTo>
                  <a:pt x="12256" y="11579"/>
                  <a:pt x="12258" y="11584"/>
                  <a:pt x="12293" y="11597"/>
                </a:cubicBezTo>
                <a:cubicBezTo>
                  <a:pt x="12314" y="11604"/>
                  <a:pt x="12337" y="11615"/>
                  <a:pt x="12343" y="11619"/>
                </a:cubicBezTo>
                <a:cubicBezTo>
                  <a:pt x="12356" y="11628"/>
                  <a:pt x="12418" y="11606"/>
                  <a:pt x="12449" y="11581"/>
                </a:cubicBezTo>
                <a:cubicBezTo>
                  <a:pt x="12462" y="11571"/>
                  <a:pt x="12490" y="11523"/>
                  <a:pt x="12511" y="11473"/>
                </a:cubicBezTo>
                <a:lnTo>
                  <a:pt x="12550" y="11383"/>
                </a:lnTo>
                <a:lnTo>
                  <a:pt x="12569" y="11479"/>
                </a:lnTo>
                <a:cubicBezTo>
                  <a:pt x="12593" y="11598"/>
                  <a:pt x="12623" y="11628"/>
                  <a:pt x="12707" y="11628"/>
                </a:cubicBezTo>
                <a:cubicBezTo>
                  <a:pt x="12812" y="11628"/>
                  <a:pt x="12844" y="11601"/>
                  <a:pt x="12870" y="11482"/>
                </a:cubicBezTo>
                <a:cubicBezTo>
                  <a:pt x="12888" y="11399"/>
                  <a:pt x="12891" y="11342"/>
                  <a:pt x="12890" y="11173"/>
                </a:cubicBezTo>
                <a:cubicBezTo>
                  <a:pt x="12889" y="11060"/>
                  <a:pt x="12881" y="10888"/>
                  <a:pt x="12873" y="10792"/>
                </a:cubicBezTo>
                <a:cubicBezTo>
                  <a:pt x="12853" y="10581"/>
                  <a:pt x="12852" y="10480"/>
                  <a:pt x="12871" y="10427"/>
                </a:cubicBezTo>
                <a:cubicBezTo>
                  <a:pt x="12884" y="10392"/>
                  <a:pt x="12882" y="10376"/>
                  <a:pt x="12854" y="10291"/>
                </a:cubicBezTo>
                <a:lnTo>
                  <a:pt x="12822" y="10195"/>
                </a:lnTo>
                <a:close/>
                <a:moveTo>
                  <a:pt x="13211" y="10211"/>
                </a:moveTo>
                <a:cubicBezTo>
                  <a:pt x="13203" y="10219"/>
                  <a:pt x="13215" y="10273"/>
                  <a:pt x="13250" y="10372"/>
                </a:cubicBezTo>
                <a:cubicBezTo>
                  <a:pt x="13277" y="10448"/>
                  <a:pt x="13313" y="10576"/>
                  <a:pt x="13330" y="10653"/>
                </a:cubicBezTo>
                <a:cubicBezTo>
                  <a:pt x="13357" y="10780"/>
                  <a:pt x="13360" y="10817"/>
                  <a:pt x="13360" y="11012"/>
                </a:cubicBezTo>
                <a:cubicBezTo>
                  <a:pt x="13360" y="11213"/>
                  <a:pt x="13358" y="11240"/>
                  <a:pt x="13327" y="11380"/>
                </a:cubicBezTo>
                <a:cubicBezTo>
                  <a:pt x="13308" y="11464"/>
                  <a:pt x="13275" y="11581"/>
                  <a:pt x="13253" y="11643"/>
                </a:cubicBezTo>
                <a:cubicBezTo>
                  <a:pt x="13231" y="11706"/>
                  <a:pt x="13212" y="11767"/>
                  <a:pt x="13212" y="11779"/>
                </a:cubicBezTo>
                <a:cubicBezTo>
                  <a:pt x="13212" y="11883"/>
                  <a:pt x="13349" y="11584"/>
                  <a:pt x="13397" y="11377"/>
                </a:cubicBezTo>
                <a:cubicBezTo>
                  <a:pt x="13429" y="11236"/>
                  <a:pt x="13431" y="11213"/>
                  <a:pt x="13431" y="11009"/>
                </a:cubicBezTo>
                <a:cubicBezTo>
                  <a:pt x="13431" y="10801"/>
                  <a:pt x="13430" y="10783"/>
                  <a:pt x="13394" y="10628"/>
                </a:cubicBezTo>
                <a:cubicBezTo>
                  <a:pt x="13367" y="10512"/>
                  <a:pt x="13337" y="10427"/>
                  <a:pt x="13289" y="10328"/>
                </a:cubicBezTo>
                <a:cubicBezTo>
                  <a:pt x="13246" y="10239"/>
                  <a:pt x="13218" y="10202"/>
                  <a:pt x="13211" y="10211"/>
                </a:cubicBezTo>
                <a:close/>
                <a:moveTo>
                  <a:pt x="8931" y="10214"/>
                </a:moveTo>
                <a:cubicBezTo>
                  <a:pt x="8886" y="10267"/>
                  <a:pt x="8790" y="10500"/>
                  <a:pt x="8761" y="10628"/>
                </a:cubicBezTo>
                <a:cubicBezTo>
                  <a:pt x="8730" y="10760"/>
                  <a:pt x="8729" y="10787"/>
                  <a:pt x="8729" y="11000"/>
                </a:cubicBezTo>
                <a:cubicBezTo>
                  <a:pt x="8729" y="11212"/>
                  <a:pt x="8732" y="11237"/>
                  <a:pt x="8762" y="11374"/>
                </a:cubicBezTo>
                <a:cubicBezTo>
                  <a:pt x="8783" y="11467"/>
                  <a:pt x="8819" y="11574"/>
                  <a:pt x="8858" y="11662"/>
                </a:cubicBezTo>
                <a:cubicBezTo>
                  <a:pt x="8916" y="11790"/>
                  <a:pt x="8948" y="11835"/>
                  <a:pt x="8948" y="11783"/>
                </a:cubicBezTo>
                <a:cubicBezTo>
                  <a:pt x="8948" y="11771"/>
                  <a:pt x="8925" y="11698"/>
                  <a:pt x="8897" y="11619"/>
                </a:cubicBezTo>
                <a:cubicBezTo>
                  <a:pt x="8819" y="11396"/>
                  <a:pt x="8800" y="11273"/>
                  <a:pt x="8800" y="11000"/>
                </a:cubicBezTo>
                <a:cubicBezTo>
                  <a:pt x="8800" y="10791"/>
                  <a:pt x="8803" y="10761"/>
                  <a:pt x="8832" y="10632"/>
                </a:cubicBezTo>
                <a:cubicBezTo>
                  <a:pt x="8849" y="10554"/>
                  <a:pt x="8884" y="10434"/>
                  <a:pt x="8910" y="10365"/>
                </a:cubicBezTo>
                <a:cubicBezTo>
                  <a:pt x="8956" y="10247"/>
                  <a:pt x="8966" y="10172"/>
                  <a:pt x="8931" y="10214"/>
                </a:cubicBezTo>
                <a:close/>
                <a:moveTo>
                  <a:pt x="13057" y="10325"/>
                </a:moveTo>
                <a:lnTo>
                  <a:pt x="13032" y="10375"/>
                </a:lnTo>
                <a:cubicBezTo>
                  <a:pt x="12988" y="10463"/>
                  <a:pt x="12987" y="10476"/>
                  <a:pt x="13009" y="10950"/>
                </a:cubicBezTo>
                <a:cubicBezTo>
                  <a:pt x="13020" y="11198"/>
                  <a:pt x="13030" y="11460"/>
                  <a:pt x="13031" y="11532"/>
                </a:cubicBezTo>
                <a:lnTo>
                  <a:pt x="13031" y="11662"/>
                </a:lnTo>
                <a:lnTo>
                  <a:pt x="13053" y="11563"/>
                </a:lnTo>
                <a:cubicBezTo>
                  <a:pt x="13078" y="11449"/>
                  <a:pt x="13081" y="11259"/>
                  <a:pt x="13066" y="10678"/>
                </a:cubicBezTo>
                <a:lnTo>
                  <a:pt x="13057" y="10325"/>
                </a:lnTo>
                <a:close/>
                <a:moveTo>
                  <a:pt x="9167" y="10372"/>
                </a:moveTo>
                <a:cubicBezTo>
                  <a:pt x="9163" y="10372"/>
                  <a:pt x="9151" y="10414"/>
                  <a:pt x="9140" y="10468"/>
                </a:cubicBezTo>
                <a:lnTo>
                  <a:pt x="9119" y="10567"/>
                </a:lnTo>
                <a:lnTo>
                  <a:pt x="9150" y="10659"/>
                </a:lnTo>
                <a:cubicBezTo>
                  <a:pt x="9216" y="10867"/>
                  <a:pt x="9273" y="11171"/>
                  <a:pt x="9293" y="11421"/>
                </a:cubicBezTo>
                <a:cubicBezTo>
                  <a:pt x="9299" y="11494"/>
                  <a:pt x="9307" y="11576"/>
                  <a:pt x="9309" y="11603"/>
                </a:cubicBezTo>
                <a:cubicBezTo>
                  <a:pt x="9312" y="11630"/>
                  <a:pt x="9319" y="11649"/>
                  <a:pt x="9324" y="11649"/>
                </a:cubicBezTo>
                <a:cubicBezTo>
                  <a:pt x="9349" y="11649"/>
                  <a:pt x="9351" y="11391"/>
                  <a:pt x="9328" y="11117"/>
                </a:cubicBezTo>
                <a:cubicBezTo>
                  <a:pt x="9312" y="10925"/>
                  <a:pt x="9313" y="10924"/>
                  <a:pt x="9335" y="10891"/>
                </a:cubicBezTo>
                <a:cubicBezTo>
                  <a:pt x="9387" y="10817"/>
                  <a:pt x="9425" y="10721"/>
                  <a:pt x="9436" y="10641"/>
                </a:cubicBezTo>
                <a:cubicBezTo>
                  <a:pt x="9448" y="10543"/>
                  <a:pt x="9450" y="10371"/>
                  <a:pt x="9439" y="10372"/>
                </a:cubicBezTo>
                <a:cubicBezTo>
                  <a:pt x="9434" y="10372"/>
                  <a:pt x="9421" y="10407"/>
                  <a:pt x="9408" y="10449"/>
                </a:cubicBezTo>
                <a:cubicBezTo>
                  <a:pt x="9383" y="10531"/>
                  <a:pt x="9350" y="10567"/>
                  <a:pt x="9302" y="10567"/>
                </a:cubicBezTo>
                <a:cubicBezTo>
                  <a:pt x="9280" y="10567"/>
                  <a:pt x="9259" y="10538"/>
                  <a:pt x="9224" y="10468"/>
                </a:cubicBezTo>
                <a:cubicBezTo>
                  <a:pt x="9197" y="10414"/>
                  <a:pt x="9171" y="10372"/>
                  <a:pt x="9167" y="10372"/>
                </a:cubicBezTo>
                <a:close/>
                <a:moveTo>
                  <a:pt x="10254" y="10406"/>
                </a:moveTo>
                <a:cubicBezTo>
                  <a:pt x="10250" y="10411"/>
                  <a:pt x="10246" y="10427"/>
                  <a:pt x="10241" y="10458"/>
                </a:cubicBezTo>
                <a:cubicBezTo>
                  <a:pt x="10224" y="10562"/>
                  <a:pt x="10228" y="10664"/>
                  <a:pt x="10250" y="10721"/>
                </a:cubicBezTo>
                <a:cubicBezTo>
                  <a:pt x="10268" y="10768"/>
                  <a:pt x="10278" y="10773"/>
                  <a:pt x="10369" y="10777"/>
                </a:cubicBezTo>
                <a:lnTo>
                  <a:pt x="10468" y="10780"/>
                </a:lnTo>
                <a:lnTo>
                  <a:pt x="10466" y="10994"/>
                </a:lnTo>
                <a:cubicBezTo>
                  <a:pt x="10463" y="11226"/>
                  <a:pt x="10484" y="11417"/>
                  <a:pt x="10529" y="11560"/>
                </a:cubicBezTo>
                <a:cubicBezTo>
                  <a:pt x="10541" y="11598"/>
                  <a:pt x="10554" y="11628"/>
                  <a:pt x="10558" y="11628"/>
                </a:cubicBezTo>
                <a:cubicBezTo>
                  <a:pt x="10566" y="11628"/>
                  <a:pt x="10587" y="11483"/>
                  <a:pt x="10587" y="11417"/>
                </a:cubicBezTo>
                <a:cubicBezTo>
                  <a:pt x="10587" y="11391"/>
                  <a:pt x="10571" y="11310"/>
                  <a:pt x="10552" y="11235"/>
                </a:cubicBezTo>
                <a:cubicBezTo>
                  <a:pt x="10504" y="11048"/>
                  <a:pt x="10488" y="10855"/>
                  <a:pt x="10504" y="10650"/>
                </a:cubicBezTo>
                <a:cubicBezTo>
                  <a:pt x="10511" y="10564"/>
                  <a:pt x="10515" y="10490"/>
                  <a:pt x="10513" y="10486"/>
                </a:cubicBezTo>
                <a:cubicBezTo>
                  <a:pt x="10511" y="10482"/>
                  <a:pt x="10493" y="10490"/>
                  <a:pt x="10473" y="10502"/>
                </a:cubicBezTo>
                <a:cubicBezTo>
                  <a:pt x="10402" y="10545"/>
                  <a:pt x="10316" y="10513"/>
                  <a:pt x="10270" y="10424"/>
                </a:cubicBezTo>
                <a:cubicBezTo>
                  <a:pt x="10262" y="10409"/>
                  <a:pt x="10258" y="10401"/>
                  <a:pt x="10254" y="10406"/>
                </a:cubicBezTo>
                <a:close/>
                <a:moveTo>
                  <a:pt x="14864" y="10480"/>
                </a:moveTo>
                <a:lnTo>
                  <a:pt x="14835" y="10570"/>
                </a:lnTo>
                <a:lnTo>
                  <a:pt x="14806" y="10656"/>
                </a:lnTo>
                <a:lnTo>
                  <a:pt x="14842" y="10718"/>
                </a:lnTo>
                <a:cubicBezTo>
                  <a:pt x="14862" y="10752"/>
                  <a:pt x="14879" y="10783"/>
                  <a:pt x="14883" y="10783"/>
                </a:cubicBezTo>
                <a:cubicBezTo>
                  <a:pt x="14889" y="10784"/>
                  <a:pt x="14944" y="10642"/>
                  <a:pt x="14944" y="10625"/>
                </a:cubicBezTo>
                <a:cubicBezTo>
                  <a:pt x="14944" y="10621"/>
                  <a:pt x="14925" y="10585"/>
                  <a:pt x="14903" y="10548"/>
                </a:cubicBezTo>
                <a:lnTo>
                  <a:pt x="14864" y="10480"/>
                </a:lnTo>
                <a:close/>
                <a:moveTo>
                  <a:pt x="14581" y="10653"/>
                </a:moveTo>
                <a:cubicBezTo>
                  <a:pt x="14573" y="10674"/>
                  <a:pt x="14566" y="10713"/>
                  <a:pt x="14566" y="10752"/>
                </a:cubicBezTo>
                <a:cubicBezTo>
                  <a:pt x="14566" y="10815"/>
                  <a:pt x="14560" y="10833"/>
                  <a:pt x="14523" y="10882"/>
                </a:cubicBezTo>
                <a:cubicBezTo>
                  <a:pt x="14435" y="10998"/>
                  <a:pt x="14373" y="11166"/>
                  <a:pt x="14373" y="11287"/>
                </a:cubicBezTo>
                <a:cubicBezTo>
                  <a:pt x="14373" y="11351"/>
                  <a:pt x="14407" y="11390"/>
                  <a:pt x="14479" y="11405"/>
                </a:cubicBezTo>
                <a:cubicBezTo>
                  <a:pt x="14526" y="11415"/>
                  <a:pt x="14533" y="11411"/>
                  <a:pt x="14561" y="11349"/>
                </a:cubicBezTo>
                <a:cubicBezTo>
                  <a:pt x="14583" y="11298"/>
                  <a:pt x="14594" y="11288"/>
                  <a:pt x="14604" y="11306"/>
                </a:cubicBezTo>
                <a:cubicBezTo>
                  <a:pt x="14612" y="11319"/>
                  <a:pt x="14617" y="11349"/>
                  <a:pt x="14617" y="11371"/>
                </a:cubicBezTo>
                <a:cubicBezTo>
                  <a:pt x="14617" y="11445"/>
                  <a:pt x="14648" y="11580"/>
                  <a:pt x="14671" y="11603"/>
                </a:cubicBezTo>
                <a:cubicBezTo>
                  <a:pt x="14699" y="11632"/>
                  <a:pt x="14782" y="11636"/>
                  <a:pt x="14815" y="11609"/>
                </a:cubicBezTo>
                <a:cubicBezTo>
                  <a:pt x="14828" y="11598"/>
                  <a:pt x="14855" y="11557"/>
                  <a:pt x="14876" y="11520"/>
                </a:cubicBezTo>
                <a:lnTo>
                  <a:pt x="14912" y="11451"/>
                </a:lnTo>
                <a:lnTo>
                  <a:pt x="14947" y="11529"/>
                </a:lnTo>
                <a:cubicBezTo>
                  <a:pt x="14986" y="11619"/>
                  <a:pt x="15016" y="11638"/>
                  <a:pt x="15092" y="11625"/>
                </a:cubicBezTo>
                <a:cubicBezTo>
                  <a:pt x="15135" y="11617"/>
                  <a:pt x="15156" y="11600"/>
                  <a:pt x="15186" y="11547"/>
                </a:cubicBezTo>
                <a:lnTo>
                  <a:pt x="15225" y="11479"/>
                </a:lnTo>
                <a:lnTo>
                  <a:pt x="15244" y="11526"/>
                </a:lnTo>
                <a:cubicBezTo>
                  <a:pt x="15305" y="11672"/>
                  <a:pt x="15427" y="11662"/>
                  <a:pt x="15497" y="11504"/>
                </a:cubicBezTo>
                <a:lnTo>
                  <a:pt x="15526" y="11436"/>
                </a:lnTo>
                <a:lnTo>
                  <a:pt x="15569" y="11489"/>
                </a:lnTo>
                <a:cubicBezTo>
                  <a:pt x="15672" y="11617"/>
                  <a:pt x="15742" y="11488"/>
                  <a:pt x="15742" y="11170"/>
                </a:cubicBezTo>
                <a:cubicBezTo>
                  <a:pt x="15742" y="10981"/>
                  <a:pt x="15727" y="10948"/>
                  <a:pt x="15693" y="11055"/>
                </a:cubicBezTo>
                <a:lnTo>
                  <a:pt x="15668" y="11136"/>
                </a:lnTo>
                <a:lnTo>
                  <a:pt x="15688" y="11207"/>
                </a:lnTo>
                <a:cubicBezTo>
                  <a:pt x="15715" y="11304"/>
                  <a:pt x="15707" y="11344"/>
                  <a:pt x="15664" y="11331"/>
                </a:cubicBezTo>
                <a:cubicBezTo>
                  <a:pt x="15622" y="11319"/>
                  <a:pt x="15596" y="11272"/>
                  <a:pt x="15578" y="11179"/>
                </a:cubicBezTo>
                <a:cubicBezTo>
                  <a:pt x="15570" y="11140"/>
                  <a:pt x="15560" y="11108"/>
                  <a:pt x="15556" y="11108"/>
                </a:cubicBezTo>
                <a:cubicBezTo>
                  <a:pt x="15552" y="11108"/>
                  <a:pt x="15535" y="11157"/>
                  <a:pt x="15520" y="11216"/>
                </a:cubicBezTo>
                <a:cubicBezTo>
                  <a:pt x="15457" y="11460"/>
                  <a:pt x="15332" y="11503"/>
                  <a:pt x="15272" y="11300"/>
                </a:cubicBezTo>
                <a:lnTo>
                  <a:pt x="15247" y="11213"/>
                </a:lnTo>
                <a:lnTo>
                  <a:pt x="15212" y="11300"/>
                </a:lnTo>
                <a:cubicBezTo>
                  <a:pt x="15171" y="11403"/>
                  <a:pt x="15123" y="11444"/>
                  <a:pt x="15054" y="11430"/>
                </a:cubicBezTo>
                <a:cubicBezTo>
                  <a:pt x="15004" y="11419"/>
                  <a:pt x="14954" y="11350"/>
                  <a:pt x="14954" y="11291"/>
                </a:cubicBezTo>
                <a:cubicBezTo>
                  <a:pt x="14954" y="11232"/>
                  <a:pt x="14930" y="11236"/>
                  <a:pt x="14899" y="11300"/>
                </a:cubicBezTo>
                <a:cubicBezTo>
                  <a:pt x="14834" y="11433"/>
                  <a:pt x="14736" y="11474"/>
                  <a:pt x="14685" y="11390"/>
                </a:cubicBezTo>
                <a:cubicBezTo>
                  <a:pt x="14654" y="11337"/>
                  <a:pt x="14645" y="11269"/>
                  <a:pt x="14623" y="10935"/>
                </a:cubicBezTo>
                <a:cubicBezTo>
                  <a:pt x="14614" y="10797"/>
                  <a:pt x="14604" y="10673"/>
                  <a:pt x="14601" y="10656"/>
                </a:cubicBezTo>
                <a:cubicBezTo>
                  <a:pt x="14597" y="10629"/>
                  <a:pt x="14589" y="10632"/>
                  <a:pt x="14581" y="10653"/>
                </a:cubicBezTo>
                <a:close/>
                <a:moveTo>
                  <a:pt x="17884" y="10854"/>
                </a:moveTo>
                <a:cubicBezTo>
                  <a:pt x="17874" y="10853"/>
                  <a:pt x="17864" y="10859"/>
                  <a:pt x="17848" y="10876"/>
                </a:cubicBezTo>
                <a:cubicBezTo>
                  <a:pt x="17805" y="10920"/>
                  <a:pt x="17763" y="11053"/>
                  <a:pt x="17746" y="11201"/>
                </a:cubicBezTo>
                <a:cubicBezTo>
                  <a:pt x="17739" y="11264"/>
                  <a:pt x="17725" y="11371"/>
                  <a:pt x="17713" y="11439"/>
                </a:cubicBezTo>
                <a:cubicBezTo>
                  <a:pt x="17681" y="11625"/>
                  <a:pt x="17685" y="11775"/>
                  <a:pt x="17736" y="12268"/>
                </a:cubicBezTo>
                <a:cubicBezTo>
                  <a:pt x="17761" y="12507"/>
                  <a:pt x="17784" y="12753"/>
                  <a:pt x="17789" y="12813"/>
                </a:cubicBezTo>
                <a:lnTo>
                  <a:pt x="17797" y="12921"/>
                </a:lnTo>
                <a:lnTo>
                  <a:pt x="17804" y="12822"/>
                </a:lnTo>
                <a:cubicBezTo>
                  <a:pt x="17814" y="12697"/>
                  <a:pt x="17801" y="12492"/>
                  <a:pt x="17761" y="12080"/>
                </a:cubicBezTo>
                <a:cubicBezTo>
                  <a:pt x="17714" y="11598"/>
                  <a:pt x="17715" y="11614"/>
                  <a:pt x="17748" y="11541"/>
                </a:cubicBezTo>
                <a:cubicBezTo>
                  <a:pt x="17789" y="11451"/>
                  <a:pt x="17859" y="11409"/>
                  <a:pt x="17951" y="11417"/>
                </a:cubicBezTo>
                <a:lnTo>
                  <a:pt x="18028" y="11424"/>
                </a:lnTo>
                <a:lnTo>
                  <a:pt x="18044" y="11318"/>
                </a:lnTo>
                <a:cubicBezTo>
                  <a:pt x="18057" y="11234"/>
                  <a:pt x="18058" y="11202"/>
                  <a:pt x="18048" y="11158"/>
                </a:cubicBezTo>
                <a:cubicBezTo>
                  <a:pt x="18025" y="11050"/>
                  <a:pt x="17976" y="10939"/>
                  <a:pt x="17929" y="10891"/>
                </a:cubicBezTo>
                <a:cubicBezTo>
                  <a:pt x="17907" y="10869"/>
                  <a:pt x="17895" y="10856"/>
                  <a:pt x="17884" y="10854"/>
                </a:cubicBezTo>
                <a:close/>
                <a:moveTo>
                  <a:pt x="9849" y="11043"/>
                </a:moveTo>
                <a:cubicBezTo>
                  <a:pt x="9623" y="11043"/>
                  <a:pt x="9610" y="11046"/>
                  <a:pt x="9610" y="11083"/>
                </a:cubicBezTo>
                <a:cubicBezTo>
                  <a:pt x="9610" y="11105"/>
                  <a:pt x="9612" y="11131"/>
                  <a:pt x="9616" y="11139"/>
                </a:cubicBezTo>
                <a:cubicBezTo>
                  <a:pt x="9619" y="11147"/>
                  <a:pt x="9726" y="11151"/>
                  <a:pt x="9852" y="11148"/>
                </a:cubicBezTo>
                <a:cubicBezTo>
                  <a:pt x="10082" y="11142"/>
                  <a:pt x="10083" y="11141"/>
                  <a:pt x="10086" y="11093"/>
                </a:cubicBezTo>
                <a:lnTo>
                  <a:pt x="10089" y="11043"/>
                </a:lnTo>
                <a:lnTo>
                  <a:pt x="9849" y="11043"/>
                </a:lnTo>
                <a:close/>
                <a:moveTo>
                  <a:pt x="11727" y="11089"/>
                </a:moveTo>
                <a:cubicBezTo>
                  <a:pt x="11721" y="11088"/>
                  <a:pt x="11713" y="11107"/>
                  <a:pt x="11701" y="11145"/>
                </a:cubicBezTo>
                <a:cubicBezTo>
                  <a:pt x="11687" y="11192"/>
                  <a:pt x="11685" y="11215"/>
                  <a:pt x="11694" y="11266"/>
                </a:cubicBezTo>
                <a:cubicBezTo>
                  <a:pt x="11703" y="11316"/>
                  <a:pt x="11702" y="11330"/>
                  <a:pt x="11690" y="11340"/>
                </a:cubicBezTo>
                <a:cubicBezTo>
                  <a:pt x="11667" y="11359"/>
                  <a:pt x="11626" y="11312"/>
                  <a:pt x="11613" y="11250"/>
                </a:cubicBezTo>
                <a:cubicBezTo>
                  <a:pt x="11598" y="11180"/>
                  <a:pt x="11590" y="11181"/>
                  <a:pt x="11562" y="11263"/>
                </a:cubicBezTo>
                <a:cubicBezTo>
                  <a:pt x="11530" y="11356"/>
                  <a:pt x="11492" y="11390"/>
                  <a:pt x="11426" y="11390"/>
                </a:cubicBezTo>
                <a:cubicBezTo>
                  <a:pt x="11376" y="11390"/>
                  <a:pt x="11365" y="11382"/>
                  <a:pt x="11340" y="11328"/>
                </a:cubicBezTo>
                <a:cubicBezTo>
                  <a:pt x="11313" y="11271"/>
                  <a:pt x="11309" y="11268"/>
                  <a:pt x="11296" y="11300"/>
                </a:cubicBezTo>
                <a:cubicBezTo>
                  <a:pt x="11257" y="11398"/>
                  <a:pt x="11259" y="11483"/>
                  <a:pt x="11304" y="11563"/>
                </a:cubicBezTo>
                <a:cubicBezTo>
                  <a:pt x="11325" y="11600"/>
                  <a:pt x="11325" y="11785"/>
                  <a:pt x="11304" y="11872"/>
                </a:cubicBezTo>
                <a:cubicBezTo>
                  <a:pt x="11277" y="11980"/>
                  <a:pt x="11190" y="12052"/>
                  <a:pt x="11090" y="12052"/>
                </a:cubicBezTo>
                <a:cubicBezTo>
                  <a:pt x="10999" y="12051"/>
                  <a:pt x="10947" y="12006"/>
                  <a:pt x="10925" y="11906"/>
                </a:cubicBezTo>
                <a:cubicBezTo>
                  <a:pt x="10914" y="11859"/>
                  <a:pt x="10916" y="11829"/>
                  <a:pt x="10932" y="11718"/>
                </a:cubicBezTo>
                <a:cubicBezTo>
                  <a:pt x="10963" y="11507"/>
                  <a:pt x="10932" y="11561"/>
                  <a:pt x="10897" y="11779"/>
                </a:cubicBezTo>
                <a:cubicBezTo>
                  <a:pt x="10858" y="12020"/>
                  <a:pt x="10903" y="12229"/>
                  <a:pt x="11005" y="12281"/>
                </a:cubicBezTo>
                <a:cubicBezTo>
                  <a:pt x="11053" y="12305"/>
                  <a:pt x="11054" y="12304"/>
                  <a:pt x="11121" y="12278"/>
                </a:cubicBezTo>
                <a:cubicBezTo>
                  <a:pt x="11257" y="12224"/>
                  <a:pt x="11330" y="12059"/>
                  <a:pt x="11347" y="11764"/>
                </a:cubicBezTo>
                <a:lnTo>
                  <a:pt x="11354" y="11640"/>
                </a:lnTo>
                <a:lnTo>
                  <a:pt x="11405" y="11634"/>
                </a:lnTo>
                <a:cubicBezTo>
                  <a:pt x="11479" y="11626"/>
                  <a:pt x="11497" y="11615"/>
                  <a:pt x="11533" y="11550"/>
                </a:cubicBezTo>
                <a:cubicBezTo>
                  <a:pt x="11564" y="11494"/>
                  <a:pt x="11565" y="11494"/>
                  <a:pt x="11600" y="11529"/>
                </a:cubicBezTo>
                <a:cubicBezTo>
                  <a:pt x="11674" y="11604"/>
                  <a:pt x="11725" y="11559"/>
                  <a:pt x="11746" y="11399"/>
                </a:cubicBezTo>
                <a:cubicBezTo>
                  <a:pt x="11760" y="11294"/>
                  <a:pt x="11760" y="11240"/>
                  <a:pt x="11746" y="11154"/>
                </a:cubicBezTo>
                <a:cubicBezTo>
                  <a:pt x="11739" y="11113"/>
                  <a:pt x="11734" y="11091"/>
                  <a:pt x="11727" y="11089"/>
                </a:cubicBezTo>
                <a:close/>
                <a:moveTo>
                  <a:pt x="12105" y="11099"/>
                </a:moveTo>
                <a:lnTo>
                  <a:pt x="12082" y="11201"/>
                </a:lnTo>
                <a:lnTo>
                  <a:pt x="12058" y="11303"/>
                </a:lnTo>
                <a:lnTo>
                  <a:pt x="12084" y="11362"/>
                </a:lnTo>
                <a:cubicBezTo>
                  <a:pt x="12139" y="11490"/>
                  <a:pt x="12139" y="11491"/>
                  <a:pt x="12111" y="11594"/>
                </a:cubicBezTo>
                <a:cubicBezTo>
                  <a:pt x="12055" y="11797"/>
                  <a:pt x="11949" y="11942"/>
                  <a:pt x="11861" y="11940"/>
                </a:cubicBezTo>
                <a:cubicBezTo>
                  <a:pt x="11793" y="11939"/>
                  <a:pt x="11796" y="11972"/>
                  <a:pt x="11870" y="12036"/>
                </a:cubicBezTo>
                <a:cubicBezTo>
                  <a:pt x="11936" y="12094"/>
                  <a:pt x="11959" y="12096"/>
                  <a:pt x="12009" y="12052"/>
                </a:cubicBezTo>
                <a:cubicBezTo>
                  <a:pt x="12057" y="12009"/>
                  <a:pt x="12097" y="11926"/>
                  <a:pt x="12131" y="11804"/>
                </a:cubicBezTo>
                <a:cubicBezTo>
                  <a:pt x="12178" y="11636"/>
                  <a:pt x="12174" y="11289"/>
                  <a:pt x="12124" y="11151"/>
                </a:cubicBezTo>
                <a:lnTo>
                  <a:pt x="12105" y="11099"/>
                </a:lnTo>
                <a:close/>
                <a:moveTo>
                  <a:pt x="14026" y="11390"/>
                </a:moveTo>
                <a:cubicBezTo>
                  <a:pt x="13972" y="11390"/>
                  <a:pt x="13946" y="11525"/>
                  <a:pt x="13983" y="11612"/>
                </a:cubicBezTo>
                <a:cubicBezTo>
                  <a:pt x="14018" y="11695"/>
                  <a:pt x="14082" y="11640"/>
                  <a:pt x="14082" y="11526"/>
                </a:cubicBezTo>
                <a:cubicBezTo>
                  <a:pt x="14082" y="11439"/>
                  <a:pt x="14062" y="11390"/>
                  <a:pt x="14026" y="11390"/>
                </a:cubicBezTo>
                <a:close/>
                <a:moveTo>
                  <a:pt x="18636" y="11900"/>
                </a:moveTo>
                <a:cubicBezTo>
                  <a:pt x="18627" y="11905"/>
                  <a:pt x="18621" y="11928"/>
                  <a:pt x="18607" y="11981"/>
                </a:cubicBezTo>
                <a:cubicBezTo>
                  <a:pt x="18593" y="12032"/>
                  <a:pt x="18582" y="12031"/>
                  <a:pt x="18542" y="11965"/>
                </a:cubicBezTo>
                <a:lnTo>
                  <a:pt x="18507" y="11909"/>
                </a:lnTo>
                <a:lnTo>
                  <a:pt x="18482" y="11990"/>
                </a:lnTo>
                <a:lnTo>
                  <a:pt x="18456" y="12070"/>
                </a:lnTo>
                <a:lnTo>
                  <a:pt x="18498" y="12138"/>
                </a:lnTo>
                <a:lnTo>
                  <a:pt x="18542" y="12209"/>
                </a:lnTo>
                <a:lnTo>
                  <a:pt x="18558" y="12151"/>
                </a:lnTo>
                <a:cubicBezTo>
                  <a:pt x="18583" y="12061"/>
                  <a:pt x="18595" y="12053"/>
                  <a:pt x="18632" y="12114"/>
                </a:cubicBezTo>
                <a:lnTo>
                  <a:pt x="18667" y="12169"/>
                </a:lnTo>
                <a:lnTo>
                  <a:pt x="18693" y="12086"/>
                </a:lnTo>
                <a:lnTo>
                  <a:pt x="18719" y="12002"/>
                </a:lnTo>
                <a:lnTo>
                  <a:pt x="18678" y="11943"/>
                </a:lnTo>
                <a:cubicBezTo>
                  <a:pt x="18657" y="11911"/>
                  <a:pt x="18645" y="11895"/>
                  <a:pt x="18636" y="11900"/>
                </a:cubicBezTo>
                <a:close/>
                <a:moveTo>
                  <a:pt x="18022" y="13079"/>
                </a:moveTo>
                <a:cubicBezTo>
                  <a:pt x="18003" y="13088"/>
                  <a:pt x="17965" y="13123"/>
                  <a:pt x="17902" y="13187"/>
                </a:cubicBezTo>
                <a:cubicBezTo>
                  <a:pt x="17803" y="13289"/>
                  <a:pt x="17762" y="13344"/>
                  <a:pt x="17749" y="13388"/>
                </a:cubicBezTo>
                <a:cubicBezTo>
                  <a:pt x="17740" y="13422"/>
                  <a:pt x="17732" y="13454"/>
                  <a:pt x="17732" y="13459"/>
                </a:cubicBezTo>
                <a:cubicBezTo>
                  <a:pt x="17732" y="13479"/>
                  <a:pt x="18012" y="13165"/>
                  <a:pt x="18025" y="13132"/>
                </a:cubicBezTo>
                <a:cubicBezTo>
                  <a:pt x="18041" y="13089"/>
                  <a:pt x="18041" y="13070"/>
                  <a:pt x="18022" y="13079"/>
                </a:cubicBezTo>
                <a:close/>
                <a:moveTo>
                  <a:pt x="18414" y="14341"/>
                </a:moveTo>
                <a:cubicBezTo>
                  <a:pt x="18377" y="14341"/>
                  <a:pt x="18332" y="14407"/>
                  <a:pt x="18317" y="14484"/>
                </a:cubicBezTo>
                <a:cubicBezTo>
                  <a:pt x="18298" y="14579"/>
                  <a:pt x="18297" y="14572"/>
                  <a:pt x="18334" y="14614"/>
                </a:cubicBezTo>
                <a:lnTo>
                  <a:pt x="18366" y="14651"/>
                </a:lnTo>
                <a:lnTo>
                  <a:pt x="18342" y="14691"/>
                </a:lnTo>
                <a:cubicBezTo>
                  <a:pt x="18310" y="14743"/>
                  <a:pt x="18320" y="14741"/>
                  <a:pt x="18375" y="14688"/>
                </a:cubicBezTo>
                <a:cubicBezTo>
                  <a:pt x="18399" y="14664"/>
                  <a:pt x="18431" y="14645"/>
                  <a:pt x="18445" y="14645"/>
                </a:cubicBezTo>
                <a:cubicBezTo>
                  <a:pt x="18459" y="14644"/>
                  <a:pt x="18476" y="14627"/>
                  <a:pt x="18482" y="14604"/>
                </a:cubicBezTo>
                <a:cubicBezTo>
                  <a:pt x="18493" y="14566"/>
                  <a:pt x="18489" y="14563"/>
                  <a:pt x="18436" y="14549"/>
                </a:cubicBezTo>
                <a:cubicBezTo>
                  <a:pt x="18404" y="14540"/>
                  <a:pt x="18369" y="14523"/>
                  <a:pt x="18359" y="14511"/>
                </a:cubicBezTo>
                <a:cubicBezTo>
                  <a:pt x="18342" y="14492"/>
                  <a:pt x="18341" y="14487"/>
                  <a:pt x="18356" y="14456"/>
                </a:cubicBezTo>
                <a:cubicBezTo>
                  <a:pt x="18369" y="14428"/>
                  <a:pt x="18378" y="14427"/>
                  <a:pt x="18398" y="14446"/>
                </a:cubicBezTo>
                <a:cubicBezTo>
                  <a:pt x="18418" y="14466"/>
                  <a:pt x="18425" y="14462"/>
                  <a:pt x="18434" y="14437"/>
                </a:cubicBezTo>
                <a:cubicBezTo>
                  <a:pt x="18451" y="14395"/>
                  <a:pt x="18440" y="14341"/>
                  <a:pt x="18414" y="14341"/>
                </a:cubicBezTo>
                <a:close/>
                <a:moveTo>
                  <a:pt x="14703" y="14623"/>
                </a:moveTo>
                <a:cubicBezTo>
                  <a:pt x="14691" y="14623"/>
                  <a:pt x="14608" y="14725"/>
                  <a:pt x="14577" y="14778"/>
                </a:cubicBezTo>
                <a:cubicBezTo>
                  <a:pt x="14504" y="14900"/>
                  <a:pt x="14459" y="15170"/>
                  <a:pt x="14497" y="15266"/>
                </a:cubicBezTo>
                <a:cubicBezTo>
                  <a:pt x="14504" y="15286"/>
                  <a:pt x="14534" y="15338"/>
                  <a:pt x="14563" y="15378"/>
                </a:cubicBezTo>
                <a:cubicBezTo>
                  <a:pt x="14593" y="15418"/>
                  <a:pt x="14617" y="15458"/>
                  <a:pt x="14617" y="15468"/>
                </a:cubicBezTo>
                <a:cubicBezTo>
                  <a:pt x="14617" y="15477"/>
                  <a:pt x="14597" y="15536"/>
                  <a:pt x="14571" y="15601"/>
                </a:cubicBezTo>
                <a:cubicBezTo>
                  <a:pt x="14435" y="15939"/>
                  <a:pt x="14427" y="16079"/>
                  <a:pt x="14539" y="16195"/>
                </a:cubicBezTo>
                <a:cubicBezTo>
                  <a:pt x="14568" y="16225"/>
                  <a:pt x="14617" y="16264"/>
                  <a:pt x="14648" y="16281"/>
                </a:cubicBezTo>
                <a:cubicBezTo>
                  <a:pt x="14730" y="16328"/>
                  <a:pt x="14740" y="16327"/>
                  <a:pt x="14755" y="16247"/>
                </a:cubicBezTo>
                <a:cubicBezTo>
                  <a:pt x="14783" y="16105"/>
                  <a:pt x="14782" y="16099"/>
                  <a:pt x="14704" y="16046"/>
                </a:cubicBezTo>
                <a:cubicBezTo>
                  <a:pt x="14554" y="15943"/>
                  <a:pt x="14532" y="15894"/>
                  <a:pt x="14575" y="15749"/>
                </a:cubicBezTo>
                <a:cubicBezTo>
                  <a:pt x="14591" y="15697"/>
                  <a:pt x="14614" y="15634"/>
                  <a:pt x="14627" y="15610"/>
                </a:cubicBezTo>
                <a:cubicBezTo>
                  <a:pt x="14672" y="15526"/>
                  <a:pt x="14729" y="15358"/>
                  <a:pt x="14729" y="15307"/>
                </a:cubicBezTo>
                <a:cubicBezTo>
                  <a:pt x="14729" y="15266"/>
                  <a:pt x="14717" y="15243"/>
                  <a:pt x="14675" y="15198"/>
                </a:cubicBezTo>
                <a:cubicBezTo>
                  <a:pt x="14623" y="15142"/>
                  <a:pt x="14566" y="15043"/>
                  <a:pt x="14566" y="15010"/>
                </a:cubicBezTo>
                <a:cubicBezTo>
                  <a:pt x="14566" y="14975"/>
                  <a:pt x="14629" y="14845"/>
                  <a:pt x="14656" y="14821"/>
                </a:cubicBezTo>
                <a:cubicBezTo>
                  <a:pt x="14677" y="14802"/>
                  <a:pt x="14688" y="14772"/>
                  <a:pt x="14696" y="14709"/>
                </a:cubicBezTo>
                <a:cubicBezTo>
                  <a:pt x="14701" y="14662"/>
                  <a:pt x="14705" y="14623"/>
                  <a:pt x="14703" y="14623"/>
                </a:cubicBezTo>
                <a:close/>
                <a:moveTo>
                  <a:pt x="8044" y="14632"/>
                </a:moveTo>
                <a:cubicBezTo>
                  <a:pt x="7909" y="14702"/>
                  <a:pt x="7791" y="14992"/>
                  <a:pt x="7758" y="15334"/>
                </a:cubicBezTo>
                <a:cubicBezTo>
                  <a:pt x="7742" y="15499"/>
                  <a:pt x="7744" y="15787"/>
                  <a:pt x="7762" y="15938"/>
                </a:cubicBezTo>
                <a:cubicBezTo>
                  <a:pt x="7803" y="16275"/>
                  <a:pt x="7911" y="16545"/>
                  <a:pt x="8026" y="16600"/>
                </a:cubicBezTo>
                <a:cubicBezTo>
                  <a:pt x="8089" y="16630"/>
                  <a:pt x="8087" y="16577"/>
                  <a:pt x="8022" y="16504"/>
                </a:cubicBezTo>
                <a:cubicBezTo>
                  <a:pt x="7965" y="16440"/>
                  <a:pt x="7915" y="16306"/>
                  <a:pt x="7894" y="16157"/>
                </a:cubicBezTo>
                <a:cubicBezTo>
                  <a:pt x="7873" y="16006"/>
                  <a:pt x="7863" y="15487"/>
                  <a:pt x="7878" y="15263"/>
                </a:cubicBezTo>
                <a:cubicBezTo>
                  <a:pt x="7897" y="14978"/>
                  <a:pt x="7941" y="14833"/>
                  <a:pt x="8039" y="14725"/>
                </a:cubicBezTo>
                <a:cubicBezTo>
                  <a:pt x="8082" y="14679"/>
                  <a:pt x="8085" y="14611"/>
                  <a:pt x="8044" y="14632"/>
                </a:cubicBezTo>
                <a:close/>
                <a:moveTo>
                  <a:pt x="18080" y="14632"/>
                </a:moveTo>
                <a:cubicBezTo>
                  <a:pt x="17946" y="14702"/>
                  <a:pt x="17828" y="14992"/>
                  <a:pt x="17794" y="15334"/>
                </a:cubicBezTo>
                <a:cubicBezTo>
                  <a:pt x="17778" y="15499"/>
                  <a:pt x="17780" y="15787"/>
                  <a:pt x="17799" y="15938"/>
                </a:cubicBezTo>
                <a:cubicBezTo>
                  <a:pt x="17840" y="16275"/>
                  <a:pt x="17947" y="16545"/>
                  <a:pt x="18063" y="16600"/>
                </a:cubicBezTo>
                <a:cubicBezTo>
                  <a:pt x="18126" y="16630"/>
                  <a:pt x="18124" y="16577"/>
                  <a:pt x="18058" y="16504"/>
                </a:cubicBezTo>
                <a:cubicBezTo>
                  <a:pt x="18002" y="16440"/>
                  <a:pt x="17952" y="16306"/>
                  <a:pt x="17931" y="16157"/>
                </a:cubicBezTo>
                <a:cubicBezTo>
                  <a:pt x="17909" y="16006"/>
                  <a:pt x="17900" y="15487"/>
                  <a:pt x="17915" y="15263"/>
                </a:cubicBezTo>
                <a:cubicBezTo>
                  <a:pt x="17934" y="14978"/>
                  <a:pt x="17977" y="14833"/>
                  <a:pt x="18076" y="14725"/>
                </a:cubicBezTo>
                <a:cubicBezTo>
                  <a:pt x="18118" y="14679"/>
                  <a:pt x="18121" y="14611"/>
                  <a:pt x="18080" y="14632"/>
                </a:cubicBezTo>
                <a:close/>
                <a:moveTo>
                  <a:pt x="4433" y="14750"/>
                </a:moveTo>
                <a:lnTo>
                  <a:pt x="4405" y="14883"/>
                </a:lnTo>
                <a:lnTo>
                  <a:pt x="4377" y="15016"/>
                </a:lnTo>
                <a:lnTo>
                  <a:pt x="4427" y="15174"/>
                </a:lnTo>
                <a:cubicBezTo>
                  <a:pt x="4509" y="15433"/>
                  <a:pt x="4563" y="15688"/>
                  <a:pt x="4617" y="16083"/>
                </a:cubicBezTo>
                <a:cubicBezTo>
                  <a:pt x="4633" y="16200"/>
                  <a:pt x="4649" y="16294"/>
                  <a:pt x="4652" y="16294"/>
                </a:cubicBezTo>
                <a:cubicBezTo>
                  <a:pt x="4655" y="16294"/>
                  <a:pt x="4683" y="16125"/>
                  <a:pt x="4716" y="15919"/>
                </a:cubicBezTo>
                <a:cubicBezTo>
                  <a:pt x="4778" y="15526"/>
                  <a:pt x="4843" y="15213"/>
                  <a:pt x="4896" y="15050"/>
                </a:cubicBezTo>
                <a:cubicBezTo>
                  <a:pt x="4927" y="14952"/>
                  <a:pt x="4936" y="14839"/>
                  <a:pt x="4917" y="14778"/>
                </a:cubicBezTo>
                <a:cubicBezTo>
                  <a:pt x="4897" y="14711"/>
                  <a:pt x="4789" y="15143"/>
                  <a:pt x="4723" y="15551"/>
                </a:cubicBezTo>
                <a:cubicBezTo>
                  <a:pt x="4702" y="15680"/>
                  <a:pt x="4681" y="15786"/>
                  <a:pt x="4674" y="15786"/>
                </a:cubicBezTo>
                <a:cubicBezTo>
                  <a:pt x="4666" y="15786"/>
                  <a:pt x="4639" y="15658"/>
                  <a:pt x="4613" y="15502"/>
                </a:cubicBezTo>
                <a:cubicBezTo>
                  <a:pt x="4563" y="15209"/>
                  <a:pt x="4497" y="14920"/>
                  <a:pt x="4456" y="14812"/>
                </a:cubicBezTo>
                <a:lnTo>
                  <a:pt x="4433" y="14750"/>
                </a:lnTo>
                <a:close/>
                <a:moveTo>
                  <a:pt x="18440" y="14858"/>
                </a:moveTo>
                <a:lnTo>
                  <a:pt x="18395" y="15019"/>
                </a:lnTo>
                <a:cubicBezTo>
                  <a:pt x="18369" y="15111"/>
                  <a:pt x="18349" y="15213"/>
                  <a:pt x="18346" y="15263"/>
                </a:cubicBezTo>
                <a:cubicBezTo>
                  <a:pt x="18342" y="15335"/>
                  <a:pt x="18379" y="15995"/>
                  <a:pt x="18400" y="16213"/>
                </a:cubicBezTo>
                <a:cubicBezTo>
                  <a:pt x="18403" y="16246"/>
                  <a:pt x="18407" y="16272"/>
                  <a:pt x="18410" y="16272"/>
                </a:cubicBezTo>
                <a:cubicBezTo>
                  <a:pt x="18412" y="16272"/>
                  <a:pt x="18425" y="16223"/>
                  <a:pt x="18439" y="16164"/>
                </a:cubicBezTo>
                <a:cubicBezTo>
                  <a:pt x="18488" y="15958"/>
                  <a:pt x="18492" y="15670"/>
                  <a:pt x="18452" y="15050"/>
                </a:cubicBezTo>
                <a:lnTo>
                  <a:pt x="18440" y="14858"/>
                </a:lnTo>
                <a:close/>
                <a:moveTo>
                  <a:pt x="20" y="15189"/>
                </a:moveTo>
                <a:cubicBezTo>
                  <a:pt x="0" y="15189"/>
                  <a:pt x="0" y="15202"/>
                  <a:pt x="0" y="15947"/>
                </a:cubicBezTo>
                <a:cubicBezTo>
                  <a:pt x="0" y="16692"/>
                  <a:pt x="0" y="16708"/>
                  <a:pt x="20" y="16708"/>
                </a:cubicBezTo>
                <a:cubicBezTo>
                  <a:pt x="40" y="16708"/>
                  <a:pt x="41" y="16692"/>
                  <a:pt x="41" y="15947"/>
                </a:cubicBezTo>
                <a:cubicBezTo>
                  <a:pt x="41" y="15202"/>
                  <a:pt x="40" y="15189"/>
                  <a:pt x="20" y="15189"/>
                </a:cubicBezTo>
                <a:close/>
                <a:moveTo>
                  <a:pt x="5309" y="15189"/>
                </a:moveTo>
                <a:cubicBezTo>
                  <a:pt x="5307" y="15194"/>
                  <a:pt x="5294" y="15289"/>
                  <a:pt x="5280" y="15399"/>
                </a:cubicBezTo>
                <a:lnTo>
                  <a:pt x="5254" y="15601"/>
                </a:lnTo>
                <a:lnTo>
                  <a:pt x="5327" y="15718"/>
                </a:lnTo>
                <a:cubicBezTo>
                  <a:pt x="5367" y="15783"/>
                  <a:pt x="5401" y="15829"/>
                  <a:pt x="5402" y="15820"/>
                </a:cubicBezTo>
                <a:cubicBezTo>
                  <a:pt x="5404" y="15812"/>
                  <a:pt x="5417" y="15717"/>
                  <a:pt x="5431" y="15610"/>
                </a:cubicBezTo>
                <a:lnTo>
                  <a:pt x="5456" y="15415"/>
                </a:lnTo>
                <a:lnTo>
                  <a:pt x="5422" y="15356"/>
                </a:lnTo>
                <a:cubicBezTo>
                  <a:pt x="5376" y="15272"/>
                  <a:pt x="5314" y="15179"/>
                  <a:pt x="5309" y="15189"/>
                </a:cubicBezTo>
                <a:close/>
                <a:moveTo>
                  <a:pt x="5981" y="15189"/>
                </a:moveTo>
                <a:cubicBezTo>
                  <a:pt x="5979" y="15194"/>
                  <a:pt x="5966" y="15289"/>
                  <a:pt x="5952" y="15399"/>
                </a:cubicBezTo>
                <a:lnTo>
                  <a:pt x="5926" y="15601"/>
                </a:lnTo>
                <a:lnTo>
                  <a:pt x="5999" y="15718"/>
                </a:lnTo>
                <a:cubicBezTo>
                  <a:pt x="6039" y="15783"/>
                  <a:pt x="6073" y="15829"/>
                  <a:pt x="6074" y="15820"/>
                </a:cubicBezTo>
                <a:cubicBezTo>
                  <a:pt x="6076" y="15812"/>
                  <a:pt x="6089" y="15717"/>
                  <a:pt x="6103" y="15610"/>
                </a:cubicBezTo>
                <a:lnTo>
                  <a:pt x="6128" y="15415"/>
                </a:lnTo>
                <a:lnTo>
                  <a:pt x="6094" y="15356"/>
                </a:lnTo>
                <a:cubicBezTo>
                  <a:pt x="6048" y="15272"/>
                  <a:pt x="5986" y="15179"/>
                  <a:pt x="5981" y="15189"/>
                </a:cubicBezTo>
                <a:close/>
                <a:moveTo>
                  <a:pt x="6663" y="15189"/>
                </a:moveTo>
                <a:cubicBezTo>
                  <a:pt x="6661" y="15194"/>
                  <a:pt x="6649" y="15289"/>
                  <a:pt x="6634" y="15399"/>
                </a:cubicBezTo>
                <a:lnTo>
                  <a:pt x="6608" y="15601"/>
                </a:lnTo>
                <a:lnTo>
                  <a:pt x="6681" y="15718"/>
                </a:lnTo>
                <a:cubicBezTo>
                  <a:pt x="6721" y="15783"/>
                  <a:pt x="6755" y="15829"/>
                  <a:pt x="6756" y="15820"/>
                </a:cubicBezTo>
                <a:cubicBezTo>
                  <a:pt x="6758" y="15812"/>
                  <a:pt x="6770" y="15717"/>
                  <a:pt x="6784" y="15610"/>
                </a:cubicBezTo>
                <a:lnTo>
                  <a:pt x="6810" y="15415"/>
                </a:lnTo>
                <a:lnTo>
                  <a:pt x="6777" y="15356"/>
                </a:lnTo>
                <a:cubicBezTo>
                  <a:pt x="6731" y="15272"/>
                  <a:pt x="6668" y="15179"/>
                  <a:pt x="6663" y="15189"/>
                </a:cubicBezTo>
                <a:close/>
                <a:moveTo>
                  <a:pt x="15254" y="15189"/>
                </a:moveTo>
                <a:cubicBezTo>
                  <a:pt x="15252" y="15194"/>
                  <a:pt x="15239" y="15289"/>
                  <a:pt x="15225" y="15399"/>
                </a:cubicBezTo>
                <a:lnTo>
                  <a:pt x="15199" y="15601"/>
                </a:lnTo>
                <a:lnTo>
                  <a:pt x="15272" y="15718"/>
                </a:lnTo>
                <a:cubicBezTo>
                  <a:pt x="15312" y="15783"/>
                  <a:pt x="15346" y="15829"/>
                  <a:pt x="15347" y="15820"/>
                </a:cubicBezTo>
                <a:cubicBezTo>
                  <a:pt x="15349" y="15812"/>
                  <a:pt x="15362" y="15717"/>
                  <a:pt x="15376" y="15610"/>
                </a:cubicBezTo>
                <a:lnTo>
                  <a:pt x="15401" y="15415"/>
                </a:lnTo>
                <a:lnTo>
                  <a:pt x="15368" y="15356"/>
                </a:lnTo>
                <a:cubicBezTo>
                  <a:pt x="15322" y="15272"/>
                  <a:pt x="15259" y="15179"/>
                  <a:pt x="15254" y="15189"/>
                </a:cubicBezTo>
                <a:close/>
                <a:moveTo>
                  <a:pt x="15937" y="15189"/>
                </a:moveTo>
                <a:cubicBezTo>
                  <a:pt x="15934" y="15194"/>
                  <a:pt x="15922" y="15289"/>
                  <a:pt x="15907" y="15399"/>
                </a:cubicBezTo>
                <a:lnTo>
                  <a:pt x="15881" y="15601"/>
                </a:lnTo>
                <a:lnTo>
                  <a:pt x="15954" y="15718"/>
                </a:lnTo>
                <a:cubicBezTo>
                  <a:pt x="15994" y="15783"/>
                  <a:pt x="16028" y="15829"/>
                  <a:pt x="16029" y="15820"/>
                </a:cubicBezTo>
                <a:cubicBezTo>
                  <a:pt x="16031" y="15812"/>
                  <a:pt x="16044" y="15717"/>
                  <a:pt x="16058" y="15610"/>
                </a:cubicBezTo>
                <a:lnTo>
                  <a:pt x="16083" y="15415"/>
                </a:lnTo>
                <a:lnTo>
                  <a:pt x="16050" y="15356"/>
                </a:lnTo>
                <a:cubicBezTo>
                  <a:pt x="16004" y="15272"/>
                  <a:pt x="15941" y="15179"/>
                  <a:pt x="15937" y="15189"/>
                </a:cubicBezTo>
                <a:close/>
                <a:moveTo>
                  <a:pt x="16609" y="15189"/>
                </a:moveTo>
                <a:cubicBezTo>
                  <a:pt x="16606" y="15194"/>
                  <a:pt x="16594" y="15289"/>
                  <a:pt x="16580" y="15399"/>
                </a:cubicBezTo>
                <a:lnTo>
                  <a:pt x="16553" y="15601"/>
                </a:lnTo>
                <a:lnTo>
                  <a:pt x="16626" y="15718"/>
                </a:lnTo>
                <a:cubicBezTo>
                  <a:pt x="16666" y="15783"/>
                  <a:pt x="16700" y="15829"/>
                  <a:pt x="16701" y="15820"/>
                </a:cubicBezTo>
                <a:cubicBezTo>
                  <a:pt x="16703" y="15812"/>
                  <a:pt x="16715" y="15717"/>
                  <a:pt x="16729" y="15610"/>
                </a:cubicBezTo>
                <a:lnTo>
                  <a:pt x="16755" y="15415"/>
                </a:lnTo>
                <a:lnTo>
                  <a:pt x="16722" y="15356"/>
                </a:lnTo>
                <a:cubicBezTo>
                  <a:pt x="16676" y="15272"/>
                  <a:pt x="16613" y="15179"/>
                  <a:pt x="16609" y="15189"/>
                </a:cubicBezTo>
                <a:close/>
                <a:moveTo>
                  <a:pt x="8650" y="15390"/>
                </a:moveTo>
                <a:cubicBezTo>
                  <a:pt x="8598" y="15405"/>
                  <a:pt x="8556" y="15478"/>
                  <a:pt x="8502" y="15641"/>
                </a:cubicBezTo>
                <a:lnTo>
                  <a:pt x="8459" y="15774"/>
                </a:lnTo>
                <a:lnTo>
                  <a:pt x="8494" y="15740"/>
                </a:lnTo>
                <a:cubicBezTo>
                  <a:pt x="8513" y="15722"/>
                  <a:pt x="8546" y="15709"/>
                  <a:pt x="8568" y="15709"/>
                </a:cubicBezTo>
                <a:cubicBezTo>
                  <a:pt x="8616" y="15709"/>
                  <a:pt x="8763" y="15852"/>
                  <a:pt x="8748" y="15885"/>
                </a:cubicBezTo>
                <a:cubicBezTo>
                  <a:pt x="8730" y="15923"/>
                  <a:pt x="8602" y="15950"/>
                  <a:pt x="8475" y="15944"/>
                </a:cubicBezTo>
                <a:cubicBezTo>
                  <a:pt x="8408" y="15941"/>
                  <a:pt x="8312" y="15942"/>
                  <a:pt x="8263" y="15944"/>
                </a:cubicBezTo>
                <a:lnTo>
                  <a:pt x="8174" y="15947"/>
                </a:lnTo>
                <a:lnTo>
                  <a:pt x="8174" y="16111"/>
                </a:lnTo>
                <a:lnTo>
                  <a:pt x="8174" y="16272"/>
                </a:lnTo>
                <a:lnTo>
                  <a:pt x="8407" y="16272"/>
                </a:lnTo>
                <a:lnTo>
                  <a:pt x="8640" y="16272"/>
                </a:lnTo>
                <a:lnTo>
                  <a:pt x="8730" y="16182"/>
                </a:lnTo>
                <a:lnTo>
                  <a:pt x="8820" y="16089"/>
                </a:lnTo>
                <a:lnTo>
                  <a:pt x="8970" y="16096"/>
                </a:lnTo>
                <a:lnTo>
                  <a:pt x="9119" y="16102"/>
                </a:lnTo>
                <a:lnTo>
                  <a:pt x="9167" y="15959"/>
                </a:lnTo>
                <a:cubicBezTo>
                  <a:pt x="9193" y="15881"/>
                  <a:pt x="9213" y="15814"/>
                  <a:pt x="9211" y="15811"/>
                </a:cubicBezTo>
                <a:cubicBezTo>
                  <a:pt x="9209" y="15808"/>
                  <a:pt x="9176" y="15789"/>
                  <a:pt x="9137" y="15768"/>
                </a:cubicBezTo>
                <a:cubicBezTo>
                  <a:pt x="9097" y="15747"/>
                  <a:pt x="8999" y="15661"/>
                  <a:pt x="8917" y="15579"/>
                </a:cubicBezTo>
                <a:cubicBezTo>
                  <a:pt x="8742" y="15401"/>
                  <a:pt x="8703" y="15375"/>
                  <a:pt x="8650" y="15390"/>
                </a:cubicBezTo>
                <a:close/>
                <a:moveTo>
                  <a:pt x="8764" y="16445"/>
                </a:moveTo>
                <a:lnTo>
                  <a:pt x="8723" y="16516"/>
                </a:lnTo>
                <a:cubicBezTo>
                  <a:pt x="8687" y="16577"/>
                  <a:pt x="8652" y="16664"/>
                  <a:pt x="8652" y="16693"/>
                </a:cubicBezTo>
                <a:cubicBezTo>
                  <a:pt x="8652" y="16698"/>
                  <a:pt x="8681" y="16740"/>
                  <a:pt x="8716" y="16782"/>
                </a:cubicBezTo>
                <a:cubicBezTo>
                  <a:pt x="8751" y="16825"/>
                  <a:pt x="8786" y="16860"/>
                  <a:pt x="8794" y="16860"/>
                </a:cubicBezTo>
                <a:cubicBezTo>
                  <a:pt x="8811" y="16860"/>
                  <a:pt x="8897" y="16666"/>
                  <a:pt x="8897" y="16628"/>
                </a:cubicBezTo>
                <a:cubicBezTo>
                  <a:pt x="8897" y="16614"/>
                  <a:pt x="8867" y="16569"/>
                  <a:pt x="8830" y="16526"/>
                </a:cubicBezTo>
                <a:lnTo>
                  <a:pt x="8764" y="16445"/>
                </a:lnTo>
                <a:close/>
                <a:moveTo>
                  <a:pt x="8044" y="19255"/>
                </a:moveTo>
                <a:cubicBezTo>
                  <a:pt x="7909" y="19324"/>
                  <a:pt x="7791" y="19615"/>
                  <a:pt x="7758" y="19957"/>
                </a:cubicBezTo>
                <a:cubicBezTo>
                  <a:pt x="7742" y="20121"/>
                  <a:pt x="7744" y="20409"/>
                  <a:pt x="7762" y="20560"/>
                </a:cubicBezTo>
                <a:cubicBezTo>
                  <a:pt x="7803" y="20898"/>
                  <a:pt x="7911" y="21164"/>
                  <a:pt x="8026" y="21219"/>
                </a:cubicBezTo>
                <a:cubicBezTo>
                  <a:pt x="8089" y="21249"/>
                  <a:pt x="8087" y="21200"/>
                  <a:pt x="8022" y="21127"/>
                </a:cubicBezTo>
                <a:cubicBezTo>
                  <a:pt x="7965" y="21063"/>
                  <a:pt x="7915" y="20928"/>
                  <a:pt x="7894" y="20780"/>
                </a:cubicBezTo>
                <a:cubicBezTo>
                  <a:pt x="7873" y="20628"/>
                  <a:pt x="7863" y="20109"/>
                  <a:pt x="7878" y="19886"/>
                </a:cubicBezTo>
                <a:cubicBezTo>
                  <a:pt x="7897" y="19601"/>
                  <a:pt x="7941" y="19456"/>
                  <a:pt x="8039" y="19347"/>
                </a:cubicBezTo>
                <a:cubicBezTo>
                  <a:pt x="8082" y="19301"/>
                  <a:pt x="8085" y="19234"/>
                  <a:pt x="8044" y="19255"/>
                </a:cubicBezTo>
                <a:close/>
                <a:moveTo>
                  <a:pt x="18080" y="19255"/>
                </a:moveTo>
                <a:cubicBezTo>
                  <a:pt x="17946" y="19324"/>
                  <a:pt x="17828" y="19615"/>
                  <a:pt x="17794" y="19957"/>
                </a:cubicBezTo>
                <a:cubicBezTo>
                  <a:pt x="17778" y="20121"/>
                  <a:pt x="17780" y="20409"/>
                  <a:pt x="17799" y="20560"/>
                </a:cubicBezTo>
                <a:cubicBezTo>
                  <a:pt x="17840" y="20898"/>
                  <a:pt x="17947" y="21164"/>
                  <a:pt x="18063" y="21219"/>
                </a:cubicBezTo>
                <a:cubicBezTo>
                  <a:pt x="18126" y="21249"/>
                  <a:pt x="18124" y="21200"/>
                  <a:pt x="18058" y="21127"/>
                </a:cubicBezTo>
                <a:cubicBezTo>
                  <a:pt x="18002" y="21063"/>
                  <a:pt x="17952" y="20928"/>
                  <a:pt x="17931" y="20780"/>
                </a:cubicBezTo>
                <a:cubicBezTo>
                  <a:pt x="17909" y="20628"/>
                  <a:pt x="17900" y="20109"/>
                  <a:pt x="17915" y="19886"/>
                </a:cubicBezTo>
                <a:cubicBezTo>
                  <a:pt x="17934" y="19601"/>
                  <a:pt x="17977" y="19456"/>
                  <a:pt x="18076" y="19347"/>
                </a:cubicBezTo>
                <a:cubicBezTo>
                  <a:pt x="18118" y="19301"/>
                  <a:pt x="18121" y="19234"/>
                  <a:pt x="18080" y="19255"/>
                </a:cubicBezTo>
                <a:close/>
                <a:moveTo>
                  <a:pt x="4675" y="19341"/>
                </a:moveTo>
                <a:cubicBezTo>
                  <a:pt x="4672" y="19348"/>
                  <a:pt x="4645" y="19506"/>
                  <a:pt x="4615" y="19694"/>
                </a:cubicBezTo>
                <a:cubicBezTo>
                  <a:pt x="4548" y="20122"/>
                  <a:pt x="4492" y="20404"/>
                  <a:pt x="4438" y="20570"/>
                </a:cubicBezTo>
                <a:cubicBezTo>
                  <a:pt x="4401" y="20687"/>
                  <a:pt x="4398" y="20706"/>
                  <a:pt x="4404" y="20795"/>
                </a:cubicBezTo>
                <a:cubicBezTo>
                  <a:pt x="4407" y="20850"/>
                  <a:pt x="4412" y="20894"/>
                  <a:pt x="4414" y="20894"/>
                </a:cubicBezTo>
                <a:cubicBezTo>
                  <a:pt x="4423" y="20894"/>
                  <a:pt x="4514" y="20576"/>
                  <a:pt x="4540" y="20452"/>
                </a:cubicBezTo>
                <a:cubicBezTo>
                  <a:pt x="4556" y="20378"/>
                  <a:pt x="4583" y="20221"/>
                  <a:pt x="4601" y="20102"/>
                </a:cubicBezTo>
                <a:cubicBezTo>
                  <a:pt x="4635" y="19880"/>
                  <a:pt x="4648" y="19824"/>
                  <a:pt x="4662" y="19843"/>
                </a:cubicBezTo>
                <a:cubicBezTo>
                  <a:pt x="4666" y="19848"/>
                  <a:pt x="4683" y="19933"/>
                  <a:pt x="4698" y="20031"/>
                </a:cubicBezTo>
                <a:cubicBezTo>
                  <a:pt x="4737" y="20282"/>
                  <a:pt x="4803" y="20600"/>
                  <a:pt x="4849" y="20752"/>
                </a:cubicBezTo>
                <a:cubicBezTo>
                  <a:pt x="4885" y="20872"/>
                  <a:pt x="4890" y="20879"/>
                  <a:pt x="4903" y="20842"/>
                </a:cubicBezTo>
                <a:cubicBezTo>
                  <a:pt x="4911" y="20820"/>
                  <a:pt x="4924" y="20760"/>
                  <a:pt x="4933" y="20709"/>
                </a:cubicBezTo>
                <a:lnTo>
                  <a:pt x="4949" y="20616"/>
                </a:lnTo>
                <a:lnTo>
                  <a:pt x="4904" y="20480"/>
                </a:lnTo>
                <a:cubicBezTo>
                  <a:pt x="4825" y="20241"/>
                  <a:pt x="4746" y="19849"/>
                  <a:pt x="4692" y="19422"/>
                </a:cubicBezTo>
                <a:cubicBezTo>
                  <a:pt x="4686" y="19370"/>
                  <a:pt x="4678" y="19335"/>
                  <a:pt x="4675" y="19341"/>
                </a:cubicBezTo>
                <a:close/>
                <a:moveTo>
                  <a:pt x="14636" y="19549"/>
                </a:moveTo>
                <a:cubicBezTo>
                  <a:pt x="14566" y="19549"/>
                  <a:pt x="14493" y="19764"/>
                  <a:pt x="14455" y="20084"/>
                </a:cubicBezTo>
                <a:cubicBezTo>
                  <a:pt x="14411" y="20449"/>
                  <a:pt x="14437" y="20624"/>
                  <a:pt x="14542" y="20678"/>
                </a:cubicBezTo>
                <a:cubicBezTo>
                  <a:pt x="14607" y="20711"/>
                  <a:pt x="14720" y="20622"/>
                  <a:pt x="14759" y="20505"/>
                </a:cubicBezTo>
                <a:cubicBezTo>
                  <a:pt x="14853" y="20225"/>
                  <a:pt x="14766" y="19549"/>
                  <a:pt x="14636" y="19549"/>
                </a:cubicBezTo>
                <a:close/>
                <a:moveTo>
                  <a:pt x="5309" y="19812"/>
                </a:moveTo>
                <a:cubicBezTo>
                  <a:pt x="5307" y="19816"/>
                  <a:pt x="5294" y="19911"/>
                  <a:pt x="5280" y="20022"/>
                </a:cubicBezTo>
                <a:lnTo>
                  <a:pt x="5254" y="20223"/>
                </a:lnTo>
                <a:lnTo>
                  <a:pt x="5327" y="20341"/>
                </a:lnTo>
                <a:cubicBezTo>
                  <a:pt x="5367" y="20405"/>
                  <a:pt x="5401" y="20451"/>
                  <a:pt x="5402" y="20443"/>
                </a:cubicBezTo>
                <a:cubicBezTo>
                  <a:pt x="5404" y="20434"/>
                  <a:pt x="5417" y="20340"/>
                  <a:pt x="5431" y="20232"/>
                </a:cubicBezTo>
                <a:lnTo>
                  <a:pt x="5456" y="20037"/>
                </a:lnTo>
                <a:lnTo>
                  <a:pt x="5422" y="19979"/>
                </a:lnTo>
                <a:cubicBezTo>
                  <a:pt x="5376" y="19895"/>
                  <a:pt x="5314" y="19801"/>
                  <a:pt x="5309" y="19812"/>
                </a:cubicBezTo>
                <a:close/>
                <a:moveTo>
                  <a:pt x="5981" y="19812"/>
                </a:moveTo>
                <a:cubicBezTo>
                  <a:pt x="5979" y="19816"/>
                  <a:pt x="5966" y="19911"/>
                  <a:pt x="5952" y="20022"/>
                </a:cubicBezTo>
                <a:lnTo>
                  <a:pt x="5926" y="20223"/>
                </a:lnTo>
                <a:lnTo>
                  <a:pt x="5999" y="20341"/>
                </a:lnTo>
                <a:cubicBezTo>
                  <a:pt x="6039" y="20405"/>
                  <a:pt x="6073" y="20451"/>
                  <a:pt x="6074" y="20443"/>
                </a:cubicBezTo>
                <a:cubicBezTo>
                  <a:pt x="6076" y="20434"/>
                  <a:pt x="6089" y="20340"/>
                  <a:pt x="6103" y="20232"/>
                </a:cubicBezTo>
                <a:lnTo>
                  <a:pt x="6128" y="20037"/>
                </a:lnTo>
                <a:lnTo>
                  <a:pt x="6094" y="19979"/>
                </a:lnTo>
                <a:cubicBezTo>
                  <a:pt x="6048" y="19895"/>
                  <a:pt x="5986" y="19801"/>
                  <a:pt x="5981" y="19812"/>
                </a:cubicBezTo>
                <a:close/>
                <a:moveTo>
                  <a:pt x="6663" y="19812"/>
                </a:moveTo>
                <a:cubicBezTo>
                  <a:pt x="6661" y="19816"/>
                  <a:pt x="6649" y="19911"/>
                  <a:pt x="6634" y="20022"/>
                </a:cubicBezTo>
                <a:lnTo>
                  <a:pt x="6608" y="20223"/>
                </a:lnTo>
                <a:lnTo>
                  <a:pt x="6681" y="20341"/>
                </a:lnTo>
                <a:cubicBezTo>
                  <a:pt x="6721" y="20405"/>
                  <a:pt x="6755" y="20451"/>
                  <a:pt x="6756" y="20443"/>
                </a:cubicBezTo>
                <a:cubicBezTo>
                  <a:pt x="6758" y="20434"/>
                  <a:pt x="6770" y="20340"/>
                  <a:pt x="6784" y="20232"/>
                </a:cubicBezTo>
                <a:lnTo>
                  <a:pt x="6810" y="20037"/>
                </a:lnTo>
                <a:lnTo>
                  <a:pt x="6777" y="19979"/>
                </a:lnTo>
                <a:cubicBezTo>
                  <a:pt x="6731" y="19895"/>
                  <a:pt x="6668" y="19801"/>
                  <a:pt x="6663" y="19812"/>
                </a:cubicBezTo>
                <a:close/>
                <a:moveTo>
                  <a:pt x="15254" y="19812"/>
                </a:moveTo>
                <a:cubicBezTo>
                  <a:pt x="15252" y="19816"/>
                  <a:pt x="15239" y="19911"/>
                  <a:pt x="15225" y="20022"/>
                </a:cubicBezTo>
                <a:lnTo>
                  <a:pt x="15199" y="20223"/>
                </a:lnTo>
                <a:lnTo>
                  <a:pt x="15272" y="20341"/>
                </a:lnTo>
                <a:cubicBezTo>
                  <a:pt x="15312" y="20405"/>
                  <a:pt x="15346" y="20451"/>
                  <a:pt x="15347" y="20443"/>
                </a:cubicBezTo>
                <a:cubicBezTo>
                  <a:pt x="15349" y="20434"/>
                  <a:pt x="15362" y="20340"/>
                  <a:pt x="15376" y="20232"/>
                </a:cubicBezTo>
                <a:lnTo>
                  <a:pt x="15401" y="20037"/>
                </a:lnTo>
                <a:lnTo>
                  <a:pt x="15368" y="19979"/>
                </a:lnTo>
                <a:cubicBezTo>
                  <a:pt x="15322" y="19895"/>
                  <a:pt x="15259" y="19801"/>
                  <a:pt x="15254" y="19812"/>
                </a:cubicBezTo>
                <a:close/>
                <a:moveTo>
                  <a:pt x="15937" y="19812"/>
                </a:moveTo>
                <a:cubicBezTo>
                  <a:pt x="15934" y="19816"/>
                  <a:pt x="15922" y="19911"/>
                  <a:pt x="15907" y="20022"/>
                </a:cubicBezTo>
                <a:lnTo>
                  <a:pt x="15881" y="20223"/>
                </a:lnTo>
                <a:lnTo>
                  <a:pt x="15954" y="20341"/>
                </a:lnTo>
                <a:cubicBezTo>
                  <a:pt x="15994" y="20405"/>
                  <a:pt x="16028" y="20451"/>
                  <a:pt x="16029" y="20443"/>
                </a:cubicBezTo>
                <a:cubicBezTo>
                  <a:pt x="16031" y="20434"/>
                  <a:pt x="16044" y="20340"/>
                  <a:pt x="16058" y="20232"/>
                </a:cubicBezTo>
                <a:lnTo>
                  <a:pt x="16083" y="20037"/>
                </a:lnTo>
                <a:lnTo>
                  <a:pt x="16050" y="19979"/>
                </a:lnTo>
                <a:cubicBezTo>
                  <a:pt x="16004" y="19895"/>
                  <a:pt x="15941" y="19801"/>
                  <a:pt x="15937" y="19812"/>
                </a:cubicBezTo>
                <a:close/>
                <a:moveTo>
                  <a:pt x="16609" y="19812"/>
                </a:moveTo>
                <a:cubicBezTo>
                  <a:pt x="16606" y="19816"/>
                  <a:pt x="16594" y="19911"/>
                  <a:pt x="16580" y="20022"/>
                </a:cubicBezTo>
                <a:lnTo>
                  <a:pt x="16553" y="20223"/>
                </a:lnTo>
                <a:lnTo>
                  <a:pt x="16626" y="20341"/>
                </a:lnTo>
                <a:cubicBezTo>
                  <a:pt x="16666" y="20405"/>
                  <a:pt x="16700" y="20451"/>
                  <a:pt x="16701" y="20443"/>
                </a:cubicBezTo>
                <a:cubicBezTo>
                  <a:pt x="16703" y="20434"/>
                  <a:pt x="16715" y="20340"/>
                  <a:pt x="16729" y="20232"/>
                </a:cubicBezTo>
                <a:lnTo>
                  <a:pt x="16755" y="20037"/>
                </a:lnTo>
                <a:lnTo>
                  <a:pt x="16722" y="19979"/>
                </a:lnTo>
                <a:cubicBezTo>
                  <a:pt x="16676" y="19895"/>
                  <a:pt x="16613" y="19801"/>
                  <a:pt x="16609" y="19812"/>
                </a:cubicBezTo>
                <a:close/>
                <a:moveTo>
                  <a:pt x="8462" y="19818"/>
                </a:moveTo>
                <a:cubicBezTo>
                  <a:pt x="8459" y="19824"/>
                  <a:pt x="8447" y="19902"/>
                  <a:pt x="8434" y="19991"/>
                </a:cubicBezTo>
                <a:lnTo>
                  <a:pt x="8411" y="20152"/>
                </a:lnTo>
                <a:lnTo>
                  <a:pt x="8436" y="20177"/>
                </a:lnTo>
                <a:cubicBezTo>
                  <a:pt x="8469" y="20210"/>
                  <a:pt x="8559" y="20391"/>
                  <a:pt x="8576" y="20461"/>
                </a:cubicBezTo>
                <a:cubicBezTo>
                  <a:pt x="8599" y="20556"/>
                  <a:pt x="8583" y="20570"/>
                  <a:pt x="8427" y="20570"/>
                </a:cubicBezTo>
                <a:cubicBezTo>
                  <a:pt x="8288" y="20570"/>
                  <a:pt x="8286" y="20571"/>
                  <a:pt x="8286" y="20619"/>
                </a:cubicBezTo>
                <a:cubicBezTo>
                  <a:pt x="8286" y="20646"/>
                  <a:pt x="8282" y="20717"/>
                  <a:pt x="8279" y="20780"/>
                </a:cubicBezTo>
                <a:lnTo>
                  <a:pt x="8273" y="20894"/>
                </a:lnTo>
                <a:lnTo>
                  <a:pt x="8462" y="20894"/>
                </a:lnTo>
                <a:cubicBezTo>
                  <a:pt x="8680" y="20894"/>
                  <a:pt x="8667" y="20909"/>
                  <a:pt x="8678" y="20675"/>
                </a:cubicBezTo>
                <a:cubicBezTo>
                  <a:pt x="8692" y="20374"/>
                  <a:pt x="8647" y="20087"/>
                  <a:pt x="8559" y="19935"/>
                </a:cubicBezTo>
                <a:cubicBezTo>
                  <a:pt x="8510" y="19850"/>
                  <a:pt x="8469" y="19802"/>
                  <a:pt x="8462" y="19818"/>
                </a:cubicBezTo>
                <a:close/>
                <a:moveTo>
                  <a:pt x="18974" y="19966"/>
                </a:moveTo>
                <a:cubicBezTo>
                  <a:pt x="18963" y="19960"/>
                  <a:pt x="18952" y="19999"/>
                  <a:pt x="18931" y="20078"/>
                </a:cubicBezTo>
                <a:cubicBezTo>
                  <a:pt x="18910" y="20154"/>
                  <a:pt x="18893" y="20226"/>
                  <a:pt x="18893" y="20239"/>
                </a:cubicBezTo>
                <a:cubicBezTo>
                  <a:pt x="18893" y="20251"/>
                  <a:pt x="18905" y="20314"/>
                  <a:pt x="18919" y="20381"/>
                </a:cubicBezTo>
                <a:cubicBezTo>
                  <a:pt x="18934" y="20448"/>
                  <a:pt x="18942" y="20514"/>
                  <a:pt x="18938" y="20526"/>
                </a:cubicBezTo>
                <a:cubicBezTo>
                  <a:pt x="18934" y="20540"/>
                  <a:pt x="18842" y="20548"/>
                  <a:pt x="18686" y="20548"/>
                </a:cubicBezTo>
                <a:cubicBezTo>
                  <a:pt x="18445" y="20548"/>
                  <a:pt x="18436" y="20547"/>
                  <a:pt x="18402" y="20498"/>
                </a:cubicBezTo>
                <a:cubicBezTo>
                  <a:pt x="18346" y="20417"/>
                  <a:pt x="18340" y="20360"/>
                  <a:pt x="18365" y="20189"/>
                </a:cubicBezTo>
                <a:cubicBezTo>
                  <a:pt x="18387" y="20035"/>
                  <a:pt x="18385" y="20001"/>
                  <a:pt x="18357" y="20050"/>
                </a:cubicBezTo>
                <a:cubicBezTo>
                  <a:pt x="18323" y="20110"/>
                  <a:pt x="18280" y="20356"/>
                  <a:pt x="18275" y="20517"/>
                </a:cubicBezTo>
                <a:cubicBezTo>
                  <a:pt x="18269" y="20697"/>
                  <a:pt x="18285" y="20785"/>
                  <a:pt x="18336" y="20851"/>
                </a:cubicBezTo>
                <a:cubicBezTo>
                  <a:pt x="18366" y="20891"/>
                  <a:pt x="18386" y="20893"/>
                  <a:pt x="18664" y="20888"/>
                </a:cubicBezTo>
                <a:lnTo>
                  <a:pt x="18958" y="20885"/>
                </a:lnTo>
                <a:lnTo>
                  <a:pt x="18986" y="20765"/>
                </a:lnTo>
                <a:cubicBezTo>
                  <a:pt x="19049" y="20497"/>
                  <a:pt x="19060" y="20300"/>
                  <a:pt x="19021" y="20124"/>
                </a:cubicBezTo>
                <a:cubicBezTo>
                  <a:pt x="18998" y="20022"/>
                  <a:pt x="18986" y="19972"/>
                  <a:pt x="18974" y="19966"/>
                </a:cubicBezTo>
                <a:close/>
                <a:moveTo>
                  <a:pt x="18672" y="21176"/>
                </a:moveTo>
                <a:cubicBezTo>
                  <a:pt x="18667" y="21176"/>
                  <a:pt x="18641" y="21226"/>
                  <a:pt x="18614" y="21284"/>
                </a:cubicBezTo>
                <a:cubicBezTo>
                  <a:pt x="18581" y="21357"/>
                  <a:pt x="18567" y="21401"/>
                  <a:pt x="18572" y="21420"/>
                </a:cubicBezTo>
                <a:cubicBezTo>
                  <a:pt x="18582" y="21454"/>
                  <a:pt x="18622" y="21525"/>
                  <a:pt x="18652" y="21563"/>
                </a:cubicBezTo>
                <a:cubicBezTo>
                  <a:pt x="18680" y="21597"/>
                  <a:pt x="18679" y="21595"/>
                  <a:pt x="18715" y="21547"/>
                </a:cubicBezTo>
                <a:cubicBezTo>
                  <a:pt x="18752" y="21497"/>
                  <a:pt x="18791" y="21421"/>
                  <a:pt x="18791" y="21396"/>
                </a:cubicBezTo>
                <a:cubicBezTo>
                  <a:pt x="18791" y="21372"/>
                  <a:pt x="18685" y="21176"/>
                  <a:pt x="18672" y="2117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04056" y="2614244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4104.png" descr="IMG_4104.png"/>
          <p:cNvPicPr>
            <a:picLocks noChangeAspect="1"/>
          </p:cNvPicPr>
          <p:nvPr/>
        </p:nvPicPr>
        <p:blipFill>
          <a:blip r:embed="rId4">
            <a:extLst/>
          </a:blip>
          <a:srcRect l="299" t="20770" r="717" b="27832"/>
          <a:stretch>
            <a:fillRect/>
          </a:stretch>
        </p:blipFill>
        <p:spPr>
          <a:xfrm>
            <a:off x="2227469" y="912831"/>
            <a:ext cx="5739293" cy="2081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68" fill="norm" stroke="1" extrusionOk="0">
                <a:moveTo>
                  <a:pt x="16361" y="1"/>
                </a:moveTo>
                <a:cubicBezTo>
                  <a:pt x="16359" y="-7"/>
                  <a:pt x="16294" y="73"/>
                  <a:pt x="16218" y="178"/>
                </a:cubicBezTo>
                <a:cubicBezTo>
                  <a:pt x="16110" y="327"/>
                  <a:pt x="16078" y="382"/>
                  <a:pt x="16067" y="441"/>
                </a:cubicBezTo>
                <a:cubicBezTo>
                  <a:pt x="16060" y="482"/>
                  <a:pt x="16052" y="522"/>
                  <a:pt x="16052" y="531"/>
                </a:cubicBezTo>
                <a:cubicBezTo>
                  <a:pt x="16052" y="551"/>
                  <a:pt x="16039" y="568"/>
                  <a:pt x="16206" y="334"/>
                </a:cubicBezTo>
                <a:cubicBezTo>
                  <a:pt x="16307" y="192"/>
                  <a:pt x="16348" y="120"/>
                  <a:pt x="16355" y="75"/>
                </a:cubicBezTo>
                <a:cubicBezTo>
                  <a:pt x="16361" y="40"/>
                  <a:pt x="16364" y="8"/>
                  <a:pt x="16361" y="1"/>
                </a:cubicBezTo>
                <a:close/>
                <a:moveTo>
                  <a:pt x="18599" y="1"/>
                </a:moveTo>
                <a:cubicBezTo>
                  <a:pt x="18596" y="-7"/>
                  <a:pt x="18531" y="73"/>
                  <a:pt x="18456" y="178"/>
                </a:cubicBezTo>
                <a:cubicBezTo>
                  <a:pt x="18347" y="327"/>
                  <a:pt x="18316" y="382"/>
                  <a:pt x="18305" y="441"/>
                </a:cubicBezTo>
                <a:cubicBezTo>
                  <a:pt x="18297" y="482"/>
                  <a:pt x="18290" y="522"/>
                  <a:pt x="18290" y="531"/>
                </a:cubicBezTo>
                <a:cubicBezTo>
                  <a:pt x="18290" y="551"/>
                  <a:pt x="18276" y="568"/>
                  <a:pt x="18444" y="334"/>
                </a:cubicBezTo>
                <a:cubicBezTo>
                  <a:pt x="18545" y="192"/>
                  <a:pt x="18585" y="120"/>
                  <a:pt x="18593" y="75"/>
                </a:cubicBezTo>
                <a:cubicBezTo>
                  <a:pt x="18599" y="40"/>
                  <a:pt x="18602" y="8"/>
                  <a:pt x="18599" y="1"/>
                </a:cubicBezTo>
                <a:close/>
                <a:moveTo>
                  <a:pt x="21001" y="178"/>
                </a:moveTo>
                <a:cubicBezTo>
                  <a:pt x="20905" y="157"/>
                  <a:pt x="20798" y="162"/>
                  <a:pt x="20724" y="202"/>
                </a:cubicBezTo>
                <a:cubicBezTo>
                  <a:pt x="20679" y="227"/>
                  <a:pt x="20631" y="268"/>
                  <a:pt x="20619" y="293"/>
                </a:cubicBezTo>
                <a:cubicBezTo>
                  <a:pt x="20606" y="317"/>
                  <a:pt x="20580" y="345"/>
                  <a:pt x="20562" y="354"/>
                </a:cubicBezTo>
                <a:cubicBezTo>
                  <a:pt x="20542" y="364"/>
                  <a:pt x="20527" y="388"/>
                  <a:pt x="20527" y="408"/>
                </a:cubicBezTo>
                <a:cubicBezTo>
                  <a:pt x="20527" y="448"/>
                  <a:pt x="20496" y="499"/>
                  <a:pt x="20487" y="474"/>
                </a:cubicBezTo>
                <a:cubicBezTo>
                  <a:pt x="20484" y="464"/>
                  <a:pt x="20477" y="474"/>
                  <a:pt x="20472" y="498"/>
                </a:cubicBezTo>
                <a:cubicBezTo>
                  <a:pt x="20467" y="522"/>
                  <a:pt x="20457" y="543"/>
                  <a:pt x="20450" y="543"/>
                </a:cubicBezTo>
                <a:cubicBezTo>
                  <a:pt x="20443" y="543"/>
                  <a:pt x="20435" y="564"/>
                  <a:pt x="20432" y="589"/>
                </a:cubicBezTo>
                <a:cubicBezTo>
                  <a:pt x="20429" y="614"/>
                  <a:pt x="20408" y="674"/>
                  <a:pt x="20386" y="720"/>
                </a:cubicBezTo>
                <a:cubicBezTo>
                  <a:pt x="20363" y="767"/>
                  <a:pt x="20345" y="818"/>
                  <a:pt x="20345" y="835"/>
                </a:cubicBezTo>
                <a:cubicBezTo>
                  <a:pt x="20345" y="853"/>
                  <a:pt x="20334" y="902"/>
                  <a:pt x="20320" y="942"/>
                </a:cubicBezTo>
                <a:cubicBezTo>
                  <a:pt x="20289" y="1032"/>
                  <a:pt x="20268" y="1133"/>
                  <a:pt x="20232" y="1362"/>
                </a:cubicBezTo>
                <a:lnTo>
                  <a:pt x="20204" y="1535"/>
                </a:lnTo>
                <a:lnTo>
                  <a:pt x="20204" y="2065"/>
                </a:lnTo>
                <a:lnTo>
                  <a:pt x="20205" y="2591"/>
                </a:lnTo>
                <a:lnTo>
                  <a:pt x="20232" y="2772"/>
                </a:lnTo>
                <a:cubicBezTo>
                  <a:pt x="20255" y="2921"/>
                  <a:pt x="20295" y="3123"/>
                  <a:pt x="20341" y="3331"/>
                </a:cubicBezTo>
                <a:cubicBezTo>
                  <a:pt x="20355" y="3394"/>
                  <a:pt x="20397" y="3502"/>
                  <a:pt x="20414" y="3521"/>
                </a:cubicBezTo>
                <a:cubicBezTo>
                  <a:pt x="20423" y="3530"/>
                  <a:pt x="20431" y="3557"/>
                  <a:pt x="20433" y="3582"/>
                </a:cubicBezTo>
                <a:cubicBezTo>
                  <a:pt x="20442" y="3668"/>
                  <a:pt x="20623" y="3891"/>
                  <a:pt x="20751" y="3973"/>
                </a:cubicBezTo>
                <a:cubicBezTo>
                  <a:pt x="20761" y="3979"/>
                  <a:pt x="20822" y="3984"/>
                  <a:pt x="20886" y="3985"/>
                </a:cubicBezTo>
                <a:cubicBezTo>
                  <a:pt x="20981" y="3988"/>
                  <a:pt x="21015" y="3978"/>
                  <a:pt x="21086" y="3928"/>
                </a:cubicBezTo>
                <a:cubicBezTo>
                  <a:pt x="21165" y="3871"/>
                  <a:pt x="21279" y="3739"/>
                  <a:pt x="21290" y="3689"/>
                </a:cubicBezTo>
                <a:cubicBezTo>
                  <a:pt x="21293" y="3677"/>
                  <a:pt x="21306" y="3657"/>
                  <a:pt x="21320" y="3648"/>
                </a:cubicBezTo>
                <a:cubicBezTo>
                  <a:pt x="21336" y="3638"/>
                  <a:pt x="21358" y="3583"/>
                  <a:pt x="21381" y="3492"/>
                </a:cubicBezTo>
                <a:cubicBezTo>
                  <a:pt x="21401" y="3415"/>
                  <a:pt x="21427" y="3343"/>
                  <a:pt x="21438" y="3331"/>
                </a:cubicBezTo>
                <a:cubicBezTo>
                  <a:pt x="21449" y="3320"/>
                  <a:pt x="21459" y="3293"/>
                  <a:pt x="21459" y="3274"/>
                </a:cubicBezTo>
                <a:cubicBezTo>
                  <a:pt x="21459" y="3255"/>
                  <a:pt x="21465" y="3229"/>
                  <a:pt x="21472" y="3212"/>
                </a:cubicBezTo>
                <a:cubicBezTo>
                  <a:pt x="21480" y="3196"/>
                  <a:pt x="21487" y="3148"/>
                  <a:pt x="21490" y="3109"/>
                </a:cubicBezTo>
                <a:cubicBezTo>
                  <a:pt x="21493" y="3071"/>
                  <a:pt x="21506" y="3013"/>
                  <a:pt x="21519" y="2982"/>
                </a:cubicBezTo>
                <a:cubicBezTo>
                  <a:pt x="21531" y="2951"/>
                  <a:pt x="21539" y="2915"/>
                  <a:pt x="21536" y="2904"/>
                </a:cubicBezTo>
                <a:cubicBezTo>
                  <a:pt x="21534" y="2892"/>
                  <a:pt x="21536" y="2857"/>
                  <a:pt x="21542" y="2826"/>
                </a:cubicBezTo>
                <a:cubicBezTo>
                  <a:pt x="21549" y="2794"/>
                  <a:pt x="21558" y="2720"/>
                  <a:pt x="21562" y="2661"/>
                </a:cubicBezTo>
                <a:cubicBezTo>
                  <a:pt x="21566" y="2602"/>
                  <a:pt x="21572" y="2501"/>
                  <a:pt x="21577" y="2435"/>
                </a:cubicBezTo>
                <a:cubicBezTo>
                  <a:pt x="21599" y="2126"/>
                  <a:pt x="21577" y="1446"/>
                  <a:pt x="21539" y="1308"/>
                </a:cubicBezTo>
                <a:cubicBezTo>
                  <a:pt x="21535" y="1293"/>
                  <a:pt x="21535" y="1272"/>
                  <a:pt x="21538" y="1263"/>
                </a:cubicBezTo>
                <a:cubicBezTo>
                  <a:pt x="21541" y="1254"/>
                  <a:pt x="21533" y="1203"/>
                  <a:pt x="21520" y="1148"/>
                </a:cubicBezTo>
                <a:cubicBezTo>
                  <a:pt x="21507" y="1093"/>
                  <a:pt x="21496" y="1037"/>
                  <a:pt x="21496" y="1025"/>
                </a:cubicBezTo>
                <a:cubicBezTo>
                  <a:pt x="21496" y="1013"/>
                  <a:pt x="21487" y="984"/>
                  <a:pt x="21477" y="959"/>
                </a:cubicBezTo>
                <a:cubicBezTo>
                  <a:pt x="21467" y="934"/>
                  <a:pt x="21459" y="897"/>
                  <a:pt x="21459" y="881"/>
                </a:cubicBezTo>
                <a:cubicBezTo>
                  <a:pt x="21459" y="802"/>
                  <a:pt x="21261" y="342"/>
                  <a:pt x="21228" y="342"/>
                </a:cubicBezTo>
                <a:cubicBezTo>
                  <a:pt x="21222" y="342"/>
                  <a:pt x="21212" y="324"/>
                  <a:pt x="21204" y="305"/>
                </a:cubicBezTo>
                <a:cubicBezTo>
                  <a:pt x="21178" y="244"/>
                  <a:pt x="21096" y="198"/>
                  <a:pt x="21001" y="178"/>
                </a:cubicBezTo>
                <a:close/>
                <a:moveTo>
                  <a:pt x="13940" y="231"/>
                </a:moveTo>
                <a:cubicBezTo>
                  <a:pt x="13904" y="263"/>
                  <a:pt x="13879" y="323"/>
                  <a:pt x="13861" y="420"/>
                </a:cubicBezTo>
                <a:cubicBezTo>
                  <a:pt x="13828" y="597"/>
                  <a:pt x="13841" y="706"/>
                  <a:pt x="13902" y="770"/>
                </a:cubicBezTo>
                <a:lnTo>
                  <a:pt x="13928" y="794"/>
                </a:lnTo>
                <a:lnTo>
                  <a:pt x="13902" y="872"/>
                </a:lnTo>
                <a:cubicBezTo>
                  <a:pt x="13887" y="914"/>
                  <a:pt x="13845" y="1003"/>
                  <a:pt x="13807" y="1074"/>
                </a:cubicBezTo>
                <a:cubicBezTo>
                  <a:pt x="13770" y="1145"/>
                  <a:pt x="13735" y="1214"/>
                  <a:pt x="13730" y="1226"/>
                </a:cubicBezTo>
                <a:cubicBezTo>
                  <a:pt x="13725" y="1238"/>
                  <a:pt x="13731" y="1247"/>
                  <a:pt x="13746" y="1247"/>
                </a:cubicBezTo>
                <a:cubicBezTo>
                  <a:pt x="13782" y="1247"/>
                  <a:pt x="13883" y="1088"/>
                  <a:pt x="13931" y="955"/>
                </a:cubicBezTo>
                <a:cubicBezTo>
                  <a:pt x="13972" y="841"/>
                  <a:pt x="13987" y="824"/>
                  <a:pt x="14005" y="872"/>
                </a:cubicBezTo>
                <a:cubicBezTo>
                  <a:pt x="14020" y="915"/>
                  <a:pt x="14034" y="877"/>
                  <a:pt x="14034" y="794"/>
                </a:cubicBezTo>
                <a:cubicBezTo>
                  <a:pt x="14034" y="748"/>
                  <a:pt x="14029" y="712"/>
                  <a:pt x="14018" y="696"/>
                </a:cubicBezTo>
                <a:cubicBezTo>
                  <a:pt x="14003" y="674"/>
                  <a:pt x="14000" y="647"/>
                  <a:pt x="14005" y="506"/>
                </a:cubicBezTo>
                <a:cubicBezTo>
                  <a:pt x="14009" y="356"/>
                  <a:pt x="14008" y="342"/>
                  <a:pt x="13985" y="280"/>
                </a:cubicBezTo>
                <a:cubicBezTo>
                  <a:pt x="13967" y="230"/>
                  <a:pt x="13956" y="218"/>
                  <a:pt x="13940" y="231"/>
                </a:cubicBezTo>
                <a:close/>
                <a:moveTo>
                  <a:pt x="3223" y="441"/>
                </a:moveTo>
                <a:cubicBezTo>
                  <a:pt x="3210" y="441"/>
                  <a:pt x="3200" y="495"/>
                  <a:pt x="3195" y="605"/>
                </a:cubicBezTo>
                <a:cubicBezTo>
                  <a:pt x="3191" y="684"/>
                  <a:pt x="3186" y="706"/>
                  <a:pt x="3171" y="712"/>
                </a:cubicBezTo>
                <a:cubicBezTo>
                  <a:pt x="3148" y="721"/>
                  <a:pt x="3128" y="643"/>
                  <a:pt x="3136" y="580"/>
                </a:cubicBezTo>
                <a:cubicBezTo>
                  <a:pt x="3139" y="559"/>
                  <a:pt x="3138" y="543"/>
                  <a:pt x="3133" y="543"/>
                </a:cubicBezTo>
                <a:cubicBezTo>
                  <a:pt x="3129" y="543"/>
                  <a:pt x="3116" y="602"/>
                  <a:pt x="3104" y="675"/>
                </a:cubicBezTo>
                <a:cubicBezTo>
                  <a:pt x="3085" y="783"/>
                  <a:pt x="3076" y="807"/>
                  <a:pt x="3057" y="807"/>
                </a:cubicBezTo>
                <a:cubicBezTo>
                  <a:pt x="3037" y="807"/>
                  <a:pt x="3034" y="794"/>
                  <a:pt x="3030" y="696"/>
                </a:cubicBezTo>
                <a:cubicBezTo>
                  <a:pt x="3026" y="596"/>
                  <a:pt x="3024" y="587"/>
                  <a:pt x="3013" y="626"/>
                </a:cubicBezTo>
                <a:cubicBezTo>
                  <a:pt x="2995" y="685"/>
                  <a:pt x="2989" y="911"/>
                  <a:pt x="3004" y="959"/>
                </a:cubicBezTo>
                <a:cubicBezTo>
                  <a:pt x="3020" y="1013"/>
                  <a:pt x="3057" y="1002"/>
                  <a:pt x="3095" y="938"/>
                </a:cubicBezTo>
                <a:cubicBezTo>
                  <a:pt x="3113" y="906"/>
                  <a:pt x="3142" y="886"/>
                  <a:pt x="3163" y="885"/>
                </a:cubicBezTo>
                <a:cubicBezTo>
                  <a:pt x="3196" y="884"/>
                  <a:pt x="3201" y="872"/>
                  <a:pt x="3216" y="794"/>
                </a:cubicBezTo>
                <a:cubicBezTo>
                  <a:pt x="3232" y="701"/>
                  <a:pt x="3238" y="441"/>
                  <a:pt x="3223" y="441"/>
                </a:cubicBezTo>
                <a:close/>
                <a:moveTo>
                  <a:pt x="5805" y="655"/>
                </a:moveTo>
                <a:cubicBezTo>
                  <a:pt x="5799" y="638"/>
                  <a:pt x="5527" y="962"/>
                  <a:pt x="5435" y="1095"/>
                </a:cubicBezTo>
                <a:cubicBezTo>
                  <a:pt x="5312" y="1271"/>
                  <a:pt x="5259" y="1388"/>
                  <a:pt x="5234" y="1526"/>
                </a:cubicBezTo>
                <a:cubicBezTo>
                  <a:pt x="5214" y="1633"/>
                  <a:pt x="5213" y="1646"/>
                  <a:pt x="5225" y="1769"/>
                </a:cubicBezTo>
                <a:cubicBezTo>
                  <a:pt x="5241" y="1941"/>
                  <a:pt x="5258" y="1985"/>
                  <a:pt x="5346" y="2106"/>
                </a:cubicBezTo>
                <a:cubicBezTo>
                  <a:pt x="5442" y="2238"/>
                  <a:pt x="5468" y="2312"/>
                  <a:pt x="5468" y="2431"/>
                </a:cubicBezTo>
                <a:cubicBezTo>
                  <a:pt x="5468" y="2620"/>
                  <a:pt x="5391" y="2702"/>
                  <a:pt x="5213" y="2706"/>
                </a:cubicBezTo>
                <a:cubicBezTo>
                  <a:pt x="5113" y="2709"/>
                  <a:pt x="5093" y="2692"/>
                  <a:pt x="5071" y="2575"/>
                </a:cubicBezTo>
                <a:cubicBezTo>
                  <a:pt x="5063" y="2530"/>
                  <a:pt x="5055" y="2490"/>
                  <a:pt x="5053" y="2484"/>
                </a:cubicBezTo>
                <a:cubicBezTo>
                  <a:pt x="5051" y="2479"/>
                  <a:pt x="5034" y="2509"/>
                  <a:pt x="5016" y="2554"/>
                </a:cubicBezTo>
                <a:cubicBezTo>
                  <a:pt x="4971" y="2663"/>
                  <a:pt x="4932" y="2706"/>
                  <a:pt x="4875" y="2706"/>
                </a:cubicBezTo>
                <a:cubicBezTo>
                  <a:pt x="4826" y="2706"/>
                  <a:pt x="4790" y="2668"/>
                  <a:pt x="4762" y="2583"/>
                </a:cubicBezTo>
                <a:cubicBezTo>
                  <a:pt x="4752" y="2554"/>
                  <a:pt x="4742" y="2530"/>
                  <a:pt x="4738" y="2530"/>
                </a:cubicBezTo>
                <a:cubicBezTo>
                  <a:pt x="4734" y="2530"/>
                  <a:pt x="4720" y="2582"/>
                  <a:pt x="4707" y="2645"/>
                </a:cubicBezTo>
                <a:lnTo>
                  <a:pt x="4681" y="2760"/>
                </a:lnTo>
                <a:lnTo>
                  <a:pt x="4719" y="2871"/>
                </a:lnTo>
                <a:cubicBezTo>
                  <a:pt x="4739" y="2932"/>
                  <a:pt x="4759" y="3009"/>
                  <a:pt x="4762" y="3044"/>
                </a:cubicBezTo>
                <a:cubicBezTo>
                  <a:pt x="4776" y="3195"/>
                  <a:pt x="4677" y="3528"/>
                  <a:pt x="4574" y="3677"/>
                </a:cubicBezTo>
                <a:cubicBezTo>
                  <a:pt x="4530" y="3741"/>
                  <a:pt x="4515" y="3748"/>
                  <a:pt x="4444" y="3747"/>
                </a:cubicBezTo>
                <a:cubicBezTo>
                  <a:pt x="4400" y="3746"/>
                  <a:pt x="4363" y="3754"/>
                  <a:pt x="4363" y="3763"/>
                </a:cubicBezTo>
                <a:cubicBezTo>
                  <a:pt x="4363" y="3772"/>
                  <a:pt x="4392" y="3814"/>
                  <a:pt x="4426" y="3858"/>
                </a:cubicBezTo>
                <a:cubicBezTo>
                  <a:pt x="4503" y="3956"/>
                  <a:pt x="4549" y="3961"/>
                  <a:pt x="4616" y="3874"/>
                </a:cubicBezTo>
                <a:cubicBezTo>
                  <a:pt x="4691" y="3776"/>
                  <a:pt x="4757" y="3518"/>
                  <a:pt x="4783" y="3220"/>
                </a:cubicBezTo>
                <a:cubicBezTo>
                  <a:pt x="4801" y="3016"/>
                  <a:pt x="4813" y="2982"/>
                  <a:pt x="4866" y="2982"/>
                </a:cubicBezTo>
                <a:cubicBezTo>
                  <a:pt x="4917" y="2982"/>
                  <a:pt x="4936" y="2963"/>
                  <a:pt x="4987" y="2850"/>
                </a:cubicBezTo>
                <a:lnTo>
                  <a:pt x="5020" y="2772"/>
                </a:lnTo>
                <a:lnTo>
                  <a:pt x="5057" y="2867"/>
                </a:lnTo>
                <a:cubicBezTo>
                  <a:pt x="5078" y="2917"/>
                  <a:pt x="5104" y="2965"/>
                  <a:pt x="5117" y="2974"/>
                </a:cubicBezTo>
                <a:cubicBezTo>
                  <a:pt x="5130" y="2983"/>
                  <a:pt x="5192" y="2985"/>
                  <a:pt x="5253" y="2978"/>
                </a:cubicBezTo>
                <a:cubicBezTo>
                  <a:pt x="5422" y="2959"/>
                  <a:pt x="5466" y="2892"/>
                  <a:pt x="5498" y="2595"/>
                </a:cubicBezTo>
                <a:cubicBezTo>
                  <a:pt x="5508" y="2498"/>
                  <a:pt x="5520" y="2409"/>
                  <a:pt x="5523" y="2398"/>
                </a:cubicBezTo>
                <a:cubicBezTo>
                  <a:pt x="5527" y="2387"/>
                  <a:pt x="5568" y="2482"/>
                  <a:pt x="5616" y="2612"/>
                </a:cubicBezTo>
                <a:cubicBezTo>
                  <a:pt x="5663" y="2742"/>
                  <a:pt x="5722" y="2882"/>
                  <a:pt x="5746" y="2920"/>
                </a:cubicBezTo>
                <a:cubicBezTo>
                  <a:pt x="5786" y="2985"/>
                  <a:pt x="5796" y="2988"/>
                  <a:pt x="5865" y="2978"/>
                </a:cubicBezTo>
                <a:cubicBezTo>
                  <a:pt x="5914" y="2971"/>
                  <a:pt x="5952" y="2952"/>
                  <a:pt x="5975" y="2920"/>
                </a:cubicBezTo>
                <a:cubicBezTo>
                  <a:pt x="6007" y="2877"/>
                  <a:pt x="6014" y="2850"/>
                  <a:pt x="6032" y="2706"/>
                </a:cubicBezTo>
                <a:cubicBezTo>
                  <a:pt x="6057" y="2510"/>
                  <a:pt x="6059" y="2271"/>
                  <a:pt x="6040" y="1925"/>
                </a:cubicBezTo>
                <a:cubicBezTo>
                  <a:pt x="6014" y="1474"/>
                  <a:pt x="6005" y="1229"/>
                  <a:pt x="6011" y="1164"/>
                </a:cubicBezTo>
                <a:cubicBezTo>
                  <a:pt x="6015" y="1129"/>
                  <a:pt x="6028" y="1064"/>
                  <a:pt x="6041" y="1020"/>
                </a:cubicBezTo>
                <a:lnTo>
                  <a:pt x="6065" y="942"/>
                </a:lnTo>
                <a:lnTo>
                  <a:pt x="6046" y="889"/>
                </a:lnTo>
                <a:cubicBezTo>
                  <a:pt x="6035" y="858"/>
                  <a:pt x="6020" y="795"/>
                  <a:pt x="6010" y="749"/>
                </a:cubicBezTo>
                <a:lnTo>
                  <a:pt x="5992" y="663"/>
                </a:lnTo>
                <a:lnTo>
                  <a:pt x="5961" y="778"/>
                </a:lnTo>
                <a:lnTo>
                  <a:pt x="5929" y="889"/>
                </a:lnTo>
                <a:lnTo>
                  <a:pt x="5944" y="1107"/>
                </a:lnTo>
                <a:cubicBezTo>
                  <a:pt x="5961" y="1341"/>
                  <a:pt x="5993" y="1945"/>
                  <a:pt x="6005" y="2266"/>
                </a:cubicBezTo>
                <a:cubicBezTo>
                  <a:pt x="6019" y="2635"/>
                  <a:pt x="5998" y="2709"/>
                  <a:pt x="5877" y="2715"/>
                </a:cubicBezTo>
                <a:cubicBezTo>
                  <a:pt x="5835" y="2716"/>
                  <a:pt x="5796" y="2708"/>
                  <a:pt x="5787" y="2694"/>
                </a:cubicBezTo>
                <a:cubicBezTo>
                  <a:pt x="5779" y="2681"/>
                  <a:pt x="5732" y="2573"/>
                  <a:pt x="5683" y="2456"/>
                </a:cubicBezTo>
                <a:cubicBezTo>
                  <a:pt x="5547" y="2127"/>
                  <a:pt x="5501" y="2037"/>
                  <a:pt x="5380" y="1872"/>
                </a:cubicBezTo>
                <a:cubicBezTo>
                  <a:pt x="5318" y="1788"/>
                  <a:pt x="5263" y="1705"/>
                  <a:pt x="5257" y="1687"/>
                </a:cubicBezTo>
                <a:cubicBezTo>
                  <a:pt x="5250" y="1660"/>
                  <a:pt x="5255" y="1632"/>
                  <a:pt x="5278" y="1572"/>
                </a:cubicBezTo>
                <a:cubicBezTo>
                  <a:pt x="5316" y="1476"/>
                  <a:pt x="5531" y="1183"/>
                  <a:pt x="5659" y="1053"/>
                </a:cubicBezTo>
                <a:lnTo>
                  <a:pt x="5753" y="959"/>
                </a:lnTo>
                <a:lnTo>
                  <a:pt x="5780" y="811"/>
                </a:lnTo>
                <a:cubicBezTo>
                  <a:pt x="5795" y="729"/>
                  <a:pt x="5807" y="659"/>
                  <a:pt x="5805" y="655"/>
                </a:cubicBezTo>
                <a:close/>
                <a:moveTo>
                  <a:pt x="1781" y="663"/>
                </a:moveTo>
                <a:lnTo>
                  <a:pt x="1750" y="778"/>
                </a:lnTo>
                <a:lnTo>
                  <a:pt x="1718" y="889"/>
                </a:lnTo>
                <a:lnTo>
                  <a:pt x="1735" y="1107"/>
                </a:lnTo>
                <a:cubicBezTo>
                  <a:pt x="1752" y="1341"/>
                  <a:pt x="1784" y="1945"/>
                  <a:pt x="1796" y="2266"/>
                </a:cubicBezTo>
                <a:cubicBezTo>
                  <a:pt x="1810" y="2640"/>
                  <a:pt x="1789" y="2712"/>
                  <a:pt x="1663" y="2715"/>
                </a:cubicBezTo>
                <a:cubicBezTo>
                  <a:pt x="1573" y="2717"/>
                  <a:pt x="1549" y="2693"/>
                  <a:pt x="1527" y="2575"/>
                </a:cubicBezTo>
                <a:cubicBezTo>
                  <a:pt x="1519" y="2530"/>
                  <a:pt x="1511" y="2490"/>
                  <a:pt x="1509" y="2484"/>
                </a:cubicBezTo>
                <a:cubicBezTo>
                  <a:pt x="1508" y="2479"/>
                  <a:pt x="1491" y="2509"/>
                  <a:pt x="1472" y="2554"/>
                </a:cubicBezTo>
                <a:cubicBezTo>
                  <a:pt x="1424" y="2671"/>
                  <a:pt x="1392" y="2700"/>
                  <a:pt x="1294" y="2719"/>
                </a:cubicBezTo>
                <a:cubicBezTo>
                  <a:pt x="1199" y="2737"/>
                  <a:pt x="1162" y="2785"/>
                  <a:pt x="1117" y="2949"/>
                </a:cubicBezTo>
                <a:cubicBezTo>
                  <a:pt x="1081" y="3077"/>
                  <a:pt x="1056" y="3274"/>
                  <a:pt x="1071" y="3307"/>
                </a:cubicBezTo>
                <a:cubicBezTo>
                  <a:pt x="1077" y="3321"/>
                  <a:pt x="1120" y="3356"/>
                  <a:pt x="1168" y="3389"/>
                </a:cubicBezTo>
                <a:cubicBezTo>
                  <a:pt x="1215" y="3422"/>
                  <a:pt x="1255" y="3464"/>
                  <a:pt x="1257" y="3480"/>
                </a:cubicBezTo>
                <a:cubicBezTo>
                  <a:pt x="1262" y="3521"/>
                  <a:pt x="1200" y="3601"/>
                  <a:pt x="1118" y="3660"/>
                </a:cubicBezTo>
                <a:cubicBezTo>
                  <a:pt x="963" y="3772"/>
                  <a:pt x="797" y="3752"/>
                  <a:pt x="717" y="3611"/>
                </a:cubicBezTo>
                <a:cubicBezTo>
                  <a:pt x="646" y="3487"/>
                  <a:pt x="640" y="3293"/>
                  <a:pt x="699" y="3011"/>
                </a:cubicBezTo>
                <a:cubicBezTo>
                  <a:pt x="711" y="2951"/>
                  <a:pt x="720" y="2895"/>
                  <a:pt x="717" y="2887"/>
                </a:cubicBezTo>
                <a:cubicBezTo>
                  <a:pt x="706" y="2859"/>
                  <a:pt x="674" y="2968"/>
                  <a:pt x="645" y="3130"/>
                </a:cubicBezTo>
                <a:cubicBezTo>
                  <a:pt x="619" y="3275"/>
                  <a:pt x="615" y="3323"/>
                  <a:pt x="615" y="3504"/>
                </a:cubicBezTo>
                <a:cubicBezTo>
                  <a:pt x="615" y="3675"/>
                  <a:pt x="619" y="3721"/>
                  <a:pt x="635" y="3780"/>
                </a:cubicBezTo>
                <a:cubicBezTo>
                  <a:pt x="659" y="3868"/>
                  <a:pt x="701" y="3941"/>
                  <a:pt x="756" y="3981"/>
                </a:cubicBezTo>
                <a:cubicBezTo>
                  <a:pt x="830" y="4037"/>
                  <a:pt x="963" y="4024"/>
                  <a:pt x="1053" y="3952"/>
                </a:cubicBezTo>
                <a:cubicBezTo>
                  <a:pt x="1228" y="3813"/>
                  <a:pt x="1332" y="3584"/>
                  <a:pt x="1332" y="3340"/>
                </a:cubicBezTo>
                <a:cubicBezTo>
                  <a:pt x="1332" y="3269"/>
                  <a:pt x="1330" y="3264"/>
                  <a:pt x="1257" y="3212"/>
                </a:cubicBezTo>
                <a:cubicBezTo>
                  <a:pt x="1216" y="3183"/>
                  <a:pt x="1171" y="3145"/>
                  <a:pt x="1159" y="3130"/>
                </a:cubicBezTo>
                <a:cubicBezTo>
                  <a:pt x="1137" y="3104"/>
                  <a:pt x="1137" y="3103"/>
                  <a:pt x="1154" y="3068"/>
                </a:cubicBezTo>
                <a:cubicBezTo>
                  <a:pt x="1183" y="3011"/>
                  <a:pt x="1232" y="2982"/>
                  <a:pt x="1303" y="2982"/>
                </a:cubicBezTo>
                <a:cubicBezTo>
                  <a:pt x="1375" y="2982"/>
                  <a:pt x="1390" y="2969"/>
                  <a:pt x="1444" y="2850"/>
                </a:cubicBezTo>
                <a:lnTo>
                  <a:pt x="1478" y="2772"/>
                </a:lnTo>
                <a:lnTo>
                  <a:pt x="1514" y="2867"/>
                </a:lnTo>
                <a:cubicBezTo>
                  <a:pt x="1534" y="2917"/>
                  <a:pt x="1561" y="2965"/>
                  <a:pt x="1574" y="2974"/>
                </a:cubicBezTo>
                <a:cubicBezTo>
                  <a:pt x="1615" y="3002"/>
                  <a:pt x="1728" y="2967"/>
                  <a:pt x="1766" y="2916"/>
                </a:cubicBezTo>
                <a:cubicBezTo>
                  <a:pt x="1797" y="2874"/>
                  <a:pt x="1805" y="2849"/>
                  <a:pt x="1823" y="2706"/>
                </a:cubicBezTo>
                <a:cubicBezTo>
                  <a:pt x="1848" y="2510"/>
                  <a:pt x="1850" y="2271"/>
                  <a:pt x="1830" y="1925"/>
                </a:cubicBezTo>
                <a:cubicBezTo>
                  <a:pt x="1805" y="1474"/>
                  <a:pt x="1795" y="1229"/>
                  <a:pt x="1800" y="1164"/>
                </a:cubicBezTo>
                <a:cubicBezTo>
                  <a:pt x="1804" y="1129"/>
                  <a:pt x="1817" y="1064"/>
                  <a:pt x="1830" y="1020"/>
                </a:cubicBezTo>
                <a:lnTo>
                  <a:pt x="1854" y="942"/>
                </a:lnTo>
                <a:lnTo>
                  <a:pt x="1836" y="889"/>
                </a:lnTo>
                <a:cubicBezTo>
                  <a:pt x="1826" y="858"/>
                  <a:pt x="1809" y="795"/>
                  <a:pt x="1799" y="749"/>
                </a:cubicBezTo>
                <a:lnTo>
                  <a:pt x="1781" y="663"/>
                </a:lnTo>
                <a:close/>
                <a:moveTo>
                  <a:pt x="9589" y="663"/>
                </a:moveTo>
                <a:lnTo>
                  <a:pt x="9558" y="778"/>
                </a:lnTo>
                <a:lnTo>
                  <a:pt x="9527" y="889"/>
                </a:lnTo>
                <a:lnTo>
                  <a:pt x="9543" y="1107"/>
                </a:lnTo>
                <a:cubicBezTo>
                  <a:pt x="9560" y="1341"/>
                  <a:pt x="9592" y="1945"/>
                  <a:pt x="9604" y="2266"/>
                </a:cubicBezTo>
                <a:cubicBezTo>
                  <a:pt x="9619" y="2643"/>
                  <a:pt x="9597" y="2712"/>
                  <a:pt x="9465" y="2715"/>
                </a:cubicBezTo>
                <a:cubicBezTo>
                  <a:pt x="9370" y="2717"/>
                  <a:pt x="9349" y="2695"/>
                  <a:pt x="9326" y="2575"/>
                </a:cubicBezTo>
                <a:cubicBezTo>
                  <a:pt x="9318" y="2530"/>
                  <a:pt x="9310" y="2490"/>
                  <a:pt x="9309" y="2484"/>
                </a:cubicBezTo>
                <a:cubicBezTo>
                  <a:pt x="9307" y="2479"/>
                  <a:pt x="9290" y="2509"/>
                  <a:pt x="9271" y="2554"/>
                </a:cubicBezTo>
                <a:cubicBezTo>
                  <a:pt x="9227" y="2661"/>
                  <a:pt x="9187" y="2706"/>
                  <a:pt x="9135" y="2706"/>
                </a:cubicBezTo>
                <a:cubicBezTo>
                  <a:pt x="9090" y="2706"/>
                  <a:pt x="9054" y="2666"/>
                  <a:pt x="9026" y="2583"/>
                </a:cubicBezTo>
                <a:cubicBezTo>
                  <a:pt x="9017" y="2554"/>
                  <a:pt x="9006" y="2530"/>
                  <a:pt x="9003" y="2530"/>
                </a:cubicBezTo>
                <a:cubicBezTo>
                  <a:pt x="8999" y="2530"/>
                  <a:pt x="8985" y="2582"/>
                  <a:pt x="8971" y="2645"/>
                </a:cubicBezTo>
                <a:lnTo>
                  <a:pt x="8947" y="2760"/>
                </a:lnTo>
                <a:lnTo>
                  <a:pt x="8983" y="2871"/>
                </a:lnTo>
                <a:cubicBezTo>
                  <a:pt x="9003" y="2932"/>
                  <a:pt x="9023" y="3009"/>
                  <a:pt x="9026" y="3044"/>
                </a:cubicBezTo>
                <a:cubicBezTo>
                  <a:pt x="9040" y="3195"/>
                  <a:pt x="8941" y="3528"/>
                  <a:pt x="8838" y="3677"/>
                </a:cubicBezTo>
                <a:cubicBezTo>
                  <a:pt x="8794" y="3741"/>
                  <a:pt x="8779" y="3748"/>
                  <a:pt x="8709" y="3747"/>
                </a:cubicBezTo>
                <a:cubicBezTo>
                  <a:pt x="8665" y="3746"/>
                  <a:pt x="8628" y="3754"/>
                  <a:pt x="8628" y="3763"/>
                </a:cubicBezTo>
                <a:cubicBezTo>
                  <a:pt x="8628" y="3772"/>
                  <a:pt x="8657" y="3814"/>
                  <a:pt x="8691" y="3858"/>
                </a:cubicBezTo>
                <a:cubicBezTo>
                  <a:pt x="8767" y="3956"/>
                  <a:pt x="8813" y="3961"/>
                  <a:pt x="8880" y="3874"/>
                </a:cubicBezTo>
                <a:cubicBezTo>
                  <a:pt x="8956" y="3776"/>
                  <a:pt x="9021" y="3518"/>
                  <a:pt x="9047" y="3220"/>
                </a:cubicBezTo>
                <a:cubicBezTo>
                  <a:pt x="9065" y="3021"/>
                  <a:pt x="9078" y="2982"/>
                  <a:pt x="9126" y="2982"/>
                </a:cubicBezTo>
                <a:cubicBezTo>
                  <a:pt x="9172" y="2982"/>
                  <a:pt x="9192" y="2962"/>
                  <a:pt x="9243" y="2850"/>
                </a:cubicBezTo>
                <a:lnTo>
                  <a:pt x="9276" y="2772"/>
                </a:lnTo>
                <a:lnTo>
                  <a:pt x="9313" y="2867"/>
                </a:lnTo>
                <a:cubicBezTo>
                  <a:pt x="9333" y="2917"/>
                  <a:pt x="9360" y="2965"/>
                  <a:pt x="9373" y="2974"/>
                </a:cubicBezTo>
                <a:cubicBezTo>
                  <a:pt x="9415" y="3003"/>
                  <a:pt x="9536" y="2967"/>
                  <a:pt x="9574" y="2916"/>
                </a:cubicBezTo>
                <a:cubicBezTo>
                  <a:pt x="9606" y="2874"/>
                  <a:pt x="9612" y="2849"/>
                  <a:pt x="9630" y="2706"/>
                </a:cubicBezTo>
                <a:cubicBezTo>
                  <a:pt x="9654" y="2510"/>
                  <a:pt x="9656" y="2271"/>
                  <a:pt x="9637" y="1925"/>
                </a:cubicBezTo>
                <a:cubicBezTo>
                  <a:pt x="9612" y="1474"/>
                  <a:pt x="9603" y="1229"/>
                  <a:pt x="9609" y="1164"/>
                </a:cubicBezTo>
                <a:cubicBezTo>
                  <a:pt x="9612" y="1129"/>
                  <a:pt x="9625" y="1064"/>
                  <a:pt x="9638" y="1020"/>
                </a:cubicBezTo>
                <a:lnTo>
                  <a:pt x="9662" y="942"/>
                </a:lnTo>
                <a:lnTo>
                  <a:pt x="9644" y="889"/>
                </a:lnTo>
                <a:cubicBezTo>
                  <a:pt x="9634" y="858"/>
                  <a:pt x="9617" y="795"/>
                  <a:pt x="9607" y="749"/>
                </a:cubicBezTo>
                <a:lnTo>
                  <a:pt x="9589" y="663"/>
                </a:lnTo>
                <a:close/>
                <a:moveTo>
                  <a:pt x="6744" y="687"/>
                </a:moveTo>
                <a:cubicBezTo>
                  <a:pt x="6740" y="711"/>
                  <a:pt x="6728" y="753"/>
                  <a:pt x="6719" y="782"/>
                </a:cubicBezTo>
                <a:cubicBezTo>
                  <a:pt x="6703" y="830"/>
                  <a:pt x="6702" y="854"/>
                  <a:pt x="6711" y="1025"/>
                </a:cubicBezTo>
                <a:cubicBezTo>
                  <a:pt x="6725" y="1268"/>
                  <a:pt x="6718" y="1865"/>
                  <a:pt x="6698" y="2065"/>
                </a:cubicBezTo>
                <a:cubicBezTo>
                  <a:pt x="6680" y="2244"/>
                  <a:pt x="6668" y="2287"/>
                  <a:pt x="6653" y="2221"/>
                </a:cubicBezTo>
                <a:cubicBezTo>
                  <a:pt x="6548" y="1756"/>
                  <a:pt x="6437" y="1305"/>
                  <a:pt x="6384" y="1136"/>
                </a:cubicBezTo>
                <a:cubicBezTo>
                  <a:pt x="6306" y="882"/>
                  <a:pt x="6241" y="732"/>
                  <a:pt x="6222" y="753"/>
                </a:cubicBezTo>
                <a:cubicBezTo>
                  <a:pt x="6206" y="770"/>
                  <a:pt x="6192" y="858"/>
                  <a:pt x="6184" y="996"/>
                </a:cubicBezTo>
                <a:cubicBezTo>
                  <a:pt x="6179" y="1087"/>
                  <a:pt x="6182" y="1101"/>
                  <a:pt x="6232" y="1255"/>
                </a:cubicBezTo>
                <a:cubicBezTo>
                  <a:pt x="6294" y="1444"/>
                  <a:pt x="6306" y="1465"/>
                  <a:pt x="6322" y="1407"/>
                </a:cubicBezTo>
                <a:cubicBezTo>
                  <a:pt x="6328" y="1382"/>
                  <a:pt x="6337" y="1371"/>
                  <a:pt x="6344" y="1382"/>
                </a:cubicBezTo>
                <a:cubicBezTo>
                  <a:pt x="6368" y="1424"/>
                  <a:pt x="6544" y="2057"/>
                  <a:pt x="6589" y="2266"/>
                </a:cubicBezTo>
                <a:lnTo>
                  <a:pt x="6637" y="2489"/>
                </a:lnTo>
                <a:lnTo>
                  <a:pt x="6599" y="2612"/>
                </a:lnTo>
                <a:cubicBezTo>
                  <a:pt x="6554" y="2760"/>
                  <a:pt x="6519" y="2824"/>
                  <a:pt x="6471" y="2846"/>
                </a:cubicBezTo>
                <a:cubicBezTo>
                  <a:pt x="6437" y="2862"/>
                  <a:pt x="6437" y="2862"/>
                  <a:pt x="6437" y="2970"/>
                </a:cubicBezTo>
                <a:lnTo>
                  <a:pt x="6437" y="3081"/>
                </a:lnTo>
                <a:lnTo>
                  <a:pt x="6493" y="3089"/>
                </a:lnTo>
                <a:cubicBezTo>
                  <a:pt x="6621" y="3110"/>
                  <a:pt x="6710" y="3065"/>
                  <a:pt x="6723" y="2970"/>
                </a:cubicBezTo>
                <a:cubicBezTo>
                  <a:pt x="6734" y="2896"/>
                  <a:pt x="6730" y="2727"/>
                  <a:pt x="6714" y="2591"/>
                </a:cubicBezTo>
                <a:cubicBezTo>
                  <a:pt x="6699" y="2460"/>
                  <a:pt x="6699" y="2451"/>
                  <a:pt x="6723" y="2234"/>
                </a:cubicBezTo>
                <a:cubicBezTo>
                  <a:pt x="6755" y="1948"/>
                  <a:pt x="6764" y="1789"/>
                  <a:pt x="6771" y="1378"/>
                </a:cubicBezTo>
                <a:cubicBezTo>
                  <a:pt x="6777" y="1075"/>
                  <a:pt x="6780" y="1035"/>
                  <a:pt x="6799" y="971"/>
                </a:cubicBezTo>
                <a:lnTo>
                  <a:pt x="6820" y="897"/>
                </a:lnTo>
                <a:lnTo>
                  <a:pt x="6786" y="770"/>
                </a:lnTo>
                <a:cubicBezTo>
                  <a:pt x="6757" y="662"/>
                  <a:pt x="6751" y="651"/>
                  <a:pt x="6744" y="687"/>
                </a:cubicBezTo>
                <a:close/>
                <a:moveTo>
                  <a:pt x="18450" y="819"/>
                </a:moveTo>
                <a:cubicBezTo>
                  <a:pt x="18444" y="818"/>
                  <a:pt x="18426" y="869"/>
                  <a:pt x="18411" y="930"/>
                </a:cubicBezTo>
                <a:lnTo>
                  <a:pt x="18384" y="1041"/>
                </a:lnTo>
                <a:lnTo>
                  <a:pt x="18421" y="1115"/>
                </a:lnTo>
                <a:cubicBezTo>
                  <a:pt x="18442" y="1157"/>
                  <a:pt x="18463" y="1193"/>
                  <a:pt x="18468" y="1193"/>
                </a:cubicBezTo>
                <a:cubicBezTo>
                  <a:pt x="18473" y="1194"/>
                  <a:pt x="18489" y="1151"/>
                  <a:pt x="18503" y="1095"/>
                </a:cubicBezTo>
                <a:lnTo>
                  <a:pt x="18529" y="992"/>
                </a:lnTo>
                <a:lnTo>
                  <a:pt x="18494" y="905"/>
                </a:lnTo>
                <a:cubicBezTo>
                  <a:pt x="18475" y="859"/>
                  <a:pt x="18455" y="820"/>
                  <a:pt x="18450" y="819"/>
                </a:cubicBezTo>
                <a:close/>
                <a:moveTo>
                  <a:pt x="11715" y="844"/>
                </a:moveTo>
                <a:cubicBezTo>
                  <a:pt x="11712" y="844"/>
                  <a:pt x="11699" y="883"/>
                  <a:pt x="11685" y="930"/>
                </a:cubicBezTo>
                <a:cubicBezTo>
                  <a:pt x="11660" y="1015"/>
                  <a:pt x="11661" y="1020"/>
                  <a:pt x="11670" y="1214"/>
                </a:cubicBezTo>
                <a:cubicBezTo>
                  <a:pt x="11675" y="1322"/>
                  <a:pt x="11687" y="1701"/>
                  <a:pt x="11697" y="2057"/>
                </a:cubicBezTo>
                <a:cubicBezTo>
                  <a:pt x="11709" y="2483"/>
                  <a:pt x="11718" y="2730"/>
                  <a:pt x="11727" y="2776"/>
                </a:cubicBezTo>
                <a:cubicBezTo>
                  <a:pt x="11744" y="2869"/>
                  <a:pt x="11771" y="2931"/>
                  <a:pt x="11803" y="2957"/>
                </a:cubicBezTo>
                <a:cubicBezTo>
                  <a:pt x="11844" y="2991"/>
                  <a:pt x="11950" y="2987"/>
                  <a:pt x="11982" y="2949"/>
                </a:cubicBezTo>
                <a:cubicBezTo>
                  <a:pt x="11998" y="2930"/>
                  <a:pt x="12020" y="2888"/>
                  <a:pt x="12030" y="2859"/>
                </a:cubicBezTo>
                <a:cubicBezTo>
                  <a:pt x="12039" y="2829"/>
                  <a:pt x="12052" y="2805"/>
                  <a:pt x="12058" y="2805"/>
                </a:cubicBezTo>
                <a:cubicBezTo>
                  <a:pt x="12064" y="2805"/>
                  <a:pt x="12077" y="2829"/>
                  <a:pt x="12086" y="2859"/>
                </a:cubicBezTo>
                <a:cubicBezTo>
                  <a:pt x="12146" y="3042"/>
                  <a:pt x="12282" y="3013"/>
                  <a:pt x="12336" y="2805"/>
                </a:cubicBezTo>
                <a:lnTo>
                  <a:pt x="12357" y="2731"/>
                </a:lnTo>
                <a:lnTo>
                  <a:pt x="12386" y="2780"/>
                </a:lnTo>
                <a:cubicBezTo>
                  <a:pt x="12467" y="2918"/>
                  <a:pt x="12524" y="2886"/>
                  <a:pt x="12557" y="2686"/>
                </a:cubicBezTo>
                <a:cubicBezTo>
                  <a:pt x="12579" y="2548"/>
                  <a:pt x="12584" y="2279"/>
                  <a:pt x="12566" y="2184"/>
                </a:cubicBezTo>
                <a:cubicBezTo>
                  <a:pt x="12554" y="2126"/>
                  <a:pt x="12553" y="2123"/>
                  <a:pt x="12525" y="2229"/>
                </a:cubicBezTo>
                <a:cubicBezTo>
                  <a:pt x="12498" y="2333"/>
                  <a:pt x="12498" y="2339"/>
                  <a:pt x="12512" y="2414"/>
                </a:cubicBezTo>
                <a:cubicBezTo>
                  <a:pt x="12520" y="2457"/>
                  <a:pt x="12528" y="2514"/>
                  <a:pt x="12530" y="2542"/>
                </a:cubicBezTo>
                <a:cubicBezTo>
                  <a:pt x="12532" y="2585"/>
                  <a:pt x="12527" y="2594"/>
                  <a:pt x="12497" y="2591"/>
                </a:cubicBezTo>
                <a:cubicBezTo>
                  <a:pt x="12457" y="2588"/>
                  <a:pt x="12428" y="2520"/>
                  <a:pt x="12413" y="2398"/>
                </a:cubicBezTo>
                <a:cubicBezTo>
                  <a:pt x="12400" y="2289"/>
                  <a:pt x="12385" y="2283"/>
                  <a:pt x="12367" y="2382"/>
                </a:cubicBezTo>
                <a:cubicBezTo>
                  <a:pt x="12324" y="2615"/>
                  <a:pt x="12280" y="2712"/>
                  <a:pt x="12207" y="2715"/>
                </a:cubicBezTo>
                <a:cubicBezTo>
                  <a:pt x="12160" y="2717"/>
                  <a:pt x="12127" y="2661"/>
                  <a:pt x="12101" y="2526"/>
                </a:cubicBezTo>
                <a:cubicBezTo>
                  <a:pt x="12084" y="2435"/>
                  <a:pt x="12075" y="2438"/>
                  <a:pt x="12054" y="2538"/>
                </a:cubicBezTo>
                <a:cubicBezTo>
                  <a:pt x="12023" y="2682"/>
                  <a:pt x="11979" y="2723"/>
                  <a:pt x="11873" y="2711"/>
                </a:cubicBezTo>
                <a:cubicBezTo>
                  <a:pt x="11819" y="2704"/>
                  <a:pt x="11775" y="2596"/>
                  <a:pt x="11763" y="2435"/>
                </a:cubicBezTo>
                <a:cubicBezTo>
                  <a:pt x="11757" y="2369"/>
                  <a:pt x="11745" y="1984"/>
                  <a:pt x="11736" y="1580"/>
                </a:cubicBezTo>
                <a:cubicBezTo>
                  <a:pt x="11727" y="1176"/>
                  <a:pt x="11717" y="844"/>
                  <a:pt x="11715" y="844"/>
                </a:cubicBezTo>
                <a:close/>
                <a:moveTo>
                  <a:pt x="16738" y="844"/>
                </a:moveTo>
                <a:cubicBezTo>
                  <a:pt x="16735" y="844"/>
                  <a:pt x="16721" y="883"/>
                  <a:pt x="16708" y="930"/>
                </a:cubicBezTo>
                <a:cubicBezTo>
                  <a:pt x="16683" y="1015"/>
                  <a:pt x="16684" y="1020"/>
                  <a:pt x="16693" y="1214"/>
                </a:cubicBezTo>
                <a:cubicBezTo>
                  <a:pt x="16698" y="1322"/>
                  <a:pt x="16710" y="1701"/>
                  <a:pt x="16720" y="2057"/>
                </a:cubicBezTo>
                <a:cubicBezTo>
                  <a:pt x="16732" y="2483"/>
                  <a:pt x="16741" y="2730"/>
                  <a:pt x="16750" y="2776"/>
                </a:cubicBezTo>
                <a:cubicBezTo>
                  <a:pt x="16767" y="2868"/>
                  <a:pt x="16793" y="2929"/>
                  <a:pt x="16826" y="2957"/>
                </a:cubicBezTo>
                <a:cubicBezTo>
                  <a:pt x="16840" y="2970"/>
                  <a:pt x="16924" y="2977"/>
                  <a:pt x="17012" y="2974"/>
                </a:cubicBezTo>
                <a:cubicBezTo>
                  <a:pt x="17163" y="2969"/>
                  <a:pt x="17174" y="2967"/>
                  <a:pt x="17217" y="2908"/>
                </a:cubicBezTo>
                <a:cubicBezTo>
                  <a:pt x="17285" y="2814"/>
                  <a:pt x="17299" y="2741"/>
                  <a:pt x="17299" y="2509"/>
                </a:cubicBezTo>
                <a:cubicBezTo>
                  <a:pt x="17299" y="2344"/>
                  <a:pt x="17296" y="2301"/>
                  <a:pt x="17275" y="2201"/>
                </a:cubicBezTo>
                <a:cubicBezTo>
                  <a:pt x="17240" y="2039"/>
                  <a:pt x="17176" y="1887"/>
                  <a:pt x="17090" y="1765"/>
                </a:cubicBezTo>
                <a:cubicBezTo>
                  <a:pt x="17048" y="1705"/>
                  <a:pt x="17017" y="1647"/>
                  <a:pt x="17017" y="1625"/>
                </a:cubicBezTo>
                <a:cubicBezTo>
                  <a:pt x="17017" y="1573"/>
                  <a:pt x="17129" y="1424"/>
                  <a:pt x="17270" y="1292"/>
                </a:cubicBezTo>
                <a:lnTo>
                  <a:pt x="17388" y="1185"/>
                </a:lnTo>
                <a:lnTo>
                  <a:pt x="17411" y="1062"/>
                </a:lnTo>
                <a:cubicBezTo>
                  <a:pt x="17423" y="995"/>
                  <a:pt x="17431" y="936"/>
                  <a:pt x="17429" y="930"/>
                </a:cubicBezTo>
                <a:cubicBezTo>
                  <a:pt x="17421" y="908"/>
                  <a:pt x="17240" y="1101"/>
                  <a:pt x="17123" y="1259"/>
                </a:cubicBezTo>
                <a:cubicBezTo>
                  <a:pt x="17013" y="1407"/>
                  <a:pt x="16999" y="1436"/>
                  <a:pt x="16987" y="1518"/>
                </a:cubicBezTo>
                <a:cubicBezTo>
                  <a:pt x="16970" y="1626"/>
                  <a:pt x="16978" y="1814"/>
                  <a:pt x="17000" y="1884"/>
                </a:cubicBezTo>
                <a:cubicBezTo>
                  <a:pt x="17008" y="1909"/>
                  <a:pt x="17043" y="1967"/>
                  <a:pt x="17076" y="2016"/>
                </a:cubicBezTo>
                <a:cubicBezTo>
                  <a:pt x="17144" y="2113"/>
                  <a:pt x="17235" y="2328"/>
                  <a:pt x="17260" y="2447"/>
                </a:cubicBezTo>
                <a:cubicBezTo>
                  <a:pt x="17276" y="2523"/>
                  <a:pt x="17277" y="2527"/>
                  <a:pt x="17250" y="2591"/>
                </a:cubicBezTo>
                <a:cubicBezTo>
                  <a:pt x="17212" y="2679"/>
                  <a:pt x="17171" y="2705"/>
                  <a:pt x="17057" y="2723"/>
                </a:cubicBezTo>
                <a:cubicBezTo>
                  <a:pt x="16922" y="2744"/>
                  <a:pt x="16862" y="2721"/>
                  <a:pt x="16824" y="2628"/>
                </a:cubicBezTo>
                <a:cubicBezTo>
                  <a:pt x="16782" y="2527"/>
                  <a:pt x="16778" y="2454"/>
                  <a:pt x="16758" y="1580"/>
                </a:cubicBezTo>
                <a:cubicBezTo>
                  <a:pt x="16750" y="1176"/>
                  <a:pt x="16740" y="844"/>
                  <a:pt x="16738" y="844"/>
                </a:cubicBezTo>
                <a:close/>
                <a:moveTo>
                  <a:pt x="11130" y="860"/>
                </a:moveTo>
                <a:lnTo>
                  <a:pt x="11104" y="983"/>
                </a:lnTo>
                <a:lnTo>
                  <a:pt x="11079" y="1107"/>
                </a:lnTo>
                <a:lnTo>
                  <a:pt x="11091" y="1736"/>
                </a:lnTo>
                <a:cubicBezTo>
                  <a:pt x="11124" y="3542"/>
                  <a:pt x="11122" y="3459"/>
                  <a:pt x="11106" y="3554"/>
                </a:cubicBezTo>
                <a:cubicBezTo>
                  <a:pt x="11097" y="3605"/>
                  <a:pt x="11072" y="3677"/>
                  <a:pt x="11045" y="3726"/>
                </a:cubicBezTo>
                <a:cubicBezTo>
                  <a:pt x="10916" y="3958"/>
                  <a:pt x="10730" y="3938"/>
                  <a:pt x="10667" y="3685"/>
                </a:cubicBezTo>
                <a:cubicBezTo>
                  <a:pt x="10639" y="3571"/>
                  <a:pt x="10644" y="3426"/>
                  <a:pt x="10688" y="3151"/>
                </a:cubicBezTo>
                <a:cubicBezTo>
                  <a:pt x="10706" y="3037"/>
                  <a:pt x="10724" y="2923"/>
                  <a:pt x="10727" y="2896"/>
                </a:cubicBezTo>
                <a:cubicBezTo>
                  <a:pt x="10737" y="2795"/>
                  <a:pt x="10696" y="2924"/>
                  <a:pt x="10665" y="3089"/>
                </a:cubicBezTo>
                <a:cubicBezTo>
                  <a:pt x="10592" y="3486"/>
                  <a:pt x="10592" y="3824"/>
                  <a:pt x="10664" y="4014"/>
                </a:cubicBezTo>
                <a:cubicBezTo>
                  <a:pt x="10683" y="4063"/>
                  <a:pt x="10712" y="4118"/>
                  <a:pt x="10730" y="4133"/>
                </a:cubicBezTo>
                <a:cubicBezTo>
                  <a:pt x="10747" y="4149"/>
                  <a:pt x="10798" y="4158"/>
                  <a:pt x="10843" y="4154"/>
                </a:cubicBezTo>
                <a:cubicBezTo>
                  <a:pt x="10985" y="4141"/>
                  <a:pt x="11078" y="4000"/>
                  <a:pt x="11128" y="3718"/>
                </a:cubicBezTo>
                <a:cubicBezTo>
                  <a:pt x="11153" y="3579"/>
                  <a:pt x="11153" y="3561"/>
                  <a:pt x="11154" y="3179"/>
                </a:cubicBezTo>
                <a:cubicBezTo>
                  <a:pt x="11154" y="2962"/>
                  <a:pt x="11156" y="2777"/>
                  <a:pt x="11159" y="2768"/>
                </a:cubicBezTo>
                <a:cubicBezTo>
                  <a:pt x="11163" y="2759"/>
                  <a:pt x="11172" y="2787"/>
                  <a:pt x="11180" y="2830"/>
                </a:cubicBezTo>
                <a:cubicBezTo>
                  <a:pt x="11205" y="2961"/>
                  <a:pt x="11239" y="2992"/>
                  <a:pt x="11345" y="2978"/>
                </a:cubicBezTo>
                <a:cubicBezTo>
                  <a:pt x="11395" y="2971"/>
                  <a:pt x="11444" y="2956"/>
                  <a:pt x="11454" y="2945"/>
                </a:cubicBezTo>
                <a:cubicBezTo>
                  <a:pt x="11477" y="2918"/>
                  <a:pt x="11524" y="2630"/>
                  <a:pt x="11524" y="2509"/>
                </a:cubicBezTo>
                <a:cubicBezTo>
                  <a:pt x="11524" y="2391"/>
                  <a:pt x="11490" y="2077"/>
                  <a:pt x="11477" y="2077"/>
                </a:cubicBezTo>
                <a:cubicBezTo>
                  <a:pt x="11473" y="2077"/>
                  <a:pt x="11459" y="2130"/>
                  <a:pt x="11448" y="2192"/>
                </a:cubicBezTo>
                <a:cubicBezTo>
                  <a:pt x="11430" y="2293"/>
                  <a:pt x="11429" y="2312"/>
                  <a:pt x="11440" y="2361"/>
                </a:cubicBezTo>
                <a:cubicBezTo>
                  <a:pt x="11447" y="2392"/>
                  <a:pt x="11460" y="2448"/>
                  <a:pt x="11467" y="2489"/>
                </a:cubicBezTo>
                <a:cubicBezTo>
                  <a:pt x="11493" y="2633"/>
                  <a:pt x="11451" y="2707"/>
                  <a:pt x="11333" y="2715"/>
                </a:cubicBezTo>
                <a:cubicBezTo>
                  <a:pt x="11257" y="2720"/>
                  <a:pt x="11249" y="2714"/>
                  <a:pt x="11227" y="2657"/>
                </a:cubicBezTo>
                <a:cubicBezTo>
                  <a:pt x="11214" y="2623"/>
                  <a:pt x="11197" y="2538"/>
                  <a:pt x="11189" y="2468"/>
                </a:cubicBezTo>
                <a:cubicBezTo>
                  <a:pt x="11169" y="2280"/>
                  <a:pt x="11151" y="1838"/>
                  <a:pt x="11145" y="1411"/>
                </a:cubicBezTo>
                <a:cubicBezTo>
                  <a:pt x="11142" y="1204"/>
                  <a:pt x="11137" y="994"/>
                  <a:pt x="11134" y="946"/>
                </a:cubicBezTo>
                <a:lnTo>
                  <a:pt x="11130" y="860"/>
                </a:lnTo>
                <a:close/>
                <a:moveTo>
                  <a:pt x="2068" y="864"/>
                </a:moveTo>
                <a:lnTo>
                  <a:pt x="2032" y="975"/>
                </a:lnTo>
                <a:lnTo>
                  <a:pt x="1998" y="1082"/>
                </a:lnTo>
                <a:lnTo>
                  <a:pt x="2003" y="1321"/>
                </a:lnTo>
                <a:cubicBezTo>
                  <a:pt x="2007" y="1452"/>
                  <a:pt x="2019" y="1837"/>
                  <a:pt x="2032" y="2176"/>
                </a:cubicBezTo>
                <a:cubicBezTo>
                  <a:pt x="2045" y="2515"/>
                  <a:pt x="2053" y="2834"/>
                  <a:pt x="2050" y="2883"/>
                </a:cubicBezTo>
                <a:cubicBezTo>
                  <a:pt x="2047" y="2933"/>
                  <a:pt x="2046" y="2981"/>
                  <a:pt x="2050" y="2990"/>
                </a:cubicBezTo>
                <a:cubicBezTo>
                  <a:pt x="2092" y="3107"/>
                  <a:pt x="2108" y="2491"/>
                  <a:pt x="2081" y="1777"/>
                </a:cubicBezTo>
                <a:cubicBezTo>
                  <a:pt x="2074" y="1590"/>
                  <a:pt x="2068" y="1309"/>
                  <a:pt x="2068" y="1152"/>
                </a:cubicBezTo>
                <a:lnTo>
                  <a:pt x="2068" y="864"/>
                </a:lnTo>
                <a:close/>
                <a:moveTo>
                  <a:pt x="7053" y="864"/>
                </a:moveTo>
                <a:lnTo>
                  <a:pt x="7019" y="975"/>
                </a:lnTo>
                <a:lnTo>
                  <a:pt x="6983" y="1082"/>
                </a:lnTo>
                <a:lnTo>
                  <a:pt x="6989" y="1321"/>
                </a:lnTo>
                <a:cubicBezTo>
                  <a:pt x="6992" y="1452"/>
                  <a:pt x="7005" y="1837"/>
                  <a:pt x="7017" y="2176"/>
                </a:cubicBezTo>
                <a:cubicBezTo>
                  <a:pt x="7030" y="2515"/>
                  <a:pt x="7038" y="2834"/>
                  <a:pt x="7035" y="2883"/>
                </a:cubicBezTo>
                <a:cubicBezTo>
                  <a:pt x="7032" y="2933"/>
                  <a:pt x="7033" y="2981"/>
                  <a:pt x="7037" y="2990"/>
                </a:cubicBezTo>
                <a:cubicBezTo>
                  <a:pt x="7079" y="3107"/>
                  <a:pt x="7094" y="2491"/>
                  <a:pt x="7067" y="1777"/>
                </a:cubicBezTo>
                <a:cubicBezTo>
                  <a:pt x="7059" y="1590"/>
                  <a:pt x="7053" y="1309"/>
                  <a:pt x="7053" y="1152"/>
                </a:cubicBezTo>
                <a:lnTo>
                  <a:pt x="7053" y="864"/>
                </a:lnTo>
                <a:close/>
                <a:moveTo>
                  <a:pt x="9874" y="864"/>
                </a:moveTo>
                <a:lnTo>
                  <a:pt x="9840" y="975"/>
                </a:lnTo>
                <a:lnTo>
                  <a:pt x="9806" y="1082"/>
                </a:lnTo>
                <a:lnTo>
                  <a:pt x="9810" y="1321"/>
                </a:lnTo>
                <a:cubicBezTo>
                  <a:pt x="9813" y="1452"/>
                  <a:pt x="9827" y="1837"/>
                  <a:pt x="9840" y="2176"/>
                </a:cubicBezTo>
                <a:cubicBezTo>
                  <a:pt x="9853" y="2515"/>
                  <a:pt x="9861" y="2834"/>
                  <a:pt x="9858" y="2883"/>
                </a:cubicBezTo>
                <a:cubicBezTo>
                  <a:pt x="9855" y="2933"/>
                  <a:pt x="9855" y="2981"/>
                  <a:pt x="9858" y="2990"/>
                </a:cubicBezTo>
                <a:cubicBezTo>
                  <a:pt x="9900" y="3107"/>
                  <a:pt x="9916" y="2491"/>
                  <a:pt x="9889" y="1777"/>
                </a:cubicBezTo>
                <a:cubicBezTo>
                  <a:pt x="9882" y="1590"/>
                  <a:pt x="9876" y="1309"/>
                  <a:pt x="9876" y="1152"/>
                </a:cubicBezTo>
                <a:lnTo>
                  <a:pt x="9874" y="864"/>
                </a:lnTo>
                <a:close/>
                <a:moveTo>
                  <a:pt x="18157" y="864"/>
                </a:moveTo>
                <a:lnTo>
                  <a:pt x="18123" y="975"/>
                </a:lnTo>
                <a:lnTo>
                  <a:pt x="18088" y="1082"/>
                </a:lnTo>
                <a:lnTo>
                  <a:pt x="18094" y="1321"/>
                </a:lnTo>
                <a:cubicBezTo>
                  <a:pt x="18097" y="1452"/>
                  <a:pt x="18110" y="1837"/>
                  <a:pt x="18123" y="2176"/>
                </a:cubicBezTo>
                <a:cubicBezTo>
                  <a:pt x="18136" y="2515"/>
                  <a:pt x="18144" y="2834"/>
                  <a:pt x="18141" y="2883"/>
                </a:cubicBezTo>
                <a:cubicBezTo>
                  <a:pt x="18138" y="2933"/>
                  <a:pt x="18137" y="2981"/>
                  <a:pt x="18141" y="2990"/>
                </a:cubicBezTo>
                <a:cubicBezTo>
                  <a:pt x="18183" y="3107"/>
                  <a:pt x="18199" y="2491"/>
                  <a:pt x="18172" y="1777"/>
                </a:cubicBezTo>
                <a:cubicBezTo>
                  <a:pt x="18165" y="1590"/>
                  <a:pt x="18159" y="1309"/>
                  <a:pt x="18159" y="1152"/>
                </a:cubicBezTo>
                <a:lnTo>
                  <a:pt x="18157" y="864"/>
                </a:lnTo>
                <a:close/>
                <a:moveTo>
                  <a:pt x="18902" y="881"/>
                </a:moveTo>
                <a:lnTo>
                  <a:pt x="18869" y="979"/>
                </a:lnTo>
                <a:lnTo>
                  <a:pt x="18836" y="1078"/>
                </a:lnTo>
                <a:lnTo>
                  <a:pt x="18842" y="1345"/>
                </a:lnTo>
                <a:cubicBezTo>
                  <a:pt x="18846" y="1492"/>
                  <a:pt x="18854" y="1768"/>
                  <a:pt x="18862" y="1962"/>
                </a:cubicBezTo>
                <a:cubicBezTo>
                  <a:pt x="18869" y="2156"/>
                  <a:pt x="18879" y="2423"/>
                  <a:pt x="18884" y="2554"/>
                </a:cubicBezTo>
                <a:cubicBezTo>
                  <a:pt x="18889" y="2686"/>
                  <a:pt x="18890" y="2841"/>
                  <a:pt x="18887" y="2900"/>
                </a:cubicBezTo>
                <a:cubicBezTo>
                  <a:pt x="18882" y="2986"/>
                  <a:pt x="18885" y="3007"/>
                  <a:pt x="18896" y="3007"/>
                </a:cubicBezTo>
                <a:cubicBezTo>
                  <a:pt x="18938" y="3007"/>
                  <a:pt x="18946" y="2596"/>
                  <a:pt x="18921" y="1814"/>
                </a:cubicBezTo>
                <a:cubicBezTo>
                  <a:pt x="18911" y="1483"/>
                  <a:pt x="18902" y="1136"/>
                  <a:pt x="18902" y="1045"/>
                </a:cubicBezTo>
                <a:lnTo>
                  <a:pt x="18902" y="881"/>
                </a:lnTo>
                <a:close/>
                <a:moveTo>
                  <a:pt x="3275" y="955"/>
                </a:moveTo>
                <a:cubicBezTo>
                  <a:pt x="3274" y="950"/>
                  <a:pt x="3209" y="1029"/>
                  <a:pt x="3133" y="1132"/>
                </a:cubicBezTo>
                <a:cubicBezTo>
                  <a:pt x="3023" y="1281"/>
                  <a:pt x="2993" y="1334"/>
                  <a:pt x="2981" y="1395"/>
                </a:cubicBezTo>
                <a:cubicBezTo>
                  <a:pt x="2973" y="1436"/>
                  <a:pt x="2966" y="1475"/>
                  <a:pt x="2966" y="1481"/>
                </a:cubicBezTo>
                <a:cubicBezTo>
                  <a:pt x="2966" y="1487"/>
                  <a:pt x="3032" y="1405"/>
                  <a:pt x="3111" y="1296"/>
                </a:cubicBezTo>
                <a:cubicBezTo>
                  <a:pt x="3222" y="1144"/>
                  <a:pt x="3258" y="1080"/>
                  <a:pt x="3266" y="1029"/>
                </a:cubicBezTo>
                <a:cubicBezTo>
                  <a:pt x="3272" y="992"/>
                  <a:pt x="3277" y="959"/>
                  <a:pt x="3275" y="955"/>
                </a:cubicBezTo>
                <a:close/>
                <a:moveTo>
                  <a:pt x="16215" y="1045"/>
                </a:moveTo>
                <a:cubicBezTo>
                  <a:pt x="16209" y="1044"/>
                  <a:pt x="16153" y="1248"/>
                  <a:pt x="16154" y="1271"/>
                </a:cubicBezTo>
                <a:cubicBezTo>
                  <a:pt x="16154" y="1279"/>
                  <a:pt x="16172" y="1322"/>
                  <a:pt x="16196" y="1366"/>
                </a:cubicBezTo>
                <a:lnTo>
                  <a:pt x="16239" y="1444"/>
                </a:lnTo>
                <a:lnTo>
                  <a:pt x="16266" y="1329"/>
                </a:lnTo>
                <a:lnTo>
                  <a:pt x="16291" y="1214"/>
                </a:lnTo>
                <a:lnTo>
                  <a:pt x="16257" y="1132"/>
                </a:lnTo>
                <a:cubicBezTo>
                  <a:pt x="16238" y="1086"/>
                  <a:pt x="16218" y="1046"/>
                  <a:pt x="16215" y="1045"/>
                </a:cubicBezTo>
                <a:close/>
                <a:moveTo>
                  <a:pt x="3654" y="1123"/>
                </a:moveTo>
                <a:lnTo>
                  <a:pt x="3626" y="1238"/>
                </a:lnTo>
                <a:cubicBezTo>
                  <a:pt x="3610" y="1300"/>
                  <a:pt x="3597" y="1356"/>
                  <a:pt x="3598" y="1366"/>
                </a:cubicBezTo>
                <a:cubicBezTo>
                  <a:pt x="3598" y="1376"/>
                  <a:pt x="3615" y="1415"/>
                  <a:pt x="3636" y="1452"/>
                </a:cubicBezTo>
                <a:cubicBezTo>
                  <a:pt x="3658" y="1490"/>
                  <a:pt x="3676" y="1522"/>
                  <a:pt x="3680" y="1522"/>
                </a:cubicBezTo>
                <a:cubicBezTo>
                  <a:pt x="3684" y="1523"/>
                  <a:pt x="3718" y="1395"/>
                  <a:pt x="3732" y="1321"/>
                </a:cubicBezTo>
                <a:cubicBezTo>
                  <a:pt x="3733" y="1313"/>
                  <a:pt x="3715" y="1268"/>
                  <a:pt x="3693" y="1218"/>
                </a:cubicBezTo>
                <a:lnTo>
                  <a:pt x="3654" y="1123"/>
                </a:lnTo>
                <a:close/>
                <a:moveTo>
                  <a:pt x="11445" y="1247"/>
                </a:moveTo>
                <a:cubicBezTo>
                  <a:pt x="11417" y="1247"/>
                  <a:pt x="11368" y="1330"/>
                  <a:pt x="11351" y="1407"/>
                </a:cubicBezTo>
                <a:cubicBezTo>
                  <a:pt x="11321" y="1538"/>
                  <a:pt x="11319" y="1604"/>
                  <a:pt x="11342" y="1683"/>
                </a:cubicBezTo>
                <a:cubicBezTo>
                  <a:pt x="11358" y="1741"/>
                  <a:pt x="11359" y="1762"/>
                  <a:pt x="11351" y="1814"/>
                </a:cubicBezTo>
                <a:cubicBezTo>
                  <a:pt x="11345" y="1848"/>
                  <a:pt x="11340" y="1893"/>
                  <a:pt x="11340" y="1913"/>
                </a:cubicBezTo>
                <a:cubicBezTo>
                  <a:pt x="11340" y="1968"/>
                  <a:pt x="11352" y="1961"/>
                  <a:pt x="11380" y="1880"/>
                </a:cubicBezTo>
                <a:cubicBezTo>
                  <a:pt x="11395" y="1838"/>
                  <a:pt x="11435" y="1778"/>
                  <a:pt x="11473" y="1740"/>
                </a:cubicBezTo>
                <a:cubicBezTo>
                  <a:pt x="11523" y="1690"/>
                  <a:pt x="11541" y="1657"/>
                  <a:pt x="11549" y="1609"/>
                </a:cubicBezTo>
                <a:cubicBezTo>
                  <a:pt x="11555" y="1573"/>
                  <a:pt x="11558" y="1540"/>
                  <a:pt x="11557" y="1535"/>
                </a:cubicBezTo>
                <a:cubicBezTo>
                  <a:pt x="11555" y="1529"/>
                  <a:pt x="11536" y="1538"/>
                  <a:pt x="11515" y="1559"/>
                </a:cubicBezTo>
                <a:cubicBezTo>
                  <a:pt x="11493" y="1580"/>
                  <a:pt x="11461" y="1600"/>
                  <a:pt x="11442" y="1600"/>
                </a:cubicBezTo>
                <a:cubicBezTo>
                  <a:pt x="11401" y="1600"/>
                  <a:pt x="11361" y="1526"/>
                  <a:pt x="11370" y="1465"/>
                </a:cubicBezTo>
                <a:cubicBezTo>
                  <a:pt x="11378" y="1408"/>
                  <a:pt x="11422" y="1384"/>
                  <a:pt x="11445" y="1423"/>
                </a:cubicBezTo>
                <a:cubicBezTo>
                  <a:pt x="11460" y="1450"/>
                  <a:pt x="11464" y="1446"/>
                  <a:pt x="11474" y="1407"/>
                </a:cubicBezTo>
                <a:cubicBezTo>
                  <a:pt x="11481" y="1382"/>
                  <a:pt x="11486" y="1356"/>
                  <a:pt x="11486" y="1345"/>
                </a:cubicBezTo>
                <a:cubicBezTo>
                  <a:pt x="11486" y="1312"/>
                  <a:pt x="11459" y="1247"/>
                  <a:pt x="11445" y="1247"/>
                </a:cubicBezTo>
                <a:close/>
                <a:moveTo>
                  <a:pt x="8135" y="1391"/>
                </a:moveTo>
                <a:cubicBezTo>
                  <a:pt x="8131" y="1398"/>
                  <a:pt x="8124" y="1414"/>
                  <a:pt x="8116" y="1436"/>
                </a:cubicBezTo>
                <a:cubicBezTo>
                  <a:pt x="8093" y="1496"/>
                  <a:pt x="8089" y="1525"/>
                  <a:pt x="8094" y="1588"/>
                </a:cubicBezTo>
                <a:cubicBezTo>
                  <a:pt x="8112" y="1826"/>
                  <a:pt x="8135" y="2229"/>
                  <a:pt x="8135" y="2316"/>
                </a:cubicBezTo>
                <a:cubicBezTo>
                  <a:pt x="8135" y="2557"/>
                  <a:pt x="8076" y="2689"/>
                  <a:pt x="7968" y="2686"/>
                </a:cubicBezTo>
                <a:cubicBezTo>
                  <a:pt x="7888" y="2684"/>
                  <a:pt x="7858" y="2653"/>
                  <a:pt x="7835" y="2550"/>
                </a:cubicBezTo>
                <a:lnTo>
                  <a:pt x="7817" y="2472"/>
                </a:lnTo>
                <a:lnTo>
                  <a:pt x="7807" y="2571"/>
                </a:lnTo>
                <a:cubicBezTo>
                  <a:pt x="7802" y="2625"/>
                  <a:pt x="7797" y="2713"/>
                  <a:pt x="7795" y="2768"/>
                </a:cubicBezTo>
                <a:cubicBezTo>
                  <a:pt x="7793" y="2857"/>
                  <a:pt x="7796" y="2870"/>
                  <a:pt x="7820" y="2904"/>
                </a:cubicBezTo>
                <a:cubicBezTo>
                  <a:pt x="7858" y="2956"/>
                  <a:pt x="7962" y="2973"/>
                  <a:pt x="8014" y="2933"/>
                </a:cubicBezTo>
                <a:cubicBezTo>
                  <a:pt x="8047" y="2908"/>
                  <a:pt x="8071" y="2860"/>
                  <a:pt x="8110" y="2748"/>
                </a:cubicBezTo>
                <a:lnTo>
                  <a:pt x="8161" y="2600"/>
                </a:lnTo>
                <a:lnTo>
                  <a:pt x="8188" y="2748"/>
                </a:lnTo>
                <a:cubicBezTo>
                  <a:pt x="8206" y="2854"/>
                  <a:pt x="8221" y="2908"/>
                  <a:pt x="8244" y="2941"/>
                </a:cubicBezTo>
                <a:cubicBezTo>
                  <a:pt x="8271" y="2979"/>
                  <a:pt x="8292" y="2983"/>
                  <a:pt x="8368" y="2974"/>
                </a:cubicBezTo>
                <a:cubicBezTo>
                  <a:pt x="8418" y="2968"/>
                  <a:pt x="8468" y="2956"/>
                  <a:pt x="8477" y="2945"/>
                </a:cubicBezTo>
                <a:cubicBezTo>
                  <a:pt x="8501" y="2918"/>
                  <a:pt x="8546" y="2630"/>
                  <a:pt x="8546" y="2509"/>
                </a:cubicBezTo>
                <a:cubicBezTo>
                  <a:pt x="8546" y="2391"/>
                  <a:pt x="8512" y="2077"/>
                  <a:pt x="8500" y="2077"/>
                </a:cubicBezTo>
                <a:cubicBezTo>
                  <a:pt x="8495" y="2077"/>
                  <a:pt x="8482" y="2130"/>
                  <a:pt x="8471" y="2192"/>
                </a:cubicBezTo>
                <a:cubicBezTo>
                  <a:pt x="8453" y="2293"/>
                  <a:pt x="8452" y="2312"/>
                  <a:pt x="8464" y="2361"/>
                </a:cubicBezTo>
                <a:cubicBezTo>
                  <a:pt x="8495" y="2497"/>
                  <a:pt x="8503" y="2564"/>
                  <a:pt x="8494" y="2604"/>
                </a:cubicBezTo>
                <a:cubicBezTo>
                  <a:pt x="8477" y="2679"/>
                  <a:pt x="8436" y="2711"/>
                  <a:pt x="8353" y="2715"/>
                </a:cubicBezTo>
                <a:cubicBezTo>
                  <a:pt x="8278" y="2718"/>
                  <a:pt x="8269" y="2710"/>
                  <a:pt x="8249" y="2653"/>
                </a:cubicBezTo>
                <a:cubicBezTo>
                  <a:pt x="8220" y="2575"/>
                  <a:pt x="8198" y="2340"/>
                  <a:pt x="8171" y="1826"/>
                </a:cubicBezTo>
                <a:cubicBezTo>
                  <a:pt x="8151" y="1449"/>
                  <a:pt x="8150" y="1369"/>
                  <a:pt x="8135" y="1391"/>
                </a:cubicBezTo>
                <a:close/>
                <a:moveTo>
                  <a:pt x="14591" y="1391"/>
                </a:moveTo>
                <a:cubicBezTo>
                  <a:pt x="14586" y="1398"/>
                  <a:pt x="14582" y="1414"/>
                  <a:pt x="14573" y="1436"/>
                </a:cubicBezTo>
                <a:cubicBezTo>
                  <a:pt x="14550" y="1496"/>
                  <a:pt x="14546" y="1525"/>
                  <a:pt x="14551" y="1588"/>
                </a:cubicBezTo>
                <a:cubicBezTo>
                  <a:pt x="14569" y="1826"/>
                  <a:pt x="14591" y="2229"/>
                  <a:pt x="14591" y="2316"/>
                </a:cubicBezTo>
                <a:cubicBezTo>
                  <a:pt x="14591" y="2557"/>
                  <a:pt x="14532" y="2689"/>
                  <a:pt x="14424" y="2686"/>
                </a:cubicBezTo>
                <a:cubicBezTo>
                  <a:pt x="14344" y="2684"/>
                  <a:pt x="14314" y="2653"/>
                  <a:pt x="14291" y="2550"/>
                </a:cubicBezTo>
                <a:lnTo>
                  <a:pt x="14273" y="2472"/>
                </a:lnTo>
                <a:lnTo>
                  <a:pt x="14264" y="2571"/>
                </a:lnTo>
                <a:cubicBezTo>
                  <a:pt x="14259" y="2625"/>
                  <a:pt x="14254" y="2713"/>
                  <a:pt x="14252" y="2768"/>
                </a:cubicBezTo>
                <a:cubicBezTo>
                  <a:pt x="14250" y="2857"/>
                  <a:pt x="14252" y="2870"/>
                  <a:pt x="14276" y="2904"/>
                </a:cubicBezTo>
                <a:cubicBezTo>
                  <a:pt x="14314" y="2956"/>
                  <a:pt x="14419" y="2973"/>
                  <a:pt x="14472" y="2933"/>
                </a:cubicBezTo>
                <a:cubicBezTo>
                  <a:pt x="14504" y="2908"/>
                  <a:pt x="14526" y="2860"/>
                  <a:pt x="14566" y="2748"/>
                </a:cubicBezTo>
                <a:lnTo>
                  <a:pt x="14618" y="2600"/>
                </a:lnTo>
                <a:lnTo>
                  <a:pt x="14643" y="2748"/>
                </a:lnTo>
                <a:cubicBezTo>
                  <a:pt x="14662" y="2854"/>
                  <a:pt x="14678" y="2908"/>
                  <a:pt x="14702" y="2941"/>
                </a:cubicBezTo>
                <a:cubicBezTo>
                  <a:pt x="14727" y="2977"/>
                  <a:pt x="14748" y="2982"/>
                  <a:pt x="14811" y="2974"/>
                </a:cubicBezTo>
                <a:cubicBezTo>
                  <a:pt x="14907" y="2961"/>
                  <a:pt x="15012" y="2872"/>
                  <a:pt x="15187" y="2641"/>
                </a:cubicBezTo>
                <a:lnTo>
                  <a:pt x="15311" y="2472"/>
                </a:lnTo>
                <a:lnTo>
                  <a:pt x="15318" y="2361"/>
                </a:lnTo>
                <a:cubicBezTo>
                  <a:pt x="15321" y="2299"/>
                  <a:pt x="15322" y="2244"/>
                  <a:pt x="15320" y="2238"/>
                </a:cubicBezTo>
                <a:cubicBezTo>
                  <a:pt x="15317" y="2232"/>
                  <a:pt x="15280" y="2274"/>
                  <a:pt x="15236" y="2332"/>
                </a:cubicBezTo>
                <a:cubicBezTo>
                  <a:pt x="15138" y="2461"/>
                  <a:pt x="15085" y="2479"/>
                  <a:pt x="15033" y="2406"/>
                </a:cubicBezTo>
                <a:cubicBezTo>
                  <a:pt x="14989" y="2344"/>
                  <a:pt x="14947" y="2216"/>
                  <a:pt x="14954" y="2164"/>
                </a:cubicBezTo>
                <a:cubicBezTo>
                  <a:pt x="14971" y="2042"/>
                  <a:pt x="15123" y="1920"/>
                  <a:pt x="15196" y="1970"/>
                </a:cubicBezTo>
                <a:cubicBezTo>
                  <a:pt x="15217" y="1986"/>
                  <a:pt x="15236" y="1995"/>
                  <a:pt x="15237" y="1991"/>
                </a:cubicBezTo>
                <a:cubicBezTo>
                  <a:pt x="15253" y="1949"/>
                  <a:pt x="15182" y="1789"/>
                  <a:pt x="15130" y="1748"/>
                </a:cubicBezTo>
                <a:cubicBezTo>
                  <a:pt x="15054" y="1688"/>
                  <a:pt x="14953" y="1874"/>
                  <a:pt x="14902" y="2168"/>
                </a:cubicBezTo>
                <a:cubicBezTo>
                  <a:pt x="14871" y="2344"/>
                  <a:pt x="14869" y="2426"/>
                  <a:pt x="14897" y="2538"/>
                </a:cubicBezTo>
                <a:cubicBezTo>
                  <a:pt x="14915" y="2610"/>
                  <a:pt x="14919" y="2645"/>
                  <a:pt x="14912" y="2665"/>
                </a:cubicBezTo>
                <a:cubicBezTo>
                  <a:pt x="14906" y="2681"/>
                  <a:pt x="14861" y="2698"/>
                  <a:pt x="14812" y="2702"/>
                </a:cubicBezTo>
                <a:cubicBezTo>
                  <a:pt x="14728" y="2710"/>
                  <a:pt x="14722" y="2706"/>
                  <a:pt x="14703" y="2649"/>
                </a:cubicBezTo>
                <a:cubicBezTo>
                  <a:pt x="14677" y="2572"/>
                  <a:pt x="14654" y="2320"/>
                  <a:pt x="14628" y="1826"/>
                </a:cubicBezTo>
                <a:cubicBezTo>
                  <a:pt x="14609" y="1449"/>
                  <a:pt x="14605" y="1369"/>
                  <a:pt x="14591" y="1391"/>
                </a:cubicBezTo>
                <a:close/>
                <a:moveTo>
                  <a:pt x="16436" y="1543"/>
                </a:moveTo>
                <a:cubicBezTo>
                  <a:pt x="16433" y="1554"/>
                  <a:pt x="16423" y="1611"/>
                  <a:pt x="16415" y="1674"/>
                </a:cubicBezTo>
                <a:lnTo>
                  <a:pt x="16402" y="1789"/>
                </a:lnTo>
                <a:lnTo>
                  <a:pt x="16442" y="2016"/>
                </a:lnTo>
                <a:cubicBezTo>
                  <a:pt x="16464" y="2139"/>
                  <a:pt x="16486" y="2311"/>
                  <a:pt x="16493" y="2398"/>
                </a:cubicBezTo>
                <a:cubicBezTo>
                  <a:pt x="16507" y="2596"/>
                  <a:pt x="16496" y="2655"/>
                  <a:pt x="16427" y="2772"/>
                </a:cubicBezTo>
                <a:cubicBezTo>
                  <a:pt x="16368" y="2872"/>
                  <a:pt x="16294" y="2919"/>
                  <a:pt x="16220" y="2900"/>
                </a:cubicBezTo>
                <a:cubicBezTo>
                  <a:pt x="16083" y="2865"/>
                  <a:pt x="16038" y="2668"/>
                  <a:pt x="16081" y="2303"/>
                </a:cubicBezTo>
                <a:cubicBezTo>
                  <a:pt x="16092" y="2206"/>
                  <a:pt x="16098" y="2120"/>
                  <a:pt x="16094" y="2110"/>
                </a:cubicBezTo>
                <a:cubicBezTo>
                  <a:pt x="16086" y="2087"/>
                  <a:pt x="16077" y="2130"/>
                  <a:pt x="16043" y="2349"/>
                </a:cubicBezTo>
                <a:cubicBezTo>
                  <a:pt x="15982" y="2753"/>
                  <a:pt x="16020" y="3061"/>
                  <a:pt x="16146" y="3175"/>
                </a:cubicBezTo>
                <a:cubicBezTo>
                  <a:pt x="16205" y="3228"/>
                  <a:pt x="16328" y="3206"/>
                  <a:pt x="16388" y="3134"/>
                </a:cubicBezTo>
                <a:cubicBezTo>
                  <a:pt x="16521" y="2976"/>
                  <a:pt x="16571" y="2568"/>
                  <a:pt x="16520" y="2028"/>
                </a:cubicBezTo>
                <a:cubicBezTo>
                  <a:pt x="16499" y="1805"/>
                  <a:pt x="16447" y="1508"/>
                  <a:pt x="16436" y="1543"/>
                </a:cubicBezTo>
                <a:close/>
                <a:moveTo>
                  <a:pt x="1520" y="1588"/>
                </a:moveTo>
                <a:cubicBezTo>
                  <a:pt x="1511" y="1595"/>
                  <a:pt x="1503" y="1634"/>
                  <a:pt x="1484" y="1711"/>
                </a:cubicBezTo>
                <a:cubicBezTo>
                  <a:pt x="1472" y="1760"/>
                  <a:pt x="1470" y="1762"/>
                  <a:pt x="1435" y="1695"/>
                </a:cubicBezTo>
                <a:cubicBezTo>
                  <a:pt x="1415" y="1657"/>
                  <a:pt x="1396" y="1625"/>
                  <a:pt x="1393" y="1625"/>
                </a:cubicBezTo>
                <a:cubicBezTo>
                  <a:pt x="1390" y="1625"/>
                  <a:pt x="1377" y="1668"/>
                  <a:pt x="1365" y="1720"/>
                </a:cubicBezTo>
                <a:lnTo>
                  <a:pt x="1341" y="1810"/>
                </a:lnTo>
                <a:lnTo>
                  <a:pt x="1380" y="1905"/>
                </a:lnTo>
                <a:cubicBezTo>
                  <a:pt x="1401" y="1956"/>
                  <a:pt x="1420" y="1999"/>
                  <a:pt x="1423" y="1999"/>
                </a:cubicBezTo>
                <a:cubicBezTo>
                  <a:pt x="1425" y="2000"/>
                  <a:pt x="1437" y="1961"/>
                  <a:pt x="1448" y="1913"/>
                </a:cubicBezTo>
                <a:cubicBezTo>
                  <a:pt x="1473" y="1808"/>
                  <a:pt x="1481" y="1806"/>
                  <a:pt x="1520" y="1888"/>
                </a:cubicBezTo>
                <a:lnTo>
                  <a:pt x="1550" y="1950"/>
                </a:lnTo>
                <a:lnTo>
                  <a:pt x="1578" y="1843"/>
                </a:lnTo>
                <a:lnTo>
                  <a:pt x="1605" y="1732"/>
                </a:lnTo>
                <a:lnTo>
                  <a:pt x="1563" y="1650"/>
                </a:lnTo>
                <a:cubicBezTo>
                  <a:pt x="1540" y="1605"/>
                  <a:pt x="1529" y="1581"/>
                  <a:pt x="1520" y="1588"/>
                </a:cubicBezTo>
                <a:close/>
                <a:moveTo>
                  <a:pt x="5063" y="1588"/>
                </a:moveTo>
                <a:cubicBezTo>
                  <a:pt x="5054" y="1595"/>
                  <a:pt x="5045" y="1634"/>
                  <a:pt x="5026" y="1711"/>
                </a:cubicBezTo>
                <a:cubicBezTo>
                  <a:pt x="5014" y="1760"/>
                  <a:pt x="5014" y="1762"/>
                  <a:pt x="4978" y="1695"/>
                </a:cubicBezTo>
                <a:cubicBezTo>
                  <a:pt x="4959" y="1657"/>
                  <a:pt x="4940" y="1625"/>
                  <a:pt x="4937" y="1625"/>
                </a:cubicBezTo>
                <a:cubicBezTo>
                  <a:pt x="4933" y="1625"/>
                  <a:pt x="4919" y="1668"/>
                  <a:pt x="4907" y="1720"/>
                </a:cubicBezTo>
                <a:lnTo>
                  <a:pt x="4884" y="1810"/>
                </a:lnTo>
                <a:lnTo>
                  <a:pt x="4923" y="1905"/>
                </a:lnTo>
                <a:cubicBezTo>
                  <a:pt x="4944" y="1956"/>
                  <a:pt x="4964" y="1999"/>
                  <a:pt x="4966" y="1999"/>
                </a:cubicBezTo>
                <a:cubicBezTo>
                  <a:pt x="4969" y="2000"/>
                  <a:pt x="4980" y="1961"/>
                  <a:pt x="4992" y="1913"/>
                </a:cubicBezTo>
                <a:cubicBezTo>
                  <a:pt x="5016" y="1808"/>
                  <a:pt x="5024" y="1806"/>
                  <a:pt x="5063" y="1888"/>
                </a:cubicBezTo>
                <a:lnTo>
                  <a:pt x="5093" y="1950"/>
                </a:lnTo>
                <a:lnTo>
                  <a:pt x="5120" y="1843"/>
                </a:lnTo>
                <a:lnTo>
                  <a:pt x="5149" y="1732"/>
                </a:lnTo>
                <a:lnTo>
                  <a:pt x="5105" y="1650"/>
                </a:lnTo>
                <a:cubicBezTo>
                  <a:pt x="5082" y="1605"/>
                  <a:pt x="5073" y="1581"/>
                  <a:pt x="5063" y="1588"/>
                </a:cubicBezTo>
                <a:close/>
                <a:moveTo>
                  <a:pt x="13931" y="1703"/>
                </a:moveTo>
                <a:cubicBezTo>
                  <a:pt x="13919" y="1713"/>
                  <a:pt x="13910" y="1762"/>
                  <a:pt x="13900" y="1847"/>
                </a:cubicBezTo>
                <a:lnTo>
                  <a:pt x="13882" y="1991"/>
                </a:lnTo>
                <a:lnTo>
                  <a:pt x="13933" y="2057"/>
                </a:lnTo>
                <a:cubicBezTo>
                  <a:pt x="13994" y="2137"/>
                  <a:pt x="14066" y="2303"/>
                  <a:pt x="14087" y="2410"/>
                </a:cubicBezTo>
                <a:cubicBezTo>
                  <a:pt x="14101" y="2486"/>
                  <a:pt x="14100" y="2491"/>
                  <a:pt x="14076" y="2546"/>
                </a:cubicBezTo>
                <a:cubicBezTo>
                  <a:pt x="14063" y="2578"/>
                  <a:pt x="14035" y="2619"/>
                  <a:pt x="14013" y="2637"/>
                </a:cubicBezTo>
                <a:cubicBezTo>
                  <a:pt x="13976" y="2668"/>
                  <a:pt x="13824" y="2682"/>
                  <a:pt x="13797" y="2657"/>
                </a:cubicBezTo>
                <a:cubicBezTo>
                  <a:pt x="13787" y="2648"/>
                  <a:pt x="13783" y="2679"/>
                  <a:pt x="13776" y="2793"/>
                </a:cubicBezTo>
                <a:cubicBezTo>
                  <a:pt x="13769" y="2924"/>
                  <a:pt x="13769" y="2944"/>
                  <a:pt x="13784" y="2974"/>
                </a:cubicBezTo>
                <a:cubicBezTo>
                  <a:pt x="13804" y="3014"/>
                  <a:pt x="13912" y="3019"/>
                  <a:pt x="13970" y="2982"/>
                </a:cubicBezTo>
                <a:cubicBezTo>
                  <a:pt x="14039" y="2938"/>
                  <a:pt x="14107" y="2835"/>
                  <a:pt x="14122" y="2752"/>
                </a:cubicBezTo>
                <a:cubicBezTo>
                  <a:pt x="14170" y="2496"/>
                  <a:pt x="14102" y="2002"/>
                  <a:pt x="13987" y="1773"/>
                </a:cubicBezTo>
                <a:cubicBezTo>
                  <a:pt x="13959" y="1718"/>
                  <a:pt x="13944" y="1693"/>
                  <a:pt x="13931" y="1703"/>
                </a:cubicBezTo>
                <a:close/>
                <a:moveTo>
                  <a:pt x="18478" y="1703"/>
                </a:moveTo>
                <a:cubicBezTo>
                  <a:pt x="18466" y="1714"/>
                  <a:pt x="18459" y="1762"/>
                  <a:pt x="18448" y="1847"/>
                </a:cubicBezTo>
                <a:lnTo>
                  <a:pt x="18430" y="1991"/>
                </a:lnTo>
                <a:lnTo>
                  <a:pt x="18481" y="2057"/>
                </a:lnTo>
                <a:cubicBezTo>
                  <a:pt x="18542" y="2135"/>
                  <a:pt x="18614" y="2301"/>
                  <a:pt x="18635" y="2410"/>
                </a:cubicBezTo>
                <a:cubicBezTo>
                  <a:pt x="18649" y="2486"/>
                  <a:pt x="18648" y="2491"/>
                  <a:pt x="18624" y="2546"/>
                </a:cubicBezTo>
                <a:cubicBezTo>
                  <a:pt x="18611" y="2578"/>
                  <a:pt x="18583" y="2619"/>
                  <a:pt x="18562" y="2637"/>
                </a:cubicBezTo>
                <a:cubicBezTo>
                  <a:pt x="18524" y="2668"/>
                  <a:pt x="18372" y="2682"/>
                  <a:pt x="18345" y="2657"/>
                </a:cubicBezTo>
                <a:cubicBezTo>
                  <a:pt x="18335" y="2648"/>
                  <a:pt x="18329" y="2679"/>
                  <a:pt x="18323" y="2793"/>
                </a:cubicBezTo>
                <a:cubicBezTo>
                  <a:pt x="18315" y="2925"/>
                  <a:pt x="18316" y="2946"/>
                  <a:pt x="18332" y="2978"/>
                </a:cubicBezTo>
                <a:cubicBezTo>
                  <a:pt x="18355" y="3026"/>
                  <a:pt x="18498" y="3004"/>
                  <a:pt x="18559" y="2945"/>
                </a:cubicBezTo>
                <a:cubicBezTo>
                  <a:pt x="18658" y="2848"/>
                  <a:pt x="18685" y="2759"/>
                  <a:pt x="18684" y="2526"/>
                </a:cubicBezTo>
                <a:cubicBezTo>
                  <a:pt x="18683" y="2244"/>
                  <a:pt x="18625" y="1953"/>
                  <a:pt x="18533" y="1769"/>
                </a:cubicBezTo>
                <a:cubicBezTo>
                  <a:pt x="18507" y="1716"/>
                  <a:pt x="18490" y="1693"/>
                  <a:pt x="18478" y="1703"/>
                </a:cubicBezTo>
                <a:close/>
                <a:moveTo>
                  <a:pt x="4181" y="2044"/>
                </a:moveTo>
                <a:cubicBezTo>
                  <a:pt x="4166" y="2068"/>
                  <a:pt x="4151" y="2116"/>
                  <a:pt x="4136" y="2184"/>
                </a:cubicBezTo>
                <a:cubicBezTo>
                  <a:pt x="4079" y="2461"/>
                  <a:pt x="4080" y="2728"/>
                  <a:pt x="4139" y="2797"/>
                </a:cubicBezTo>
                <a:cubicBezTo>
                  <a:pt x="4181" y="2845"/>
                  <a:pt x="4195" y="2842"/>
                  <a:pt x="4216" y="2780"/>
                </a:cubicBezTo>
                <a:cubicBezTo>
                  <a:pt x="4239" y="2712"/>
                  <a:pt x="4249" y="2752"/>
                  <a:pt x="4241" y="2891"/>
                </a:cubicBezTo>
                <a:cubicBezTo>
                  <a:pt x="4230" y="3100"/>
                  <a:pt x="4095" y="3425"/>
                  <a:pt x="3993" y="3488"/>
                </a:cubicBezTo>
                <a:cubicBezTo>
                  <a:pt x="3954" y="3512"/>
                  <a:pt x="3935" y="3510"/>
                  <a:pt x="3886" y="3475"/>
                </a:cubicBezTo>
                <a:cubicBezTo>
                  <a:pt x="3817" y="3428"/>
                  <a:pt x="3807" y="3428"/>
                  <a:pt x="3807" y="3459"/>
                </a:cubicBezTo>
                <a:cubicBezTo>
                  <a:pt x="3807" y="3488"/>
                  <a:pt x="3895" y="3646"/>
                  <a:pt x="3931" y="3681"/>
                </a:cubicBezTo>
                <a:cubicBezTo>
                  <a:pt x="4037" y="3785"/>
                  <a:pt x="4168" y="3570"/>
                  <a:pt x="4232" y="3188"/>
                </a:cubicBezTo>
                <a:cubicBezTo>
                  <a:pt x="4282" y="2889"/>
                  <a:pt x="4293" y="2752"/>
                  <a:pt x="4289" y="2505"/>
                </a:cubicBezTo>
                <a:cubicBezTo>
                  <a:pt x="4285" y="2281"/>
                  <a:pt x="4261" y="2104"/>
                  <a:pt x="4226" y="2044"/>
                </a:cubicBezTo>
                <a:cubicBezTo>
                  <a:pt x="4212" y="2020"/>
                  <a:pt x="4197" y="2021"/>
                  <a:pt x="4181" y="2044"/>
                </a:cubicBezTo>
                <a:close/>
                <a:moveTo>
                  <a:pt x="3696" y="2077"/>
                </a:moveTo>
                <a:cubicBezTo>
                  <a:pt x="3692" y="2077"/>
                  <a:pt x="3679" y="2130"/>
                  <a:pt x="3668" y="2192"/>
                </a:cubicBezTo>
                <a:cubicBezTo>
                  <a:pt x="3650" y="2293"/>
                  <a:pt x="3649" y="2312"/>
                  <a:pt x="3660" y="2361"/>
                </a:cubicBezTo>
                <a:cubicBezTo>
                  <a:pt x="3724" y="2639"/>
                  <a:pt x="3703" y="2693"/>
                  <a:pt x="3519" y="2719"/>
                </a:cubicBezTo>
                <a:cubicBezTo>
                  <a:pt x="3387" y="2737"/>
                  <a:pt x="3359" y="2767"/>
                  <a:pt x="3308" y="2949"/>
                </a:cubicBezTo>
                <a:cubicBezTo>
                  <a:pt x="3273" y="3077"/>
                  <a:pt x="3247" y="3274"/>
                  <a:pt x="3262" y="3307"/>
                </a:cubicBezTo>
                <a:cubicBezTo>
                  <a:pt x="3268" y="3321"/>
                  <a:pt x="3312" y="3356"/>
                  <a:pt x="3359" y="3389"/>
                </a:cubicBezTo>
                <a:cubicBezTo>
                  <a:pt x="3406" y="3422"/>
                  <a:pt x="3446" y="3464"/>
                  <a:pt x="3448" y="3480"/>
                </a:cubicBezTo>
                <a:cubicBezTo>
                  <a:pt x="3453" y="3521"/>
                  <a:pt x="3392" y="3601"/>
                  <a:pt x="3310" y="3660"/>
                </a:cubicBezTo>
                <a:cubicBezTo>
                  <a:pt x="3154" y="3772"/>
                  <a:pt x="2988" y="3752"/>
                  <a:pt x="2908" y="3611"/>
                </a:cubicBezTo>
                <a:cubicBezTo>
                  <a:pt x="2837" y="3487"/>
                  <a:pt x="2831" y="3293"/>
                  <a:pt x="2890" y="3011"/>
                </a:cubicBezTo>
                <a:cubicBezTo>
                  <a:pt x="2903" y="2951"/>
                  <a:pt x="2911" y="2895"/>
                  <a:pt x="2908" y="2887"/>
                </a:cubicBezTo>
                <a:cubicBezTo>
                  <a:pt x="2898" y="2859"/>
                  <a:pt x="2865" y="2968"/>
                  <a:pt x="2836" y="3130"/>
                </a:cubicBezTo>
                <a:cubicBezTo>
                  <a:pt x="2810" y="3275"/>
                  <a:pt x="2807" y="3323"/>
                  <a:pt x="2807" y="3504"/>
                </a:cubicBezTo>
                <a:cubicBezTo>
                  <a:pt x="2807" y="3675"/>
                  <a:pt x="2810" y="3721"/>
                  <a:pt x="2826" y="3780"/>
                </a:cubicBezTo>
                <a:cubicBezTo>
                  <a:pt x="2850" y="3868"/>
                  <a:pt x="2894" y="3941"/>
                  <a:pt x="2948" y="3981"/>
                </a:cubicBezTo>
                <a:cubicBezTo>
                  <a:pt x="3023" y="4037"/>
                  <a:pt x="3155" y="4024"/>
                  <a:pt x="3244" y="3952"/>
                </a:cubicBezTo>
                <a:cubicBezTo>
                  <a:pt x="3419" y="3813"/>
                  <a:pt x="3523" y="3584"/>
                  <a:pt x="3523" y="3340"/>
                </a:cubicBezTo>
                <a:cubicBezTo>
                  <a:pt x="3523" y="3269"/>
                  <a:pt x="3521" y="3264"/>
                  <a:pt x="3448" y="3212"/>
                </a:cubicBezTo>
                <a:cubicBezTo>
                  <a:pt x="3407" y="3183"/>
                  <a:pt x="3362" y="3145"/>
                  <a:pt x="3350" y="3130"/>
                </a:cubicBezTo>
                <a:cubicBezTo>
                  <a:pt x="3328" y="3104"/>
                  <a:pt x="3328" y="3103"/>
                  <a:pt x="3345" y="3068"/>
                </a:cubicBezTo>
                <a:cubicBezTo>
                  <a:pt x="3376" y="3007"/>
                  <a:pt x="3424" y="2982"/>
                  <a:pt x="3517" y="2982"/>
                </a:cubicBezTo>
                <a:cubicBezTo>
                  <a:pt x="3566" y="2982"/>
                  <a:pt x="3625" y="2969"/>
                  <a:pt x="3648" y="2953"/>
                </a:cubicBezTo>
                <a:cubicBezTo>
                  <a:pt x="3688" y="2926"/>
                  <a:pt x="3691" y="2918"/>
                  <a:pt x="3717" y="2760"/>
                </a:cubicBezTo>
                <a:cubicBezTo>
                  <a:pt x="3741" y="2616"/>
                  <a:pt x="3744" y="2574"/>
                  <a:pt x="3739" y="2443"/>
                </a:cubicBezTo>
                <a:cubicBezTo>
                  <a:pt x="3734" y="2287"/>
                  <a:pt x="3710" y="2077"/>
                  <a:pt x="3696" y="2077"/>
                </a:cubicBezTo>
                <a:close/>
                <a:moveTo>
                  <a:pt x="13013" y="2127"/>
                </a:moveTo>
                <a:cubicBezTo>
                  <a:pt x="13006" y="2127"/>
                  <a:pt x="12966" y="2325"/>
                  <a:pt x="12966" y="2361"/>
                </a:cubicBezTo>
                <a:cubicBezTo>
                  <a:pt x="12966" y="2373"/>
                  <a:pt x="12980" y="2427"/>
                  <a:pt x="12995" y="2476"/>
                </a:cubicBezTo>
                <a:cubicBezTo>
                  <a:pt x="13033" y="2593"/>
                  <a:pt x="13070" y="2816"/>
                  <a:pt x="13063" y="2879"/>
                </a:cubicBezTo>
                <a:cubicBezTo>
                  <a:pt x="13053" y="2961"/>
                  <a:pt x="12977" y="3214"/>
                  <a:pt x="12930" y="3323"/>
                </a:cubicBezTo>
                <a:cubicBezTo>
                  <a:pt x="12905" y="3380"/>
                  <a:pt x="12864" y="3452"/>
                  <a:pt x="12837" y="3484"/>
                </a:cubicBezTo>
                <a:cubicBezTo>
                  <a:pt x="12791" y="3538"/>
                  <a:pt x="12784" y="3541"/>
                  <a:pt x="12721" y="3512"/>
                </a:cubicBezTo>
                <a:cubicBezTo>
                  <a:pt x="12684" y="3495"/>
                  <a:pt x="12652" y="3488"/>
                  <a:pt x="12649" y="3496"/>
                </a:cubicBezTo>
                <a:cubicBezTo>
                  <a:pt x="12646" y="3504"/>
                  <a:pt x="12679" y="3554"/>
                  <a:pt x="12721" y="3611"/>
                </a:cubicBezTo>
                <a:cubicBezTo>
                  <a:pt x="12781" y="3692"/>
                  <a:pt x="12805" y="3715"/>
                  <a:pt x="12831" y="3706"/>
                </a:cubicBezTo>
                <a:cubicBezTo>
                  <a:pt x="12916" y="3677"/>
                  <a:pt x="13013" y="3450"/>
                  <a:pt x="13063" y="3171"/>
                </a:cubicBezTo>
                <a:cubicBezTo>
                  <a:pt x="13111" y="2899"/>
                  <a:pt x="13103" y="2472"/>
                  <a:pt x="13043" y="2221"/>
                </a:cubicBezTo>
                <a:cubicBezTo>
                  <a:pt x="13031" y="2169"/>
                  <a:pt x="13017" y="2127"/>
                  <a:pt x="13013" y="2127"/>
                </a:cubicBezTo>
                <a:close/>
                <a:moveTo>
                  <a:pt x="18900" y="3179"/>
                </a:moveTo>
                <a:cubicBezTo>
                  <a:pt x="18863" y="3182"/>
                  <a:pt x="18825" y="3268"/>
                  <a:pt x="18802" y="3397"/>
                </a:cubicBezTo>
                <a:cubicBezTo>
                  <a:pt x="18781" y="3514"/>
                  <a:pt x="18783" y="3566"/>
                  <a:pt x="18814" y="3636"/>
                </a:cubicBezTo>
                <a:cubicBezTo>
                  <a:pt x="18826" y="3664"/>
                  <a:pt x="18827" y="3675"/>
                  <a:pt x="18814" y="3743"/>
                </a:cubicBezTo>
                <a:cubicBezTo>
                  <a:pt x="18806" y="3784"/>
                  <a:pt x="18802" y="3831"/>
                  <a:pt x="18805" y="3850"/>
                </a:cubicBezTo>
                <a:cubicBezTo>
                  <a:pt x="18808" y="3873"/>
                  <a:pt x="18819" y="3861"/>
                  <a:pt x="18841" y="3804"/>
                </a:cubicBezTo>
                <a:cubicBezTo>
                  <a:pt x="18858" y="3760"/>
                  <a:pt x="18899" y="3698"/>
                  <a:pt x="18933" y="3665"/>
                </a:cubicBezTo>
                <a:cubicBezTo>
                  <a:pt x="18972" y="3627"/>
                  <a:pt x="19000" y="3583"/>
                  <a:pt x="19009" y="3545"/>
                </a:cubicBezTo>
                <a:cubicBezTo>
                  <a:pt x="19017" y="3512"/>
                  <a:pt x="19021" y="3478"/>
                  <a:pt x="19018" y="3471"/>
                </a:cubicBezTo>
                <a:cubicBezTo>
                  <a:pt x="19016" y="3465"/>
                  <a:pt x="18988" y="3475"/>
                  <a:pt x="18956" y="3496"/>
                </a:cubicBezTo>
                <a:cubicBezTo>
                  <a:pt x="18902" y="3530"/>
                  <a:pt x="18895" y="3531"/>
                  <a:pt x="18866" y="3492"/>
                </a:cubicBezTo>
                <a:cubicBezTo>
                  <a:pt x="18828" y="3440"/>
                  <a:pt x="18825" y="3387"/>
                  <a:pt x="18859" y="3336"/>
                </a:cubicBezTo>
                <a:cubicBezTo>
                  <a:pt x="18879" y="3304"/>
                  <a:pt x="18886" y="3303"/>
                  <a:pt x="18905" y="3331"/>
                </a:cubicBezTo>
                <a:cubicBezTo>
                  <a:pt x="18933" y="3372"/>
                  <a:pt x="18948" y="3354"/>
                  <a:pt x="18948" y="3274"/>
                </a:cubicBezTo>
                <a:cubicBezTo>
                  <a:pt x="18948" y="3202"/>
                  <a:pt x="18935" y="3177"/>
                  <a:pt x="18900" y="3179"/>
                </a:cubicBezTo>
                <a:close/>
                <a:moveTo>
                  <a:pt x="6425" y="3257"/>
                </a:moveTo>
                <a:cubicBezTo>
                  <a:pt x="6410" y="3230"/>
                  <a:pt x="6383" y="3231"/>
                  <a:pt x="6355" y="3274"/>
                </a:cubicBezTo>
                <a:cubicBezTo>
                  <a:pt x="6290" y="3370"/>
                  <a:pt x="6259" y="3612"/>
                  <a:pt x="6301" y="3689"/>
                </a:cubicBezTo>
                <a:cubicBezTo>
                  <a:pt x="6319" y="3722"/>
                  <a:pt x="6318" y="3729"/>
                  <a:pt x="6304" y="3808"/>
                </a:cubicBezTo>
                <a:cubicBezTo>
                  <a:pt x="6296" y="3854"/>
                  <a:pt x="6291" y="3904"/>
                  <a:pt x="6293" y="3924"/>
                </a:cubicBezTo>
                <a:cubicBezTo>
                  <a:pt x="6297" y="3949"/>
                  <a:pt x="6307" y="3940"/>
                  <a:pt x="6331" y="3878"/>
                </a:cubicBezTo>
                <a:cubicBezTo>
                  <a:pt x="6348" y="3832"/>
                  <a:pt x="6392" y="3764"/>
                  <a:pt x="6428" y="3726"/>
                </a:cubicBezTo>
                <a:cubicBezTo>
                  <a:pt x="6477" y="3675"/>
                  <a:pt x="6495" y="3638"/>
                  <a:pt x="6505" y="3582"/>
                </a:cubicBezTo>
                <a:cubicBezTo>
                  <a:pt x="6521" y="3497"/>
                  <a:pt x="6522" y="3501"/>
                  <a:pt x="6473" y="3549"/>
                </a:cubicBezTo>
                <a:cubicBezTo>
                  <a:pt x="6418" y="3602"/>
                  <a:pt x="6361" y="3596"/>
                  <a:pt x="6335" y="3537"/>
                </a:cubicBezTo>
                <a:cubicBezTo>
                  <a:pt x="6314" y="3490"/>
                  <a:pt x="6314" y="3490"/>
                  <a:pt x="6331" y="3438"/>
                </a:cubicBezTo>
                <a:cubicBezTo>
                  <a:pt x="6350" y="3378"/>
                  <a:pt x="6374" y="3372"/>
                  <a:pt x="6401" y="3418"/>
                </a:cubicBezTo>
                <a:cubicBezTo>
                  <a:pt x="6416" y="3444"/>
                  <a:pt x="6421" y="3441"/>
                  <a:pt x="6428" y="3410"/>
                </a:cubicBezTo>
                <a:cubicBezTo>
                  <a:pt x="6443" y="3342"/>
                  <a:pt x="6440" y="3285"/>
                  <a:pt x="6425" y="3257"/>
                </a:cubicBezTo>
                <a:close/>
                <a:moveTo>
                  <a:pt x="8512" y="3311"/>
                </a:moveTo>
                <a:cubicBezTo>
                  <a:pt x="8508" y="3311"/>
                  <a:pt x="8496" y="3349"/>
                  <a:pt x="8485" y="3397"/>
                </a:cubicBezTo>
                <a:lnTo>
                  <a:pt x="8464" y="3488"/>
                </a:lnTo>
                <a:lnTo>
                  <a:pt x="8423" y="3410"/>
                </a:lnTo>
                <a:lnTo>
                  <a:pt x="8383" y="3336"/>
                </a:lnTo>
                <a:lnTo>
                  <a:pt x="8358" y="3438"/>
                </a:lnTo>
                <a:lnTo>
                  <a:pt x="8332" y="3541"/>
                </a:lnTo>
                <a:lnTo>
                  <a:pt x="8368" y="3628"/>
                </a:lnTo>
                <a:cubicBezTo>
                  <a:pt x="8409" y="3725"/>
                  <a:pt x="8425" y="3731"/>
                  <a:pt x="8432" y="3665"/>
                </a:cubicBezTo>
                <a:cubicBezTo>
                  <a:pt x="8435" y="3639"/>
                  <a:pt x="8445" y="3599"/>
                  <a:pt x="8455" y="3574"/>
                </a:cubicBezTo>
                <a:cubicBezTo>
                  <a:pt x="8472" y="3531"/>
                  <a:pt x="8473" y="3531"/>
                  <a:pt x="8506" y="3599"/>
                </a:cubicBezTo>
                <a:lnTo>
                  <a:pt x="8540" y="3669"/>
                </a:lnTo>
                <a:lnTo>
                  <a:pt x="8565" y="3582"/>
                </a:lnTo>
                <a:cubicBezTo>
                  <a:pt x="8579" y="3535"/>
                  <a:pt x="8592" y="3487"/>
                  <a:pt x="8592" y="3471"/>
                </a:cubicBezTo>
                <a:cubicBezTo>
                  <a:pt x="8592" y="3444"/>
                  <a:pt x="8525" y="3310"/>
                  <a:pt x="8512" y="3311"/>
                </a:cubicBezTo>
                <a:close/>
                <a:moveTo>
                  <a:pt x="1633" y="3406"/>
                </a:moveTo>
                <a:cubicBezTo>
                  <a:pt x="1633" y="3331"/>
                  <a:pt x="1365" y="3712"/>
                  <a:pt x="1341" y="3821"/>
                </a:cubicBezTo>
                <a:cubicBezTo>
                  <a:pt x="1331" y="3866"/>
                  <a:pt x="1323" y="3908"/>
                  <a:pt x="1323" y="3915"/>
                </a:cubicBezTo>
                <a:cubicBezTo>
                  <a:pt x="1323" y="3939"/>
                  <a:pt x="1590" y="3559"/>
                  <a:pt x="1612" y="3504"/>
                </a:cubicBezTo>
                <a:cubicBezTo>
                  <a:pt x="1624" y="3476"/>
                  <a:pt x="1633" y="3431"/>
                  <a:pt x="1633" y="3406"/>
                </a:cubicBezTo>
                <a:close/>
                <a:moveTo>
                  <a:pt x="8264" y="3406"/>
                </a:moveTo>
                <a:cubicBezTo>
                  <a:pt x="8264" y="3331"/>
                  <a:pt x="7995" y="3712"/>
                  <a:pt x="7971" y="3821"/>
                </a:cubicBezTo>
                <a:cubicBezTo>
                  <a:pt x="7961" y="3866"/>
                  <a:pt x="7953" y="3908"/>
                  <a:pt x="7953" y="3915"/>
                </a:cubicBezTo>
                <a:cubicBezTo>
                  <a:pt x="7953" y="3939"/>
                  <a:pt x="8221" y="3559"/>
                  <a:pt x="8243" y="3504"/>
                </a:cubicBezTo>
                <a:cubicBezTo>
                  <a:pt x="8254" y="3476"/>
                  <a:pt x="8264" y="3431"/>
                  <a:pt x="8264" y="3406"/>
                </a:cubicBezTo>
                <a:close/>
                <a:moveTo>
                  <a:pt x="9264" y="3414"/>
                </a:moveTo>
                <a:cubicBezTo>
                  <a:pt x="9253" y="3414"/>
                  <a:pt x="9202" y="3606"/>
                  <a:pt x="9206" y="3636"/>
                </a:cubicBezTo>
                <a:cubicBezTo>
                  <a:pt x="9207" y="3648"/>
                  <a:pt x="9224" y="3693"/>
                  <a:pt x="9244" y="3734"/>
                </a:cubicBezTo>
                <a:cubicBezTo>
                  <a:pt x="9264" y="3776"/>
                  <a:pt x="9284" y="3808"/>
                  <a:pt x="9286" y="3808"/>
                </a:cubicBezTo>
                <a:cubicBezTo>
                  <a:pt x="9289" y="3809"/>
                  <a:pt x="9302" y="3761"/>
                  <a:pt x="9316" y="3697"/>
                </a:cubicBezTo>
                <a:lnTo>
                  <a:pt x="9341" y="3582"/>
                </a:lnTo>
                <a:lnTo>
                  <a:pt x="9307" y="3496"/>
                </a:lnTo>
                <a:cubicBezTo>
                  <a:pt x="9288" y="3450"/>
                  <a:pt x="9269" y="3414"/>
                  <a:pt x="9264" y="3414"/>
                </a:cubicBezTo>
                <a:close/>
                <a:moveTo>
                  <a:pt x="1045" y="4207"/>
                </a:moveTo>
                <a:cubicBezTo>
                  <a:pt x="1036" y="4215"/>
                  <a:pt x="1027" y="4249"/>
                  <a:pt x="1008" y="4327"/>
                </a:cubicBezTo>
                <a:cubicBezTo>
                  <a:pt x="996" y="4376"/>
                  <a:pt x="995" y="4378"/>
                  <a:pt x="960" y="4310"/>
                </a:cubicBezTo>
                <a:cubicBezTo>
                  <a:pt x="940" y="4272"/>
                  <a:pt x="923" y="4240"/>
                  <a:pt x="920" y="4240"/>
                </a:cubicBezTo>
                <a:cubicBezTo>
                  <a:pt x="917" y="4240"/>
                  <a:pt x="902" y="4280"/>
                  <a:pt x="888" y="4331"/>
                </a:cubicBezTo>
                <a:lnTo>
                  <a:pt x="863" y="4425"/>
                </a:lnTo>
                <a:lnTo>
                  <a:pt x="903" y="4520"/>
                </a:lnTo>
                <a:cubicBezTo>
                  <a:pt x="949" y="4630"/>
                  <a:pt x="954" y="4634"/>
                  <a:pt x="962" y="4573"/>
                </a:cubicBezTo>
                <a:cubicBezTo>
                  <a:pt x="965" y="4549"/>
                  <a:pt x="974" y="4502"/>
                  <a:pt x="982" y="4471"/>
                </a:cubicBezTo>
                <a:lnTo>
                  <a:pt x="999" y="4413"/>
                </a:lnTo>
                <a:lnTo>
                  <a:pt x="1036" y="4491"/>
                </a:lnTo>
                <a:lnTo>
                  <a:pt x="1074" y="4565"/>
                </a:lnTo>
                <a:lnTo>
                  <a:pt x="1102" y="4458"/>
                </a:lnTo>
                <a:lnTo>
                  <a:pt x="1130" y="4347"/>
                </a:lnTo>
                <a:lnTo>
                  <a:pt x="1087" y="4265"/>
                </a:lnTo>
                <a:cubicBezTo>
                  <a:pt x="1064" y="4220"/>
                  <a:pt x="1055" y="4200"/>
                  <a:pt x="1045" y="4207"/>
                </a:cubicBezTo>
                <a:close/>
                <a:moveTo>
                  <a:pt x="3236" y="4207"/>
                </a:moveTo>
                <a:cubicBezTo>
                  <a:pt x="3227" y="4215"/>
                  <a:pt x="3219" y="4249"/>
                  <a:pt x="3201" y="4327"/>
                </a:cubicBezTo>
                <a:cubicBezTo>
                  <a:pt x="3189" y="4376"/>
                  <a:pt x="3188" y="4378"/>
                  <a:pt x="3153" y="4310"/>
                </a:cubicBezTo>
                <a:cubicBezTo>
                  <a:pt x="3133" y="4272"/>
                  <a:pt x="3114" y="4240"/>
                  <a:pt x="3111" y="4240"/>
                </a:cubicBezTo>
                <a:cubicBezTo>
                  <a:pt x="3108" y="4240"/>
                  <a:pt x="3094" y="4280"/>
                  <a:pt x="3080" y="4331"/>
                </a:cubicBezTo>
                <a:lnTo>
                  <a:pt x="3054" y="4425"/>
                </a:lnTo>
                <a:lnTo>
                  <a:pt x="3095" y="4520"/>
                </a:lnTo>
                <a:cubicBezTo>
                  <a:pt x="3141" y="4630"/>
                  <a:pt x="3145" y="4634"/>
                  <a:pt x="3153" y="4573"/>
                </a:cubicBezTo>
                <a:cubicBezTo>
                  <a:pt x="3156" y="4549"/>
                  <a:pt x="3166" y="4502"/>
                  <a:pt x="3175" y="4471"/>
                </a:cubicBezTo>
                <a:lnTo>
                  <a:pt x="3192" y="4413"/>
                </a:lnTo>
                <a:lnTo>
                  <a:pt x="3229" y="4491"/>
                </a:lnTo>
                <a:lnTo>
                  <a:pt x="3266" y="4565"/>
                </a:lnTo>
                <a:lnTo>
                  <a:pt x="3293" y="4458"/>
                </a:lnTo>
                <a:lnTo>
                  <a:pt x="3322" y="4347"/>
                </a:lnTo>
                <a:lnTo>
                  <a:pt x="3280" y="4265"/>
                </a:lnTo>
                <a:cubicBezTo>
                  <a:pt x="3257" y="4220"/>
                  <a:pt x="3246" y="4200"/>
                  <a:pt x="3236" y="4207"/>
                </a:cubicBezTo>
                <a:close/>
                <a:moveTo>
                  <a:pt x="11049" y="4590"/>
                </a:moveTo>
                <a:cubicBezTo>
                  <a:pt x="11049" y="4515"/>
                  <a:pt x="10781" y="4892"/>
                  <a:pt x="10756" y="5001"/>
                </a:cubicBezTo>
                <a:cubicBezTo>
                  <a:pt x="10747" y="5046"/>
                  <a:pt x="10739" y="5092"/>
                  <a:pt x="10739" y="5100"/>
                </a:cubicBezTo>
                <a:cubicBezTo>
                  <a:pt x="10739" y="5124"/>
                  <a:pt x="11006" y="4739"/>
                  <a:pt x="11028" y="4684"/>
                </a:cubicBezTo>
                <a:cubicBezTo>
                  <a:pt x="11039" y="4656"/>
                  <a:pt x="11049" y="4615"/>
                  <a:pt x="11049" y="4590"/>
                </a:cubicBezTo>
                <a:close/>
                <a:moveTo>
                  <a:pt x="17311" y="5388"/>
                </a:moveTo>
                <a:cubicBezTo>
                  <a:pt x="17274" y="5420"/>
                  <a:pt x="17248" y="5479"/>
                  <a:pt x="17230" y="5577"/>
                </a:cubicBezTo>
                <a:cubicBezTo>
                  <a:pt x="17197" y="5754"/>
                  <a:pt x="17210" y="5862"/>
                  <a:pt x="17270" y="5926"/>
                </a:cubicBezTo>
                <a:lnTo>
                  <a:pt x="17297" y="5955"/>
                </a:lnTo>
                <a:lnTo>
                  <a:pt x="17272" y="6029"/>
                </a:lnTo>
                <a:cubicBezTo>
                  <a:pt x="17258" y="6070"/>
                  <a:pt x="17214" y="6159"/>
                  <a:pt x="17176" y="6231"/>
                </a:cubicBezTo>
                <a:cubicBezTo>
                  <a:pt x="17138" y="6302"/>
                  <a:pt x="17104" y="6371"/>
                  <a:pt x="17099" y="6383"/>
                </a:cubicBezTo>
                <a:cubicBezTo>
                  <a:pt x="17094" y="6395"/>
                  <a:pt x="17102" y="6403"/>
                  <a:pt x="17117" y="6403"/>
                </a:cubicBezTo>
                <a:cubicBezTo>
                  <a:pt x="17152" y="6403"/>
                  <a:pt x="17253" y="6244"/>
                  <a:pt x="17302" y="6111"/>
                </a:cubicBezTo>
                <a:cubicBezTo>
                  <a:pt x="17343" y="5998"/>
                  <a:pt x="17358" y="5981"/>
                  <a:pt x="17375" y="6029"/>
                </a:cubicBezTo>
                <a:cubicBezTo>
                  <a:pt x="17390" y="6071"/>
                  <a:pt x="17405" y="6033"/>
                  <a:pt x="17405" y="5951"/>
                </a:cubicBezTo>
                <a:cubicBezTo>
                  <a:pt x="17405" y="5905"/>
                  <a:pt x="17398" y="5868"/>
                  <a:pt x="17387" y="5852"/>
                </a:cubicBezTo>
                <a:cubicBezTo>
                  <a:pt x="17372" y="5830"/>
                  <a:pt x="17371" y="5804"/>
                  <a:pt x="17375" y="5663"/>
                </a:cubicBezTo>
                <a:cubicBezTo>
                  <a:pt x="17379" y="5513"/>
                  <a:pt x="17378" y="5499"/>
                  <a:pt x="17356" y="5437"/>
                </a:cubicBezTo>
                <a:cubicBezTo>
                  <a:pt x="17337" y="5387"/>
                  <a:pt x="17326" y="5374"/>
                  <a:pt x="17311" y="5388"/>
                </a:cubicBezTo>
                <a:close/>
                <a:moveTo>
                  <a:pt x="9676" y="5791"/>
                </a:moveTo>
                <a:cubicBezTo>
                  <a:pt x="9639" y="5823"/>
                  <a:pt x="9613" y="5882"/>
                  <a:pt x="9595" y="5980"/>
                </a:cubicBezTo>
                <a:cubicBezTo>
                  <a:pt x="9562" y="6157"/>
                  <a:pt x="9576" y="6265"/>
                  <a:pt x="9637" y="6329"/>
                </a:cubicBezTo>
                <a:lnTo>
                  <a:pt x="9664" y="6354"/>
                </a:lnTo>
                <a:lnTo>
                  <a:pt x="9637" y="6432"/>
                </a:lnTo>
                <a:cubicBezTo>
                  <a:pt x="9623" y="6473"/>
                  <a:pt x="9579" y="6562"/>
                  <a:pt x="9541" y="6634"/>
                </a:cubicBezTo>
                <a:cubicBezTo>
                  <a:pt x="9504" y="6705"/>
                  <a:pt x="9469" y="6774"/>
                  <a:pt x="9464" y="6786"/>
                </a:cubicBezTo>
                <a:cubicBezTo>
                  <a:pt x="9459" y="6798"/>
                  <a:pt x="9467" y="6806"/>
                  <a:pt x="9482" y="6806"/>
                </a:cubicBezTo>
                <a:cubicBezTo>
                  <a:pt x="9517" y="6806"/>
                  <a:pt x="9619" y="6647"/>
                  <a:pt x="9667" y="6514"/>
                </a:cubicBezTo>
                <a:cubicBezTo>
                  <a:pt x="9708" y="6401"/>
                  <a:pt x="9723" y="6384"/>
                  <a:pt x="9740" y="6432"/>
                </a:cubicBezTo>
                <a:cubicBezTo>
                  <a:pt x="9755" y="6474"/>
                  <a:pt x="9770" y="6436"/>
                  <a:pt x="9770" y="6354"/>
                </a:cubicBezTo>
                <a:cubicBezTo>
                  <a:pt x="9770" y="6308"/>
                  <a:pt x="9764" y="6271"/>
                  <a:pt x="9753" y="6255"/>
                </a:cubicBezTo>
                <a:cubicBezTo>
                  <a:pt x="9738" y="6233"/>
                  <a:pt x="9736" y="6207"/>
                  <a:pt x="9740" y="6066"/>
                </a:cubicBezTo>
                <a:cubicBezTo>
                  <a:pt x="9744" y="5916"/>
                  <a:pt x="9743" y="5902"/>
                  <a:pt x="9721" y="5840"/>
                </a:cubicBezTo>
                <a:cubicBezTo>
                  <a:pt x="9702" y="5790"/>
                  <a:pt x="9691" y="5777"/>
                  <a:pt x="9676" y="5791"/>
                </a:cubicBezTo>
                <a:close/>
                <a:moveTo>
                  <a:pt x="7256" y="5807"/>
                </a:moveTo>
                <a:cubicBezTo>
                  <a:pt x="7251" y="5799"/>
                  <a:pt x="7238" y="5809"/>
                  <a:pt x="7216" y="5844"/>
                </a:cubicBezTo>
                <a:cubicBezTo>
                  <a:pt x="7192" y="5881"/>
                  <a:pt x="7132" y="5968"/>
                  <a:pt x="7082" y="6037"/>
                </a:cubicBezTo>
                <a:cubicBezTo>
                  <a:pt x="7019" y="6124"/>
                  <a:pt x="6988" y="6183"/>
                  <a:pt x="6983" y="6222"/>
                </a:cubicBezTo>
                <a:cubicBezTo>
                  <a:pt x="6979" y="6253"/>
                  <a:pt x="6977" y="6280"/>
                  <a:pt x="6979" y="6280"/>
                </a:cubicBezTo>
                <a:cubicBezTo>
                  <a:pt x="6996" y="6280"/>
                  <a:pt x="7234" y="5934"/>
                  <a:pt x="7244" y="5893"/>
                </a:cubicBezTo>
                <a:cubicBezTo>
                  <a:pt x="7257" y="5843"/>
                  <a:pt x="7261" y="5815"/>
                  <a:pt x="7256" y="5807"/>
                </a:cubicBezTo>
                <a:close/>
                <a:moveTo>
                  <a:pt x="1321" y="5914"/>
                </a:moveTo>
                <a:cubicBezTo>
                  <a:pt x="1319" y="5906"/>
                  <a:pt x="1254" y="5982"/>
                  <a:pt x="1178" y="6087"/>
                </a:cubicBezTo>
                <a:cubicBezTo>
                  <a:pt x="1070" y="6236"/>
                  <a:pt x="1037" y="6295"/>
                  <a:pt x="1026" y="6354"/>
                </a:cubicBezTo>
                <a:cubicBezTo>
                  <a:pt x="1018" y="6395"/>
                  <a:pt x="1012" y="6436"/>
                  <a:pt x="1012" y="6444"/>
                </a:cubicBezTo>
                <a:cubicBezTo>
                  <a:pt x="1012" y="6464"/>
                  <a:pt x="998" y="6481"/>
                  <a:pt x="1166" y="6247"/>
                </a:cubicBezTo>
                <a:cubicBezTo>
                  <a:pt x="1267" y="6106"/>
                  <a:pt x="1308" y="6033"/>
                  <a:pt x="1315" y="5988"/>
                </a:cubicBezTo>
                <a:cubicBezTo>
                  <a:pt x="1321" y="5954"/>
                  <a:pt x="1324" y="5922"/>
                  <a:pt x="1321" y="5914"/>
                </a:cubicBezTo>
                <a:close/>
                <a:moveTo>
                  <a:pt x="7252" y="6058"/>
                </a:moveTo>
                <a:cubicBezTo>
                  <a:pt x="7248" y="6063"/>
                  <a:pt x="7190" y="6139"/>
                  <a:pt x="7122" y="6231"/>
                </a:cubicBezTo>
                <a:cubicBezTo>
                  <a:pt x="7028" y="6356"/>
                  <a:pt x="6996" y="6415"/>
                  <a:pt x="6987" y="6465"/>
                </a:cubicBezTo>
                <a:cubicBezTo>
                  <a:pt x="6981" y="6501"/>
                  <a:pt x="6977" y="6531"/>
                  <a:pt x="6979" y="6531"/>
                </a:cubicBezTo>
                <a:cubicBezTo>
                  <a:pt x="6992" y="6531"/>
                  <a:pt x="7222" y="6209"/>
                  <a:pt x="7238" y="6169"/>
                </a:cubicBezTo>
                <a:cubicBezTo>
                  <a:pt x="7257" y="6121"/>
                  <a:pt x="7267" y="6038"/>
                  <a:pt x="7252" y="6058"/>
                </a:cubicBezTo>
                <a:close/>
                <a:moveTo>
                  <a:pt x="13237" y="6140"/>
                </a:moveTo>
                <a:cubicBezTo>
                  <a:pt x="13200" y="6172"/>
                  <a:pt x="13175" y="6236"/>
                  <a:pt x="13157" y="6333"/>
                </a:cubicBezTo>
                <a:cubicBezTo>
                  <a:pt x="13124" y="6510"/>
                  <a:pt x="13138" y="6615"/>
                  <a:pt x="13198" y="6679"/>
                </a:cubicBezTo>
                <a:lnTo>
                  <a:pt x="13225" y="6708"/>
                </a:lnTo>
                <a:lnTo>
                  <a:pt x="13198" y="6782"/>
                </a:lnTo>
                <a:cubicBezTo>
                  <a:pt x="13184" y="6823"/>
                  <a:pt x="13141" y="6916"/>
                  <a:pt x="13103" y="6987"/>
                </a:cubicBezTo>
                <a:cubicBezTo>
                  <a:pt x="13065" y="7058"/>
                  <a:pt x="13030" y="7128"/>
                  <a:pt x="13025" y="7139"/>
                </a:cubicBezTo>
                <a:cubicBezTo>
                  <a:pt x="13020" y="7151"/>
                  <a:pt x="13028" y="7160"/>
                  <a:pt x="13043" y="7160"/>
                </a:cubicBezTo>
                <a:cubicBezTo>
                  <a:pt x="13079" y="7160"/>
                  <a:pt x="13180" y="7001"/>
                  <a:pt x="13228" y="6868"/>
                </a:cubicBezTo>
                <a:cubicBezTo>
                  <a:pt x="13269" y="6755"/>
                  <a:pt x="13284" y="6738"/>
                  <a:pt x="13301" y="6786"/>
                </a:cubicBezTo>
                <a:cubicBezTo>
                  <a:pt x="13317" y="6828"/>
                  <a:pt x="13331" y="6786"/>
                  <a:pt x="13331" y="6703"/>
                </a:cubicBezTo>
                <a:cubicBezTo>
                  <a:pt x="13331" y="6658"/>
                  <a:pt x="13326" y="6625"/>
                  <a:pt x="13315" y="6609"/>
                </a:cubicBezTo>
                <a:cubicBezTo>
                  <a:pt x="13300" y="6587"/>
                  <a:pt x="13297" y="6561"/>
                  <a:pt x="13301" y="6420"/>
                </a:cubicBezTo>
                <a:cubicBezTo>
                  <a:pt x="13306" y="6269"/>
                  <a:pt x="13304" y="6251"/>
                  <a:pt x="13282" y="6189"/>
                </a:cubicBezTo>
                <a:cubicBezTo>
                  <a:pt x="13264" y="6140"/>
                  <a:pt x="13253" y="6127"/>
                  <a:pt x="13237" y="6140"/>
                </a:cubicBezTo>
                <a:close/>
                <a:moveTo>
                  <a:pt x="7253" y="6481"/>
                </a:moveTo>
                <a:cubicBezTo>
                  <a:pt x="7243" y="6452"/>
                  <a:pt x="7218" y="6563"/>
                  <a:pt x="7217" y="6646"/>
                </a:cubicBezTo>
                <a:cubicBezTo>
                  <a:pt x="7216" y="6756"/>
                  <a:pt x="7195" y="6808"/>
                  <a:pt x="7173" y="6757"/>
                </a:cubicBezTo>
                <a:cubicBezTo>
                  <a:pt x="7165" y="6739"/>
                  <a:pt x="7158" y="6699"/>
                  <a:pt x="7158" y="6666"/>
                </a:cubicBezTo>
                <a:cubicBezTo>
                  <a:pt x="7158" y="6572"/>
                  <a:pt x="7143" y="6596"/>
                  <a:pt x="7126" y="6720"/>
                </a:cubicBezTo>
                <a:cubicBezTo>
                  <a:pt x="7110" y="6838"/>
                  <a:pt x="7085" y="6898"/>
                  <a:pt x="7061" y="6872"/>
                </a:cubicBezTo>
                <a:cubicBezTo>
                  <a:pt x="7049" y="6860"/>
                  <a:pt x="7047" y="6833"/>
                  <a:pt x="7052" y="6745"/>
                </a:cubicBezTo>
                <a:cubicBezTo>
                  <a:pt x="7059" y="6604"/>
                  <a:pt x="7046" y="6598"/>
                  <a:pt x="7026" y="6732"/>
                </a:cubicBezTo>
                <a:cubicBezTo>
                  <a:pt x="7008" y="6860"/>
                  <a:pt x="7008" y="6969"/>
                  <a:pt x="7026" y="7020"/>
                </a:cubicBezTo>
                <a:cubicBezTo>
                  <a:pt x="7047" y="7077"/>
                  <a:pt x="7078" y="7066"/>
                  <a:pt x="7116" y="6995"/>
                </a:cubicBezTo>
                <a:cubicBezTo>
                  <a:pt x="7140" y="6950"/>
                  <a:pt x="7156" y="6940"/>
                  <a:pt x="7179" y="6950"/>
                </a:cubicBezTo>
                <a:cubicBezTo>
                  <a:pt x="7223" y="6970"/>
                  <a:pt x="7241" y="6900"/>
                  <a:pt x="7250" y="6675"/>
                </a:cubicBezTo>
                <a:cubicBezTo>
                  <a:pt x="7254" y="6574"/>
                  <a:pt x="7255" y="6487"/>
                  <a:pt x="7253" y="6481"/>
                </a:cubicBezTo>
                <a:close/>
                <a:moveTo>
                  <a:pt x="1553" y="6576"/>
                </a:moveTo>
                <a:lnTo>
                  <a:pt x="1521" y="6691"/>
                </a:lnTo>
                <a:lnTo>
                  <a:pt x="1490" y="6802"/>
                </a:lnTo>
                <a:lnTo>
                  <a:pt x="1506" y="7020"/>
                </a:lnTo>
                <a:cubicBezTo>
                  <a:pt x="1515" y="7139"/>
                  <a:pt x="1530" y="7400"/>
                  <a:pt x="1541" y="7604"/>
                </a:cubicBezTo>
                <a:cubicBezTo>
                  <a:pt x="1592" y="8599"/>
                  <a:pt x="1589" y="8623"/>
                  <a:pt x="1423" y="8628"/>
                </a:cubicBezTo>
                <a:cubicBezTo>
                  <a:pt x="1340" y="8630"/>
                  <a:pt x="1330" y="8625"/>
                  <a:pt x="1309" y="8570"/>
                </a:cubicBezTo>
                <a:cubicBezTo>
                  <a:pt x="1285" y="8506"/>
                  <a:pt x="1277" y="8422"/>
                  <a:pt x="1254" y="7991"/>
                </a:cubicBezTo>
                <a:cubicBezTo>
                  <a:pt x="1247" y="7845"/>
                  <a:pt x="1238" y="7690"/>
                  <a:pt x="1235" y="7649"/>
                </a:cubicBezTo>
                <a:lnTo>
                  <a:pt x="1229" y="7575"/>
                </a:lnTo>
                <a:lnTo>
                  <a:pt x="1212" y="7633"/>
                </a:lnTo>
                <a:cubicBezTo>
                  <a:pt x="1203" y="7665"/>
                  <a:pt x="1194" y="7733"/>
                  <a:pt x="1194" y="7781"/>
                </a:cubicBezTo>
                <a:cubicBezTo>
                  <a:pt x="1194" y="7851"/>
                  <a:pt x="1189" y="7873"/>
                  <a:pt x="1166" y="7908"/>
                </a:cubicBezTo>
                <a:cubicBezTo>
                  <a:pt x="1076" y="8045"/>
                  <a:pt x="1004" y="8288"/>
                  <a:pt x="1003" y="8451"/>
                </a:cubicBezTo>
                <a:cubicBezTo>
                  <a:pt x="1003" y="8509"/>
                  <a:pt x="1010" y="8529"/>
                  <a:pt x="1038" y="8562"/>
                </a:cubicBezTo>
                <a:cubicBezTo>
                  <a:pt x="1057" y="8584"/>
                  <a:pt x="1091" y="8605"/>
                  <a:pt x="1115" y="8611"/>
                </a:cubicBezTo>
                <a:cubicBezTo>
                  <a:pt x="1155" y="8623"/>
                  <a:pt x="1162" y="8616"/>
                  <a:pt x="1190" y="8542"/>
                </a:cubicBezTo>
                <a:cubicBezTo>
                  <a:pt x="1207" y="8497"/>
                  <a:pt x="1224" y="8468"/>
                  <a:pt x="1229" y="8476"/>
                </a:cubicBezTo>
                <a:cubicBezTo>
                  <a:pt x="1233" y="8484"/>
                  <a:pt x="1242" y="8552"/>
                  <a:pt x="1248" y="8628"/>
                </a:cubicBezTo>
                <a:cubicBezTo>
                  <a:pt x="1257" y="8730"/>
                  <a:pt x="1267" y="8784"/>
                  <a:pt x="1288" y="8833"/>
                </a:cubicBezTo>
                <a:cubicBezTo>
                  <a:pt x="1316" y="8897"/>
                  <a:pt x="1321" y="8900"/>
                  <a:pt x="1409" y="8891"/>
                </a:cubicBezTo>
                <a:cubicBezTo>
                  <a:pt x="1539" y="8877"/>
                  <a:pt x="1567" y="8837"/>
                  <a:pt x="1594" y="8620"/>
                </a:cubicBezTo>
                <a:cubicBezTo>
                  <a:pt x="1619" y="8423"/>
                  <a:pt x="1621" y="8185"/>
                  <a:pt x="1602" y="7838"/>
                </a:cubicBezTo>
                <a:cubicBezTo>
                  <a:pt x="1577" y="7387"/>
                  <a:pt x="1566" y="7142"/>
                  <a:pt x="1572" y="7078"/>
                </a:cubicBezTo>
                <a:cubicBezTo>
                  <a:pt x="1575" y="7042"/>
                  <a:pt x="1589" y="6977"/>
                  <a:pt x="1602" y="6934"/>
                </a:cubicBezTo>
                <a:lnTo>
                  <a:pt x="1626" y="6856"/>
                </a:lnTo>
                <a:lnTo>
                  <a:pt x="1608" y="6798"/>
                </a:lnTo>
                <a:cubicBezTo>
                  <a:pt x="1598" y="6768"/>
                  <a:pt x="1581" y="6704"/>
                  <a:pt x="1571" y="6658"/>
                </a:cubicBezTo>
                <a:lnTo>
                  <a:pt x="1553" y="6576"/>
                </a:lnTo>
                <a:close/>
                <a:moveTo>
                  <a:pt x="11689" y="6576"/>
                </a:moveTo>
                <a:lnTo>
                  <a:pt x="11658" y="6691"/>
                </a:lnTo>
                <a:lnTo>
                  <a:pt x="11627" y="6802"/>
                </a:lnTo>
                <a:lnTo>
                  <a:pt x="11643" y="7020"/>
                </a:lnTo>
                <a:cubicBezTo>
                  <a:pt x="11652" y="7139"/>
                  <a:pt x="11667" y="7400"/>
                  <a:pt x="11677" y="7604"/>
                </a:cubicBezTo>
                <a:cubicBezTo>
                  <a:pt x="11729" y="8605"/>
                  <a:pt x="11728" y="8615"/>
                  <a:pt x="11555" y="8624"/>
                </a:cubicBezTo>
                <a:lnTo>
                  <a:pt x="11457" y="8632"/>
                </a:lnTo>
                <a:lnTo>
                  <a:pt x="11442" y="8468"/>
                </a:lnTo>
                <a:cubicBezTo>
                  <a:pt x="11420" y="8230"/>
                  <a:pt x="11400" y="8139"/>
                  <a:pt x="11371" y="8139"/>
                </a:cubicBezTo>
                <a:cubicBezTo>
                  <a:pt x="11325" y="8139"/>
                  <a:pt x="11260" y="8415"/>
                  <a:pt x="11252" y="8640"/>
                </a:cubicBezTo>
                <a:cubicBezTo>
                  <a:pt x="11246" y="8814"/>
                  <a:pt x="11267" y="8876"/>
                  <a:pt x="11340" y="8891"/>
                </a:cubicBezTo>
                <a:cubicBezTo>
                  <a:pt x="11380" y="8899"/>
                  <a:pt x="11399" y="8913"/>
                  <a:pt x="11403" y="8940"/>
                </a:cubicBezTo>
                <a:cubicBezTo>
                  <a:pt x="11412" y="9006"/>
                  <a:pt x="11360" y="9239"/>
                  <a:pt x="11304" y="9380"/>
                </a:cubicBezTo>
                <a:cubicBezTo>
                  <a:pt x="11205" y="9632"/>
                  <a:pt x="11128" y="9697"/>
                  <a:pt x="11022" y="9611"/>
                </a:cubicBezTo>
                <a:cubicBezTo>
                  <a:pt x="10996" y="9589"/>
                  <a:pt x="10970" y="9577"/>
                  <a:pt x="10967" y="9586"/>
                </a:cubicBezTo>
                <a:cubicBezTo>
                  <a:pt x="10959" y="9609"/>
                  <a:pt x="11016" y="9739"/>
                  <a:pt x="11061" y="9800"/>
                </a:cubicBezTo>
                <a:cubicBezTo>
                  <a:pt x="11193" y="9976"/>
                  <a:pt x="11364" y="9647"/>
                  <a:pt x="11428" y="9093"/>
                </a:cubicBezTo>
                <a:cubicBezTo>
                  <a:pt x="11437" y="9018"/>
                  <a:pt x="11448" y="8944"/>
                  <a:pt x="11452" y="8928"/>
                </a:cubicBezTo>
                <a:cubicBezTo>
                  <a:pt x="11457" y="8912"/>
                  <a:pt x="11498" y="8897"/>
                  <a:pt x="11549" y="8891"/>
                </a:cubicBezTo>
                <a:cubicBezTo>
                  <a:pt x="11676" y="8877"/>
                  <a:pt x="11704" y="8835"/>
                  <a:pt x="11731" y="8620"/>
                </a:cubicBezTo>
                <a:cubicBezTo>
                  <a:pt x="11756" y="8423"/>
                  <a:pt x="11758" y="8185"/>
                  <a:pt x="11739" y="7838"/>
                </a:cubicBezTo>
                <a:cubicBezTo>
                  <a:pt x="11713" y="7387"/>
                  <a:pt x="11703" y="7142"/>
                  <a:pt x="11709" y="7078"/>
                </a:cubicBezTo>
                <a:cubicBezTo>
                  <a:pt x="11712" y="7042"/>
                  <a:pt x="11725" y="6977"/>
                  <a:pt x="11739" y="6934"/>
                </a:cubicBezTo>
                <a:lnTo>
                  <a:pt x="11763" y="6856"/>
                </a:lnTo>
                <a:lnTo>
                  <a:pt x="11745" y="6798"/>
                </a:lnTo>
                <a:cubicBezTo>
                  <a:pt x="11734" y="6768"/>
                  <a:pt x="11717" y="6704"/>
                  <a:pt x="11707" y="6658"/>
                </a:cubicBezTo>
                <a:lnTo>
                  <a:pt x="11689" y="6576"/>
                </a:lnTo>
                <a:close/>
                <a:moveTo>
                  <a:pt x="15552" y="6576"/>
                </a:moveTo>
                <a:lnTo>
                  <a:pt x="15521" y="6691"/>
                </a:lnTo>
                <a:lnTo>
                  <a:pt x="15490" y="6802"/>
                </a:lnTo>
                <a:lnTo>
                  <a:pt x="15506" y="7020"/>
                </a:lnTo>
                <a:cubicBezTo>
                  <a:pt x="15523" y="7255"/>
                  <a:pt x="15555" y="7858"/>
                  <a:pt x="15567" y="8180"/>
                </a:cubicBezTo>
                <a:cubicBezTo>
                  <a:pt x="15582" y="8550"/>
                  <a:pt x="15560" y="8620"/>
                  <a:pt x="15437" y="8624"/>
                </a:cubicBezTo>
                <a:cubicBezTo>
                  <a:pt x="15348" y="8626"/>
                  <a:pt x="15321" y="8593"/>
                  <a:pt x="15305" y="8455"/>
                </a:cubicBezTo>
                <a:cubicBezTo>
                  <a:pt x="15293" y="8359"/>
                  <a:pt x="15272" y="8338"/>
                  <a:pt x="15263" y="8414"/>
                </a:cubicBezTo>
                <a:cubicBezTo>
                  <a:pt x="15252" y="8504"/>
                  <a:pt x="15215" y="8591"/>
                  <a:pt x="15187" y="8591"/>
                </a:cubicBezTo>
                <a:cubicBezTo>
                  <a:pt x="15159" y="8591"/>
                  <a:pt x="15121" y="8498"/>
                  <a:pt x="15121" y="8426"/>
                </a:cubicBezTo>
                <a:cubicBezTo>
                  <a:pt x="15121" y="8361"/>
                  <a:pt x="15090" y="8390"/>
                  <a:pt x="15052" y="8492"/>
                </a:cubicBezTo>
                <a:cubicBezTo>
                  <a:pt x="14985" y="8675"/>
                  <a:pt x="14912" y="8672"/>
                  <a:pt x="14863" y="8480"/>
                </a:cubicBezTo>
                <a:cubicBezTo>
                  <a:pt x="14847" y="8418"/>
                  <a:pt x="14832" y="8365"/>
                  <a:pt x="14828" y="8365"/>
                </a:cubicBezTo>
                <a:cubicBezTo>
                  <a:pt x="14825" y="8365"/>
                  <a:pt x="14813" y="8406"/>
                  <a:pt x="14802" y="8455"/>
                </a:cubicBezTo>
                <a:cubicBezTo>
                  <a:pt x="14766" y="8614"/>
                  <a:pt x="14752" y="8625"/>
                  <a:pt x="14596" y="8628"/>
                </a:cubicBezTo>
                <a:cubicBezTo>
                  <a:pt x="14462" y="8630"/>
                  <a:pt x="14454" y="8628"/>
                  <a:pt x="14434" y="8574"/>
                </a:cubicBezTo>
                <a:cubicBezTo>
                  <a:pt x="14407" y="8498"/>
                  <a:pt x="14421" y="8467"/>
                  <a:pt x="14488" y="8447"/>
                </a:cubicBezTo>
                <a:lnTo>
                  <a:pt x="14540" y="8431"/>
                </a:lnTo>
                <a:lnTo>
                  <a:pt x="14552" y="8324"/>
                </a:lnTo>
                <a:lnTo>
                  <a:pt x="14563" y="8217"/>
                </a:lnTo>
                <a:lnTo>
                  <a:pt x="14460" y="8217"/>
                </a:lnTo>
                <a:cubicBezTo>
                  <a:pt x="14327" y="8217"/>
                  <a:pt x="14280" y="8189"/>
                  <a:pt x="14160" y="8036"/>
                </a:cubicBezTo>
                <a:cubicBezTo>
                  <a:pt x="14017" y="7854"/>
                  <a:pt x="13970" y="7862"/>
                  <a:pt x="13916" y="8077"/>
                </a:cubicBezTo>
                <a:cubicBezTo>
                  <a:pt x="13885" y="8203"/>
                  <a:pt x="13881" y="8252"/>
                  <a:pt x="13904" y="8233"/>
                </a:cubicBezTo>
                <a:cubicBezTo>
                  <a:pt x="13984" y="8170"/>
                  <a:pt x="14002" y="8163"/>
                  <a:pt x="14045" y="8192"/>
                </a:cubicBezTo>
                <a:cubicBezTo>
                  <a:pt x="14113" y="8237"/>
                  <a:pt x="14176" y="8307"/>
                  <a:pt x="14176" y="8340"/>
                </a:cubicBezTo>
                <a:cubicBezTo>
                  <a:pt x="14176" y="8356"/>
                  <a:pt x="14127" y="8422"/>
                  <a:pt x="14067" y="8484"/>
                </a:cubicBezTo>
                <a:cubicBezTo>
                  <a:pt x="13971" y="8583"/>
                  <a:pt x="13942" y="8601"/>
                  <a:pt x="13830" y="8632"/>
                </a:cubicBezTo>
                <a:cubicBezTo>
                  <a:pt x="13760" y="8651"/>
                  <a:pt x="13691" y="8673"/>
                  <a:pt x="13678" y="8681"/>
                </a:cubicBezTo>
                <a:cubicBezTo>
                  <a:pt x="13638" y="8707"/>
                  <a:pt x="13640" y="8654"/>
                  <a:pt x="13682" y="8570"/>
                </a:cubicBezTo>
                <a:cubicBezTo>
                  <a:pt x="13812" y="8314"/>
                  <a:pt x="13769" y="7769"/>
                  <a:pt x="13624" y="7826"/>
                </a:cubicBezTo>
                <a:cubicBezTo>
                  <a:pt x="13519" y="7867"/>
                  <a:pt x="13364" y="8202"/>
                  <a:pt x="13276" y="8570"/>
                </a:cubicBezTo>
                <a:cubicBezTo>
                  <a:pt x="13262" y="8627"/>
                  <a:pt x="13256" y="8631"/>
                  <a:pt x="13197" y="8628"/>
                </a:cubicBezTo>
                <a:cubicBezTo>
                  <a:pt x="13114" y="8623"/>
                  <a:pt x="13074" y="8586"/>
                  <a:pt x="13040" y="8480"/>
                </a:cubicBezTo>
                <a:lnTo>
                  <a:pt x="13012" y="8393"/>
                </a:lnTo>
                <a:lnTo>
                  <a:pt x="12984" y="8509"/>
                </a:lnTo>
                <a:lnTo>
                  <a:pt x="12955" y="8624"/>
                </a:lnTo>
                <a:lnTo>
                  <a:pt x="12985" y="8727"/>
                </a:lnTo>
                <a:cubicBezTo>
                  <a:pt x="13014" y="8825"/>
                  <a:pt x="13016" y="8848"/>
                  <a:pt x="13019" y="9051"/>
                </a:cubicBezTo>
                <a:cubicBezTo>
                  <a:pt x="13022" y="9217"/>
                  <a:pt x="13019" y="9289"/>
                  <a:pt x="13007" y="9356"/>
                </a:cubicBezTo>
                <a:cubicBezTo>
                  <a:pt x="12960" y="9629"/>
                  <a:pt x="12734" y="9761"/>
                  <a:pt x="12607" y="9590"/>
                </a:cubicBezTo>
                <a:cubicBezTo>
                  <a:pt x="12538" y="9496"/>
                  <a:pt x="12516" y="9407"/>
                  <a:pt x="12522" y="9232"/>
                </a:cubicBezTo>
                <a:cubicBezTo>
                  <a:pt x="12525" y="9162"/>
                  <a:pt x="12537" y="9042"/>
                  <a:pt x="12551" y="8969"/>
                </a:cubicBezTo>
                <a:cubicBezTo>
                  <a:pt x="12575" y="8835"/>
                  <a:pt x="12574" y="8767"/>
                  <a:pt x="12549" y="8858"/>
                </a:cubicBezTo>
                <a:cubicBezTo>
                  <a:pt x="12488" y="9079"/>
                  <a:pt x="12464" y="9457"/>
                  <a:pt x="12500" y="9660"/>
                </a:cubicBezTo>
                <a:cubicBezTo>
                  <a:pt x="12522" y="9784"/>
                  <a:pt x="12553" y="9857"/>
                  <a:pt x="12607" y="9915"/>
                </a:cubicBezTo>
                <a:cubicBezTo>
                  <a:pt x="12659" y="9970"/>
                  <a:pt x="12801" y="9948"/>
                  <a:pt x="12867" y="9878"/>
                </a:cubicBezTo>
                <a:cubicBezTo>
                  <a:pt x="12976" y="9762"/>
                  <a:pt x="13036" y="9536"/>
                  <a:pt x="13066" y="9130"/>
                </a:cubicBezTo>
                <a:lnTo>
                  <a:pt x="13082" y="8908"/>
                </a:lnTo>
                <a:lnTo>
                  <a:pt x="13136" y="8899"/>
                </a:lnTo>
                <a:cubicBezTo>
                  <a:pt x="13165" y="8895"/>
                  <a:pt x="13191" y="8900"/>
                  <a:pt x="13195" y="8912"/>
                </a:cubicBezTo>
                <a:cubicBezTo>
                  <a:pt x="13200" y="8923"/>
                  <a:pt x="13198" y="8976"/>
                  <a:pt x="13194" y="9031"/>
                </a:cubicBezTo>
                <a:cubicBezTo>
                  <a:pt x="13182" y="9183"/>
                  <a:pt x="13194" y="9186"/>
                  <a:pt x="13225" y="9039"/>
                </a:cubicBezTo>
                <a:lnTo>
                  <a:pt x="13254" y="8908"/>
                </a:lnTo>
                <a:lnTo>
                  <a:pt x="13322" y="8891"/>
                </a:lnTo>
                <a:cubicBezTo>
                  <a:pt x="13360" y="8882"/>
                  <a:pt x="13500" y="8879"/>
                  <a:pt x="13633" y="8887"/>
                </a:cubicBezTo>
                <a:cubicBezTo>
                  <a:pt x="13904" y="8903"/>
                  <a:pt x="13893" y="8910"/>
                  <a:pt x="14045" y="8718"/>
                </a:cubicBezTo>
                <a:cubicBezTo>
                  <a:pt x="14156" y="8578"/>
                  <a:pt x="14258" y="8492"/>
                  <a:pt x="14328" y="8484"/>
                </a:cubicBezTo>
                <a:cubicBezTo>
                  <a:pt x="14368" y="8479"/>
                  <a:pt x="14376" y="8486"/>
                  <a:pt x="14373" y="8517"/>
                </a:cubicBezTo>
                <a:cubicBezTo>
                  <a:pt x="14354" y="8717"/>
                  <a:pt x="14363" y="8784"/>
                  <a:pt x="14412" y="8846"/>
                </a:cubicBezTo>
                <a:cubicBezTo>
                  <a:pt x="14444" y="8886"/>
                  <a:pt x="14472" y="8895"/>
                  <a:pt x="14576" y="8895"/>
                </a:cubicBezTo>
                <a:cubicBezTo>
                  <a:pt x="14710" y="8896"/>
                  <a:pt x="14745" y="8872"/>
                  <a:pt x="14778" y="8772"/>
                </a:cubicBezTo>
                <a:cubicBezTo>
                  <a:pt x="14800" y="8704"/>
                  <a:pt x="14812" y="8705"/>
                  <a:pt x="14834" y="8772"/>
                </a:cubicBezTo>
                <a:cubicBezTo>
                  <a:pt x="14893" y="8951"/>
                  <a:pt x="14995" y="8936"/>
                  <a:pt x="15052" y="8739"/>
                </a:cubicBezTo>
                <a:lnTo>
                  <a:pt x="15076" y="8657"/>
                </a:lnTo>
                <a:lnTo>
                  <a:pt x="15093" y="8710"/>
                </a:lnTo>
                <a:cubicBezTo>
                  <a:pt x="15101" y="8741"/>
                  <a:pt x="15115" y="8794"/>
                  <a:pt x="15124" y="8829"/>
                </a:cubicBezTo>
                <a:cubicBezTo>
                  <a:pt x="15150" y="8932"/>
                  <a:pt x="15198" y="8919"/>
                  <a:pt x="15240" y="8796"/>
                </a:cubicBezTo>
                <a:lnTo>
                  <a:pt x="15273" y="8702"/>
                </a:lnTo>
                <a:lnTo>
                  <a:pt x="15306" y="8801"/>
                </a:lnTo>
                <a:lnTo>
                  <a:pt x="15339" y="8899"/>
                </a:lnTo>
                <a:lnTo>
                  <a:pt x="15420" y="8891"/>
                </a:lnTo>
                <a:cubicBezTo>
                  <a:pt x="15474" y="8884"/>
                  <a:pt x="15511" y="8863"/>
                  <a:pt x="15536" y="8829"/>
                </a:cubicBezTo>
                <a:cubicBezTo>
                  <a:pt x="15568" y="8786"/>
                  <a:pt x="15576" y="8763"/>
                  <a:pt x="15594" y="8620"/>
                </a:cubicBezTo>
                <a:cubicBezTo>
                  <a:pt x="15619" y="8423"/>
                  <a:pt x="15620" y="8185"/>
                  <a:pt x="15600" y="7838"/>
                </a:cubicBezTo>
                <a:cubicBezTo>
                  <a:pt x="15575" y="7387"/>
                  <a:pt x="15566" y="7142"/>
                  <a:pt x="15572" y="7078"/>
                </a:cubicBezTo>
                <a:cubicBezTo>
                  <a:pt x="15575" y="7042"/>
                  <a:pt x="15588" y="6977"/>
                  <a:pt x="15602" y="6934"/>
                </a:cubicBezTo>
                <a:lnTo>
                  <a:pt x="15626" y="6856"/>
                </a:lnTo>
                <a:lnTo>
                  <a:pt x="15608" y="6798"/>
                </a:lnTo>
                <a:cubicBezTo>
                  <a:pt x="15597" y="6768"/>
                  <a:pt x="15580" y="6704"/>
                  <a:pt x="15570" y="6658"/>
                </a:cubicBezTo>
                <a:lnTo>
                  <a:pt x="15552" y="6576"/>
                </a:lnTo>
                <a:close/>
                <a:moveTo>
                  <a:pt x="17300" y="6638"/>
                </a:moveTo>
                <a:cubicBezTo>
                  <a:pt x="17299" y="6634"/>
                  <a:pt x="17284" y="6672"/>
                  <a:pt x="17267" y="6720"/>
                </a:cubicBezTo>
                <a:lnTo>
                  <a:pt x="17236" y="6806"/>
                </a:lnTo>
                <a:lnTo>
                  <a:pt x="17253" y="7090"/>
                </a:lnTo>
                <a:cubicBezTo>
                  <a:pt x="17274" y="7492"/>
                  <a:pt x="17288" y="8005"/>
                  <a:pt x="17284" y="8254"/>
                </a:cubicBezTo>
                <a:cubicBezTo>
                  <a:pt x="17281" y="8441"/>
                  <a:pt x="17279" y="8474"/>
                  <a:pt x="17259" y="8529"/>
                </a:cubicBezTo>
                <a:cubicBezTo>
                  <a:pt x="17230" y="8607"/>
                  <a:pt x="17172" y="8639"/>
                  <a:pt x="17061" y="8640"/>
                </a:cubicBezTo>
                <a:cubicBezTo>
                  <a:pt x="17016" y="8641"/>
                  <a:pt x="16959" y="8657"/>
                  <a:pt x="16935" y="8677"/>
                </a:cubicBezTo>
                <a:cubicBezTo>
                  <a:pt x="16910" y="8698"/>
                  <a:pt x="16887" y="8709"/>
                  <a:pt x="16882" y="8702"/>
                </a:cubicBezTo>
                <a:cubicBezTo>
                  <a:pt x="16878" y="8695"/>
                  <a:pt x="16894" y="8631"/>
                  <a:pt x="16918" y="8558"/>
                </a:cubicBezTo>
                <a:cubicBezTo>
                  <a:pt x="16942" y="8485"/>
                  <a:pt x="16967" y="8379"/>
                  <a:pt x="16973" y="8324"/>
                </a:cubicBezTo>
                <a:cubicBezTo>
                  <a:pt x="16995" y="8122"/>
                  <a:pt x="16981" y="7789"/>
                  <a:pt x="16951" y="7789"/>
                </a:cubicBezTo>
                <a:cubicBezTo>
                  <a:pt x="16931" y="7789"/>
                  <a:pt x="16851" y="8000"/>
                  <a:pt x="16818" y="8143"/>
                </a:cubicBezTo>
                <a:cubicBezTo>
                  <a:pt x="16802" y="8212"/>
                  <a:pt x="16780" y="8337"/>
                  <a:pt x="16769" y="8422"/>
                </a:cubicBezTo>
                <a:cubicBezTo>
                  <a:pt x="16747" y="8592"/>
                  <a:pt x="16740" y="8608"/>
                  <a:pt x="16658" y="8620"/>
                </a:cubicBezTo>
                <a:cubicBezTo>
                  <a:pt x="16564" y="8634"/>
                  <a:pt x="16539" y="8621"/>
                  <a:pt x="16506" y="8542"/>
                </a:cubicBezTo>
                <a:cubicBezTo>
                  <a:pt x="16464" y="8438"/>
                  <a:pt x="16459" y="8371"/>
                  <a:pt x="16439" y="7493"/>
                </a:cubicBezTo>
                <a:cubicBezTo>
                  <a:pt x="16430" y="7089"/>
                  <a:pt x="16421" y="6757"/>
                  <a:pt x="16418" y="6757"/>
                </a:cubicBezTo>
                <a:cubicBezTo>
                  <a:pt x="16416" y="6757"/>
                  <a:pt x="16402" y="6796"/>
                  <a:pt x="16388" y="6843"/>
                </a:cubicBezTo>
                <a:cubicBezTo>
                  <a:pt x="16364" y="6928"/>
                  <a:pt x="16363" y="6934"/>
                  <a:pt x="16372" y="7127"/>
                </a:cubicBezTo>
                <a:cubicBezTo>
                  <a:pt x="16377" y="7235"/>
                  <a:pt x="16389" y="7616"/>
                  <a:pt x="16399" y="7974"/>
                </a:cubicBezTo>
                <a:cubicBezTo>
                  <a:pt x="16418" y="8674"/>
                  <a:pt x="16424" y="8721"/>
                  <a:pt x="16476" y="8829"/>
                </a:cubicBezTo>
                <a:cubicBezTo>
                  <a:pt x="16498" y="8874"/>
                  <a:pt x="16516" y="8882"/>
                  <a:pt x="16599" y="8887"/>
                </a:cubicBezTo>
                <a:cubicBezTo>
                  <a:pt x="16668" y="8891"/>
                  <a:pt x="16700" y="8904"/>
                  <a:pt x="16706" y="8928"/>
                </a:cubicBezTo>
                <a:cubicBezTo>
                  <a:pt x="16711" y="8947"/>
                  <a:pt x="16722" y="8969"/>
                  <a:pt x="16730" y="8977"/>
                </a:cubicBezTo>
                <a:cubicBezTo>
                  <a:pt x="16740" y="8987"/>
                  <a:pt x="16746" y="9035"/>
                  <a:pt x="16750" y="9125"/>
                </a:cubicBezTo>
                <a:cubicBezTo>
                  <a:pt x="16758" y="9330"/>
                  <a:pt x="16782" y="9495"/>
                  <a:pt x="16817" y="9590"/>
                </a:cubicBezTo>
                <a:cubicBezTo>
                  <a:pt x="16841" y="9657"/>
                  <a:pt x="16856" y="9676"/>
                  <a:pt x="16882" y="9676"/>
                </a:cubicBezTo>
                <a:cubicBezTo>
                  <a:pt x="16926" y="9676"/>
                  <a:pt x="16952" y="9624"/>
                  <a:pt x="16976" y="9491"/>
                </a:cubicBezTo>
                <a:cubicBezTo>
                  <a:pt x="17000" y="9365"/>
                  <a:pt x="17001" y="9173"/>
                  <a:pt x="16981" y="9039"/>
                </a:cubicBezTo>
                <a:cubicBezTo>
                  <a:pt x="16971" y="8976"/>
                  <a:pt x="16970" y="8939"/>
                  <a:pt x="16976" y="8928"/>
                </a:cubicBezTo>
                <a:cubicBezTo>
                  <a:pt x="16982" y="8919"/>
                  <a:pt x="17034" y="8905"/>
                  <a:pt x="17093" y="8895"/>
                </a:cubicBezTo>
                <a:cubicBezTo>
                  <a:pt x="17151" y="8886"/>
                  <a:pt x="17208" y="8863"/>
                  <a:pt x="17220" y="8846"/>
                </a:cubicBezTo>
                <a:cubicBezTo>
                  <a:pt x="17231" y="8828"/>
                  <a:pt x="17256" y="8754"/>
                  <a:pt x="17273" y="8677"/>
                </a:cubicBezTo>
                <a:cubicBezTo>
                  <a:pt x="17291" y="8601"/>
                  <a:pt x="17307" y="8543"/>
                  <a:pt x="17309" y="8550"/>
                </a:cubicBezTo>
                <a:cubicBezTo>
                  <a:pt x="17312" y="8556"/>
                  <a:pt x="17324" y="8609"/>
                  <a:pt x="17335" y="8669"/>
                </a:cubicBezTo>
                <a:cubicBezTo>
                  <a:pt x="17363" y="8821"/>
                  <a:pt x="17393" y="8878"/>
                  <a:pt x="17459" y="8891"/>
                </a:cubicBezTo>
                <a:cubicBezTo>
                  <a:pt x="17534" y="8906"/>
                  <a:pt x="17573" y="8879"/>
                  <a:pt x="17609" y="8792"/>
                </a:cubicBezTo>
                <a:cubicBezTo>
                  <a:pt x="17646" y="8704"/>
                  <a:pt x="17652" y="8702"/>
                  <a:pt x="17675" y="8772"/>
                </a:cubicBezTo>
                <a:cubicBezTo>
                  <a:pt x="17734" y="8955"/>
                  <a:pt x="17871" y="8926"/>
                  <a:pt x="17924" y="8718"/>
                </a:cubicBezTo>
                <a:lnTo>
                  <a:pt x="17945" y="8640"/>
                </a:lnTo>
                <a:lnTo>
                  <a:pt x="17975" y="8694"/>
                </a:lnTo>
                <a:cubicBezTo>
                  <a:pt x="18056" y="8831"/>
                  <a:pt x="18114" y="8799"/>
                  <a:pt x="18147" y="8599"/>
                </a:cubicBezTo>
                <a:cubicBezTo>
                  <a:pt x="18169" y="8461"/>
                  <a:pt x="18173" y="8188"/>
                  <a:pt x="18154" y="8093"/>
                </a:cubicBezTo>
                <a:cubicBezTo>
                  <a:pt x="18143" y="8035"/>
                  <a:pt x="18143" y="8036"/>
                  <a:pt x="18115" y="8143"/>
                </a:cubicBezTo>
                <a:cubicBezTo>
                  <a:pt x="18088" y="8246"/>
                  <a:pt x="18088" y="8253"/>
                  <a:pt x="18102" y="8328"/>
                </a:cubicBezTo>
                <a:cubicBezTo>
                  <a:pt x="18110" y="8370"/>
                  <a:pt x="18117" y="8428"/>
                  <a:pt x="18118" y="8455"/>
                </a:cubicBezTo>
                <a:cubicBezTo>
                  <a:pt x="18121" y="8498"/>
                  <a:pt x="18116" y="8503"/>
                  <a:pt x="18085" y="8500"/>
                </a:cubicBezTo>
                <a:cubicBezTo>
                  <a:pt x="18045" y="8497"/>
                  <a:pt x="18017" y="8433"/>
                  <a:pt x="18002" y="8311"/>
                </a:cubicBezTo>
                <a:cubicBezTo>
                  <a:pt x="17988" y="8202"/>
                  <a:pt x="17974" y="8196"/>
                  <a:pt x="17956" y="8295"/>
                </a:cubicBezTo>
                <a:cubicBezTo>
                  <a:pt x="17913" y="8528"/>
                  <a:pt x="17868" y="8621"/>
                  <a:pt x="17796" y="8624"/>
                </a:cubicBezTo>
                <a:cubicBezTo>
                  <a:pt x="17748" y="8626"/>
                  <a:pt x="17717" y="8570"/>
                  <a:pt x="17691" y="8435"/>
                </a:cubicBezTo>
                <a:cubicBezTo>
                  <a:pt x="17674" y="8345"/>
                  <a:pt x="17664" y="8347"/>
                  <a:pt x="17642" y="8447"/>
                </a:cubicBezTo>
                <a:cubicBezTo>
                  <a:pt x="17618" y="8560"/>
                  <a:pt x="17580" y="8616"/>
                  <a:pt x="17518" y="8628"/>
                </a:cubicBezTo>
                <a:cubicBezTo>
                  <a:pt x="17424" y="8646"/>
                  <a:pt x="17379" y="8572"/>
                  <a:pt x="17360" y="8377"/>
                </a:cubicBezTo>
                <a:cubicBezTo>
                  <a:pt x="17348" y="8246"/>
                  <a:pt x="17325" y="7639"/>
                  <a:pt x="17312" y="7082"/>
                </a:cubicBezTo>
                <a:cubicBezTo>
                  <a:pt x="17307" y="6840"/>
                  <a:pt x="17301" y="6641"/>
                  <a:pt x="17300" y="6638"/>
                </a:cubicBezTo>
                <a:close/>
                <a:moveTo>
                  <a:pt x="5613" y="6642"/>
                </a:moveTo>
                <a:cubicBezTo>
                  <a:pt x="5610" y="6634"/>
                  <a:pt x="5545" y="6714"/>
                  <a:pt x="5469" y="6819"/>
                </a:cubicBezTo>
                <a:cubicBezTo>
                  <a:pt x="5361" y="6968"/>
                  <a:pt x="5330" y="7023"/>
                  <a:pt x="5319" y="7082"/>
                </a:cubicBezTo>
                <a:cubicBezTo>
                  <a:pt x="5311" y="7123"/>
                  <a:pt x="5304" y="7163"/>
                  <a:pt x="5304" y="7172"/>
                </a:cubicBezTo>
                <a:cubicBezTo>
                  <a:pt x="5304" y="7192"/>
                  <a:pt x="5290" y="7209"/>
                  <a:pt x="5458" y="6975"/>
                </a:cubicBezTo>
                <a:cubicBezTo>
                  <a:pt x="5559" y="6833"/>
                  <a:pt x="5599" y="6765"/>
                  <a:pt x="5607" y="6720"/>
                </a:cubicBezTo>
                <a:cubicBezTo>
                  <a:pt x="5612" y="6686"/>
                  <a:pt x="5616" y="6649"/>
                  <a:pt x="5613" y="6642"/>
                </a:cubicBezTo>
                <a:close/>
                <a:moveTo>
                  <a:pt x="17000" y="6642"/>
                </a:moveTo>
                <a:cubicBezTo>
                  <a:pt x="16997" y="6634"/>
                  <a:pt x="16933" y="6714"/>
                  <a:pt x="16857" y="6819"/>
                </a:cubicBezTo>
                <a:cubicBezTo>
                  <a:pt x="16749" y="6968"/>
                  <a:pt x="16717" y="7023"/>
                  <a:pt x="16706" y="7082"/>
                </a:cubicBezTo>
                <a:cubicBezTo>
                  <a:pt x="16699" y="7123"/>
                  <a:pt x="16693" y="7163"/>
                  <a:pt x="16693" y="7172"/>
                </a:cubicBezTo>
                <a:cubicBezTo>
                  <a:pt x="16693" y="7192"/>
                  <a:pt x="16677" y="7209"/>
                  <a:pt x="16845" y="6975"/>
                </a:cubicBezTo>
                <a:cubicBezTo>
                  <a:pt x="16946" y="6833"/>
                  <a:pt x="16988" y="6765"/>
                  <a:pt x="16996" y="6720"/>
                </a:cubicBezTo>
                <a:cubicBezTo>
                  <a:pt x="17001" y="6686"/>
                  <a:pt x="17003" y="6649"/>
                  <a:pt x="17000" y="6642"/>
                </a:cubicBezTo>
                <a:close/>
                <a:moveTo>
                  <a:pt x="1815" y="6757"/>
                </a:moveTo>
                <a:cubicBezTo>
                  <a:pt x="1813" y="6757"/>
                  <a:pt x="1801" y="6796"/>
                  <a:pt x="1787" y="6843"/>
                </a:cubicBezTo>
                <a:cubicBezTo>
                  <a:pt x="1763" y="6928"/>
                  <a:pt x="1762" y="6934"/>
                  <a:pt x="1771" y="7127"/>
                </a:cubicBezTo>
                <a:cubicBezTo>
                  <a:pt x="1776" y="7235"/>
                  <a:pt x="1788" y="7614"/>
                  <a:pt x="1797" y="7970"/>
                </a:cubicBezTo>
                <a:cubicBezTo>
                  <a:pt x="1809" y="8396"/>
                  <a:pt x="1820" y="8639"/>
                  <a:pt x="1829" y="8685"/>
                </a:cubicBezTo>
                <a:cubicBezTo>
                  <a:pt x="1846" y="8778"/>
                  <a:pt x="1871" y="8844"/>
                  <a:pt x="1903" y="8870"/>
                </a:cubicBezTo>
                <a:cubicBezTo>
                  <a:pt x="1945" y="8905"/>
                  <a:pt x="2061" y="8900"/>
                  <a:pt x="2093" y="8862"/>
                </a:cubicBezTo>
                <a:cubicBezTo>
                  <a:pt x="2109" y="8843"/>
                  <a:pt x="2130" y="8801"/>
                  <a:pt x="2139" y="8772"/>
                </a:cubicBezTo>
                <a:cubicBezTo>
                  <a:pt x="2149" y="8742"/>
                  <a:pt x="2162" y="8718"/>
                  <a:pt x="2168" y="8718"/>
                </a:cubicBezTo>
                <a:cubicBezTo>
                  <a:pt x="2174" y="8718"/>
                  <a:pt x="2186" y="8742"/>
                  <a:pt x="2196" y="8772"/>
                </a:cubicBezTo>
                <a:cubicBezTo>
                  <a:pt x="2255" y="8955"/>
                  <a:pt x="2392" y="8926"/>
                  <a:pt x="2445" y="8718"/>
                </a:cubicBezTo>
                <a:lnTo>
                  <a:pt x="2466" y="8640"/>
                </a:lnTo>
                <a:lnTo>
                  <a:pt x="2496" y="8694"/>
                </a:lnTo>
                <a:cubicBezTo>
                  <a:pt x="2577" y="8831"/>
                  <a:pt x="2635" y="8799"/>
                  <a:pt x="2668" y="8599"/>
                </a:cubicBezTo>
                <a:cubicBezTo>
                  <a:pt x="2690" y="8461"/>
                  <a:pt x="2694" y="8188"/>
                  <a:pt x="2675" y="8093"/>
                </a:cubicBezTo>
                <a:cubicBezTo>
                  <a:pt x="2664" y="8035"/>
                  <a:pt x="2664" y="8036"/>
                  <a:pt x="2636" y="8143"/>
                </a:cubicBezTo>
                <a:cubicBezTo>
                  <a:pt x="2609" y="8246"/>
                  <a:pt x="2609" y="8253"/>
                  <a:pt x="2623" y="8328"/>
                </a:cubicBezTo>
                <a:cubicBezTo>
                  <a:pt x="2631" y="8370"/>
                  <a:pt x="2638" y="8428"/>
                  <a:pt x="2639" y="8455"/>
                </a:cubicBezTo>
                <a:cubicBezTo>
                  <a:pt x="2642" y="8498"/>
                  <a:pt x="2637" y="8503"/>
                  <a:pt x="2607" y="8500"/>
                </a:cubicBezTo>
                <a:cubicBezTo>
                  <a:pt x="2566" y="8497"/>
                  <a:pt x="2538" y="8433"/>
                  <a:pt x="2523" y="8311"/>
                </a:cubicBezTo>
                <a:cubicBezTo>
                  <a:pt x="2510" y="8202"/>
                  <a:pt x="2495" y="8196"/>
                  <a:pt x="2477" y="8295"/>
                </a:cubicBezTo>
                <a:cubicBezTo>
                  <a:pt x="2434" y="8528"/>
                  <a:pt x="2389" y="8621"/>
                  <a:pt x="2317" y="8624"/>
                </a:cubicBezTo>
                <a:cubicBezTo>
                  <a:pt x="2269" y="8626"/>
                  <a:pt x="2238" y="8570"/>
                  <a:pt x="2212" y="8435"/>
                </a:cubicBezTo>
                <a:cubicBezTo>
                  <a:pt x="2195" y="8345"/>
                  <a:pt x="2185" y="8347"/>
                  <a:pt x="2163" y="8447"/>
                </a:cubicBezTo>
                <a:cubicBezTo>
                  <a:pt x="2141" y="8552"/>
                  <a:pt x="2106" y="8607"/>
                  <a:pt x="2048" y="8628"/>
                </a:cubicBezTo>
                <a:cubicBezTo>
                  <a:pt x="1949" y="8665"/>
                  <a:pt x="1880" y="8559"/>
                  <a:pt x="1863" y="8344"/>
                </a:cubicBezTo>
                <a:cubicBezTo>
                  <a:pt x="1858" y="8280"/>
                  <a:pt x="1847" y="7897"/>
                  <a:pt x="1838" y="7493"/>
                </a:cubicBezTo>
                <a:cubicBezTo>
                  <a:pt x="1829" y="7089"/>
                  <a:pt x="1818" y="6757"/>
                  <a:pt x="1815" y="6757"/>
                </a:cubicBezTo>
                <a:close/>
                <a:moveTo>
                  <a:pt x="6774" y="6757"/>
                </a:moveTo>
                <a:cubicBezTo>
                  <a:pt x="6771" y="6757"/>
                  <a:pt x="6759" y="6796"/>
                  <a:pt x="6746" y="6843"/>
                </a:cubicBezTo>
                <a:cubicBezTo>
                  <a:pt x="6721" y="6928"/>
                  <a:pt x="6721" y="6934"/>
                  <a:pt x="6729" y="7127"/>
                </a:cubicBezTo>
                <a:cubicBezTo>
                  <a:pt x="6734" y="7235"/>
                  <a:pt x="6746" y="7614"/>
                  <a:pt x="6756" y="7970"/>
                </a:cubicBezTo>
                <a:cubicBezTo>
                  <a:pt x="6768" y="8396"/>
                  <a:pt x="6779" y="8639"/>
                  <a:pt x="6787" y="8685"/>
                </a:cubicBezTo>
                <a:cubicBezTo>
                  <a:pt x="6805" y="8777"/>
                  <a:pt x="6830" y="8842"/>
                  <a:pt x="6862" y="8870"/>
                </a:cubicBezTo>
                <a:cubicBezTo>
                  <a:pt x="6892" y="8897"/>
                  <a:pt x="7081" y="8888"/>
                  <a:pt x="7107" y="8858"/>
                </a:cubicBezTo>
                <a:cubicBezTo>
                  <a:pt x="7131" y="8831"/>
                  <a:pt x="7177" y="8539"/>
                  <a:pt x="7177" y="8418"/>
                </a:cubicBezTo>
                <a:cubicBezTo>
                  <a:pt x="7177" y="8302"/>
                  <a:pt x="7143" y="7991"/>
                  <a:pt x="7131" y="7991"/>
                </a:cubicBezTo>
                <a:cubicBezTo>
                  <a:pt x="7121" y="7991"/>
                  <a:pt x="7085" y="8170"/>
                  <a:pt x="7085" y="8217"/>
                </a:cubicBezTo>
                <a:cubicBezTo>
                  <a:pt x="7085" y="8232"/>
                  <a:pt x="7093" y="8278"/>
                  <a:pt x="7102" y="8315"/>
                </a:cubicBezTo>
                <a:cubicBezTo>
                  <a:pt x="7150" y="8501"/>
                  <a:pt x="7130" y="8585"/>
                  <a:pt x="7031" y="8620"/>
                </a:cubicBezTo>
                <a:cubicBezTo>
                  <a:pt x="6906" y="8663"/>
                  <a:pt x="6840" y="8576"/>
                  <a:pt x="6822" y="8344"/>
                </a:cubicBezTo>
                <a:cubicBezTo>
                  <a:pt x="6817" y="8280"/>
                  <a:pt x="6805" y="7897"/>
                  <a:pt x="6796" y="7493"/>
                </a:cubicBezTo>
                <a:cubicBezTo>
                  <a:pt x="6787" y="7089"/>
                  <a:pt x="6777" y="6757"/>
                  <a:pt x="6774" y="6757"/>
                </a:cubicBezTo>
                <a:close/>
                <a:moveTo>
                  <a:pt x="10861" y="6777"/>
                </a:moveTo>
                <a:lnTo>
                  <a:pt x="10827" y="6884"/>
                </a:lnTo>
                <a:lnTo>
                  <a:pt x="10792" y="6995"/>
                </a:lnTo>
                <a:lnTo>
                  <a:pt x="10797" y="7234"/>
                </a:lnTo>
                <a:cubicBezTo>
                  <a:pt x="10800" y="7365"/>
                  <a:pt x="10814" y="7750"/>
                  <a:pt x="10827" y="8089"/>
                </a:cubicBezTo>
                <a:cubicBezTo>
                  <a:pt x="10839" y="8428"/>
                  <a:pt x="10847" y="8747"/>
                  <a:pt x="10845" y="8796"/>
                </a:cubicBezTo>
                <a:cubicBezTo>
                  <a:pt x="10842" y="8846"/>
                  <a:pt x="10841" y="8894"/>
                  <a:pt x="10845" y="8903"/>
                </a:cubicBezTo>
                <a:cubicBezTo>
                  <a:pt x="10887" y="9020"/>
                  <a:pt x="10903" y="8400"/>
                  <a:pt x="10876" y="7686"/>
                </a:cubicBezTo>
                <a:cubicBezTo>
                  <a:pt x="10869" y="7499"/>
                  <a:pt x="10861" y="7218"/>
                  <a:pt x="10861" y="7061"/>
                </a:cubicBezTo>
                <a:lnTo>
                  <a:pt x="10861" y="6777"/>
                </a:lnTo>
                <a:close/>
                <a:moveTo>
                  <a:pt x="11976" y="6777"/>
                </a:moveTo>
                <a:lnTo>
                  <a:pt x="11940" y="6884"/>
                </a:lnTo>
                <a:lnTo>
                  <a:pt x="11906" y="6995"/>
                </a:lnTo>
                <a:lnTo>
                  <a:pt x="11912" y="7234"/>
                </a:lnTo>
                <a:cubicBezTo>
                  <a:pt x="11915" y="7365"/>
                  <a:pt x="11927" y="7750"/>
                  <a:pt x="11940" y="8089"/>
                </a:cubicBezTo>
                <a:cubicBezTo>
                  <a:pt x="11953" y="8428"/>
                  <a:pt x="11961" y="8747"/>
                  <a:pt x="11958" y="8796"/>
                </a:cubicBezTo>
                <a:cubicBezTo>
                  <a:pt x="11955" y="8846"/>
                  <a:pt x="11955" y="8894"/>
                  <a:pt x="11958" y="8903"/>
                </a:cubicBezTo>
                <a:cubicBezTo>
                  <a:pt x="12000" y="9020"/>
                  <a:pt x="12017" y="8400"/>
                  <a:pt x="11989" y="7686"/>
                </a:cubicBezTo>
                <a:cubicBezTo>
                  <a:pt x="11982" y="7499"/>
                  <a:pt x="11976" y="7218"/>
                  <a:pt x="11976" y="7061"/>
                </a:cubicBezTo>
                <a:lnTo>
                  <a:pt x="11976" y="6777"/>
                </a:lnTo>
                <a:close/>
                <a:moveTo>
                  <a:pt x="15838" y="6777"/>
                </a:moveTo>
                <a:lnTo>
                  <a:pt x="15803" y="6884"/>
                </a:lnTo>
                <a:lnTo>
                  <a:pt x="15769" y="6995"/>
                </a:lnTo>
                <a:lnTo>
                  <a:pt x="15775" y="7234"/>
                </a:lnTo>
                <a:cubicBezTo>
                  <a:pt x="15778" y="7365"/>
                  <a:pt x="15790" y="7750"/>
                  <a:pt x="15803" y="8089"/>
                </a:cubicBezTo>
                <a:cubicBezTo>
                  <a:pt x="15816" y="8428"/>
                  <a:pt x="15824" y="8747"/>
                  <a:pt x="15821" y="8796"/>
                </a:cubicBezTo>
                <a:cubicBezTo>
                  <a:pt x="15818" y="8846"/>
                  <a:pt x="15818" y="8894"/>
                  <a:pt x="15821" y="8903"/>
                </a:cubicBezTo>
                <a:cubicBezTo>
                  <a:pt x="15863" y="9020"/>
                  <a:pt x="15880" y="8400"/>
                  <a:pt x="15852" y="7686"/>
                </a:cubicBezTo>
                <a:cubicBezTo>
                  <a:pt x="15845" y="7499"/>
                  <a:pt x="15839" y="7218"/>
                  <a:pt x="15839" y="7061"/>
                </a:cubicBezTo>
                <a:lnTo>
                  <a:pt x="15838" y="6777"/>
                </a:lnTo>
                <a:close/>
                <a:moveTo>
                  <a:pt x="1227" y="6843"/>
                </a:moveTo>
                <a:cubicBezTo>
                  <a:pt x="1218" y="6851"/>
                  <a:pt x="1210" y="6892"/>
                  <a:pt x="1191" y="6971"/>
                </a:cubicBezTo>
                <a:cubicBezTo>
                  <a:pt x="1180" y="7018"/>
                  <a:pt x="1179" y="7015"/>
                  <a:pt x="1141" y="6938"/>
                </a:cubicBezTo>
                <a:lnTo>
                  <a:pt x="1100" y="6860"/>
                </a:lnTo>
                <a:lnTo>
                  <a:pt x="1075" y="6958"/>
                </a:lnTo>
                <a:cubicBezTo>
                  <a:pt x="1061" y="7013"/>
                  <a:pt x="1048" y="7060"/>
                  <a:pt x="1048" y="7065"/>
                </a:cubicBezTo>
                <a:cubicBezTo>
                  <a:pt x="1048" y="7070"/>
                  <a:pt x="1068" y="7118"/>
                  <a:pt x="1091" y="7168"/>
                </a:cubicBezTo>
                <a:lnTo>
                  <a:pt x="1135" y="7259"/>
                </a:lnTo>
                <a:lnTo>
                  <a:pt x="1156" y="7160"/>
                </a:lnTo>
                <a:cubicBezTo>
                  <a:pt x="1168" y="7104"/>
                  <a:pt x="1180" y="7057"/>
                  <a:pt x="1183" y="7057"/>
                </a:cubicBezTo>
                <a:cubicBezTo>
                  <a:pt x="1186" y="7057"/>
                  <a:pt x="1202" y="7088"/>
                  <a:pt x="1218" y="7123"/>
                </a:cubicBezTo>
                <a:cubicBezTo>
                  <a:pt x="1235" y="7157"/>
                  <a:pt x="1252" y="7185"/>
                  <a:pt x="1256" y="7185"/>
                </a:cubicBezTo>
                <a:cubicBezTo>
                  <a:pt x="1260" y="7184"/>
                  <a:pt x="1275" y="7136"/>
                  <a:pt x="1288" y="7082"/>
                </a:cubicBezTo>
                <a:lnTo>
                  <a:pt x="1312" y="6983"/>
                </a:lnTo>
                <a:lnTo>
                  <a:pt x="1271" y="6905"/>
                </a:lnTo>
                <a:cubicBezTo>
                  <a:pt x="1247" y="6861"/>
                  <a:pt x="1237" y="6836"/>
                  <a:pt x="1227" y="6843"/>
                </a:cubicBezTo>
                <a:close/>
                <a:moveTo>
                  <a:pt x="3660" y="6843"/>
                </a:moveTo>
                <a:cubicBezTo>
                  <a:pt x="3656" y="6850"/>
                  <a:pt x="3642" y="6911"/>
                  <a:pt x="3629" y="6975"/>
                </a:cubicBezTo>
                <a:lnTo>
                  <a:pt x="3607" y="7090"/>
                </a:lnTo>
                <a:lnTo>
                  <a:pt x="3635" y="7185"/>
                </a:lnTo>
                <a:cubicBezTo>
                  <a:pt x="3725" y="7475"/>
                  <a:pt x="3833" y="8311"/>
                  <a:pt x="3833" y="8727"/>
                </a:cubicBezTo>
                <a:cubicBezTo>
                  <a:pt x="3834" y="8770"/>
                  <a:pt x="3836" y="8835"/>
                  <a:pt x="3839" y="8866"/>
                </a:cubicBezTo>
                <a:cubicBezTo>
                  <a:pt x="3843" y="8898"/>
                  <a:pt x="3850" y="8917"/>
                  <a:pt x="3856" y="8912"/>
                </a:cubicBezTo>
                <a:cubicBezTo>
                  <a:pt x="3888" y="8882"/>
                  <a:pt x="3888" y="8389"/>
                  <a:pt x="3856" y="7995"/>
                </a:cubicBezTo>
                <a:cubicBezTo>
                  <a:pt x="3821" y="7569"/>
                  <a:pt x="3821" y="7583"/>
                  <a:pt x="3878" y="7546"/>
                </a:cubicBezTo>
                <a:cubicBezTo>
                  <a:pt x="3961" y="7494"/>
                  <a:pt x="3997" y="7341"/>
                  <a:pt x="4001" y="7032"/>
                </a:cubicBezTo>
                <a:cubicBezTo>
                  <a:pt x="4003" y="6833"/>
                  <a:pt x="3993" y="6824"/>
                  <a:pt x="3951" y="6995"/>
                </a:cubicBezTo>
                <a:cubicBezTo>
                  <a:pt x="3928" y="7094"/>
                  <a:pt x="3912" y="7129"/>
                  <a:pt x="3881" y="7156"/>
                </a:cubicBezTo>
                <a:cubicBezTo>
                  <a:pt x="3819" y="7210"/>
                  <a:pt x="3790" y="7179"/>
                  <a:pt x="3725" y="6995"/>
                </a:cubicBezTo>
                <a:cubicBezTo>
                  <a:pt x="3693" y="6906"/>
                  <a:pt x="3664" y="6836"/>
                  <a:pt x="3660" y="6843"/>
                </a:cubicBezTo>
                <a:close/>
                <a:moveTo>
                  <a:pt x="8712" y="6946"/>
                </a:moveTo>
                <a:cubicBezTo>
                  <a:pt x="8669" y="7087"/>
                  <a:pt x="8653" y="7166"/>
                  <a:pt x="8665" y="7185"/>
                </a:cubicBezTo>
                <a:cubicBezTo>
                  <a:pt x="8672" y="7196"/>
                  <a:pt x="8693" y="7235"/>
                  <a:pt x="8710" y="7271"/>
                </a:cubicBezTo>
                <a:cubicBezTo>
                  <a:pt x="8727" y="7306"/>
                  <a:pt x="8744" y="7327"/>
                  <a:pt x="8747" y="7316"/>
                </a:cubicBezTo>
                <a:cubicBezTo>
                  <a:pt x="8771" y="7235"/>
                  <a:pt x="8804" y="7103"/>
                  <a:pt x="8801" y="7098"/>
                </a:cubicBezTo>
                <a:cubicBezTo>
                  <a:pt x="8799" y="7095"/>
                  <a:pt x="8779" y="7054"/>
                  <a:pt x="8758" y="7008"/>
                </a:cubicBezTo>
                <a:cubicBezTo>
                  <a:pt x="8736" y="6962"/>
                  <a:pt x="8715" y="6934"/>
                  <a:pt x="8712" y="6946"/>
                </a:cubicBezTo>
                <a:close/>
                <a:moveTo>
                  <a:pt x="14100" y="7008"/>
                </a:moveTo>
                <a:lnTo>
                  <a:pt x="14069" y="7127"/>
                </a:lnTo>
                <a:lnTo>
                  <a:pt x="14037" y="7246"/>
                </a:lnTo>
                <a:lnTo>
                  <a:pt x="14079" y="7328"/>
                </a:lnTo>
                <a:cubicBezTo>
                  <a:pt x="14102" y="7374"/>
                  <a:pt x="14124" y="7411"/>
                  <a:pt x="14127" y="7411"/>
                </a:cubicBezTo>
                <a:cubicBezTo>
                  <a:pt x="14130" y="7411"/>
                  <a:pt x="14138" y="7384"/>
                  <a:pt x="14143" y="7353"/>
                </a:cubicBezTo>
                <a:cubicBezTo>
                  <a:pt x="14149" y="7322"/>
                  <a:pt x="14159" y="7275"/>
                  <a:pt x="14167" y="7246"/>
                </a:cubicBezTo>
                <a:cubicBezTo>
                  <a:pt x="14181" y="7196"/>
                  <a:pt x="14179" y="7185"/>
                  <a:pt x="14140" y="7098"/>
                </a:cubicBezTo>
                <a:lnTo>
                  <a:pt x="14100" y="7008"/>
                </a:lnTo>
                <a:close/>
                <a:moveTo>
                  <a:pt x="15040" y="7049"/>
                </a:moveTo>
                <a:cubicBezTo>
                  <a:pt x="15023" y="7108"/>
                  <a:pt x="14984" y="7260"/>
                  <a:pt x="14984" y="7271"/>
                </a:cubicBezTo>
                <a:cubicBezTo>
                  <a:pt x="14984" y="7278"/>
                  <a:pt x="15001" y="7316"/>
                  <a:pt x="15023" y="7357"/>
                </a:cubicBezTo>
                <a:cubicBezTo>
                  <a:pt x="15044" y="7399"/>
                  <a:pt x="15064" y="7435"/>
                  <a:pt x="15067" y="7435"/>
                </a:cubicBezTo>
                <a:cubicBezTo>
                  <a:pt x="15074" y="7437"/>
                  <a:pt x="15121" y="7245"/>
                  <a:pt x="15121" y="7217"/>
                </a:cubicBezTo>
                <a:cubicBezTo>
                  <a:pt x="15121" y="7181"/>
                  <a:pt x="15047" y="7027"/>
                  <a:pt x="15040" y="7049"/>
                </a:cubicBezTo>
                <a:close/>
                <a:moveTo>
                  <a:pt x="4519" y="7160"/>
                </a:moveTo>
                <a:cubicBezTo>
                  <a:pt x="4428" y="7160"/>
                  <a:pt x="4319" y="7734"/>
                  <a:pt x="4319" y="8208"/>
                </a:cubicBezTo>
                <a:cubicBezTo>
                  <a:pt x="4319" y="8460"/>
                  <a:pt x="4337" y="8539"/>
                  <a:pt x="4419" y="8628"/>
                </a:cubicBezTo>
                <a:cubicBezTo>
                  <a:pt x="4442" y="8654"/>
                  <a:pt x="4522" y="8617"/>
                  <a:pt x="4563" y="8562"/>
                </a:cubicBezTo>
                <a:cubicBezTo>
                  <a:pt x="4651" y="8447"/>
                  <a:pt x="4687" y="8264"/>
                  <a:pt x="4686" y="7937"/>
                </a:cubicBezTo>
                <a:cubicBezTo>
                  <a:pt x="4685" y="7560"/>
                  <a:pt x="4599" y="7160"/>
                  <a:pt x="4519" y="7160"/>
                </a:cubicBezTo>
                <a:close/>
                <a:moveTo>
                  <a:pt x="8804" y="7283"/>
                </a:moveTo>
                <a:lnTo>
                  <a:pt x="8783" y="7374"/>
                </a:lnTo>
                <a:cubicBezTo>
                  <a:pt x="8772" y="7422"/>
                  <a:pt x="8759" y="7460"/>
                  <a:pt x="8753" y="7460"/>
                </a:cubicBezTo>
                <a:cubicBezTo>
                  <a:pt x="8748" y="7460"/>
                  <a:pt x="8728" y="7431"/>
                  <a:pt x="8709" y="7394"/>
                </a:cubicBezTo>
                <a:cubicBezTo>
                  <a:pt x="8689" y="7358"/>
                  <a:pt x="8672" y="7331"/>
                  <a:pt x="8671" y="7337"/>
                </a:cubicBezTo>
                <a:cubicBezTo>
                  <a:pt x="8670" y="7342"/>
                  <a:pt x="8660" y="7383"/>
                  <a:pt x="8649" y="7427"/>
                </a:cubicBezTo>
                <a:cubicBezTo>
                  <a:pt x="8638" y="7472"/>
                  <a:pt x="8628" y="7519"/>
                  <a:pt x="8628" y="7530"/>
                </a:cubicBezTo>
                <a:cubicBezTo>
                  <a:pt x="8628" y="7541"/>
                  <a:pt x="8646" y="7588"/>
                  <a:pt x="8667" y="7633"/>
                </a:cubicBezTo>
                <a:cubicBezTo>
                  <a:pt x="8711" y="7727"/>
                  <a:pt x="8716" y="7729"/>
                  <a:pt x="8723" y="7666"/>
                </a:cubicBezTo>
                <a:cubicBezTo>
                  <a:pt x="8726" y="7640"/>
                  <a:pt x="8738" y="7600"/>
                  <a:pt x="8747" y="7575"/>
                </a:cubicBezTo>
                <a:cubicBezTo>
                  <a:pt x="8764" y="7532"/>
                  <a:pt x="8766" y="7532"/>
                  <a:pt x="8797" y="7596"/>
                </a:cubicBezTo>
                <a:cubicBezTo>
                  <a:pt x="8814" y="7632"/>
                  <a:pt x="8830" y="7662"/>
                  <a:pt x="8832" y="7662"/>
                </a:cubicBezTo>
                <a:cubicBezTo>
                  <a:pt x="8843" y="7662"/>
                  <a:pt x="8886" y="7456"/>
                  <a:pt x="8879" y="7439"/>
                </a:cubicBezTo>
                <a:cubicBezTo>
                  <a:pt x="8874" y="7429"/>
                  <a:pt x="8855" y="7390"/>
                  <a:pt x="8837" y="7353"/>
                </a:cubicBezTo>
                <a:lnTo>
                  <a:pt x="8804" y="7283"/>
                </a:lnTo>
                <a:close/>
                <a:moveTo>
                  <a:pt x="9752" y="7304"/>
                </a:moveTo>
                <a:cubicBezTo>
                  <a:pt x="9747" y="7311"/>
                  <a:pt x="9741" y="7327"/>
                  <a:pt x="9733" y="7349"/>
                </a:cubicBezTo>
                <a:cubicBezTo>
                  <a:pt x="9709" y="7410"/>
                  <a:pt x="9705" y="7435"/>
                  <a:pt x="9710" y="7497"/>
                </a:cubicBezTo>
                <a:cubicBezTo>
                  <a:pt x="9728" y="7735"/>
                  <a:pt x="9752" y="8142"/>
                  <a:pt x="9752" y="8229"/>
                </a:cubicBezTo>
                <a:cubicBezTo>
                  <a:pt x="9752" y="8471"/>
                  <a:pt x="9691" y="8602"/>
                  <a:pt x="9583" y="8599"/>
                </a:cubicBezTo>
                <a:cubicBezTo>
                  <a:pt x="9503" y="8597"/>
                  <a:pt x="9473" y="8566"/>
                  <a:pt x="9450" y="8463"/>
                </a:cubicBezTo>
                <a:lnTo>
                  <a:pt x="9434" y="8385"/>
                </a:lnTo>
                <a:lnTo>
                  <a:pt x="9424" y="8484"/>
                </a:lnTo>
                <a:cubicBezTo>
                  <a:pt x="9418" y="8538"/>
                  <a:pt x="9413" y="8627"/>
                  <a:pt x="9412" y="8681"/>
                </a:cubicBezTo>
                <a:cubicBezTo>
                  <a:pt x="9409" y="8770"/>
                  <a:pt x="9412" y="8783"/>
                  <a:pt x="9437" y="8817"/>
                </a:cubicBezTo>
                <a:cubicBezTo>
                  <a:pt x="9475" y="8869"/>
                  <a:pt x="9579" y="8882"/>
                  <a:pt x="9631" y="8842"/>
                </a:cubicBezTo>
                <a:cubicBezTo>
                  <a:pt x="9664" y="8817"/>
                  <a:pt x="9687" y="8774"/>
                  <a:pt x="9727" y="8661"/>
                </a:cubicBezTo>
                <a:lnTo>
                  <a:pt x="9777" y="8513"/>
                </a:lnTo>
                <a:lnTo>
                  <a:pt x="9804" y="8661"/>
                </a:lnTo>
                <a:cubicBezTo>
                  <a:pt x="9823" y="8768"/>
                  <a:pt x="9838" y="8821"/>
                  <a:pt x="9861" y="8854"/>
                </a:cubicBezTo>
                <a:cubicBezTo>
                  <a:pt x="9886" y="8889"/>
                  <a:pt x="9910" y="8897"/>
                  <a:pt x="9967" y="8891"/>
                </a:cubicBezTo>
                <a:cubicBezTo>
                  <a:pt x="10036" y="8884"/>
                  <a:pt x="10046" y="8874"/>
                  <a:pt x="10167" y="8714"/>
                </a:cubicBezTo>
                <a:cubicBezTo>
                  <a:pt x="10327" y="8502"/>
                  <a:pt x="10409" y="8439"/>
                  <a:pt x="10539" y="8435"/>
                </a:cubicBezTo>
                <a:lnTo>
                  <a:pt x="10637" y="8431"/>
                </a:lnTo>
                <a:lnTo>
                  <a:pt x="10650" y="8328"/>
                </a:lnTo>
                <a:lnTo>
                  <a:pt x="10662" y="8221"/>
                </a:lnTo>
                <a:lnTo>
                  <a:pt x="10570" y="8204"/>
                </a:lnTo>
                <a:cubicBezTo>
                  <a:pt x="10458" y="8182"/>
                  <a:pt x="10410" y="8149"/>
                  <a:pt x="10276" y="8003"/>
                </a:cubicBezTo>
                <a:cubicBezTo>
                  <a:pt x="10130" y="7844"/>
                  <a:pt x="10083" y="7852"/>
                  <a:pt x="10033" y="8060"/>
                </a:cubicBezTo>
                <a:cubicBezTo>
                  <a:pt x="10001" y="8192"/>
                  <a:pt x="10000" y="8227"/>
                  <a:pt x="10033" y="8204"/>
                </a:cubicBezTo>
                <a:cubicBezTo>
                  <a:pt x="10046" y="8195"/>
                  <a:pt x="10085" y="8182"/>
                  <a:pt x="10118" y="8176"/>
                </a:cubicBezTo>
                <a:cubicBezTo>
                  <a:pt x="10167" y="8166"/>
                  <a:pt x="10187" y="8175"/>
                  <a:pt x="10240" y="8233"/>
                </a:cubicBezTo>
                <a:cubicBezTo>
                  <a:pt x="10275" y="8272"/>
                  <a:pt x="10304" y="8319"/>
                  <a:pt x="10304" y="8336"/>
                </a:cubicBezTo>
                <a:cubicBezTo>
                  <a:pt x="10304" y="8365"/>
                  <a:pt x="10241" y="8434"/>
                  <a:pt x="10094" y="8570"/>
                </a:cubicBezTo>
                <a:cubicBezTo>
                  <a:pt x="10059" y="8603"/>
                  <a:pt x="10012" y="8625"/>
                  <a:pt x="9964" y="8628"/>
                </a:cubicBezTo>
                <a:cubicBezTo>
                  <a:pt x="9895" y="8631"/>
                  <a:pt x="9888" y="8624"/>
                  <a:pt x="9867" y="8566"/>
                </a:cubicBezTo>
                <a:cubicBezTo>
                  <a:pt x="9838" y="8487"/>
                  <a:pt x="9815" y="8252"/>
                  <a:pt x="9788" y="7736"/>
                </a:cubicBezTo>
                <a:cubicBezTo>
                  <a:pt x="9768" y="7358"/>
                  <a:pt x="9766" y="7282"/>
                  <a:pt x="9752" y="7304"/>
                </a:cubicBezTo>
                <a:close/>
                <a:moveTo>
                  <a:pt x="15121" y="7439"/>
                </a:moveTo>
                <a:cubicBezTo>
                  <a:pt x="15117" y="7460"/>
                  <a:pt x="15106" y="7503"/>
                  <a:pt x="15097" y="7534"/>
                </a:cubicBezTo>
                <a:lnTo>
                  <a:pt x="15081" y="7592"/>
                </a:lnTo>
                <a:lnTo>
                  <a:pt x="15039" y="7509"/>
                </a:lnTo>
                <a:cubicBezTo>
                  <a:pt x="15017" y="7465"/>
                  <a:pt x="14997" y="7438"/>
                  <a:pt x="14996" y="7452"/>
                </a:cubicBezTo>
                <a:cubicBezTo>
                  <a:pt x="14994" y="7466"/>
                  <a:pt x="14983" y="7516"/>
                  <a:pt x="14970" y="7563"/>
                </a:cubicBezTo>
                <a:lnTo>
                  <a:pt x="14946" y="7649"/>
                </a:lnTo>
                <a:lnTo>
                  <a:pt x="14967" y="7686"/>
                </a:lnTo>
                <a:cubicBezTo>
                  <a:pt x="14979" y="7707"/>
                  <a:pt x="14999" y="7750"/>
                  <a:pt x="15012" y="7781"/>
                </a:cubicBezTo>
                <a:cubicBezTo>
                  <a:pt x="15033" y="7831"/>
                  <a:pt x="15035" y="7834"/>
                  <a:pt x="15043" y="7797"/>
                </a:cubicBezTo>
                <a:cubicBezTo>
                  <a:pt x="15048" y="7775"/>
                  <a:pt x="15062" y="7728"/>
                  <a:pt x="15072" y="7694"/>
                </a:cubicBezTo>
                <a:lnTo>
                  <a:pt x="15090" y="7633"/>
                </a:lnTo>
                <a:lnTo>
                  <a:pt x="15121" y="7699"/>
                </a:lnTo>
                <a:cubicBezTo>
                  <a:pt x="15138" y="7734"/>
                  <a:pt x="15155" y="7764"/>
                  <a:pt x="15158" y="7764"/>
                </a:cubicBezTo>
                <a:cubicBezTo>
                  <a:pt x="15162" y="7764"/>
                  <a:pt x="15176" y="7718"/>
                  <a:pt x="15190" y="7662"/>
                </a:cubicBezTo>
                <a:cubicBezTo>
                  <a:pt x="15211" y="7576"/>
                  <a:pt x="15214" y="7554"/>
                  <a:pt x="15203" y="7534"/>
                </a:cubicBezTo>
                <a:cubicBezTo>
                  <a:pt x="15133" y="7407"/>
                  <a:pt x="15129" y="7401"/>
                  <a:pt x="15121" y="7439"/>
                </a:cubicBezTo>
                <a:close/>
                <a:moveTo>
                  <a:pt x="5971" y="7612"/>
                </a:moveTo>
                <a:cubicBezTo>
                  <a:pt x="5948" y="7615"/>
                  <a:pt x="5934" y="7658"/>
                  <a:pt x="5920" y="7748"/>
                </a:cubicBezTo>
                <a:cubicBezTo>
                  <a:pt x="5906" y="7843"/>
                  <a:pt x="5907" y="7847"/>
                  <a:pt x="5926" y="7888"/>
                </a:cubicBezTo>
                <a:lnTo>
                  <a:pt x="5946" y="7929"/>
                </a:lnTo>
                <a:lnTo>
                  <a:pt x="5914" y="8044"/>
                </a:lnTo>
                <a:cubicBezTo>
                  <a:pt x="5871" y="8200"/>
                  <a:pt x="5855" y="8349"/>
                  <a:pt x="5869" y="8451"/>
                </a:cubicBezTo>
                <a:cubicBezTo>
                  <a:pt x="5878" y="8514"/>
                  <a:pt x="5878" y="8535"/>
                  <a:pt x="5868" y="8562"/>
                </a:cubicBezTo>
                <a:cubicBezTo>
                  <a:pt x="5854" y="8599"/>
                  <a:pt x="5772" y="8634"/>
                  <a:pt x="5702" y="8632"/>
                </a:cubicBezTo>
                <a:lnTo>
                  <a:pt x="5658" y="8632"/>
                </a:lnTo>
                <a:lnTo>
                  <a:pt x="5643" y="8468"/>
                </a:lnTo>
                <a:cubicBezTo>
                  <a:pt x="5621" y="8230"/>
                  <a:pt x="5601" y="8139"/>
                  <a:pt x="5572" y="8139"/>
                </a:cubicBezTo>
                <a:cubicBezTo>
                  <a:pt x="5526" y="8139"/>
                  <a:pt x="5461" y="8415"/>
                  <a:pt x="5453" y="8640"/>
                </a:cubicBezTo>
                <a:cubicBezTo>
                  <a:pt x="5447" y="8814"/>
                  <a:pt x="5468" y="8876"/>
                  <a:pt x="5541" y="8891"/>
                </a:cubicBezTo>
                <a:cubicBezTo>
                  <a:pt x="5581" y="8899"/>
                  <a:pt x="5600" y="8913"/>
                  <a:pt x="5604" y="8940"/>
                </a:cubicBezTo>
                <a:cubicBezTo>
                  <a:pt x="5613" y="9006"/>
                  <a:pt x="5561" y="9239"/>
                  <a:pt x="5505" y="9380"/>
                </a:cubicBezTo>
                <a:cubicBezTo>
                  <a:pt x="5406" y="9632"/>
                  <a:pt x="5329" y="9697"/>
                  <a:pt x="5223" y="9611"/>
                </a:cubicBezTo>
                <a:cubicBezTo>
                  <a:pt x="5197" y="9589"/>
                  <a:pt x="5173" y="9577"/>
                  <a:pt x="5169" y="9586"/>
                </a:cubicBezTo>
                <a:cubicBezTo>
                  <a:pt x="5161" y="9609"/>
                  <a:pt x="5217" y="9739"/>
                  <a:pt x="5262" y="9800"/>
                </a:cubicBezTo>
                <a:cubicBezTo>
                  <a:pt x="5394" y="9976"/>
                  <a:pt x="5565" y="9647"/>
                  <a:pt x="5629" y="9093"/>
                </a:cubicBezTo>
                <a:cubicBezTo>
                  <a:pt x="5651" y="8902"/>
                  <a:pt x="5655" y="8895"/>
                  <a:pt x="5720" y="8895"/>
                </a:cubicBezTo>
                <a:cubicBezTo>
                  <a:pt x="5795" y="8895"/>
                  <a:pt x="5844" y="8844"/>
                  <a:pt x="5905" y="8706"/>
                </a:cubicBezTo>
                <a:cubicBezTo>
                  <a:pt x="5933" y="8644"/>
                  <a:pt x="5964" y="8591"/>
                  <a:pt x="5975" y="8591"/>
                </a:cubicBezTo>
                <a:cubicBezTo>
                  <a:pt x="5987" y="8591"/>
                  <a:pt x="6030" y="8627"/>
                  <a:pt x="6071" y="8669"/>
                </a:cubicBezTo>
                <a:cubicBezTo>
                  <a:pt x="6204" y="8804"/>
                  <a:pt x="6244" y="8762"/>
                  <a:pt x="6244" y="8492"/>
                </a:cubicBezTo>
                <a:cubicBezTo>
                  <a:pt x="6244" y="8230"/>
                  <a:pt x="6179" y="7951"/>
                  <a:pt x="6068" y="7736"/>
                </a:cubicBezTo>
                <a:cubicBezTo>
                  <a:pt x="6024" y="7651"/>
                  <a:pt x="5994" y="7610"/>
                  <a:pt x="5971" y="7612"/>
                </a:cubicBezTo>
                <a:close/>
                <a:moveTo>
                  <a:pt x="8103" y="7789"/>
                </a:moveTo>
                <a:cubicBezTo>
                  <a:pt x="8083" y="7789"/>
                  <a:pt x="8003" y="8000"/>
                  <a:pt x="7970" y="8143"/>
                </a:cubicBezTo>
                <a:cubicBezTo>
                  <a:pt x="7954" y="8212"/>
                  <a:pt x="7932" y="8337"/>
                  <a:pt x="7920" y="8422"/>
                </a:cubicBezTo>
                <a:cubicBezTo>
                  <a:pt x="7897" y="8599"/>
                  <a:pt x="7886" y="8618"/>
                  <a:pt x="7788" y="8624"/>
                </a:cubicBezTo>
                <a:cubicBezTo>
                  <a:pt x="7725" y="8628"/>
                  <a:pt x="7688" y="8592"/>
                  <a:pt x="7656" y="8496"/>
                </a:cubicBezTo>
                <a:cubicBezTo>
                  <a:pt x="7647" y="8467"/>
                  <a:pt x="7636" y="8443"/>
                  <a:pt x="7632" y="8443"/>
                </a:cubicBezTo>
                <a:cubicBezTo>
                  <a:pt x="7629" y="8443"/>
                  <a:pt x="7614" y="8495"/>
                  <a:pt x="7601" y="8558"/>
                </a:cubicBezTo>
                <a:lnTo>
                  <a:pt x="7577" y="8673"/>
                </a:lnTo>
                <a:lnTo>
                  <a:pt x="7614" y="8780"/>
                </a:lnTo>
                <a:cubicBezTo>
                  <a:pt x="7635" y="8841"/>
                  <a:pt x="7653" y="8922"/>
                  <a:pt x="7656" y="8957"/>
                </a:cubicBezTo>
                <a:cubicBezTo>
                  <a:pt x="7670" y="9108"/>
                  <a:pt x="7571" y="9441"/>
                  <a:pt x="7468" y="9590"/>
                </a:cubicBezTo>
                <a:cubicBezTo>
                  <a:pt x="7424" y="9654"/>
                  <a:pt x="7409" y="9661"/>
                  <a:pt x="7338" y="9660"/>
                </a:cubicBezTo>
                <a:cubicBezTo>
                  <a:pt x="7294" y="9659"/>
                  <a:pt x="7259" y="9667"/>
                  <a:pt x="7259" y="9676"/>
                </a:cubicBezTo>
                <a:cubicBezTo>
                  <a:pt x="7259" y="9686"/>
                  <a:pt x="7286" y="9727"/>
                  <a:pt x="7320" y="9771"/>
                </a:cubicBezTo>
                <a:cubicBezTo>
                  <a:pt x="7397" y="9870"/>
                  <a:pt x="7443" y="9875"/>
                  <a:pt x="7510" y="9787"/>
                </a:cubicBezTo>
                <a:cubicBezTo>
                  <a:pt x="7586" y="9688"/>
                  <a:pt x="7653" y="9426"/>
                  <a:pt x="7679" y="9125"/>
                </a:cubicBezTo>
                <a:cubicBezTo>
                  <a:pt x="7696" y="8925"/>
                  <a:pt x="7709" y="8897"/>
                  <a:pt x="7783" y="8891"/>
                </a:cubicBezTo>
                <a:cubicBezTo>
                  <a:pt x="7830" y="8887"/>
                  <a:pt x="7849" y="8896"/>
                  <a:pt x="7856" y="8924"/>
                </a:cubicBezTo>
                <a:cubicBezTo>
                  <a:pt x="7862" y="8944"/>
                  <a:pt x="7872" y="8969"/>
                  <a:pt x="7880" y="8977"/>
                </a:cubicBezTo>
                <a:cubicBezTo>
                  <a:pt x="7890" y="8987"/>
                  <a:pt x="7897" y="9035"/>
                  <a:pt x="7901" y="9125"/>
                </a:cubicBezTo>
                <a:cubicBezTo>
                  <a:pt x="7915" y="9453"/>
                  <a:pt x="7967" y="9676"/>
                  <a:pt x="8032" y="9676"/>
                </a:cubicBezTo>
                <a:cubicBezTo>
                  <a:pt x="8076" y="9676"/>
                  <a:pt x="8103" y="9624"/>
                  <a:pt x="8128" y="9491"/>
                </a:cubicBezTo>
                <a:cubicBezTo>
                  <a:pt x="8151" y="9365"/>
                  <a:pt x="8153" y="9173"/>
                  <a:pt x="8132" y="9039"/>
                </a:cubicBezTo>
                <a:cubicBezTo>
                  <a:pt x="8123" y="8976"/>
                  <a:pt x="8121" y="8939"/>
                  <a:pt x="8128" y="8928"/>
                </a:cubicBezTo>
                <a:cubicBezTo>
                  <a:pt x="8133" y="8919"/>
                  <a:pt x="8184" y="8905"/>
                  <a:pt x="8243" y="8895"/>
                </a:cubicBezTo>
                <a:cubicBezTo>
                  <a:pt x="8352" y="8878"/>
                  <a:pt x="8374" y="8863"/>
                  <a:pt x="8404" y="8772"/>
                </a:cubicBezTo>
                <a:cubicBezTo>
                  <a:pt x="8426" y="8705"/>
                  <a:pt x="8439" y="8704"/>
                  <a:pt x="8461" y="8772"/>
                </a:cubicBezTo>
                <a:cubicBezTo>
                  <a:pt x="8520" y="8955"/>
                  <a:pt x="8656" y="8926"/>
                  <a:pt x="8710" y="8718"/>
                </a:cubicBezTo>
                <a:lnTo>
                  <a:pt x="8731" y="8640"/>
                </a:lnTo>
                <a:lnTo>
                  <a:pt x="8761" y="8694"/>
                </a:lnTo>
                <a:cubicBezTo>
                  <a:pt x="8842" y="8831"/>
                  <a:pt x="8900" y="8799"/>
                  <a:pt x="8932" y="8599"/>
                </a:cubicBezTo>
                <a:cubicBezTo>
                  <a:pt x="8955" y="8461"/>
                  <a:pt x="8959" y="8188"/>
                  <a:pt x="8940" y="8093"/>
                </a:cubicBezTo>
                <a:cubicBezTo>
                  <a:pt x="8928" y="8035"/>
                  <a:pt x="8929" y="8036"/>
                  <a:pt x="8901" y="8143"/>
                </a:cubicBezTo>
                <a:cubicBezTo>
                  <a:pt x="8874" y="8246"/>
                  <a:pt x="8874" y="8253"/>
                  <a:pt x="8888" y="8328"/>
                </a:cubicBezTo>
                <a:cubicBezTo>
                  <a:pt x="8896" y="8370"/>
                  <a:pt x="8903" y="8428"/>
                  <a:pt x="8904" y="8455"/>
                </a:cubicBezTo>
                <a:cubicBezTo>
                  <a:pt x="8906" y="8498"/>
                  <a:pt x="8901" y="8503"/>
                  <a:pt x="8871" y="8500"/>
                </a:cubicBezTo>
                <a:cubicBezTo>
                  <a:pt x="8831" y="8497"/>
                  <a:pt x="8803" y="8433"/>
                  <a:pt x="8788" y="8311"/>
                </a:cubicBezTo>
                <a:cubicBezTo>
                  <a:pt x="8774" y="8202"/>
                  <a:pt x="8760" y="8196"/>
                  <a:pt x="8741" y="8295"/>
                </a:cubicBezTo>
                <a:cubicBezTo>
                  <a:pt x="8699" y="8528"/>
                  <a:pt x="8654" y="8621"/>
                  <a:pt x="8582" y="8624"/>
                </a:cubicBezTo>
                <a:cubicBezTo>
                  <a:pt x="8534" y="8626"/>
                  <a:pt x="8503" y="8570"/>
                  <a:pt x="8477" y="8435"/>
                </a:cubicBezTo>
                <a:cubicBezTo>
                  <a:pt x="8460" y="8345"/>
                  <a:pt x="8449" y="8347"/>
                  <a:pt x="8428" y="8447"/>
                </a:cubicBezTo>
                <a:cubicBezTo>
                  <a:pt x="8397" y="8591"/>
                  <a:pt x="8367" y="8623"/>
                  <a:pt x="8238" y="8636"/>
                </a:cubicBezTo>
                <a:cubicBezTo>
                  <a:pt x="8175" y="8643"/>
                  <a:pt x="8104" y="8662"/>
                  <a:pt x="8082" y="8681"/>
                </a:cubicBezTo>
                <a:cubicBezTo>
                  <a:pt x="8059" y="8700"/>
                  <a:pt x="8037" y="8709"/>
                  <a:pt x="8032" y="8702"/>
                </a:cubicBezTo>
                <a:cubicBezTo>
                  <a:pt x="8028" y="8695"/>
                  <a:pt x="8045" y="8631"/>
                  <a:pt x="8070" y="8558"/>
                </a:cubicBezTo>
                <a:cubicBezTo>
                  <a:pt x="8094" y="8485"/>
                  <a:pt x="8119" y="8379"/>
                  <a:pt x="8125" y="8324"/>
                </a:cubicBezTo>
                <a:cubicBezTo>
                  <a:pt x="8147" y="8122"/>
                  <a:pt x="8133" y="7789"/>
                  <a:pt x="8103" y="7789"/>
                </a:cubicBezTo>
                <a:close/>
                <a:moveTo>
                  <a:pt x="18911" y="7991"/>
                </a:moveTo>
                <a:cubicBezTo>
                  <a:pt x="18902" y="7991"/>
                  <a:pt x="18866" y="8170"/>
                  <a:pt x="18866" y="8217"/>
                </a:cubicBezTo>
                <a:cubicBezTo>
                  <a:pt x="18866" y="8232"/>
                  <a:pt x="18873" y="8278"/>
                  <a:pt x="18883" y="8315"/>
                </a:cubicBezTo>
                <a:cubicBezTo>
                  <a:pt x="18931" y="8502"/>
                  <a:pt x="18911" y="8585"/>
                  <a:pt x="18809" y="8620"/>
                </a:cubicBezTo>
                <a:cubicBezTo>
                  <a:pt x="18729" y="8647"/>
                  <a:pt x="18685" y="8621"/>
                  <a:pt x="18642" y="8517"/>
                </a:cubicBezTo>
                <a:cubicBezTo>
                  <a:pt x="18625" y="8476"/>
                  <a:pt x="18611" y="8443"/>
                  <a:pt x="18608" y="8443"/>
                </a:cubicBezTo>
                <a:cubicBezTo>
                  <a:pt x="18605" y="8443"/>
                  <a:pt x="18591" y="8495"/>
                  <a:pt x="18578" y="8558"/>
                </a:cubicBezTo>
                <a:lnTo>
                  <a:pt x="18554" y="8673"/>
                </a:lnTo>
                <a:lnTo>
                  <a:pt x="18590" y="8780"/>
                </a:lnTo>
                <a:cubicBezTo>
                  <a:pt x="18610" y="8841"/>
                  <a:pt x="18630" y="8922"/>
                  <a:pt x="18633" y="8957"/>
                </a:cubicBezTo>
                <a:cubicBezTo>
                  <a:pt x="18647" y="9108"/>
                  <a:pt x="18548" y="9441"/>
                  <a:pt x="18445" y="9590"/>
                </a:cubicBezTo>
                <a:cubicBezTo>
                  <a:pt x="18401" y="9654"/>
                  <a:pt x="18386" y="9661"/>
                  <a:pt x="18315" y="9660"/>
                </a:cubicBezTo>
                <a:cubicBezTo>
                  <a:pt x="18271" y="9659"/>
                  <a:pt x="18235" y="9667"/>
                  <a:pt x="18235" y="9676"/>
                </a:cubicBezTo>
                <a:cubicBezTo>
                  <a:pt x="18235" y="9686"/>
                  <a:pt x="18264" y="9727"/>
                  <a:pt x="18297" y="9771"/>
                </a:cubicBezTo>
                <a:cubicBezTo>
                  <a:pt x="18374" y="9870"/>
                  <a:pt x="18420" y="9875"/>
                  <a:pt x="18487" y="9787"/>
                </a:cubicBezTo>
                <a:cubicBezTo>
                  <a:pt x="18563" y="9689"/>
                  <a:pt x="18628" y="9431"/>
                  <a:pt x="18654" y="9134"/>
                </a:cubicBezTo>
                <a:cubicBezTo>
                  <a:pt x="18674" y="8912"/>
                  <a:pt x="18679" y="8902"/>
                  <a:pt x="18781" y="8887"/>
                </a:cubicBezTo>
                <a:cubicBezTo>
                  <a:pt x="18830" y="8880"/>
                  <a:pt x="18878" y="8865"/>
                  <a:pt x="18887" y="8854"/>
                </a:cubicBezTo>
                <a:cubicBezTo>
                  <a:pt x="18911" y="8827"/>
                  <a:pt x="18957" y="8539"/>
                  <a:pt x="18957" y="8418"/>
                </a:cubicBezTo>
                <a:cubicBezTo>
                  <a:pt x="18957" y="8302"/>
                  <a:pt x="18923" y="7991"/>
                  <a:pt x="18911" y="7991"/>
                </a:cubicBezTo>
                <a:close/>
                <a:moveTo>
                  <a:pt x="3124" y="8040"/>
                </a:moveTo>
                <a:cubicBezTo>
                  <a:pt x="3117" y="8040"/>
                  <a:pt x="3077" y="8238"/>
                  <a:pt x="3077" y="8274"/>
                </a:cubicBezTo>
                <a:cubicBezTo>
                  <a:pt x="3077" y="8286"/>
                  <a:pt x="3089" y="8336"/>
                  <a:pt x="3105" y="8385"/>
                </a:cubicBezTo>
                <a:cubicBezTo>
                  <a:pt x="3142" y="8502"/>
                  <a:pt x="3180" y="8729"/>
                  <a:pt x="3172" y="8792"/>
                </a:cubicBezTo>
                <a:cubicBezTo>
                  <a:pt x="3163" y="8874"/>
                  <a:pt x="3088" y="9127"/>
                  <a:pt x="3041" y="9236"/>
                </a:cubicBezTo>
                <a:cubicBezTo>
                  <a:pt x="3016" y="9293"/>
                  <a:pt x="2974" y="9365"/>
                  <a:pt x="2947" y="9397"/>
                </a:cubicBezTo>
                <a:cubicBezTo>
                  <a:pt x="2901" y="9452"/>
                  <a:pt x="2894" y="9455"/>
                  <a:pt x="2830" y="9426"/>
                </a:cubicBezTo>
                <a:cubicBezTo>
                  <a:pt x="2794" y="9409"/>
                  <a:pt x="2762" y="9402"/>
                  <a:pt x="2759" y="9409"/>
                </a:cubicBezTo>
                <a:cubicBezTo>
                  <a:pt x="2756" y="9417"/>
                  <a:pt x="2788" y="9468"/>
                  <a:pt x="2830" y="9524"/>
                </a:cubicBezTo>
                <a:cubicBezTo>
                  <a:pt x="2890" y="9605"/>
                  <a:pt x="2915" y="9624"/>
                  <a:pt x="2941" y="9615"/>
                </a:cubicBezTo>
                <a:cubicBezTo>
                  <a:pt x="3025" y="9586"/>
                  <a:pt x="3123" y="9363"/>
                  <a:pt x="3172" y="9084"/>
                </a:cubicBezTo>
                <a:cubicBezTo>
                  <a:pt x="3221" y="8812"/>
                  <a:pt x="3212" y="8385"/>
                  <a:pt x="3153" y="8134"/>
                </a:cubicBezTo>
                <a:cubicBezTo>
                  <a:pt x="3141" y="8083"/>
                  <a:pt x="3128" y="8040"/>
                  <a:pt x="3124" y="8040"/>
                </a:cubicBezTo>
                <a:close/>
                <a:moveTo>
                  <a:pt x="745" y="8587"/>
                </a:moveTo>
                <a:cubicBezTo>
                  <a:pt x="729" y="8588"/>
                  <a:pt x="712" y="8604"/>
                  <a:pt x="699" y="8636"/>
                </a:cubicBezTo>
                <a:cubicBezTo>
                  <a:pt x="679" y="8686"/>
                  <a:pt x="679" y="8814"/>
                  <a:pt x="699" y="8875"/>
                </a:cubicBezTo>
                <a:cubicBezTo>
                  <a:pt x="718" y="8932"/>
                  <a:pt x="763" y="8934"/>
                  <a:pt x="785" y="8879"/>
                </a:cubicBezTo>
                <a:cubicBezTo>
                  <a:pt x="806" y="8827"/>
                  <a:pt x="808" y="8686"/>
                  <a:pt x="788" y="8632"/>
                </a:cubicBezTo>
                <a:cubicBezTo>
                  <a:pt x="777" y="8601"/>
                  <a:pt x="761" y="8586"/>
                  <a:pt x="745" y="8587"/>
                </a:cubicBezTo>
                <a:close/>
                <a:moveTo>
                  <a:pt x="7143" y="9224"/>
                </a:moveTo>
                <a:cubicBezTo>
                  <a:pt x="7139" y="9224"/>
                  <a:pt x="7126" y="9262"/>
                  <a:pt x="7114" y="9310"/>
                </a:cubicBezTo>
                <a:lnTo>
                  <a:pt x="7093" y="9401"/>
                </a:lnTo>
                <a:lnTo>
                  <a:pt x="7053" y="9323"/>
                </a:lnTo>
                <a:lnTo>
                  <a:pt x="7013" y="9245"/>
                </a:lnTo>
                <a:lnTo>
                  <a:pt x="6987" y="9348"/>
                </a:lnTo>
                <a:lnTo>
                  <a:pt x="6964" y="9454"/>
                </a:lnTo>
                <a:lnTo>
                  <a:pt x="6999" y="9537"/>
                </a:lnTo>
                <a:cubicBezTo>
                  <a:pt x="7041" y="9634"/>
                  <a:pt x="7054" y="9644"/>
                  <a:pt x="7062" y="9578"/>
                </a:cubicBezTo>
                <a:cubicBezTo>
                  <a:pt x="7065" y="9552"/>
                  <a:pt x="7075" y="9512"/>
                  <a:pt x="7085" y="9487"/>
                </a:cubicBezTo>
                <a:cubicBezTo>
                  <a:pt x="7102" y="9445"/>
                  <a:pt x="7105" y="9444"/>
                  <a:pt x="7137" y="9512"/>
                </a:cubicBezTo>
                <a:lnTo>
                  <a:pt x="7170" y="9582"/>
                </a:lnTo>
                <a:lnTo>
                  <a:pt x="7196" y="9496"/>
                </a:lnTo>
                <a:cubicBezTo>
                  <a:pt x="7211" y="9448"/>
                  <a:pt x="7222" y="9396"/>
                  <a:pt x="7222" y="9380"/>
                </a:cubicBezTo>
                <a:cubicBezTo>
                  <a:pt x="7222" y="9353"/>
                  <a:pt x="7156" y="9224"/>
                  <a:pt x="7143" y="9224"/>
                </a:cubicBezTo>
                <a:close/>
                <a:moveTo>
                  <a:pt x="18923" y="9224"/>
                </a:moveTo>
                <a:cubicBezTo>
                  <a:pt x="18919" y="9224"/>
                  <a:pt x="18906" y="9262"/>
                  <a:pt x="18894" y="9310"/>
                </a:cubicBezTo>
                <a:lnTo>
                  <a:pt x="18874" y="9401"/>
                </a:lnTo>
                <a:lnTo>
                  <a:pt x="18833" y="9323"/>
                </a:lnTo>
                <a:lnTo>
                  <a:pt x="18793" y="9245"/>
                </a:lnTo>
                <a:lnTo>
                  <a:pt x="18768" y="9348"/>
                </a:lnTo>
                <a:lnTo>
                  <a:pt x="18744" y="9454"/>
                </a:lnTo>
                <a:lnTo>
                  <a:pt x="18780" y="9537"/>
                </a:lnTo>
                <a:cubicBezTo>
                  <a:pt x="18821" y="9634"/>
                  <a:pt x="18835" y="9644"/>
                  <a:pt x="18842" y="9578"/>
                </a:cubicBezTo>
                <a:cubicBezTo>
                  <a:pt x="18845" y="9552"/>
                  <a:pt x="18856" y="9512"/>
                  <a:pt x="18866" y="9487"/>
                </a:cubicBezTo>
                <a:cubicBezTo>
                  <a:pt x="18883" y="9445"/>
                  <a:pt x="18885" y="9444"/>
                  <a:pt x="18917" y="9512"/>
                </a:cubicBezTo>
                <a:lnTo>
                  <a:pt x="18950" y="9582"/>
                </a:lnTo>
                <a:lnTo>
                  <a:pt x="18977" y="9496"/>
                </a:lnTo>
                <a:cubicBezTo>
                  <a:pt x="18991" y="9448"/>
                  <a:pt x="19002" y="9396"/>
                  <a:pt x="19002" y="9380"/>
                </a:cubicBezTo>
                <a:cubicBezTo>
                  <a:pt x="19002" y="9353"/>
                  <a:pt x="18937" y="9224"/>
                  <a:pt x="18923" y="9224"/>
                </a:cubicBezTo>
                <a:close/>
                <a:moveTo>
                  <a:pt x="8671" y="11301"/>
                </a:moveTo>
                <a:cubicBezTo>
                  <a:pt x="8634" y="11333"/>
                  <a:pt x="8609" y="11393"/>
                  <a:pt x="8591" y="11490"/>
                </a:cubicBezTo>
                <a:cubicBezTo>
                  <a:pt x="8558" y="11667"/>
                  <a:pt x="8572" y="11772"/>
                  <a:pt x="8632" y="11835"/>
                </a:cubicBezTo>
                <a:lnTo>
                  <a:pt x="8659" y="11864"/>
                </a:lnTo>
                <a:lnTo>
                  <a:pt x="8632" y="11938"/>
                </a:lnTo>
                <a:cubicBezTo>
                  <a:pt x="8618" y="11979"/>
                  <a:pt x="8575" y="12073"/>
                  <a:pt x="8537" y="12144"/>
                </a:cubicBezTo>
                <a:cubicBezTo>
                  <a:pt x="8499" y="12215"/>
                  <a:pt x="8464" y="12284"/>
                  <a:pt x="8459" y="12296"/>
                </a:cubicBezTo>
                <a:cubicBezTo>
                  <a:pt x="8454" y="12308"/>
                  <a:pt x="8462" y="12316"/>
                  <a:pt x="8477" y="12316"/>
                </a:cubicBezTo>
                <a:cubicBezTo>
                  <a:pt x="8513" y="12316"/>
                  <a:pt x="8614" y="12158"/>
                  <a:pt x="8662" y="12024"/>
                </a:cubicBezTo>
                <a:cubicBezTo>
                  <a:pt x="8703" y="11911"/>
                  <a:pt x="8718" y="11894"/>
                  <a:pt x="8735" y="11942"/>
                </a:cubicBezTo>
                <a:cubicBezTo>
                  <a:pt x="8751" y="11984"/>
                  <a:pt x="8765" y="11946"/>
                  <a:pt x="8765" y="11864"/>
                </a:cubicBezTo>
                <a:cubicBezTo>
                  <a:pt x="8765" y="11818"/>
                  <a:pt x="8760" y="11781"/>
                  <a:pt x="8749" y="11765"/>
                </a:cubicBezTo>
                <a:cubicBezTo>
                  <a:pt x="8734" y="11743"/>
                  <a:pt x="8731" y="11717"/>
                  <a:pt x="8735" y="11576"/>
                </a:cubicBezTo>
                <a:cubicBezTo>
                  <a:pt x="8740" y="11426"/>
                  <a:pt x="8738" y="11412"/>
                  <a:pt x="8716" y="11350"/>
                </a:cubicBezTo>
                <a:cubicBezTo>
                  <a:pt x="8698" y="11300"/>
                  <a:pt x="8686" y="11287"/>
                  <a:pt x="8671" y="11301"/>
                </a:cubicBezTo>
                <a:close/>
                <a:moveTo>
                  <a:pt x="13451" y="11617"/>
                </a:moveTo>
                <a:cubicBezTo>
                  <a:pt x="13451" y="11588"/>
                  <a:pt x="13201" y="11924"/>
                  <a:pt x="13188" y="11971"/>
                </a:cubicBezTo>
                <a:cubicBezTo>
                  <a:pt x="13183" y="11989"/>
                  <a:pt x="13176" y="12024"/>
                  <a:pt x="13173" y="12049"/>
                </a:cubicBezTo>
                <a:cubicBezTo>
                  <a:pt x="13170" y="12075"/>
                  <a:pt x="13171" y="12091"/>
                  <a:pt x="13175" y="12086"/>
                </a:cubicBezTo>
                <a:cubicBezTo>
                  <a:pt x="13178" y="12081"/>
                  <a:pt x="13237" y="12001"/>
                  <a:pt x="13306" y="11909"/>
                </a:cubicBezTo>
                <a:cubicBezTo>
                  <a:pt x="13419" y="11759"/>
                  <a:pt x="13451" y="11695"/>
                  <a:pt x="13451" y="11617"/>
                </a:cubicBezTo>
                <a:close/>
                <a:moveTo>
                  <a:pt x="17999" y="11687"/>
                </a:moveTo>
                <a:cubicBezTo>
                  <a:pt x="17986" y="11687"/>
                  <a:pt x="17976" y="11742"/>
                  <a:pt x="17971" y="11852"/>
                </a:cubicBezTo>
                <a:cubicBezTo>
                  <a:pt x="17967" y="11931"/>
                  <a:pt x="17962" y="11953"/>
                  <a:pt x="17947" y="11959"/>
                </a:cubicBezTo>
                <a:cubicBezTo>
                  <a:pt x="17924" y="11968"/>
                  <a:pt x="17904" y="11890"/>
                  <a:pt x="17912" y="11827"/>
                </a:cubicBezTo>
                <a:cubicBezTo>
                  <a:pt x="17915" y="11805"/>
                  <a:pt x="17914" y="11786"/>
                  <a:pt x="17909" y="11786"/>
                </a:cubicBezTo>
                <a:cubicBezTo>
                  <a:pt x="17905" y="11786"/>
                  <a:pt x="17890" y="11849"/>
                  <a:pt x="17878" y="11922"/>
                </a:cubicBezTo>
                <a:cubicBezTo>
                  <a:pt x="17860" y="12029"/>
                  <a:pt x="17852" y="12053"/>
                  <a:pt x="17833" y="12053"/>
                </a:cubicBezTo>
                <a:cubicBezTo>
                  <a:pt x="17813" y="12053"/>
                  <a:pt x="17810" y="12041"/>
                  <a:pt x="17806" y="11942"/>
                </a:cubicBezTo>
                <a:cubicBezTo>
                  <a:pt x="17802" y="11843"/>
                  <a:pt x="17800" y="11834"/>
                  <a:pt x="17788" y="11872"/>
                </a:cubicBezTo>
                <a:cubicBezTo>
                  <a:pt x="17771" y="11932"/>
                  <a:pt x="17765" y="12153"/>
                  <a:pt x="17779" y="12201"/>
                </a:cubicBezTo>
                <a:cubicBezTo>
                  <a:pt x="17796" y="12255"/>
                  <a:pt x="17833" y="12249"/>
                  <a:pt x="17871" y="12185"/>
                </a:cubicBezTo>
                <a:cubicBezTo>
                  <a:pt x="17889" y="12153"/>
                  <a:pt x="17918" y="12128"/>
                  <a:pt x="17939" y="12127"/>
                </a:cubicBezTo>
                <a:cubicBezTo>
                  <a:pt x="17972" y="12126"/>
                  <a:pt x="17977" y="12119"/>
                  <a:pt x="17991" y="12041"/>
                </a:cubicBezTo>
                <a:cubicBezTo>
                  <a:pt x="18008" y="11948"/>
                  <a:pt x="18014" y="11687"/>
                  <a:pt x="17999" y="11687"/>
                </a:cubicBezTo>
                <a:close/>
                <a:moveTo>
                  <a:pt x="13451" y="11868"/>
                </a:moveTo>
                <a:cubicBezTo>
                  <a:pt x="13451" y="11855"/>
                  <a:pt x="13392" y="11921"/>
                  <a:pt x="13322" y="12016"/>
                </a:cubicBezTo>
                <a:cubicBezTo>
                  <a:pt x="13209" y="12169"/>
                  <a:pt x="13176" y="12237"/>
                  <a:pt x="13176" y="12308"/>
                </a:cubicBezTo>
                <a:cubicBezTo>
                  <a:pt x="13176" y="12320"/>
                  <a:pt x="13233" y="12253"/>
                  <a:pt x="13303" y="12160"/>
                </a:cubicBezTo>
                <a:cubicBezTo>
                  <a:pt x="13418" y="12008"/>
                  <a:pt x="13451" y="11945"/>
                  <a:pt x="13451" y="11868"/>
                </a:cubicBezTo>
                <a:close/>
                <a:moveTo>
                  <a:pt x="18050" y="12201"/>
                </a:moveTo>
                <a:cubicBezTo>
                  <a:pt x="18048" y="12197"/>
                  <a:pt x="17985" y="12275"/>
                  <a:pt x="17909" y="12378"/>
                </a:cubicBezTo>
                <a:cubicBezTo>
                  <a:pt x="17799" y="12528"/>
                  <a:pt x="17768" y="12581"/>
                  <a:pt x="17757" y="12641"/>
                </a:cubicBezTo>
                <a:cubicBezTo>
                  <a:pt x="17749" y="12683"/>
                  <a:pt x="17742" y="12721"/>
                  <a:pt x="17742" y="12728"/>
                </a:cubicBezTo>
                <a:cubicBezTo>
                  <a:pt x="17742" y="12734"/>
                  <a:pt x="17807" y="12651"/>
                  <a:pt x="17887" y="12543"/>
                </a:cubicBezTo>
                <a:cubicBezTo>
                  <a:pt x="17998" y="12390"/>
                  <a:pt x="18034" y="12327"/>
                  <a:pt x="18042" y="12275"/>
                </a:cubicBezTo>
                <a:cubicBezTo>
                  <a:pt x="18048" y="12238"/>
                  <a:pt x="18051" y="12206"/>
                  <a:pt x="18050" y="12201"/>
                </a:cubicBezTo>
                <a:close/>
                <a:moveTo>
                  <a:pt x="11213" y="12345"/>
                </a:moveTo>
                <a:cubicBezTo>
                  <a:pt x="11213" y="12316"/>
                  <a:pt x="10964" y="12652"/>
                  <a:pt x="10951" y="12699"/>
                </a:cubicBezTo>
                <a:cubicBezTo>
                  <a:pt x="10946" y="12717"/>
                  <a:pt x="10939" y="12752"/>
                  <a:pt x="10936" y="12777"/>
                </a:cubicBezTo>
                <a:cubicBezTo>
                  <a:pt x="10932" y="12802"/>
                  <a:pt x="10933" y="12819"/>
                  <a:pt x="10937" y="12814"/>
                </a:cubicBezTo>
                <a:cubicBezTo>
                  <a:pt x="10941" y="12809"/>
                  <a:pt x="11000" y="12729"/>
                  <a:pt x="11068" y="12637"/>
                </a:cubicBezTo>
                <a:cubicBezTo>
                  <a:pt x="11181" y="12486"/>
                  <a:pt x="11213" y="12423"/>
                  <a:pt x="11213" y="12345"/>
                </a:cubicBezTo>
                <a:close/>
                <a:moveTo>
                  <a:pt x="3653" y="12489"/>
                </a:moveTo>
                <a:lnTo>
                  <a:pt x="3622" y="12600"/>
                </a:lnTo>
                <a:lnTo>
                  <a:pt x="3590" y="12715"/>
                </a:lnTo>
                <a:lnTo>
                  <a:pt x="3607" y="12929"/>
                </a:lnTo>
                <a:cubicBezTo>
                  <a:pt x="3615" y="13048"/>
                  <a:pt x="3630" y="13313"/>
                  <a:pt x="3641" y="13517"/>
                </a:cubicBezTo>
                <a:cubicBezTo>
                  <a:pt x="3692" y="14518"/>
                  <a:pt x="3692" y="14528"/>
                  <a:pt x="3519" y="14537"/>
                </a:cubicBezTo>
                <a:lnTo>
                  <a:pt x="3420" y="14541"/>
                </a:lnTo>
                <a:lnTo>
                  <a:pt x="3405" y="14381"/>
                </a:lnTo>
                <a:cubicBezTo>
                  <a:pt x="3383" y="14143"/>
                  <a:pt x="3363" y="14052"/>
                  <a:pt x="3335" y="14052"/>
                </a:cubicBezTo>
                <a:cubicBezTo>
                  <a:pt x="3289" y="14052"/>
                  <a:pt x="3223" y="14328"/>
                  <a:pt x="3216" y="14553"/>
                </a:cubicBezTo>
                <a:cubicBezTo>
                  <a:pt x="3209" y="14728"/>
                  <a:pt x="3230" y="14786"/>
                  <a:pt x="3304" y="14800"/>
                </a:cubicBezTo>
                <a:cubicBezTo>
                  <a:pt x="3344" y="14808"/>
                  <a:pt x="3362" y="14826"/>
                  <a:pt x="3366" y="14854"/>
                </a:cubicBezTo>
                <a:cubicBezTo>
                  <a:pt x="3375" y="14920"/>
                  <a:pt x="3323" y="15152"/>
                  <a:pt x="3268" y="15294"/>
                </a:cubicBezTo>
                <a:cubicBezTo>
                  <a:pt x="3169" y="15546"/>
                  <a:pt x="3092" y="15611"/>
                  <a:pt x="2986" y="15524"/>
                </a:cubicBezTo>
                <a:cubicBezTo>
                  <a:pt x="2959" y="15502"/>
                  <a:pt x="2935" y="15490"/>
                  <a:pt x="2932" y="15499"/>
                </a:cubicBezTo>
                <a:cubicBezTo>
                  <a:pt x="2924" y="15522"/>
                  <a:pt x="2981" y="15648"/>
                  <a:pt x="3026" y="15709"/>
                </a:cubicBezTo>
                <a:cubicBezTo>
                  <a:pt x="3158" y="15886"/>
                  <a:pt x="3328" y="15560"/>
                  <a:pt x="3392" y="15006"/>
                </a:cubicBezTo>
                <a:cubicBezTo>
                  <a:pt x="3400" y="14931"/>
                  <a:pt x="3411" y="14857"/>
                  <a:pt x="3416" y="14841"/>
                </a:cubicBezTo>
                <a:cubicBezTo>
                  <a:pt x="3420" y="14825"/>
                  <a:pt x="3461" y="14810"/>
                  <a:pt x="3513" y="14804"/>
                </a:cubicBezTo>
                <a:cubicBezTo>
                  <a:pt x="3639" y="14790"/>
                  <a:pt x="3668" y="14744"/>
                  <a:pt x="3695" y="14529"/>
                </a:cubicBezTo>
                <a:cubicBezTo>
                  <a:pt x="3719" y="14332"/>
                  <a:pt x="3722" y="14098"/>
                  <a:pt x="3702" y="13752"/>
                </a:cubicBezTo>
                <a:cubicBezTo>
                  <a:pt x="3677" y="13300"/>
                  <a:pt x="3666" y="13051"/>
                  <a:pt x="3672" y="12987"/>
                </a:cubicBezTo>
                <a:cubicBezTo>
                  <a:pt x="3676" y="12951"/>
                  <a:pt x="3689" y="12890"/>
                  <a:pt x="3702" y="12847"/>
                </a:cubicBezTo>
                <a:lnTo>
                  <a:pt x="3728" y="12765"/>
                </a:lnTo>
                <a:lnTo>
                  <a:pt x="3708" y="12711"/>
                </a:lnTo>
                <a:cubicBezTo>
                  <a:pt x="3698" y="12681"/>
                  <a:pt x="3682" y="12618"/>
                  <a:pt x="3672" y="12571"/>
                </a:cubicBezTo>
                <a:lnTo>
                  <a:pt x="3653" y="12489"/>
                </a:lnTo>
                <a:close/>
                <a:moveTo>
                  <a:pt x="5981" y="12489"/>
                </a:moveTo>
                <a:lnTo>
                  <a:pt x="5950" y="12600"/>
                </a:lnTo>
                <a:lnTo>
                  <a:pt x="5919" y="12715"/>
                </a:lnTo>
                <a:lnTo>
                  <a:pt x="5935" y="12929"/>
                </a:lnTo>
                <a:cubicBezTo>
                  <a:pt x="5952" y="13164"/>
                  <a:pt x="5984" y="13767"/>
                  <a:pt x="5996" y="14089"/>
                </a:cubicBezTo>
                <a:cubicBezTo>
                  <a:pt x="6011" y="14459"/>
                  <a:pt x="5989" y="14533"/>
                  <a:pt x="5866" y="14537"/>
                </a:cubicBezTo>
                <a:cubicBezTo>
                  <a:pt x="5777" y="14540"/>
                  <a:pt x="5750" y="14506"/>
                  <a:pt x="5734" y="14368"/>
                </a:cubicBezTo>
                <a:cubicBezTo>
                  <a:pt x="5722" y="14272"/>
                  <a:pt x="5702" y="14251"/>
                  <a:pt x="5693" y="14327"/>
                </a:cubicBezTo>
                <a:cubicBezTo>
                  <a:pt x="5683" y="14417"/>
                  <a:pt x="5644" y="14504"/>
                  <a:pt x="5616" y="14504"/>
                </a:cubicBezTo>
                <a:cubicBezTo>
                  <a:pt x="5588" y="14504"/>
                  <a:pt x="5552" y="14411"/>
                  <a:pt x="5552" y="14340"/>
                </a:cubicBezTo>
                <a:cubicBezTo>
                  <a:pt x="5552" y="14275"/>
                  <a:pt x="5519" y="14303"/>
                  <a:pt x="5481" y="14405"/>
                </a:cubicBezTo>
                <a:cubicBezTo>
                  <a:pt x="5414" y="14588"/>
                  <a:pt x="5342" y="14581"/>
                  <a:pt x="5293" y="14389"/>
                </a:cubicBezTo>
                <a:cubicBezTo>
                  <a:pt x="5278" y="14327"/>
                  <a:pt x="5261" y="14278"/>
                  <a:pt x="5257" y="14278"/>
                </a:cubicBezTo>
                <a:cubicBezTo>
                  <a:pt x="5254" y="14278"/>
                  <a:pt x="5242" y="14319"/>
                  <a:pt x="5231" y="14368"/>
                </a:cubicBezTo>
                <a:cubicBezTo>
                  <a:pt x="5200" y="14506"/>
                  <a:pt x="5177" y="14537"/>
                  <a:pt x="5101" y="14537"/>
                </a:cubicBezTo>
                <a:cubicBezTo>
                  <a:pt x="5023" y="14537"/>
                  <a:pt x="4999" y="14510"/>
                  <a:pt x="4978" y="14397"/>
                </a:cubicBezTo>
                <a:cubicBezTo>
                  <a:pt x="4970" y="14353"/>
                  <a:pt x="4962" y="14312"/>
                  <a:pt x="4960" y="14307"/>
                </a:cubicBezTo>
                <a:cubicBezTo>
                  <a:pt x="4959" y="14301"/>
                  <a:pt x="4943" y="14336"/>
                  <a:pt x="4925" y="14381"/>
                </a:cubicBezTo>
                <a:cubicBezTo>
                  <a:pt x="4879" y="14492"/>
                  <a:pt x="4841" y="14529"/>
                  <a:pt x="4775" y="14533"/>
                </a:cubicBezTo>
                <a:cubicBezTo>
                  <a:pt x="4683" y="14539"/>
                  <a:pt x="4674" y="14496"/>
                  <a:pt x="4643" y="13900"/>
                </a:cubicBezTo>
                <a:cubicBezTo>
                  <a:pt x="4635" y="13754"/>
                  <a:pt x="4626" y="13603"/>
                  <a:pt x="4623" y="13562"/>
                </a:cubicBezTo>
                <a:lnTo>
                  <a:pt x="4617" y="13488"/>
                </a:lnTo>
                <a:lnTo>
                  <a:pt x="4601" y="13546"/>
                </a:lnTo>
                <a:cubicBezTo>
                  <a:pt x="4591" y="13578"/>
                  <a:pt x="4583" y="13642"/>
                  <a:pt x="4583" y="13690"/>
                </a:cubicBezTo>
                <a:cubicBezTo>
                  <a:pt x="4583" y="13761"/>
                  <a:pt x="4578" y="13786"/>
                  <a:pt x="4554" y="13821"/>
                </a:cubicBezTo>
                <a:cubicBezTo>
                  <a:pt x="4464" y="13958"/>
                  <a:pt x="4392" y="14197"/>
                  <a:pt x="4392" y="14360"/>
                </a:cubicBezTo>
                <a:cubicBezTo>
                  <a:pt x="4392" y="14418"/>
                  <a:pt x="4398" y="14438"/>
                  <a:pt x="4426" y="14471"/>
                </a:cubicBezTo>
                <a:cubicBezTo>
                  <a:pt x="4445" y="14493"/>
                  <a:pt x="4480" y="14518"/>
                  <a:pt x="4504" y="14525"/>
                </a:cubicBezTo>
                <a:cubicBezTo>
                  <a:pt x="4544" y="14536"/>
                  <a:pt x="4550" y="14529"/>
                  <a:pt x="4578" y="14455"/>
                </a:cubicBezTo>
                <a:cubicBezTo>
                  <a:pt x="4595" y="14410"/>
                  <a:pt x="4613" y="14381"/>
                  <a:pt x="4617" y="14389"/>
                </a:cubicBezTo>
                <a:cubicBezTo>
                  <a:pt x="4622" y="14397"/>
                  <a:pt x="4630" y="14465"/>
                  <a:pt x="4637" y="14541"/>
                </a:cubicBezTo>
                <a:cubicBezTo>
                  <a:pt x="4645" y="14642"/>
                  <a:pt x="4655" y="14696"/>
                  <a:pt x="4675" y="14743"/>
                </a:cubicBezTo>
                <a:cubicBezTo>
                  <a:pt x="4699" y="14797"/>
                  <a:pt x="4712" y="14808"/>
                  <a:pt x="4762" y="14808"/>
                </a:cubicBezTo>
                <a:cubicBezTo>
                  <a:pt x="4826" y="14808"/>
                  <a:pt x="4843" y="14790"/>
                  <a:pt x="4896" y="14673"/>
                </a:cubicBezTo>
                <a:lnTo>
                  <a:pt x="4931" y="14595"/>
                </a:lnTo>
                <a:lnTo>
                  <a:pt x="4960" y="14673"/>
                </a:lnTo>
                <a:cubicBezTo>
                  <a:pt x="5003" y="14783"/>
                  <a:pt x="5022" y="14808"/>
                  <a:pt x="5080" y="14808"/>
                </a:cubicBezTo>
                <a:cubicBezTo>
                  <a:pt x="5137" y="14808"/>
                  <a:pt x="5182" y="14765"/>
                  <a:pt x="5208" y="14685"/>
                </a:cubicBezTo>
                <a:cubicBezTo>
                  <a:pt x="5230" y="14617"/>
                  <a:pt x="5241" y="14618"/>
                  <a:pt x="5263" y="14685"/>
                </a:cubicBezTo>
                <a:cubicBezTo>
                  <a:pt x="5322" y="14865"/>
                  <a:pt x="5424" y="14850"/>
                  <a:pt x="5481" y="14652"/>
                </a:cubicBezTo>
                <a:lnTo>
                  <a:pt x="5505" y="14570"/>
                </a:lnTo>
                <a:lnTo>
                  <a:pt x="5522" y="14623"/>
                </a:lnTo>
                <a:cubicBezTo>
                  <a:pt x="5530" y="14654"/>
                  <a:pt x="5544" y="14707"/>
                  <a:pt x="5553" y="14743"/>
                </a:cubicBezTo>
                <a:cubicBezTo>
                  <a:pt x="5579" y="14845"/>
                  <a:pt x="5627" y="14832"/>
                  <a:pt x="5669" y="14710"/>
                </a:cubicBezTo>
                <a:lnTo>
                  <a:pt x="5702" y="14611"/>
                </a:lnTo>
                <a:lnTo>
                  <a:pt x="5737" y="14714"/>
                </a:lnTo>
                <a:lnTo>
                  <a:pt x="5769" y="14812"/>
                </a:lnTo>
                <a:lnTo>
                  <a:pt x="5850" y="14804"/>
                </a:lnTo>
                <a:cubicBezTo>
                  <a:pt x="5905" y="14797"/>
                  <a:pt x="5942" y="14776"/>
                  <a:pt x="5967" y="14743"/>
                </a:cubicBezTo>
                <a:cubicBezTo>
                  <a:pt x="5998" y="14699"/>
                  <a:pt x="6005" y="14672"/>
                  <a:pt x="6023" y="14529"/>
                </a:cubicBezTo>
                <a:cubicBezTo>
                  <a:pt x="6048" y="14332"/>
                  <a:pt x="6050" y="14098"/>
                  <a:pt x="6031" y="13752"/>
                </a:cubicBezTo>
                <a:cubicBezTo>
                  <a:pt x="6005" y="13300"/>
                  <a:pt x="5996" y="13051"/>
                  <a:pt x="6002" y="12987"/>
                </a:cubicBezTo>
                <a:cubicBezTo>
                  <a:pt x="6006" y="12951"/>
                  <a:pt x="6019" y="12890"/>
                  <a:pt x="6032" y="12847"/>
                </a:cubicBezTo>
                <a:lnTo>
                  <a:pt x="6056" y="12765"/>
                </a:lnTo>
                <a:lnTo>
                  <a:pt x="6037" y="12711"/>
                </a:lnTo>
                <a:cubicBezTo>
                  <a:pt x="6026" y="12681"/>
                  <a:pt x="6011" y="12618"/>
                  <a:pt x="6001" y="12571"/>
                </a:cubicBezTo>
                <a:lnTo>
                  <a:pt x="5981" y="12489"/>
                </a:lnTo>
                <a:close/>
                <a:moveTo>
                  <a:pt x="13690" y="12489"/>
                </a:moveTo>
                <a:lnTo>
                  <a:pt x="13658" y="12600"/>
                </a:lnTo>
                <a:lnTo>
                  <a:pt x="13627" y="12715"/>
                </a:lnTo>
                <a:lnTo>
                  <a:pt x="13643" y="12929"/>
                </a:lnTo>
                <a:cubicBezTo>
                  <a:pt x="13652" y="13048"/>
                  <a:pt x="13667" y="13313"/>
                  <a:pt x="13678" y="13517"/>
                </a:cubicBezTo>
                <a:cubicBezTo>
                  <a:pt x="13728" y="14507"/>
                  <a:pt x="13725" y="14532"/>
                  <a:pt x="13564" y="14537"/>
                </a:cubicBezTo>
                <a:cubicBezTo>
                  <a:pt x="13485" y="14539"/>
                  <a:pt x="13476" y="14537"/>
                  <a:pt x="13455" y="14484"/>
                </a:cubicBezTo>
                <a:cubicBezTo>
                  <a:pt x="13430" y="14419"/>
                  <a:pt x="13423" y="14331"/>
                  <a:pt x="13400" y="13900"/>
                </a:cubicBezTo>
                <a:cubicBezTo>
                  <a:pt x="13392" y="13754"/>
                  <a:pt x="13384" y="13603"/>
                  <a:pt x="13381" y="13562"/>
                </a:cubicBezTo>
                <a:lnTo>
                  <a:pt x="13375" y="13488"/>
                </a:lnTo>
                <a:lnTo>
                  <a:pt x="13358" y="13546"/>
                </a:lnTo>
                <a:cubicBezTo>
                  <a:pt x="13349" y="13578"/>
                  <a:pt x="13340" y="13642"/>
                  <a:pt x="13340" y="13690"/>
                </a:cubicBezTo>
                <a:cubicBezTo>
                  <a:pt x="13340" y="13761"/>
                  <a:pt x="13335" y="13786"/>
                  <a:pt x="13312" y="13821"/>
                </a:cubicBezTo>
                <a:cubicBezTo>
                  <a:pt x="13221" y="13958"/>
                  <a:pt x="13149" y="14197"/>
                  <a:pt x="13149" y="14360"/>
                </a:cubicBezTo>
                <a:cubicBezTo>
                  <a:pt x="13149" y="14418"/>
                  <a:pt x="13156" y="14438"/>
                  <a:pt x="13184" y="14471"/>
                </a:cubicBezTo>
                <a:cubicBezTo>
                  <a:pt x="13202" y="14493"/>
                  <a:pt x="13237" y="14518"/>
                  <a:pt x="13261" y="14525"/>
                </a:cubicBezTo>
                <a:cubicBezTo>
                  <a:pt x="13301" y="14536"/>
                  <a:pt x="13308" y="14529"/>
                  <a:pt x="13336" y="14455"/>
                </a:cubicBezTo>
                <a:cubicBezTo>
                  <a:pt x="13353" y="14410"/>
                  <a:pt x="13370" y="14381"/>
                  <a:pt x="13375" y="14389"/>
                </a:cubicBezTo>
                <a:cubicBezTo>
                  <a:pt x="13379" y="14397"/>
                  <a:pt x="13388" y="14465"/>
                  <a:pt x="13394" y="14541"/>
                </a:cubicBezTo>
                <a:cubicBezTo>
                  <a:pt x="13402" y="14644"/>
                  <a:pt x="13413" y="14698"/>
                  <a:pt x="13434" y="14747"/>
                </a:cubicBezTo>
                <a:cubicBezTo>
                  <a:pt x="13462" y="14810"/>
                  <a:pt x="13467" y="14814"/>
                  <a:pt x="13551" y="14804"/>
                </a:cubicBezTo>
                <a:cubicBezTo>
                  <a:pt x="13675" y="14790"/>
                  <a:pt x="13703" y="14744"/>
                  <a:pt x="13730" y="14529"/>
                </a:cubicBezTo>
                <a:cubicBezTo>
                  <a:pt x="13754" y="14332"/>
                  <a:pt x="13757" y="14098"/>
                  <a:pt x="13737" y="13752"/>
                </a:cubicBezTo>
                <a:cubicBezTo>
                  <a:pt x="13712" y="13300"/>
                  <a:pt x="13703" y="13051"/>
                  <a:pt x="13709" y="12987"/>
                </a:cubicBezTo>
                <a:cubicBezTo>
                  <a:pt x="13712" y="12951"/>
                  <a:pt x="13726" y="12890"/>
                  <a:pt x="13739" y="12847"/>
                </a:cubicBezTo>
                <a:lnTo>
                  <a:pt x="13763" y="12765"/>
                </a:lnTo>
                <a:lnTo>
                  <a:pt x="13745" y="12711"/>
                </a:lnTo>
                <a:cubicBezTo>
                  <a:pt x="13735" y="12681"/>
                  <a:pt x="13717" y="12618"/>
                  <a:pt x="13707" y="12571"/>
                </a:cubicBezTo>
                <a:lnTo>
                  <a:pt x="13690" y="12489"/>
                </a:lnTo>
                <a:close/>
                <a:moveTo>
                  <a:pt x="15975" y="12551"/>
                </a:moveTo>
                <a:cubicBezTo>
                  <a:pt x="15905" y="12503"/>
                  <a:pt x="15836" y="12911"/>
                  <a:pt x="15888" y="13065"/>
                </a:cubicBezTo>
                <a:cubicBezTo>
                  <a:pt x="15917" y="13149"/>
                  <a:pt x="15974" y="13141"/>
                  <a:pt x="16008" y="13048"/>
                </a:cubicBezTo>
                <a:cubicBezTo>
                  <a:pt x="16041" y="12957"/>
                  <a:pt x="16049" y="12868"/>
                  <a:pt x="16036" y="12744"/>
                </a:cubicBezTo>
                <a:cubicBezTo>
                  <a:pt x="16024" y="12630"/>
                  <a:pt x="16006" y="12572"/>
                  <a:pt x="15975" y="12551"/>
                </a:cubicBezTo>
                <a:close/>
                <a:moveTo>
                  <a:pt x="17427" y="12551"/>
                </a:moveTo>
                <a:cubicBezTo>
                  <a:pt x="17357" y="12503"/>
                  <a:pt x="17289" y="12911"/>
                  <a:pt x="17341" y="13065"/>
                </a:cubicBezTo>
                <a:cubicBezTo>
                  <a:pt x="17369" y="13149"/>
                  <a:pt x="17426" y="13141"/>
                  <a:pt x="17460" y="13048"/>
                </a:cubicBezTo>
                <a:cubicBezTo>
                  <a:pt x="17493" y="12957"/>
                  <a:pt x="17500" y="12868"/>
                  <a:pt x="17487" y="12744"/>
                </a:cubicBezTo>
                <a:cubicBezTo>
                  <a:pt x="17475" y="12630"/>
                  <a:pt x="17458" y="12572"/>
                  <a:pt x="17427" y="12551"/>
                </a:cubicBezTo>
                <a:close/>
                <a:moveTo>
                  <a:pt x="17" y="12580"/>
                </a:moveTo>
                <a:cubicBezTo>
                  <a:pt x="5" y="12580"/>
                  <a:pt x="2" y="12693"/>
                  <a:pt x="0" y="13423"/>
                </a:cubicBezTo>
                <a:cubicBezTo>
                  <a:pt x="-1" y="13886"/>
                  <a:pt x="1" y="14280"/>
                  <a:pt x="3" y="14298"/>
                </a:cubicBezTo>
                <a:cubicBezTo>
                  <a:pt x="6" y="14317"/>
                  <a:pt x="13" y="14329"/>
                  <a:pt x="20" y="14323"/>
                </a:cubicBezTo>
                <a:cubicBezTo>
                  <a:pt x="29" y="14315"/>
                  <a:pt x="30" y="14117"/>
                  <a:pt x="30" y="13447"/>
                </a:cubicBezTo>
                <a:cubicBezTo>
                  <a:pt x="30" y="12694"/>
                  <a:pt x="29" y="12580"/>
                  <a:pt x="17" y="12580"/>
                </a:cubicBezTo>
                <a:close/>
                <a:moveTo>
                  <a:pt x="11213" y="12596"/>
                </a:moveTo>
                <a:cubicBezTo>
                  <a:pt x="11213" y="12583"/>
                  <a:pt x="11155" y="12649"/>
                  <a:pt x="11085" y="12744"/>
                </a:cubicBezTo>
                <a:cubicBezTo>
                  <a:pt x="10972" y="12897"/>
                  <a:pt x="10939" y="12964"/>
                  <a:pt x="10939" y="13036"/>
                </a:cubicBezTo>
                <a:cubicBezTo>
                  <a:pt x="10939" y="13047"/>
                  <a:pt x="10997" y="12981"/>
                  <a:pt x="11067" y="12888"/>
                </a:cubicBezTo>
                <a:cubicBezTo>
                  <a:pt x="11182" y="12736"/>
                  <a:pt x="11213" y="12672"/>
                  <a:pt x="11213" y="12596"/>
                </a:cubicBezTo>
                <a:close/>
                <a:moveTo>
                  <a:pt x="10774" y="12670"/>
                </a:moveTo>
                <a:cubicBezTo>
                  <a:pt x="10772" y="12670"/>
                  <a:pt x="10758" y="12709"/>
                  <a:pt x="10745" y="12756"/>
                </a:cubicBezTo>
                <a:cubicBezTo>
                  <a:pt x="10720" y="12841"/>
                  <a:pt x="10721" y="12843"/>
                  <a:pt x="10730" y="13036"/>
                </a:cubicBezTo>
                <a:cubicBezTo>
                  <a:pt x="10734" y="13144"/>
                  <a:pt x="10747" y="13527"/>
                  <a:pt x="10756" y="13883"/>
                </a:cubicBezTo>
                <a:cubicBezTo>
                  <a:pt x="10768" y="14309"/>
                  <a:pt x="10778" y="14553"/>
                  <a:pt x="10786" y="14599"/>
                </a:cubicBezTo>
                <a:cubicBezTo>
                  <a:pt x="10804" y="14691"/>
                  <a:pt x="10830" y="14753"/>
                  <a:pt x="10862" y="14780"/>
                </a:cubicBezTo>
                <a:cubicBezTo>
                  <a:pt x="10901" y="14812"/>
                  <a:pt x="11001" y="14813"/>
                  <a:pt x="11024" y="14780"/>
                </a:cubicBezTo>
                <a:cubicBezTo>
                  <a:pt x="11035" y="14764"/>
                  <a:pt x="11059" y="14714"/>
                  <a:pt x="11077" y="14673"/>
                </a:cubicBezTo>
                <a:lnTo>
                  <a:pt x="11112" y="14599"/>
                </a:lnTo>
                <a:lnTo>
                  <a:pt x="11149" y="14689"/>
                </a:lnTo>
                <a:cubicBezTo>
                  <a:pt x="11169" y="14739"/>
                  <a:pt x="11196" y="14787"/>
                  <a:pt x="11209" y="14796"/>
                </a:cubicBezTo>
                <a:cubicBezTo>
                  <a:pt x="11237" y="14816"/>
                  <a:pt x="11384" y="14795"/>
                  <a:pt x="11409" y="14767"/>
                </a:cubicBezTo>
                <a:cubicBezTo>
                  <a:pt x="11432" y="14741"/>
                  <a:pt x="11477" y="14453"/>
                  <a:pt x="11477" y="14331"/>
                </a:cubicBezTo>
                <a:cubicBezTo>
                  <a:pt x="11477" y="14214"/>
                  <a:pt x="11444" y="13900"/>
                  <a:pt x="11431" y="13900"/>
                </a:cubicBezTo>
                <a:cubicBezTo>
                  <a:pt x="11426" y="13900"/>
                  <a:pt x="11414" y="13952"/>
                  <a:pt x="11403" y="14015"/>
                </a:cubicBezTo>
                <a:cubicBezTo>
                  <a:pt x="11385" y="14116"/>
                  <a:pt x="11384" y="14134"/>
                  <a:pt x="11395" y="14183"/>
                </a:cubicBezTo>
                <a:cubicBezTo>
                  <a:pt x="11440" y="14379"/>
                  <a:pt x="11440" y="14436"/>
                  <a:pt x="11392" y="14500"/>
                </a:cubicBezTo>
                <a:cubicBezTo>
                  <a:pt x="11360" y="14543"/>
                  <a:pt x="11223" y="14549"/>
                  <a:pt x="11197" y="14508"/>
                </a:cubicBezTo>
                <a:cubicBezTo>
                  <a:pt x="11186" y="14491"/>
                  <a:pt x="11169" y="14442"/>
                  <a:pt x="11161" y="14397"/>
                </a:cubicBezTo>
                <a:cubicBezTo>
                  <a:pt x="11153" y="14353"/>
                  <a:pt x="11145" y="14312"/>
                  <a:pt x="11143" y="14307"/>
                </a:cubicBezTo>
                <a:cubicBezTo>
                  <a:pt x="11141" y="14301"/>
                  <a:pt x="11124" y="14336"/>
                  <a:pt x="11106" y="14381"/>
                </a:cubicBezTo>
                <a:cubicBezTo>
                  <a:pt x="11058" y="14495"/>
                  <a:pt x="11022" y="14529"/>
                  <a:pt x="10954" y="14529"/>
                </a:cubicBezTo>
                <a:cubicBezTo>
                  <a:pt x="10900" y="14529"/>
                  <a:pt x="10891" y="14523"/>
                  <a:pt x="10862" y="14455"/>
                </a:cubicBezTo>
                <a:cubicBezTo>
                  <a:pt x="10820" y="14352"/>
                  <a:pt x="10815" y="14280"/>
                  <a:pt x="10795" y="13402"/>
                </a:cubicBezTo>
                <a:cubicBezTo>
                  <a:pt x="10786" y="12998"/>
                  <a:pt x="10777" y="12670"/>
                  <a:pt x="10774" y="12670"/>
                </a:cubicBezTo>
                <a:close/>
                <a:moveTo>
                  <a:pt x="13961" y="12670"/>
                </a:moveTo>
                <a:cubicBezTo>
                  <a:pt x="13959" y="12670"/>
                  <a:pt x="13945" y="12709"/>
                  <a:pt x="13931" y="12756"/>
                </a:cubicBezTo>
                <a:cubicBezTo>
                  <a:pt x="13907" y="12841"/>
                  <a:pt x="13908" y="12843"/>
                  <a:pt x="13916" y="13036"/>
                </a:cubicBezTo>
                <a:cubicBezTo>
                  <a:pt x="13921" y="13144"/>
                  <a:pt x="13933" y="13527"/>
                  <a:pt x="13943" y="13883"/>
                </a:cubicBezTo>
                <a:cubicBezTo>
                  <a:pt x="13955" y="14309"/>
                  <a:pt x="13966" y="14553"/>
                  <a:pt x="13975" y="14599"/>
                </a:cubicBezTo>
                <a:cubicBezTo>
                  <a:pt x="13992" y="14691"/>
                  <a:pt x="14017" y="14753"/>
                  <a:pt x="14049" y="14780"/>
                </a:cubicBezTo>
                <a:cubicBezTo>
                  <a:pt x="14091" y="14814"/>
                  <a:pt x="14205" y="14809"/>
                  <a:pt x="14237" y="14771"/>
                </a:cubicBezTo>
                <a:cubicBezTo>
                  <a:pt x="14254" y="14753"/>
                  <a:pt x="14276" y="14715"/>
                  <a:pt x="14285" y="14685"/>
                </a:cubicBezTo>
                <a:cubicBezTo>
                  <a:pt x="14295" y="14655"/>
                  <a:pt x="14308" y="14632"/>
                  <a:pt x="14313" y="14632"/>
                </a:cubicBezTo>
                <a:cubicBezTo>
                  <a:pt x="14319" y="14632"/>
                  <a:pt x="14332" y="14655"/>
                  <a:pt x="14342" y="14685"/>
                </a:cubicBezTo>
                <a:cubicBezTo>
                  <a:pt x="14401" y="14868"/>
                  <a:pt x="14538" y="14839"/>
                  <a:pt x="14591" y="14632"/>
                </a:cubicBezTo>
                <a:lnTo>
                  <a:pt x="14612" y="14553"/>
                </a:lnTo>
                <a:lnTo>
                  <a:pt x="14642" y="14607"/>
                </a:lnTo>
                <a:cubicBezTo>
                  <a:pt x="14723" y="14744"/>
                  <a:pt x="14781" y="14712"/>
                  <a:pt x="14814" y="14512"/>
                </a:cubicBezTo>
                <a:cubicBezTo>
                  <a:pt x="14836" y="14374"/>
                  <a:pt x="14840" y="14101"/>
                  <a:pt x="14821" y="14007"/>
                </a:cubicBezTo>
                <a:cubicBezTo>
                  <a:pt x="14810" y="13949"/>
                  <a:pt x="14810" y="13950"/>
                  <a:pt x="14782" y="14056"/>
                </a:cubicBezTo>
                <a:cubicBezTo>
                  <a:pt x="14755" y="14159"/>
                  <a:pt x="14755" y="14166"/>
                  <a:pt x="14769" y="14241"/>
                </a:cubicBezTo>
                <a:cubicBezTo>
                  <a:pt x="14777" y="14283"/>
                  <a:pt x="14784" y="14341"/>
                  <a:pt x="14785" y="14368"/>
                </a:cubicBezTo>
                <a:cubicBezTo>
                  <a:pt x="14787" y="14412"/>
                  <a:pt x="14783" y="14416"/>
                  <a:pt x="14752" y="14414"/>
                </a:cubicBezTo>
                <a:cubicBezTo>
                  <a:pt x="14712" y="14410"/>
                  <a:pt x="14684" y="14346"/>
                  <a:pt x="14669" y="14224"/>
                </a:cubicBezTo>
                <a:cubicBezTo>
                  <a:pt x="14655" y="14115"/>
                  <a:pt x="14641" y="14109"/>
                  <a:pt x="14622" y="14208"/>
                </a:cubicBezTo>
                <a:cubicBezTo>
                  <a:pt x="14580" y="14441"/>
                  <a:pt x="14535" y="14534"/>
                  <a:pt x="14463" y="14537"/>
                </a:cubicBezTo>
                <a:cubicBezTo>
                  <a:pt x="14415" y="14539"/>
                  <a:pt x="14384" y="14483"/>
                  <a:pt x="14358" y="14348"/>
                </a:cubicBezTo>
                <a:cubicBezTo>
                  <a:pt x="14341" y="14258"/>
                  <a:pt x="14330" y="14260"/>
                  <a:pt x="14309" y="14360"/>
                </a:cubicBezTo>
                <a:cubicBezTo>
                  <a:pt x="14287" y="14465"/>
                  <a:pt x="14251" y="14520"/>
                  <a:pt x="14194" y="14541"/>
                </a:cubicBezTo>
                <a:cubicBezTo>
                  <a:pt x="14095" y="14578"/>
                  <a:pt x="14024" y="14468"/>
                  <a:pt x="14007" y="14253"/>
                </a:cubicBezTo>
                <a:cubicBezTo>
                  <a:pt x="14002" y="14189"/>
                  <a:pt x="13991" y="13806"/>
                  <a:pt x="13982" y="13402"/>
                </a:cubicBezTo>
                <a:cubicBezTo>
                  <a:pt x="13973" y="12998"/>
                  <a:pt x="13964" y="12670"/>
                  <a:pt x="13961" y="12670"/>
                </a:cubicBezTo>
                <a:close/>
                <a:moveTo>
                  <a:pt x="8655" y="12682"/>
                </a:moveTo>
                <a:lnTo>
                  <a:pt x="8629" y="12810"/>
                </a:lnTo>
                <a:lnTo>
                  <a:pt x="8604" y="12933"/>
                </a:lnTo>
                <a:lnTo>
                  <a:pt x="8616" y="13562"/>
                </a:lnTo>
                <a:cubicBezTo>
                  <a:pt x="8649" y="15368"/>
                  <a:pt x="8647" y="15286"/>
                  <a:pt x="8631" y="15380"/>
                </a:cubicBezTo>
                <a:cubicBezTo>
                  <a:pt x="8622" y="15431"/>
                  <a:pt x="8597" y="15499"/>
                  <a:pt x="8570" y="15549"/>
                </a:cubicBezTo>
                <a:cubicBezTo>
                  <a:pt x="8441" y="15781"/>
                  <a:pt x="8255" y="15760"/>
                  <a:pt x="8192" y="15507"/>
                </a:cubicBezTo>
                <a:cubicBezTo>
                  <a:pt x="8164" y="15394"/>
                  <a:pt x="8169" y="15252"/>
                  <a:pt x="8213" y="14977"/>
                </a:cubicBezTo>
                <a:cubicBezTo>
                  <a:pt x="8231" y="14864"/>
                  <a:pt x="8249" y="14746"/>
                  <a:pt x="8252" y="14718"/>
                </a:cubicBezTo>
                <a:cubicBezTo>
                  <a:pt x="8262" y="14617"/>
                  <a:pt x="8221" y="14750"/>
                  <a:pt x="8191" y="14915"/>
                </a:cubicBezTo>
                <a:cubicBezTo>
                  <a:pt x="8117" y="15312"/>
                  <a:pt x="8117" y="15651"/>
                  <a:pt x="8189" y="15841"/>
                </a:cubicBezTo>
                <a:cubicBezTo>
                  <a:pt x="8208" y="15890"/>
                  <a:pt x="8238" y="15944"/>
                  <a:pt x="8255" y="15960"/>
                </a:cubicBezTo>
                <a:cubicBezTo>
                  <a:pt x="8272" y="15976"/>
                  <a:pt x="8323" y="15985"/>
                  <a:pt x="8368" y="15980"/>
                </a:cubicBezTo>
                <a:cubicBezTo>
                  <a:pt x="8510" y="15967"/>
                  <a:pt x="8603" y="15822"/>
                  <a:pt x="8653" y="15540"/>
                </a:cubicBezTo>
                <a:cubicBezTo>
                  <a:pt x="8678" y="15401"/>
                  <a:pt x="8678" y="15383"/>
                  <a:pt x="8679" y="15002"/>
                </a:cubicBezTo>
                <a:cubicBezTo>
                  <a:pt x="8679" y="14784"/>
                  <a:pt x="8681" y="14599"/>
                  <a:pt x="8685" y="14590"/>
                </a:cubicBezTo>
                <a:cubicBezTo>
                  <a:pt x="8688" y="14582"/>
                  <a:pt x="8698" y="14610"/>
                  <a:pt x="8706" y="14652"/>
                </a:cubicBezTo>
                <a:cubicBezTo>
                  <a:pt x="8725" y="14756"/>
                  <a:pt x="8764" y="14808"/>
                  <a:pt x="8825" y="14808"/>
                </a:cubicBezTo>
                <a:cubicBezTo>
                  <a:pt x="8882" y="14808"/>
                  <a:pt x="8926" y="14765"/>
                  <a:pt x="8952" y="14685"/>
                </a:cubicBezTo>
                <a:cubicBezTo>
                  <a:pt x="8974" y="14617"/>
                  <a:pt x="8987" y="14617"/>
                  <a:pt x="9009" y="14685"/>
                </a:cubicBezTo>
                <a:cubicBezTo>
                  <a:pt x="9068" y="14868"/>
                  <a:pt x="9204" y="14839"/>
                  <a:pt x="9258" y="14632"/>
                </a:cubicBezTo>
                <a:lnTo>
                  <a:pt x="9279" y="14553"/>
                </a:lnTo>
                <a:lnTo>
                  <a:pt x="9309" y="14607"/>
                </a:lnTo>
                <a:cubicBezTo>
                  <a:pt x="9389" y="14744"/>
                  <a:pt x="9448" y="14712"/>
                  <a:pt x="9480" y="14512"/>
                </a:cubicBezTo>
                <a:cubicBezTo>
                  <a:pt x="9503" y="14374"/>
                  <a:pt x="9506" y="14101"/>
                  <a:pt x="9488" y="14007"/>
                </a:cubicBezTo>
                <a:cubicBezTo>
                  <a:pt x="9476" y="13949"/>
                  <a:pt x="9477" y="13950"/>
                  <a:pt x="9449" y="14056"/>
                </a:cubicBezTo>
                <a:cubicBezTo>
                  <a:pt x="9422" y="14159"/>
                  <a:pt x="9421" y="14166"/>
                  <a:pt x="9435" y="14241"/>
                </a:cubicBezTo>
                <a:cubicBezTo>
                  <a:pt x="9443" y="14283"/>
                  <a:pt x="9450" y="14341"/>
                  <a:pt x="9452" y="14368"/>
                </a:cubicBezTo>
                <a:cubicBezTo>
                  <a:pt x="9454" y="14412"/>
                  <a:pt x="9449" y="14416"/>
                  <a:pt x="9419" y="14414"/>
                </a:cubicBezTo>
                <a:cubicBezTo>
                  <a:pt x="9379" y="14410"/>
                  <a:pt x="9350" y="14346"/>
                  <a:pt x="9335" y="14224"/>
                </a:cubicBezTo>
                <a:cubicBezTo>
                  <a:pt x="9322" y="14115"/>
                  <a:pt x="9309" y="14109"/>
                  <a:pt x="9291" y="14208"/>
                </a:cubicBezTo>
                <a:cubicBezTo>
                  <a:pt x="9248" y="14441"/>
                  <a:pt x="9202" y="14534"/>
                  <a:pt x="9129" y="14537"/>
                </a:cubicBezTo>
                <a:cubicBezTo>
                  <a:pt x="9082" y="14539"/>
                  <a:pt x="9051" y="14483"/>
                  <a:pt x="9025" y="14348"/>
                </a:cubicBezTo>
                <a:cubicBezTo>
                  <a:pt x="9008" y="14258"/>
                  <a:pt x="8997" y="14260"/>
                  <a:pt x="8976" y="14360"/>
                </a:cubicBezTo>
                <a:cubicBezTo>
                  <a:pt x="8949" y="14485"/>
                  <a:pt x="8911" y="14537"/>
                  <a:pt x="8838" y="14541"/>
                </a:cubicBezTo>
                <a:cubicBezTo>
                  <a:pt x="8784" y="14544"/>
                  <a:pt x="8773" y="14533"/>
                  <a:pt x="8752" y="14479"/>
                </a:cubicBezTo>
                <a:cubicBezTo>
                  <a:pt x="8739" y="14446"/>
                  <a:pt x="8722" y="14364"/>
                  <a:pt x="8715" y="14294"/>
                </a:cubicBezTo>
                <a:cubicBezTo>
                  <a:pt x="8694" y="14106"/>
                  <a:pt x="8676" y="13661"/>
                  <a:pt x="8670" y="13233"/>
                </a:cubicBezTo>
                <a:cubicBezTo>
                  <a:pt x="8667" y="13026"/>
                  <a:pt x="8662" y="12816"/>
                  <a:pt x="8659" y="12769"/>
                </a:cubicBezTo>
                <a:lnTo>
                  <a:pt x="8655" y="12682"/>
                </a:lnTo>
                <a:close/>
                <a:moveTo>
                  <a:pt x="2815" y="12691"/>
                </a:moveTo>
                <a:lnTo>
                  <a:pt x="2781" y="12798"/>
                </a:lnTo>
                <a:lnTo>
                  <a:pt x="2747" y="12909"/>
                </a:lnTo>
                <a:lnTo>
                  <a:pt x="2751" y="13147"/>
                </a:lnTo>
                <a:cubicBezTo>
                  <a:pt x="2754" y="13279"/>
                  <a:pt x="2768" y="13663"/>
                  <a:pt x="2781" y="14002"/>
                </a:cubicBezTo>
                <a:cubicBezTo>
                  <a:pt x="2794" y="14341"/>
                  <a:pt x="2802" y="14660"/>
                  <a:pt x="2799" y="14710"/>
                </a:cubicBezTo>
                <a:cubicBezTo>
                  <a:pt x="2796" y="14759"/>
                  <a:pt x="2796" y="14808"/>
                  <a:pt x="2799" y="14817"/>
                </a:cubicBezTo>
                <a:cubicBezTo>
                  <a:pt x="2841" y="14933"/>
                  <a:pt x="2858" y="14313"/>
                  <a:pt x="2830" y="13599"/>
                </a:cubicBezTo>
                <a:cubicBezTo>
                  <a:pt x="2823" y="13413"/>
                  <a:pt x="2817" y="13131"/>
                  <a:pt x="2817" y="12974"/>
                </a:cubicBezTo>
                <a:lnTo>
                  <a:pt x="2815" y="12691"/>
                </a:lnTo>
                <a:close/>
                <a:moveTo>
                  <a:pt x="3939" y="12691"/>
                </a:moveTo>
                <a:lnTo>
                  <a:pt x="3904" y="12798"/>
                </a:lnTo>
                <a:lnTo>
                  <a:pt x="3869" y="12909"/>
                </a:lnTo>
                <a:lnTo>
                  <a:pt x="3875" y="13147"/>
                </a:lnTo>
                <a:cubicBezTo>
                  <a:pt x="3878" y="13279"/>
                  <a:pt x="3891" y="13663"/>
                  <a:pt x="3904" y="14002"/>
                </a:cubicBezTo>
                <a:cubicBezTo>
                  <a:pt x="3916" y="14341"/>
                  <a:pt x="3924" y="14660"/>
                  <a:pt x="3922" y="14710"/>
                </a:cubicBezTo>
                <a:cubicBezTo>
                  <a:pt x="3919" y="14759"/>
                  <a:pt x="3920" y="14808"/>
                  <a:pt x="3923" y="14817"/>
                </a:cubicBezTo>
                <a:cubicBezTo>
                  <a:pt x="3965" y="14933"/>
                  <a:pt x="3980" y="14313"/>
                  <a:pt x="3953" y="13599"/>
                </a:cubicBezTo>
                <a:cubicBezTo>
                  <a:pt x="3946" y="13413"/>
                  <a:pt x="3940" y="13131"/>
                  <a:pt x="3939" y="12974"/>
                </a:cubicBezTo>
                <a:lnTo>
                  <a:pt x="3939" y="12691"/>
                </a:lnTo>
                <a:close/>
                <a:moveTo>
                  <a:pt x="6259" y="12691"/>
                </a:moveTo>
                <a:lnTo>
                  <a:pt x="6223" y="12798"/>
                </a:lnTo>
                <a:lnTo>
                  <a:pt x="6189" y="12909"/>
                </a:lnTo>
                <a:lnTo>
                  <a:pt x="6195" y="13147"/>
                </a:lnTo>
                <a:cubicBezTo>
                  <a:pt x="6198" y="13279"/>
                  <a:pt x="6210" y="13663"/>
                  <a:pt x="6223" y="14002"/>
                </a:cubicBezTo>
                <a:cubicBezTo>
                  <a:pt x="6236" y="14341"/>
                  <a:pt x="6244" y="14660"/>
                  <a:pt x="6241" y="14710"/>
                </a:cubicBezTo>
                <a:cubicBezTo>
                  <a:pt x="6238" y="14759"/>
                  <a:pt x="6239" y="14808"/>
                  <a:pt x="6243" y="14817"/>
                </a:cubicBezTo>
                <a:cubicBezTo>
                  <a:pt x="6285" y="14933"/>
                  <a:pt x="6300" y="14313"/>
                  <a:pt x="6273" y="13599"/>
                </a:cubicBezTo>
                <a:cubicBezTo>
                  <a:pt x="6265" y="13413"/>
                  <a:pt x="6259" y="13131"/>
                  <a:pt x="6259" y="12974"/>
                </a:cubicBezTo>
                <a:lnTo>
                  <a:pt x="6259" y="12691"/>
                </a:lnTo>
                <a:close/>
                <a:moveTo>
                  <a:pt x="16826" y="12752"/>
                </a:moveTo>
                <a:cubicBezTo>
                  <a:pt x="16818" y="12730"/>
                  <a:pt x="16637" y="12927"/>
                  <a:pt x="16520" y="13085"/>
                </a:cubicBezTo>
                <a:cubicBezTo>
                  <a:pt x="16410" y="13233"/>
                  <a:pt x="16398" y="13258"/>
                  <a:pt x="16385" y="13340"/>
                </a:cubicBezTo>
                <a:cubicBezTo>
                  <a:pt x="16369" y="13448"/>
                  <a:pt x="16374" y="13636"/>
                  <a:pt x="16397" y="13706"/>
                </a:cubicBezTo>
                <a:cubicBezTo>
                  <a:pt x="16405" y="13731"/>
                  <a:pt x="16440" y="13793"/>
                  <a:pt x="16473" y="13842"/>
                </a:cubicBezTo>
                <a:cubicBezTo>
                  <a:pt x="16541" y="13939"/>
                  <a:pt x="16633" y="14154"/>
                  <a:pt x="16658" y="14274"/>
                </a:cubicBezTo>
                <a:cubicBezTo>
                  <a:pt x="16674" y="14350"/>
                  <a:pt x="16674" y="14349"/>
                  <a:pt x="16647" y="14414"/>
                </a:cubicBezTo>
                <a:cubicBezTo>
                  <a:pt x="16601" y="14519"/>
                  <a:pt x="16556" y="14541"/>
                  <a:pt x="16387" y="14541"/>
                </a:cubicBezTo>
                <a:cubicBezTo>
                  <a:pt x="16174" y="14541"/>
                  <a:pt x="16122" y="14505"/>
                  <a:pt x="16035" y="14290"/>
                </a:cubicBezTo>
                <a:cubicBezTo>
                  <a:pt x="15985" y="14169"/>
                  <a:pt x="15975" y="14170"/>
                  <a:pt x="15939" y="14278"/>
                </a:cubicBezTo>
                <a:cubicBezTo>
                  <a:pt x="15929" y="14307"/>
                  <a:pt x="15918" y="14327"/>
                  <a:pt x="15912" y="14327"/>
                </a:cubicBezTo>
                <a:cubicBezTo>
                  <a:pt x="15891" y="14327"/>
                  <a:pt x="15807" y="14506"/>
                  <a:pt x="15788" y="14590"/>
                </a:cubicBezTo>
                <a:cubicBezTo>
                  <a:pt x="15758" y="14724"/>
                  <a:pt x="15751" y="14824"/>
                  <a:pt x="15751" y="15059"/>
                </a:cubicBezTo>
                <a:cubicBezTo>
                  <a:pt x="15751" y="15316"/>
                  <a:pt x="15810" y="16332"/>
                  <a:pt x="15830" y="16420"/>
                </a:cubicBezTo>
                <a:cubicBezTo>
                  <a:pt x="15833" y="16433"/>
                  <a:pt x="15840" y="16434"/>
                  <a:pt x="15845" y="16424"/>
                </a:cubicBezTo>
                <a:cubicBezTo>
                  <a:pt x="15860" y="16399"/>
                  <a:pt x="15846" y="15928"/>
                  <a:pt x="15820" y="15549"/>
                </a:cubicBezTo>
                <a:cubicBezTo>
                  <a:pt x="15807" y="15369"/>
                  <a:pt x="15794" y="15144"/>
                  <a:pt x="15791" y="15047"/>
                </a:cubicBezTo>
                <a:cubicBezTo>
                  <a:pt x="15785" y="14839"/>
                  <a:pt x="15797" y="14780"/>
                  <a:pt x="15864" y="14681"/>
                </a:cubicBezTo>
                <a:cubicBezTo>
                  <a:pt x="15916" y="14606"/>
                  <a:pt x="15933" y="14625"/>
                  <a:pt x="15949" y="14784"/>
                </a:cubicBezTo>
                <a:cubicBezTo>
                  <a:pt x="15978" y="15060"/>
                  <a:pt x="16012" y="15168"/>
                  <a:pt x="16052" y="15109"/>
                </a:cubicBezTo>
                <a:cubicBezTo>
                  <a:pt x="16073" y="15078"/>
                  <a:pt x="16090" y="14955"/>
                  <a:pt x="16090" y="14829"/>
                </a:cubicBezTo>
                <a:cubicBezTo>
                  <a:pt x="16090" y="14776"/>
                  <a:pt x="16093" y="14729"/>
                  <a:pt x="16097" y="14722"/>
                </a:cubicBezTo>
                <a:cubicBezTo>
                  <a:pt x="16101" y="14715"/>
                  <a:pt x="16134" y="14731"/>
                  <a:pt x="16170" y="14759"/>
                </a:cubicBezTo>
                <a:cubicBezTo>
                  <a:pt x="16228" y="14804"/>
                  <a:pt x="16258" y="14812"/>
                  <a:pt x="16403" y="14804"/>
                </a:cubicBezTo>
                <a:cubicBezTo>
                  <a:pt x="16559" y="14797"/>
                  <a:pt x="16571" y="14789"/>
                  <a:pt x="16614" y="14730"/>
                </a:cubicBezTo>
                <a:cubicBezTo>
                  <a:pt x="16682" y="14636"/>
                  <a:pt x="16697" y="14564"/>
                  <a:pt x="16697" y="14331"/>
                </a:cubicBezTo>
                <a:cubicBezTo>
                  <a:pt x="16697" y="14166"/>
                  <a:pt x="16693" y="14123"/>
                  <a:pt x="16672" y="14023"/>
                </a:cubicBezTo>
                <a:cubicBezTo>
                  <a:pt x="16637" y="13861"/>
                  <a:pt x="16573" y="13709"/>
                  <a:pt x="16487" y="13587"/>
                </a:cubicBezTo>
                <a:cubicBezTo>
                  <a:pt x="16445" y="13528"/>
                  <a:pt x="16414" y="13469"/>
                  <a:pt x="16414" y="13447"/>
                </a:cubicBezTo>
                <a:cubicBezTo>
                  <a:pt x="16414" y="13395"/>
                  <a:pt x="16526" y="13251"/>
                  <a:pt x="16667" y="13118"/>
                </a:cubicBezTo>
                <a:lnTo>
                  <a:pt x="16785" y="13007"/>
                </a:lnTo>
                <a:lnTo>
                  <a:pt x="16808" y="12888"/>
                </a:lnTo>
                <a:cubicBezTo>
                  <a:pt x="16820" y="12821"/>
                  <a:pt x="16828" y="12758"/>
                  <a:pt x="16826" y="12752"/>
                </a:cubicBezTo>
                <a:close/>
                <a:moveTo>
                  <a:pt x="4616" y="12756"/>
                </a:moveTo>
                <a:cubicBezTo>
                  <a:pt x="4606" y="12764"/>
                  <a:pt x="4599" y="12802"/>
                  <a:pt x="4580" y="12880"/>
                </a:cubicBezTo>
                <a:cubicBezTo>
                  <a:pt x="4568" y="12927"/>
                  <a:pt x="4566" y="12928"/>
                  <a:pt x="4528" y="12851"/>
                </a:cubicBezTo>
                <a:lnTo>
                  <a:pt x="4489" y="12773"/>
                </a:lnTo>
                <a:lnTo>
                  <a:pt x="4463" y="12872"/>
                </a:lnTo>
                <a:cubicBezTo>
                  <a:pt x="4449" y="12926"/>
                  <a:pt x="4437" y="12973"/>
                  <a:pt x="4437" y="12978"/>
                </a:cubicBezTo>
                <a:cubicBezTo>
                  <a:pt x="4437" y="12984"/>
                  <a:pt x="4456" y="13031"/>
                  <a:pt x="4480" y="13081"/>
                </a:cubicBezTo>
                <a:lnTo>
                  <a:pt x="4522" y="13172"/>
                </a:lnTo>
                <a:lnTo>
                  <a:pt x="4544" y="13073"/>
                </a:lnTo>
                <a:cubicBezTo>
                  <a:pt x="4556" y="13018"/>
                  <a:pt x="4568" y="12970"/>
                  <a:pt x="4571" y="12970"/>
                </a:cubicBezTo>
                <a:cubicBezTo>
                  <a:pt x="4574" y="12970"/>
                  <a:pt x="4590" y="12997"/>
                  <a:pt x="4607" y="13032"/>
                </a:cubicBezTo>
                <a:cubicBezTo>
                  <a:pt x="4623" y="13067"/>
                  <a:pt x="4640" y="13094"/>
                  <a:pt x="4644" y="13094"/>
                </a:cubicBezTo>
                <a:cubicBezTo>
                  <a:pt x="4648" y="13093"/>
                  <a:pt x="4663" y="13049"/>
                  <a:pt x="4677" y="12995"/>
                </a:cubicBezTo>
                <a:lnTo>
                  <a:pt x="4701" y="12896"/>
                </a:lnTo>
                <a:lnTo>
                  <a:pt x="4659" y="12818"/>
                </a:lnTo>
                <a:cubicBezTo>
                  <a:pt x="4636" y="12774"/>
                  <a:pt x="4625" y="12749"/>
                  <a:pt x="4616" y="12756"/>
                </a:cubicBezTo>
                <a:close/>
                <a:moveTo>
                  <a:pt x="13373" y="12756"/>
                </a:moveTo>
                <a:cubicBezTo>
                  <a:pt x="13364" y="12764"/>
                  <a:pt x="13356" y="12802"/>
                  <a:pt x="13337" y="12880"/>
                </a:cubicBezTo>
                <a:cubicBezTo>
                  <a:pt x="13326" y="12927"/>
                  <a:pt x="13325" y="12928"/>
                  <a:pt x="13287" y="12851"/>
                </a:cubicBezTo>
                <a:lnTo>
                  <a:pt x="13246" y="12773"/>
                </a:lnTo>
                <a:lnTo>
                  <a:pt x="13221" y="12872"/>
                </a:lnTo>
                <a:cubicBezTo>
                  <a:pt x="13206" y="12926"/>
                  <a:pt x="13194" y="12973"/>
                  <a:pt x="13194" y="12978"/>
                </a:cubicBezTo>
                <a:cubicBezTo>
                  <a:pt x="13194" y="12984"/>
                  <a:pt x="13214" y="13031"/>
                  <a:pt x="13237" y="13081"/>
                </a:cubicBezTo>
                <a:lnTo>
                  <a:pt x="13279" y="13172"/>
                </a:lnTo>
                <a:lnTo>
                  <a:pt x="13301" y="13073"/>
                </a:lnTo>
                <a:cubicBezTo>
                  <a:pt x="13313" y="13018"/>
                  <a:pt x="13325" y="12970"/>
                  <a:pt x="13328" y="12970"/>
                </a:cubicBezTo>
                <a:cubicBezTo>
                  <a:pt x="13331" y="12970"/>
                  <a:pt x="13348" y="12997"/>
                  <a:pt x="13364" y="13032"/>
                </a:cubicBezTo>
                <a:cubicBezTo>
                  <a:pt x="13381" y="13067"/>
                  <a:pt x="13397" y="13094"/>
                  <a:pt x="13401" y="13094"/>
                </a:cubicBezTo>
                <a:cubicBezTo>
                  <a:pt x="13406" y="13093"/>
                  <a:pt x="13421" y="13049"/>
                  <a:pt x="13434" y="12995"/>
                </a:cubicBezTo>
                <a:lnTo>
                  <a:pt x="13458" y="12896"/>
                </a:lnTo>
                <a:lnTo>
                  <a:pt x="13416" y="12818"/>
                </a:lnTo>
                <a:cubicBezTo>
                  <a:pt x="13393" y="12774"/>
                  <a:pt x="13382" y="12749"/>
                  <a:pt x="13373" y="12756"/>
                </a:cubicBezTo>
                <a:close/>
                <a:moveTo>
                  <a:pt x="7552" y="12810"/>
                </a:moveTo>
                <a:cubicBezTo>
                  <a:pt x="7548" y="12822"/>
                  <a:pt x="7533" y="12875"/>
                  <a:pt x="7520" y="12929"/>
                </a:cubicBezTo>
                <a:lnTo>
                  <a:pt x="7496" y="13028"/>
                </a:lnTo>
                <a:lnTo>
                  <a:pt x="7540" y="13114"/>
                </a:lnTo>
                <a:cubicBezTo>
                  <a:pt x="7563" y="13160"/>
                  <a:pt x="7585" y="13186"/>
                  <a:pt x="7588" y="13176"/>
                </a:cubicBezTo>
                <a:cubicBezTo>
                  <a:pt x="7590" y="13166"/>
                  <a:pt x="7604" y="13119"/>
                  <a:pt x="7617" y="13069"/>
                </a:cubicBezTo>
                <a:lnTo>
                  <a:pt x="7641" y="12974"/>
                </a:lnTo>
                <a:lnTo>
                  <a:pt x="7599" y="12880"/>
                </a:lnTo>
                <a:cubicBezTo>
                  <a:pt x="7577" y="12828"/>
                  <a:pt x="7556" y="12798"/>
                  <a:pt x="7552" y="12810"/>
                </a:cubicBezTo>
                <a:close/>
                <a:moveTo>
                  <a:pt x="18784" y="12810"/>
                </a:moveTo>
                <a:cubicBezTo>
                  <a:pt x="18780" y="12822"/>
                  <a:pt x="18766" y="12875"/>
                  <a:pt x="18753" y="12929"/>
                </a:cubicBezTo>
                <a:lnTo>
                  <a:pt x="18729" y="13028"/>
                </a:lnTo>
                <a:lnTo>
                  <a:pt x="18772" y="13114"/>
                </a:lnTo>
                <a:cubicBezTo>
                  <a:pt x="18796" y="13160"/>
                  <a:pt x="18817" y="13186"/>
                  <a:pt x="18820" y="13176"/>
                </a:cubicBezTo>
                <a:cubicBezTo>
                  <a:pt x="18823" y="13166"/>
                  <a:pt x="18836" y="13119"/>
                  <a:pt x="18850" y="13069"/>
                </a:cubicBezTo>
                <a:lnTo>
                  <a:pt x="18874" y="12974"/>
                </a:lnTo>
                <a:lnTo>
                  <a:pt x="18833" y="12880"/>
                </a:lnTo>
                <a:cubicBezTo>
                  <a:pt x="18810" y="12828"/>
                  <a:pt x="18788" y="12798"/>
                  <a:pt x="18784" y="12810"/>
                </a:cubicBezTo>
                <a:close/>
                <a:moveTo>
                  <a:pt x="12336" y="12913"/>
                </a:moveTo>
                <a:cubicBezTo>
                  <a:pt x="12336" y="12923"/>
                  <a:pt x="12326" y="12964"/>
                  <a:pt x="12315" y="13003"/>
                </a:cubicBezTo>
                <a:lnTo>
                  <a:pt x="12295" y="13073"/>
                </a:lnTo>
                <a:lnTo>
                  <a:pt x="12254" y="12995"/>
                </a:lnTo>
                <a:cubicBezTo>
                  <a:pt x="12231" y="12950"/>
                  <a:pt x="12212" y="12923"/>
                  <a:pt x="12210" y="12937"/>
                </a:cubicBezTo>
                <a:cubicBezTo>
                  <a:pt x="12209" y="12951"/>
                  <a:pt x="12197" y="12999"/>
                  <a:pt x="12185" y="13044"/>
                </a:cubicBezTo>
                <a:lnTo>
                  <a:pt x="12164" y="13127"/>
                </a:lnTo>
                <a:lnTo>
                  <a:pt x="12201" y="13213"/>
                </a:lnTo>
                <a:cubicBezTo>
                  <a:pt x="12246" y="13309"/>
                  <a:pt x="12260" y="13315"/>
                  <a:pt x="12267" y="13250"/>
                </a:cubicBezTo>
                <a:cubicBezTo>
                  <a:pt x="12270" y="13224"/>
                  <a:pt x="12280" y="13186"/>
                  <a:pt x="12289" y="13164"/>
                </a:cubicBezTo>
                <a:cubicBezTo>
                  <a:pt x="12305" y="13126"/>
                  <a:pt x="12307" y="13126"/>
                  <a:pt x="12336" y="13184"/>
                </a:cubicBezTo>
                <a:cubicBezTo>
                  <a:pt x="12353" y="13219"/>
                  <a:pt x="12370" y="13246"/>
                  <a:pt x="12373" y="13246"/>
                </a:cubicBezTo>
                <a:cubicBezTo>
                  <a:pt x="12381" y="13246"/>
                  <a:pt x="12432" y="13046"/>
                  <a:pt x="12427" y="13036"/>
                </a:cubicBezTo>
                <a:cubicBezTo>
                  <a:pt x="12425" y="13032"/>
                  <a:pt x="12408" y="13000"/>
                  <a:pt x="12389" y="12962"/>
                </a:cubicBezTo>
                <a:cubicBezTo>
                  <a:pt x="12356" y="12895"/>
                  <a:pt x="12336" y="12876"/>
                  <a:pt x="12336" y="12913"/>
                </a:cubicBezTo>
                <a:close/>
                <a:moveTo>
                  <a:pt x="18500" y="12913"/>
                </a:moveTo>
                <a:cubicBezTo>
                  <a:pt x="18500" y="12923"/>
                  <a:pt x="18491" y="12964"/>
                  <a:pt x="18480" y="13003"/>
                </a:cubicBezTo>
                <a:lnTo>
                  <a:pt x="18459" y="13073"/>
                </a:lnTo>
                <a:lnTo>
                  <a:pt x="18418" y="12995"/>
                </a:lnTo>
                <a:cubicBezTo>
                  <a:pt x="18396" y="12950"/>
                  <a:pt x="18377" y="12923"/>
                  <a:pt x="18375" y="12937"/>
                </a:cubicBezTo>
                <a:cubicBezTo>
                  <a:pt x="18373" y="12951"/>
                  <a:pt x="18362" y="12999"/>
                  <a:pt x="18350" y="13044"/>
                </a:cubicBezTo>
                <a:lnTo>
                  <a:pt x="18327" y="13127"/>
                </a:lnTo>
                <a:lnTo>
                  <a:pt x="18366" y="13213"/>
                </a:lnTo>
                <a:cubicBezTo>
                  <a:pt x="18410" y="13309"/>
                  <a:pt x="18424" y="13315"/>
                  <a:pt x="18432" y="13250"/>
                </a:cubicBezTo>
                <a:cubicBezTo>
                  <a:pt x="18435" y="13224"/>
                  <a:pt x="18444" y="13186"/>
                  <a:pt x="18453" y="13164"/>
                </a:cubicBezTo>
                <a:cubicBezTo>
                  <a:pt x="18468" y="13126"/>
                  <a:pt x="18472" y="13126"/>
                  <a:pt x="18500" y="13184"/>
                </a:cubicBezTo>
                <a:cubicBezTo>
                  <a:pt x="18517" y="13219"/>
                  <a:pt x="18534" y="13246"/>
                  <a:pt x="18538" y="13246"/>
                </a:cubicBezTo>
                <a:cubicBezTo>
                  <a:pt x="18545" y="13246"/>
                  <a:pt x="18595" y="13046"/>
                  <a:pt x="18590" y="13036"/>
                </a:cubicBezTo>
                <a:cubicBezTo>
                  <a:pt x="18588" y="13032"/>
                  <a:pt x="18571" y="13000"/>
                  <a:pt x="18553" y="12962"/>
                </a:cubicBezTo>
                <a:cubicBezTo>
                  <a:pt x="18519" y="12895"/>
                  <a:pt x="18501" y="12876"/>
                  <a:pt x="18500" y="12913"/>
                </a:cubicBezTo>
                <a:close/>
                <a:moveTo>
                  <a:pt x="12694" y="13044"/>
                </a:moveTo>
                <a:lnTo>
                  <a:pt x="12675" y="13135"/>
                </a:lnTo>
                <a:cubicBezTo>
                  <a:pt x="12651" y="13239"/>
                  <a:pt x="12643" y="13242"/>
                  <a:pt x="12604" y="13159"/>
                </a:cubicBezTo>
                <a:cubicBezTo>
                  <a:pt x="12588" y="13125"/>
                  <a:pt x="12571" y="13097"/>
                  <a:pt x="12567" y="13098"/>
                </a:cubicBezTo>
                <a:cubicBezTo>
                  <a:pt x="12557" y="13099"/>
                  <a:pt x="12517" y="13273"/>
                  <a:pt x="12521" y="13299"/>
                </a:cubicBezTo>
                <a:cubicBezTo>
                  <a:pt x="12522" y="13310"/>
                  <a:pt x="12540" y="13352"/>
                  <a:pt x="12560" y="13394"/>
                </a:cubicBezTo>
                <a:cubicBezTo>
                  <a:pt x="12580" y="13435"/>
                  <a:pt x="12599" y="13472"/>
                  <a:pt x="12601" y="13472"/>
                </a:cubicBezTo>
                <a:cubicBezTo>
                  <a:pt x="12604" y="13472"/>
                  <a:pt x="12614" y="13437"/>
                  <a:pt x="12624" y="13394"/>
                </a:cubicBezTo>
                <a:cubicBezTo>
                  <a:pt x="12648" y="13289"/>
                  <a:pt x="12657" y="13285"/>
                  <a:pt x="12689" y="13361"/>
                </a:cubicBezTo>
                <a:cubicBezTo>
                  <a:pt x="12705" y="13396"/>
                  <a:pt x="12720" y="13423"/>
                  <a:pt x="12722" y="13423"/>
                </a:cubicBezTo>
                <a:cubicBezTo>
                  <a:pt x="12727" y="13423"/>
                  <a:pt x="12775" y="13232"/>
                  <a:pt x="12775" y="13213"/>
                </a:cubicBezTo>
                <a:cubicBezTo>
                  <a:pt x="12775" y="13206"/>
                  <a:pt x="12756" y="13165"/>
                  <a:pt x="12734" y="13122"/>
                </a:cubicBezTo>
                <a:lnTo>
                  <a:pt x="12694" y="13044"/>
                </a:lnTo>
                <a:close/>
                <a:moveTo>
                  <a:pt x="1036" y="13077"/>
                </a:moveTo>
                <a:cubicBezTo>
                  <a:pt x="1035" y="13082"/>
                  <a:pt x="1026" y="13120"/>
                  <a:pt x="1015" y="13164"/>
                </a:cubicBezTo>
                <a:cubicBezTo>
                  <a:pt x="986" y="13279"/>
                  <a:pt x="986" y="13285"/>
                  <a:pt x="1026" y="13369"/>
                </a:cubicBezTo>
                <a:cubicBezTo>
                  <a:pt x="1069" y="13459"/>
                  <a:pt x="1083" y="13466"/>
                  <a:pt x="1090" y="13402"/>
                </a:cubicBezTo>
                <a:cubicBezTo>
                  <a:pt x="1093" y="13376"/>
                  <a:pt x="1102" y="13334"/>
                  <a:pt x="1111" y="13312"/>
                </a:cubicBezTo>
                <a:cubicBezTo>
                  <a:pt x="1126" y="13274"/>
                  <a:pt x="1130" y="13278"/>
                  <a:pt x="1159" y="13336"/>
                </a:cubicBezTo>
                <a:cubicBezTo>
                  <a:pt x="1176" y="13371"/>
                  <a:pt x="1193" y="13398"/>
                  <a:pt x="1196" y="13398"/>
                </a:cubicBezTo>
                <a:cubicBezTo>
                  <a:pt x="1199" y="13398"/>
                  <a:pt x="1212" y="13352"/>
                  <a:pt x="1226" y="13295"/>
                </a:cubicBezTo>
                <a:cubicBezTo>
                  <a:pt x="1246" y="13212"/>
                  <a:pt x="1249" y="13186"/>
                  <a:pt x="1239" y="13168"/>
                </a:cubicBezTo>
                <a:cubicBezTo>
                  <a:pt x="1170" y="13043"/>
                  <a:pt x="1165" y="13039"/>
                  <a:pt x="1157" y="13077"/>
                </a:cubicBezTo>
                <a:cubicBezTo>
                  <a:pt x="1153" y="13098"/>
                  <a:pt x="1142" y="13137"/>
                  <a:pt x="1133" y="13168"/>
                </a:cubicBezTo>
                <a:lnTo>
                  <a:pt x="1117" y="13225"/>
                </a:lnTo>
                <a:lnTo>
                  <a:pt x="1078" y="13147"/>
                </a:lnTo>
                <a:cubicBezTo>
                  <a:pt x="1056" y="13104"/>
                  <a:pt x="1037" y="13073"/>
                  <a:pt x="1036" y="13077"/>
                </a:cubicBezTo>
                <a:close/>
                <a:moveTo>
                  <a:pt x="1715" y="13213"/>
                </a:moveTo>
                <a:cubicBezTo>
                  <a:pt x="1711" y="13220"/>
                  <a:pt x="1704" y="13240"/>
                  <a:pt x="1696" y="13262"/>
                </a:cubicBezTo>
                <a:cubicBezTo>
                  <a:pt x="1673" y="13323"/>
                  <a:pt x="1669" y="13348"/>
                  <a:pt x="1674" y="13410"/>
                </a:cubicBezTo>
                <a:cubicBezTo>
                  <a:pt x="1692" y="13648"/>
                  <a:pt x="1715" y="14055"/>
                  <a:pt x="1715" y="14142"/>
                </a:cubicBezTo>
                <a:cubicBezTo>
                  <a:pt x="1716" y="14384"/>
                  <a:pt x="1656" y="14515"/>
                  <a:pt x="1548" y="14512"/>
                </a:cubicBezTo>
                <a:cubicBezTo>
                  <a:pt x="1468" y="14510"/>
                  <a:pt x="1438" y="14479"/>
                  <a:pt x="1415" y="14377"/>
                </a:cubicBezTo>
                <a:lnTo>
                  <a:pt x="1397" y="14298"/>
                </a:lnTo>
                <a:lnTo>
                  <a:pt x="1389" y="14393"/>
                </a:lnTo>
                <a:cubicBezTo>
                  <a:pt x="1383" y="14447"/>
                  <a:pt x="1377" y="14536"/>
                  <a:pt x="1375" y="14590"/>
                </a:cubicBezTo>
                <a:cubicBezTo>
                  <a:pt x="1373" y="14679"/>
                  <a:pt x="1376" y="14697"/>
                  <a:pt x="1400" y="14730"/>
                </a:cubicBezTo>
                <a:cubicBezTo>
                  <a:pt x="1438" y="14782"/>
                  <a:pt x="1542" y="14795"/>
                  <a:pt x="1594" y="14755"/>
                </a:cubicBezTo>
                <a:cubicBezTo>
                  <a:pt x="1627" y="14730"/>
                  <a:pt x="1651" y="14687"/>
                  <a:pt x="1690" y="14574"/>
                </a:cubicBezTo>
                <a:lnTo>
                  <a:pt x="1741" y="14426"/>
                </a:lnTo>
                <a:lnTo>
                  <a:pt x="1768" y="14570"/>
                </a:lnTo>
                <a:cubicBezTo>
                  <a:pt x="1786" y="14677"/>
                  <a:pt x="1801" y="14730"/>
                  <a:pt x="1824" y="14763"/>
                </a:cubicBezTo>
                <a:cubicBezTo>
                  <a:pt x="1849" y="14798"/>
                  <a:pt x="1874" y="14806"/>
                  <a:pt x="1926" y="14800"/>
                </a:cubicBezTo>
                <a:cubicBezTo>
                  <a:pt x="1989" y="14793"/>
                  <a:pt x="2003" y="14780"/>
                  <a:pt x="2121" y="14623"/>
                </a:cubicBezTo>
                <a:cubicBezTo>
                  <a:pt x="2281" y="14411"/>
                  <a:pt x="2363" y="14353"/>
                  <a:pt x="2493" y="14348"/>
                </a:cubicBezTo>
                <a:lnTo>
                  <a:pt x="2592" y="14344"/>
                </a:lnTo>
                <a:lnTo>
                  <a:pt x="2605" y="14237"/>
                </a:lnTo>
                <a:lnTo>
                  <a:pt x="2618" y="14134"/>
                </a:lnTo>
                <a:lnTo>
                  <a:pt x="2524" y="14113"/>
                </a:lnTo>
                <a:cubicBezTo>
                  <a:pt x="2412" y="14091"/>
                  <a:pt x="2365" y="14058"/>
                  <a:pt x="2230" y="13912"/>
                </a:cubicBezTo>
                <a:cubicBezTo>
                  <a:pt x="2085" y="13753"/>
                  <a:pt x="2037" y="13766"/>
                  <a:pt x="1987" y="13974"/>
                </a:cubicBezTo>
                <a:cubicBezTo>
                  <a:pt x="1955" y="14105"/>
                  <a:pt x="1955" y="14140"/>
                  <a:pt x="1987" y="14118"/>
                </a:cubicBezTo>
                <a:cubicBezTo>
                  <a:pt x="2001" y="14108"/>
                  <a:pt x="2039" y="14095"/>
                  <a:pt x="2072" y="14089"/>
                </a:cubicBezTo>
                <a:cubicBezTo>
                  <a:pt x="2122" y="14080"/>
                  <a:pt x="2141" y="14088"/>
                  <a:pt x="2195" y="14146"/>
                </a:cubicBezTo>
                <a:cubicBezTo>
                  <a:pt x="2230" y="14185"/>
                  <a:pt x="2259" y="14232"/>
                  <a:pt x="2259" y="14249"/>
                </a:cubicBezTo>
                <a:cubicBezTo>
                  <a:pt x="2259" y="14278"/>
                  <a:pt x="2194" y="14349"/>
                  <a:pt x="2048" y="14484"/>
                </a:cubicBezTo>
                <a:cubicBezTo>
                  <a:pt x="2015" y="14514"/>
                  <a:pt x="1966" y="14535"/>
                  <a:pt x="1923" y="14537"/>
                </a:cubicBezTo>
                <a:cubicBezTo>
                  <a:pt x="1859" y="14540"/>
                  <a:pt x="1851" y="14536"/>
                  <a:pt x="1830" y="14479"/>
                </a:cubicBezTo>
                <a:cubicBezTo>
                  <a:pt x="1802" y="14400"/>
                  <a:pt x="1778" y="14164"/>
                  <a:pt x="1751" y="13649"/>
                </a:cubicBezTo>
                <a:cubicBezTo>
                  <a:pt x="1731" y="13271"/>
                  <a:pt x="1730" y="13192"/>
                  <a:pt x="1715" y="13213"/>
                </a:cubicBezTo>
                <a:close/>
                <a:moveTo>
                  <a:pt x="18017" y="13213"/>
                </a:moveTo>
                <a:cubicBezTo>
                  <a:pt x="18012" y="13220"/>
                  <a:pt x="18006" y="13240"/>
                  <a:pt x="17997" y="13262"/>
                </a:cubicBezTo>
                <a:cubicBezTo>
                  <a:pt x="17974" y="13323"/>
                  <a:pt x="17970" y="13348"/>
                  <a:pt x="17975" y="13410"/>
                </a:cubicBezTo>
                <a:cubicBezTo>
                  <a:pt x="17993" y="13648"/>
                  <a:pt x="18017" y="14055"/>
                  <a:pt x="18017" y="14142"/>
                </a:cubicBezTo>
                <a:cubicBezTo>
                  <a:pt x="18017" y="14384"/>
                  <a:pt x="17956" y="14515"/>
                  <a:pt x="17848" y="14512"/>
                </a:cubicBezTo>
                <a:cubicBezTo>
                  <a:pt x="17768" y="14510"/>
                  <a:pt x="17738" y="14479"/>
                  <a:pt x="17715" y="14377"/>
                </a:cubicBezTo>
                <a:lnTo>
                  <a:pt x="17697" y="14298"/>
                </a:lnTo>
                <a:lnTo>
                  <a:pt x="17688" y="14393"/>
                </a:lnTo>
                <a:cubicBezTo>
                  <a:pt x="17683" y="14447"/>
                  <a:pt x="17678" y="14536"/>
                  <a:pt x="17676" y="14590"/>
                </a:cubicBezTo>
                <a:cubicBezTo>
                  <a:pt x="17674" y="14679"/>
                  <a:pt x="17677" y="14697"/>
                  <a:pt x="17702" y="14730"/>
                </a:cubicBezTo>
                <a:cubicBezTo>
                  <a:pt x="17740" y="14782"/>
                  <a:pt x="17844" y="14795"/>
                  <a:pt x="17896" y="14755"/>
                </a:cubicBezTo>
                <a:cubicBezTo>
                  <a:pt x="17928" y="14730"/>
                  <a:pt x="17951" y="14687"/>
                  <a:pt x="17990" y="14574"/>
                </a:cubicBezTo>
                <a:lnTo>
                  <a:pt x="18042" y="14426"/>
                </a:lnTo>
                <a:lnTo>
                  <a:pt x="18068" y="14570"/>
                </a:lnTo>
                <a:cubicBezTo>
                  <a:pt x="18086" y="14677"/>
                  <a:pt x="18103" y="14730"/>
                  <a:pt x="18126" y="14763"/>
                </a:cubicBezTo>
                <a:cubicBezTo>
                  <a:pt x="18174" y="14832"/>
                  <a:pt x="18267" y="14812"/>
                  <a:pt x="18354" y="14714"/>
                </a:cubicBezTo>
                <a:cubicBezTo>
                  <a:pt x="18419" y="14640"/>
                  <a:pt x="18424" y="14637"/>
                  <a:pt x="18454" y="14673"/>
                </a:cubicBezTo>
                <a:cubicBezTo>
                  <a:pt x="18575" y="14816"/>
                  <a:pt x="18675" y="14844"/>
                  <a:pt x="18796" y="14759"/>
                </a:cubicBezTo>
                <a:cubicBezTo>
                  <a:pt x="18919" y="14672"/>
                  <a:pt x="18957" y="14543"/>
                  <a:pt x="18957" y="14208"/>
                </a:cubicBezTo>
                <a:cubicBezTo>
                  <a:pt x="18958" y="13805"/>
                  <a:pt x="18870" y="13441"/>
                  <a:pt x="18803" y="13562"/>
                </a:cubicBezTo>
                <a:cubicBezTo>
                  <a:pt x="18768" y="13626"/>
                  <a:pt x="18735" y="13862"/>
                  <a:pt x="18730" y="14064"/>
                </a:cubicBezTo>
                <a:cubicBezTo>
                  <a:pt x="18726" y="14267"/>
                  <a:pt x="18736" y="14303"/>
                  <a:pt x="18794" y="14303"/>
                </a:cubicBezTo>
                <a:cubicBezTo>
                  <a:pt x="18834" y="14303"/>
                  <a:pt x="18861" y="14269"/>
                  <a:pt x="18886" y="14192"/>
                </a:cubicBezTo>
                <a:cubicBezTo>
                  <a:pt x="18902" y="14139"/>
                  <a:pt x="18902" y="14139"/>
                  <a:pt x="18915" y="14187"/>
                </a:cubicBezTo>
                <a:cubicBezTo>
                  <a:pt x="18935" y="14256"/>
                  <a:pt x="18932" y="14310"/>
                  <a:pt x="18908" y="14372"/>
                </a:cubicBezTo>
                <a:cubicBezTo>
                  <a:pt x="18870" y="14471"/>
                  <a:pt x="18813" y="14512"/>
                  <a:pt x="18687" y="14525"/>
                </a:cubicBezTo>
                <a:cubicBezTo>
                  <a:pt x="18539" y="14539"/>
                  <a:pt x="18535" y="14531"/>
                  <a:pt x="18574" y="14319"/>
                </a:cubicBezTo>
                <a:cubicBezTo>
                  <a:pt x="18596" y="14199"/>
                  <a:pt x="18600" y="14140"/>
                  <a:pt x="18600" y="13998"/>
                </a:cubicBezTo>
                <a:cubicBezTo>
                  <a:pt x="18600" y="13815"/>
                  <a:pt x="18583" y="13657"/>
                  <a:pt x="18560" y="13632"/>
                </a:cubicBezTo>
                <a:cubicBezTo>
                  <a:pt x="18540" y="13611"/>
                  <a:pt x="18474" y="13728"/>
                  <a:pt x="18429" y="13863"/>
                </a:cubicBezTo>
                <a:cubicBezTo>
                  <a:pt x="18378" y="14015"/>
                  <a:pt x="18345" y="14207"/>
                  <a:pt x="18345" y="14360"/>
                </a:cubicBezTo>
                <a:cubicBezTo>
                  <a:pt x="18345" y="14468"/>
                  <a:pt x="18342" y="14485"/>
                  <a:pt x="18320" y="14508"/>
                </a:cubicBezTo>
                <a:cubicBezTo>
                  <a:pt x="18306" y="14523"/>
                  <a:pt x="18262" y="14536"/>
                  <a:pt x="18223" y="14537"/>
                </a:cubicBezTo>
                <a:cubicBezTo>
                  <a:pt x="18159" y="14539"/>
                  <a:pt x="18150" y="14534"/>
                  <a:pt x="18130" y="14479"/>
                </a:cubicBezTo>
                <a:cubicBezTo>
                  <a:pt x="18102" y="14402"/>
                  <a:pt x="18079" y="14159"/>
                  <a:pt x="18053" y="13649"/>
                </a:cubicBezTo>
                <a:cubicBezTo>
                  <a:pt x="18033" y="13271"/>
                  <a:pt x="18031" y="13192"/>
                  <a:pt x="18017" y="13213"/>
                </a:cubicBezTo>
                <a:close/>
                <a:moveTo>
                  <a:pt x="4889" y="13349"/>
                </a:moveTo>
                <a:cubicBezTo>
                  <a:pt x="4883" y="13348"/>
                  <a:pt x="4864" y="13398"/>
                  <a:pt x="4849" y="13460"/>
                </a:cubicBezTo>
                <a:lnTo>
                  <a:pt x="4820" y="13571"/>
                </a:lnTo>
                <a:lnTo>
                  <a:pt x="4859" y="13649"/>
                </a:lnTo>
                <a:cubicBezTo>
                  <a:pt x="4880" y="13691"/>
                  <a:pt x="4902" y="13723"/>
                  <a:pt x="4907" y="13723"/>
                </a:cubicBezTo>
                <a:cubicBezTo>
                  <a:pt x="4912" y="13723"/>
                  <a:pt x="4928" y="13678"/>
                  <a:pt x="4941" y="13620"/>
                </a:cubicBezTo>
                <a:lnTo>
                  <a:pt x="4965" y="13513"/>
                </a:lnTo>
                <a:lnTo>
                  <a:pt x="4932" y="13431"/>
                </a:lnTo>
                <a:cubicBezTo>
                  <a:pt x="4914" y="13386"/>
                  <a:pt x="4894" y="13349"/>
                  <a:pt x="4889" y="13349"/>
                </a:cubicBezTo>
                <a:close/>
                <a:moveTo>
                  <a:pt x="7623" y="13558"/>
                </a:moveTo>
                <a:cubicBezTo>
                  <a:pt x="7606" y="13535"/>
                  <a:pt x="7588" y="13532"/>
                  <a:pt x="7571" y="13562"/>
                </a:cubicBezTo>
                <a:cubicBezTo>
                  <a:pt x="7536" y="13626"/>
                  <a:pt x="7502" y="13862"/>
                  <a:pt x="7498" y="14064"/>
                </a:cubicBezTo>
                <a:cubicBezTo>
                  <a:pt x="7494" y="14267"/>
                  <a:pt x="7503" y="14303"/>
                  <a:pt x="7562" y="14303"/>
                </a:cubicBezTo>
                <a:cubicBezTo>
                  <a:pt x="7602" y="14303"/>
                  <a:pt x="7629" y="14269"/>
                  <a:pt x="7653" y="14192"/>
                </a:cubicBezTo>
                <a:cubicBezTo>
                  <a:pt x="7669" y="14139"/>
                  <a:pt x="7670" y="14139"/>
                  <a:pt x="7683" y="14187"/>
                </a:cubicBezTo>
                <a:cubicBezTo>
                  <a:pt x="7702" y="14256"/>
                  <a:pt x="7700" y="14310"/>
                  <a:pt x="7676" y="14372"/>
                </a:cubicBezTo>
                <a:cubicBezTo>
                  <a:pt x="7640" y="14465"/>
                  <a:pt x="7580" y="14506"/>
                  <a:pt x="7441" y="14533"/>
                </a:cubicBezTo>
                <a:cubicBezTo>
                  <a:pt x="7294" y="14561"/>
                  <a:pt x="7267" y="14592"/>
                  <a:pt x="7216" y="14775"/>
                </a:cubicBezTo>
                <a:cubicBezTo>
                  <a:pt x="7180" y="14904"/>
                  <a:pt x="7155" y="15096"/>
                  <a:pt x="7170" y="15129"/>
                </a:cubicBezTo>
                <a:cubicBezTo>
                  <a:pt x="7176" y="15143"/>
                  <a:pt x="7219" y="15183"/>
                  <a:pt x="7267" y="15215"/>
                </a:cubicBezTo>
                <a:cubicBezTo>
                  <a:pt x="7314" y="15248"/>
                  <a:pt x="7354" y="15286"/>
                  <a:pt x="7356" y="15302"/>
                </a:cubicBezTo>
                <a:cubicBezTo>
                  <a:pt x="7361" y="15343"/>
                  <a:pt x="7299" y="15423"/>
                  <a:pt x="7217" y="15483"/>
                </a:cubicBezTo>
                <a:cubicBezTo>
                  <a:pt x="7062" y="15595"/>
                  <a:pt x="6898" y="15574"/>
                  <a:pt x="6817" y="15433"/>
                </a:cubicBezTo>
                <a:cubicBezTo>
                  <a:pt x="6746" y="15309"/>
                  <a:pt x="6740" y="15119"/>
                  <a:pt x="6799" y="14837"/>
                </a:cubicBezTo>
                <a:cubicBezTo>
                  <a:pt x="6812" y="14777"/>
                  <a:pt x="6819" y="14722"/>
                  <a:pt x="6816" y="14714"/>
                </a:cubicBezTo>
                <a:cubicBezTo>
                  <a:pt x="6805" y="14685"/>
                  <a:pt x="6773" y="14794"/>
                  <a:pt x="6744" y="14956"/>
                </a:cubicBezTo>
                <a:cubicBezTo>
                  <a:pt x="6718" y="15101"/>
                  <a:pt x="6716" y="15145"/>
                  <a:pt x="6716" y="15327"/>
                </a:cubicBezTo>
                <a:cubicBezTo>
                  <a:pt x="6716" y="15497"/>
                  <a:pt x="6718" y="15543"/>
                  <a:pt x="6734" y="15602"/>
                </a:cubicBezTo>
                <a:cubicBezTo>
                  <a:pt x="6758" y="15690"/>
                  <a:pt x="6802" y="15763"/>
                  <a:pt x="6856" y="15804"/>
                </a:cubicBezTo>
                <a:cubicBezTo>
                  <a:pt x="6931" y="15859"/>
                  <a:pt x="7064" y="15846"/>
                  <a:pt x="7153" y="15775"/>
                </a:cubicBezTo>
                <a:cubicBezTo>
                  <a:pt x="7328" y="15635"/>
                  <a:pt x="7432" y="15406"/>
                  <a:pt x="7432" y="15162"/>
                </a:cubicBezTo>
                <a:cubicBezTo>
                  <a:pt x="7432" y="15091"/>
                  <a:pt x="7429" y="15087"/>
                  <a:pt x="7356" y="15035"/>
                </a:cubicBezTo>
                <a:cubicBezTo>
                  <a:pt x="7315" y="15005"/>
                  <a:pt x="7272" y="14971"/>
                  <a:pt x="7259" y="14956"/>
                </a:cubicBezTo>
                <a:cubicBezTo>
                  <a:pt x="7237" y="14931"/>
                  <a:pt x="7236" y="14925"/>
                  <a:pt x="7253" y="14891"/>
                </a:cubicBezTo>
                <a:cubicBezTo>
                  <a:pt x="7283" y="14831"/>
                  <a:pt x="7332" y="14809"/>
                  <a:pt x="7414" y="14808"/>
                </a:cubicBezTo>
                <a:cubicBezTo>
                  <a:pt x="7505" y="14808"/>
                  <a:pt x="7620" y="14735"/>
                  <a:pt x="7662" y="14652"/>
                </a:cubicBezTo>
                <a:cubicBezTo>
                  <a:pt x="7704" y="14571"/>
                  <a:pt x="7725" y="14425"/>
                  <a:pt x="7725" y="14208"/>
                </a:cubicBezTo>
                <a:cubicBezTo>
                  <a:pt x="7725" y="13906"/>
                  <a:pt x="7676" y="13629"/>
                  <a:pt x="7623" y="13558"/>
                </a:cubicBezTo>
                <a:close/>
                <a:moveTo>
                  <a:pt x="12395" y="13632"/>
                </a:moveTo>
                <a:cubicBezTo>
                  <a:pt x="12375" y="13611"/>
                  <a:pt x="12309" y="13728"/>
                  <a:pt x="12264" y="13863"/>
                </a:cubicBezTo>
                <a:cubicBezTo>
                  <a:pt x="12213" y="14014"/>
                  <a:pt x="12181" y="14209"/>
                  <a:pt x="12180" y="14360"/>
                </a:cubicBezTo>
                <a:cubicBezTo>
                  <a:pt x="12180" y="14425"/>
                  <a:pt x="12177" y="14483"/>
                  <a:pt x="12172" y="14492"/>
                </a:cubicBezTo>
                <a:cubicBezTo>
                  <a:pt x="12166" y="14501"/>
                  <a:pt x="12137" y="14517"/>
                  <a:pt x="12107" y="14529"/>
                </a:cubicBezTo>
                <a:cubicBezTo>
                  <a:pt x="12041" y="14555"/>
                  <a:pt x="11999" y="14530"/>
                  <a:pt x="11958" y="14430"/>
                </a:cubicBezTo>
                <a:cubicBezTo>
                  <a:pt x="11941" y="14389"/>
                  <a:pt x="11925" y="14356"/>
                  <a:pt x="11922" y="14356"/>
                </a:cubicBezTo>
                <a:cubicBezTo>
                  <a:pt x="11920" y="14356"/>
                  <a:pt x="11907" y="14404"/>
                  <a:pt x="11894" y="14467"/>
                </a:cubicBezTo>
                <a:lnTo>
                  <a:pt x="11869" y="14582"/>
                </a:lnTo>
                <a:lnTo>
                  <a:pt x="11906" y="14693"/>
                </a:lnTo>
                <a:cubicBezTo>
                  <a:pt x="11926" y="14754"/>
                  <a:pt x="11946" y="14831"/>
                  <a:pt x="11949" y="14866"/>
                </a:cubicBezTo>
                <a:cubicBezTo>
                  <a:pt x="11963" y="15017"/>
                  <a:pt x="11862" y="15355"/>
                  <a:pt x="11760" y="15503"/>
                </a:cubicBezTo>
                <a:cubicBezTo>
                  <a:pt x="11715" y="15567"/>
                  <a:pt x="11702" y="15575"/>
                  <a:pt x="11631" y="15573"/>
                </a:cubicBezTo>
                <a:cubicBezTo>
                  <a:pt x="11587" y="15572"/>
                  <a:pt x="11551" y="15577"/>
                  <a:pt x="11551" y="15586"/>
                </a:cubicBezTo>
                <a:cubicBezTo>
                  <a:pt x="11551" y="15595"/>
                  <a:pt x="11578" y="15641"/>
                  <a:pt x="11612" y="15684"/>
                </a:cubicBezTo>
                <a:cubicBezTo>
                  <a:pt x="11689" y="15783"/>
                  <a:pt x="11736" y="15784"/>
                  <a:pt x="11803" y="15697"/>
                </a:cubicBezTo>
                <a:cubicBezTo>
                  <a:pt x="11878" y="15598"/>
                  <a:pt x="11944" y="15345"/>
                  <a:pt x="11970" y="15047"/>
                </a:cubicBezTo>
                <a:cubicBezTo>
                  <a:pt x="11988" y="14841"/>
                  <a:pt x="11998" y="14813"/>
                  <a:pt x="12064" y="14800"/>
                </a:cubicBezTo>
                <a:cubicBezTo>
                  <a:pt x="12099" y="14793"/>
                  <a:pt x="12148" y="14761"/>
                  <a:pt x="12189" y="14714"/>
                </a:cubicBezTo>
                <a:cubicBezTo>
                  <a:pt x="12255" y="14640"/>
                  <a:pt x="12260" y="14637"/>
                  <a:pt x="12291" y="14673"/>
                </a:cubicBezTo>
                <a:cubicBezTo>
                  <a:pt x="12402" y="14804"/>
                  <a:pt x="12528" y="14847"/>
                  <a:pt x="12625" y="14780"/>
                </a:cubicBezTo>
                <a:cubicBezTo>
                  <a:pt x="12664" y="14753"/>
                  <a:pt x="12670" y="14740"/>
                  <a:pt x="12691" y="14611"/>
                </a:cubicBezTo>
                <a:cubicBezTo>
                  <a:pt x="12724" y="14414"/>
                  <a:pt x="12726" y="14270"/>
                  <a:pt x="12701" y="14068"/>
                </a:cubicBezTo>
                <a:cubicBezTo>
                  <a:pt x="12690" y="13977"/>
                  <a:pt x="12678" y="13900"/>
                  <a:pt x="12673" y="13900"/>
                </a:cubicBezTo>
                <a:cubicBezTo>
                  <a:pt x="12668" y="13900"/>
                  <a:pt x="12656" y="13952"/>
                  <a:pt x="12645" y="14015"/>
                </a:cubicBezTo>
                <a:cubicBezTo>
                  <a:pt x="12627" y="14116"/>
                  <a:pt x="12626" y="14134"/>
                  <a:pt x="12637" y="14183"/>
                </a:cubicBezTo>
                <a:cubicBezTo>
                  <a:pt x="12664" y="14300"/>
                  <a:pt x="12675" y="14381"/>
                  <a:pt x="12670" y="14418"/>
                </a:cubicBezTo>
                <a:cubicBezTo>
                  <a:pt x="12660" y="14491"/>
                  <a:pt x="12605" y="14531"/>
                  <a:pt x="12504" y="14533"/>
                </a:cubicBezTo>
                <a:cubicBezTo>
                  <a:pt x="12379" y="14535"/>
                  <a:pt x="12372" y="14521"/>
                  <a:pt x="12409" y="14319"/>
                </a:cubicBezTo>
                <a:cubicBezTo>
                  <a:pt x="12431" y="14198"/>
                  <a:pt x="12437" y="14140"/>
                  <a:pt x="12437" y="13998"/>
                </a:cubicBezTo>
                <a:cubicBezTo>
                  <a:pt x="12437" y="13815"/>
                  <a:pt x="12419" y="13657"/>
                  <a:pt x="12395" y="13632"/>
                </a:cubicBezTo>
                <a:close/>
                <a:moveTo>
                  <a:pt x="1139" y="13817"/>
                </a:moveTo>
                <a:cubicBezTo>
                  <a:pt x="1126" y="13807"/>
                  <a:pt x="1114" y="13810"/>
                  <a:pt x="1103" y="13826"/>
                </a:cubicBezTo>
                <a:cubicBezTo>
                  <a:pt x="1056" y="13895"/>
                  <a:pt x="1004" y="14246"/>
                  <a:pt x="1003" y="14488"/>
                </a:cubicBezTo>
                <a:cubicBezTo>
                  <a:pt x="1003" y="14623"/>
                  <a:pt x="1005" y="14644"/>
                  <a:pt x="1035" y="14726"/>
                </a:cubicBezTo>
                <a:cubicBezTo>
                  <a:pt x="1066" y="14812"/>
                  <a:pt x="1070" y="14813"/>
                  <a:pt x="1120" y="14800"/>
                </a:cubicBezTo>
                <a:cubicBezTo>
                  <a:pt x="1190" y="14782"/>
                  <a:pt x="1238" y="14718"/>
                  <a:pt x="1250" y="14623"/>
                </a:cubicBezTo>
                <a:cubicBezTo>
                  <a:pt x="1264" y="14514"/>
                  <a:pt x="1261" y="14275"/>
                  <a:pt x="1245" y="14150"/>
                </a:cubicBezTo>
                <a:cubicBezTo>
                  <a:pt x="1224" y="13983"/>
                  <a:pt x="1178" y="13848"/>
                  <a:pt x="1139" y="13817"/>
                </a:cubicBezTo>
                <a:close/>
                <a:moveTo>
                  <a:pt x="10244" y="13900"/>
                </a:moveTo>
                <a:cubicBezTo>
                  <a:pt x="10235" y="13900"/>
                  <a:pt x="10200" y="14083"/>
                  <a:pt x="10200" y="14130"/>
                </a:cubicBezTo>
                <a:cubicBezTo>
                  <a:pt x="10200" y="14146"/>
                  <a:pt x="10206" y="14187"/>
                  <a:pt x="10216" y="14224"/>
                </a:cubicBezTo>
                <a:cubicBezTo>
                  <a:pt x="10264" y="14411"/>
                  <a:pt x="10244" y="14498"/>
                  <a:pt x="10143" y="14533"/>
                </a:cubicBezTo>
                <a:cubicBezTo>
                  <a:pt x="10063" y="14561"/>
                  <a:pt x="10019" y="14534"/>
                  <a:pt x="9976" y="14430"/>
                </a:cubicBezTo>
                <a:cubicBezTo>
                  <a:pt x="9959" y="14389"/>
                  <a:pt x="9944" y="14356"/>
                  <a:pt x="9941" y="14356"/>
                </a:cubicBezTo>
                <a:cubicBezTo>
                  <a:pt x="9939" y="14356"/>
                  <a:pt x="9925" y="14404"/>
                  <a:pt x="9912" y="14467"/>
                </a:cubicBezTo>
                <a:lnTo>
                  <a:pt x="9888" y="14582"/>
                </a:lnTo>
                <a:lnTo>
                  <a:pt x="9924" y="14693"/>
                </a:lnTo>
                <a:cubicBezTo>
                  <a:pt x="9944" y="14754"/>
                  <a:pt x="9964" y="14831"/>
                  <a:pt x="9967" y="14866"/>
                </a:cubicBezTo>
                <a:cubicBezTo>
                  <a:pt x="9981" y="15017"/>
                  <a:pt x="9881" y="15355"/>
                  <a:pt x="9779" y="15503"/>
                </a:cubicBezTo>
                <a:cubicBezTo>
                  <a:pt x="9735" y="15567"/>
                  <a:pt x="9720" y="15575"/>
                  <a:pt x="9649" y="15573"/>
                </a:cubicBezTo>
                <a:cubicBezTo>
                  <a:pt x="9605" y="15572"/>
                  <a:pt x="9568" y="15577"/>
                  <a:pt x="9568" y="15586"/>
                </a:cubicBezTo>
                <a:cubicBezTo>
                  <a:pt x="9568" y="15595"/>
                  <a:pt x="9597" y="15641"/>
                  <a:pt x="9631" y="15684"/>
                </a:cubicBezTo>
                <a:cubicBezTo>
                  <a:pt x="9708" y="15783"/>
                  <a:pt x="9754" y="15784"/>
                  <a:pt x="9821" y="15697"/>
                </a:cubicBezTo>
                <a:cubicBezTo>
                  <a:pt x="9896" y="15598"/>
                  <a:pt x="9962" y="15345"/>
                  <a:pt x="9988" y="15047"/>
                </a:cubicBezTo>
                <a:cubicBezTo>
                  <a:pt x="10007" y="14825"/>
                  <a:pt x="10013" y="14815"/>
                  <a:pt x="10115" y="14800"/>
                </a:cubicBezTo>
                <a:cubicBezTo>
                  <a:pt x="10164" y="14793"/>
                  <a:pt x="10211" y="14778"/>
                  <a:pt x="10221" y="14767"/>
                </a:cubicBezTo>
                <a:cubicBezTo>
                  <a:pt x="10244" y="14741"/>
                  <a:pt x="10291" y="14452"/>
                  <a:pt x="10291" y="14331"/>
                </a:cubicBezTo>
                <a:cubicBezTo>
                  <a:pt x="10291" y="14215"/>
                  <a:pt x="10257" y="13900"/>
                  <a:pt x="10244" y="13900"/>
                </a:cubicBezTo>
                <a:close/>
                <a:moveTo>
                  <a:pt x="15270" y="13953"/>
                </a:moveTo>
                <a:cubicBezTo>
                  <a:pt x="15263" y="13953"/>
                  <a:pt x="15221" y="14152"/>
                  <a:pt x="15221" y="14187"/>
                </a:cubicBezTo>
                <a:cubicBezTo>
                  <a:pt x="15221" y="14199"/>
                  <a:pt x="15235" y="14249"/>
                  <a:pt x="15251" y="14298"/>
                </a:cubicBezTo>
                <a:cubicBezTo>
                  <a:pt x="15288" y="14416"/>
                  <a:pt x="15325" y="14642"/>
                  <a:pt x="15318" y="14706"/>
                </a:cubicBezTo>
                <a:cubicBezTo>
                  <a:pt x="15309" y="14787"/>
                  <a:pt x="15233" y="15040"/>
                  <a:pt x="15185" y="15150"/>
                </a:cubicBezTo>
                <a:cubicBezTo>
                  <a:pt x="15161" y="15206"/>
                  <a:pt x="15120" y="15278"/>
                  <a:pt x="15093" y="15310"/>
                </a:cubicBezTo>
                <a:cubicBezTo>
                  <a:pt x="15047" y="15365"/>
                  <a:pt x="15039" y="15368"/>
                  <a:pt x="14976" y="15339"/>
                </a:cubicBezTo>
                <a:cubicBezTo>
                  <a:pt x="14939" y="15322"/>
                  <a:pt x="14907" y="15311"/>
                  <a:pt x="14905" y="15318"/>
                </a:cubicBezTo>
                <a:cubicBezTo>
                  <a:pt x="14902" y="15326"/>
                  <a:pt x="14934" y="15381"/>
                  <a:pt x="14976" y="15438"/>
                </a:cubicBezTo>
                <a:cubicBezTo>
                  <a:pt x="15036" y="15518"/>
                  <a:pt x="15060" y="15537"/>
                  <a:pt x="15087" y="15528"/>
                </a:cubicBezTo>
                <a:cubicBezTo>
                  <a:pt x="15171" y="15499"/>
                  <a:pt x="15268" y="15277"/>
                  <a:pt x="15318" y="14998"/>
                </a:cubicBezTo>
                <a:cubicBezTo>
                  <a:pt x="15367" y="14725"/>
                  <a:pt x="15358" y="14298"/>
                  <a:pt x="15299" y="14048"/>
                </a:cubicBezTo>
                <a:cubicBezTo>
                  <a:pt x="15286" y="13996"/>
                  <a:pt x="15274" y="13953"/>
                  <a:pt x="15270" y="13953"/>
                </a:cubicBezTo>
                <a:close/>
                <a:moveTo>
                  <a:pt x="17488" y="13953"/>
                </a:moveTo>
                <a:cubicBezTo>
                  <a:pt x="17481" y="13953"/>
                  <a:pt x="17441" y="14152"/>
                  <a:pt x="17441" y="14187"/>
                </a:cubicBezTo>
                <a:cubicBezTo>
                  <a:pt x="17441" y="14199"/>
                  <a:pt x="17453" y="14249"/>
                  <a:pt x="17469" y="14298"/>
                </a:cubicBezTo>
                <a:cubicBezTo>
                  <a:pt x="17506" y="14416"/>
                  <a:pt x="17545" y="14642"/>
                  <a:pt x="17538" y="14706"/>
                </a:cubicBezTo>
                <a:cubicBezTo>
                  <a:pt x="17528" y="14787"/>
                  <a:pt x="17452" y="15040"/>
                  <a:pt x="17405" y="15150"/>
                </a:cubicBezTo>
                <a:cubicBezTo>
                  <a:pt x="17380" y="15206"/>
                  <a:pt x="17339" y="15278"/>
                  <a:pt x="17312" y="15310"/>
                </a:cubicBezTo>
                <a:cubicBezTo>
                  <a:pt x="17266" y="15365"/>
                  <a:pt x="17259" y="15368"/>
                  <a:pt x="17196" y="15339"/>
                </a:cubicBezTo>
                <a:cubicBezTo>
                  <a:pt x="17159" y="15322"/>
                  <a:pt x="17127" y="15311"/>
                  <a:pt x="17124" y="15318"/>
                </a:cubicBezTo>
                <a:cubicBezTo>
                  <a:pt x="17121" y="15326"/>
                  <a:pt x="17154" y="15381"/>
                  <a:pt x="17196" y="15438"/>
                </a:cubicBezTo>
                <a:cubicBezTo>
                  <a:pt x="17256" y="15518"/>
                  <a:pt x="17280" y="15537"/>
                  <a:pt x="17306" y="15528"/>
                </a:cubicBezTo>
                <a:cubicBezTo>
                  <a:pt x="17391" y="15499"/>
                  <a:pt x="17488" y="15277"/>
                  <a:pt x="17538" y="14998"/>
                </a:cubicBezTo>
                <a:cubicBezTo>
                  <a:pt x="17586" y="14725"/>
                  <a:pt x="17578" y="14298"/>
                  <a:pt x="17518" y="14048"/>
                </a:cubicBezTo>
                <a:cubicBezTo>
                  <a:pt x="17506" y="13996"/>
                  <a:pt x="17492" y="13953"/>
                  <a:pt x="17488" y="13953"/>
                </a:cubicBezTo>
                <a:close/>
                <a:moveTo>
                  <a:pt x="745" y="14500"/>
                </a:moveTo>
                <a:cubicBezTo>
                  <a:pt x="729" y="14501"/>
                  <a:pt x="712" y="14517"/>
                  <a:pt x="699" y="14549"/>
                </a:cubicBezTo>
                <a:cubicBezTo>
                  <a:pt x="679" y="14599"/>
                  <a:pt x="679" y="14728"/>
                  <a:pt x="699" y="14788"/>
                </a:cubicBezTo>
                <a:cubicBezTo>
                  <a:pt x="718" y="14845"/>
                  <a:pt x="763" y="14847"/>
                  <a:pt x="785" y="14792"/>
                </a:cubicBezTo>
                <a:cubicBezTo>
                  <a:pt x="806" y="14740"/>
                  <a:pt x="808" y="14599"/>
                  <a:pt x="788" y="14545"/>
                </a:cubicBezTo>
                <a:cubicBezTo>
                  <a:pt x="777" y="14514"/>
                  <a:pt x="761" y="14499"/>
                  <a:pt x="745" y="14500"/>
                </a:cubicBezTo>
                <a:close/>
                <a:moveTo>
                  <a:pt x="10256" y="15133"/>
                </a:moveTo>
                <a:cubicBezTo>
                  <a:pt x="10253" y="15133"/>
                  <a:pt x="10240" y="15175"/>
                  <a:pt x="10228" y="15224"/>
                </a:cubicBezTo>
                <a:lnTo>
                  <a:pt x="10207" y="15310"/>
                </a:lnTo>
                <a:lnTo>
                  <a:pt x="10167" y="15236"/>
                </a:lnTo>
                <a:lnTo>
                  <a:pt x="10127" y="15158"/>
                </a:lnTo>
                <a:lnTo>
                  <a:pt x="10101" y="15261"/>
                </a:lnTo>
                <a:lnTo>
                  <a:pt x="10077" y="15364"/>
                </a:lnTo>
                <a:lnTo>
                  <a:pt x="10113" y="15450"/>
                </a:lnTo>
                <a:cubicBezTo>
                  <a:pt x="10154" y="15547"/>
                  <a:pt x="10168" y="15557"/>
                  <a:pt x="10176" y="15491"/>
                </a:cubicBezTo>
                <a:cubicBezTo>
                  <a:pt x="10179" y="15465"/>
                  <a:pt x="10190" y="15421"/>
                  <a:pt x="10200" y="15396"/>
                </a:cubicBezTo>
                <a:cubicBezTo>
                  <a:pt x="10217" y="15354"/>
                  <a:pt x="10218" y="15358"/>
                  <a:pt x="10250" y="15425"/>
                </a:cubicBezTo>
                <a:lnTo>
                  <a:pt x="10283" y="15495"/>
                </a:lnTo>
                <a:lnTo>
                  <a:pt x="10310" y="15409"/>
                </a:lnTo>
                <a:cubicBezTo>
                  <a:pt x="10324" y="15362"/>
                  <a:pt x="10335" y="15309"/>
                  <a:pt x="10336" y="15294"/>
                </a:cubicBezTo>
                <a:cubicBezTo>
                  <a:pt x="10336" y="15266"/>
                  <a:pt x="10270" y="15133"/>
                  <a:pt x="10256" y="15133"/>
                </a:cubicBezTo>
                <a:close/>
                <a:moveTo>
                  <a:pt x="11443" y="15133"/>
                </a:moveTo>
                <a:cubicBezTo>
                  <a:pt x="11439" y="15133"/>
                  <a:pt x="11428" y="15175"/>
                  <a:pt x="11416" y="15224"/>
                </a:cubicBezTo>
                <a:lnTo>
                  <a:pt x="11395" y="15310"/>
                </a:lnTo>
                <a:lnTo>
                  <a:pt x="11355" y="15236"/>
                </a:lnTo>
                <a:lnTo>
                  <a:pt x="11313" y="15158"/>
                </a:lnTo>
                <a:lnTo>
                  <a:pt x="11289" y="15261"/>
                </a:lnTo>
                <a:lnTo>
                  <a:pt x="11264" y="15364"/>
                </a:lnTo>
                <a:lnTo>
                  <a:pt x="11300" y="15450"/>
                </a:lnTo>
                <a:cubicBezTo>
                  <a:pt x="11341" y="15547"/>
                  <a:pt x="11355" y="15557"/>
                  <a:pt x="11362" y="15491"/>
                </a:cubicBezTo>
                <a:cubicBezTo>
                  <a:pt x="11365" y="15465"/>
                  <a:pt x="11377" y="15421"/>
                  <a:pt x="11386" y="15396"/>
                </a:cubicBezTo>
                <a:cubicBezTo>
                  <a:pt x="11404" y="15354"/>
                  <a:pt x="11405" y="15358"/>
                  <a:pt x="11437" y="15425"/>
                </a:cubicBezTo>
                <a:lnTo>
                  <a:pt x="11471" y="15495"/>
                </a:lnTo>
                <a:lnTo>
                  <a:pt x="11497" y="15409"/>
                </a:lnTo>
                <a:cubicBezTo>
                  <a:pt x="11511" y="15362"/>
                  <a:pt x="11524" y="15309"/>
                  <a:pt x="11524" y="15294"/>
                </a:cubicBezTo>
                <a:cubicBezTo>
                  <a:pt x="11524" y="15266"/>
                  <a:pt x="11457" y="15133"/>
                  <a:pt x="11443" y="15133"/>
                </a:cubicBezTo>
                <a:close/>
                <a:moveTo>
                  <a:pt x="1286" y="15232"/>
                </a:moveTo>
                <a:cubicBezTo>
                  <a:pt x="1286" y="15157"/>
                  <a:pt x="1019" y="15534"/>
                  <a:pt x="994" y="15643"/>
                </a:cubicBezTo>
                <a:cubicBezTo>
                  <a:pt x="985" y="15688"/>
                  <a:pt x="975" y="15730"/>
                  <a:pt x="975" y="15738"/>
                </a:cubicBezTo>
                <a:cubicBezTo>
                  <a:pt x="975" y="15762"/>
                  <a:pt x="1244" y="15382"/>
                  <a:pt x="1266" y="15327"/>
                </a:cubicBezTo>
                <a:cubicBezTo>
                  <a:pt x="1277" y="15298"/>
                  <a:pt x="1286" y="15257"/>
                  <a:pt x="1286" y="15232"/>
                </a:cubicBezTo>
                <a:close/>
                <a:moveTo>
                  <a:pt x="4738" y="15232"/>
                </a:moveTo>
                <a:cubicBezTo>
                  <a:pt x="4738" y="15157"/>
                  <a:pt x="4470" y="15534"/>
                  <a:pt x="4445" y="15643"/>
                </a:cubicBezTo>
                <a:cubicBezTo>
                  <a:pt x="4436" y="15688"/>
                  <a:pt x="4428" y="15730"/>
                  <a:pt x="4428" y="15738"/>
                </a:cubicBezTo>
                <a:cubicBezTo>
                  <a:pt x="4428" y="15762"/>
                  <a:pt x="4695" y="15382"/>
                  <a:pt x="4717" y="15327"/>
                </a:cubicBezTo>
                <a:cubicBezTo>
                  <a:pt x="4728" y="15298"/>
                  <a:pt x="4738" y="15257"/>
                  <a:pt x="4738" y="15232"/>
                </a:cubicBezTo>
                <a:close/>
                <a:moveTo>
                  <a:pt x="7734" y="15232"/>
                </a:moveTo>
                <a:cubicBezTo>
                  <a:pt x="7734" y="15157"/>
                  <a:pt x="7465" y="15534"/>
                  <a:pt x="7441" y="15643"/>
                </a:cubicBezTo>
                <a:cubicBezTo>
                  <a:pt x="7431" y="15688"/>
                  <a:pt x="7423" y="15730"/>
                  <a:pt x="7423" y="15738"/>
                </a:cubicBezTo>
                <a:cubicBezTo>
                  <a:pt x="7423" y="15762"/>
                  <a:pt x="7691" y="15382"/>
                  <a:pt x="7713" y="15327"/>
                </a:cubicBezTo>
                <a:cubicBezTo>
                  <a:pt x="7724" y="15298"/>
                  <a:pt x="7734" y="15257"/>
                  <a:pt x="7734" y="15232"/>
                </a:cubicBezTo>
                <a:close/>
                <a:moveTo>
                  <a:pt x="11098" y="15236"/>
                </a:moveTo>
                <a:cubicBezTo>
                  <a:pt x="11087" y="15236"/>
                  <a:pt x="11038" y="15433"/>
                  <a:pt x="11042" y="15462"/>
                </a:cubicBezTo>
                <a:cubicBezTo>
                  <a:pt x="11043" y="15474"/>
                  <a:pt x="11060" y="15515"/>
                  <a:pt x="11080" y="15557"/>
                </a:cubicBezTo>
                <a:cubicBezTo>
                  <a:pt x="11100" y="15598"/>
                  <a:pt x="11120" y="15634"/>
                  <a:pt x="11122" y="15635"/>
                </a:cubicBezTo>
                <a:cubicBezTo>
                  <a:pt x="11125" y="15635"/>
                  <a:pt x="11138" y="15583"/>
                  <a:pt x="11152" y="15520"/>
                </a:cubicBezTo>
                <a:lnTo>
                  <a:pt x="11177" y="15405"/>
                </a:lnTo>
                <a:lnTo>
                  <a:pt x="11143" y="15322"/>
                </a:lnTo>
                <a:cubicBezTo>
                  <a:pt x="11124" y="15276"/>
                  <a:pt x="11103" y="15236"/>
                  <a:pt x="11098" y="15236"/>
                </a:cubicBezTo>
                <a:close/>
                <a:moveTo>
                  <a:pt x="7146" y="16030"/>
                </a:moveTo>
                <a:cubicBezTo>
                  <a:pt x="7136" y="16037"/>
                  <a:pt x="7127" y="16076"/>
                  <a:pt x="7108" y="16153"/>
                </a:cubicBezTo>
                <a:cubicBezTo>
                  <a:pt x="7097" y="16202"/>
                  <a:pt x="7096" y="16200"/>
                  <a:pt x="7061" y="16132"/>
                </a:cubicBezTo>
                <a:cubicBezTo>
                  <a:pt x="7041" y="16095"/>
                  <a:pt x="7022" y="16067"/>
                  <a:pt x="7019" y="16067"/>
                </a:cubicBezTo>
                <a:cubicBezTo>
                  <a:pt x="7016" y="16067"/>
                  <a:pt x="7003" y="16107"/>
                  <a:pt x="6989" y="16157"/>
                </a:cubicBezTo>
                <a:lnTo>
                  <a:pt x="6964" y="16248"/>
                </a:lnTo>
                <a:lnTo>
                  <a:pt x="7004" y="16346"/>
                </a:lnTo>
                <a:cubicBezTo>
                  <a:pt x="7050" y="16456"/>
                  <a:pt x="7055" y="16460"/>
                  <a:pt x="7062" y="16400"/>
                </a:cubicBezTo>
                <a:cubicBezTo>
                  <a:pt x="7065" y="16376"/>
                  <a:pt x="7074" y="16329"/>
                  <a:pt x="7083" y="16297"/>
                </a:cubicBezTo>
                <a:lnTo>
                  <a:pt x="7099" y="16239"/>
                </a:lnTo>
                <a:lnTo>
                  <a:pt x="7137" y="16313"/>
                </a:lnTo>
                <a:lnTo>
                  <a:pt x="7174" y="16387"/>
                </a:lnTo>
                <a:lnTo>
                  <a:pt x="7202" y="16281"/>
                </a:lnTo>
                <a:lnTo>
                  <a:pt x="7231" y="16174"/>
                </a:lnTo>
                <a:lnTo>
                  <a:pt x="7188" y="16091"/>
                </a:lnTo>
                <a:cubicBezTo>
                  <a:pt x="7164" y="16046"/>
                  <a:pt x="7155" y="16022"/>
                  <a:pt x="7146" y="16030"/>
                </a:cubicBezTo>
                <a:close/>
                <a:moveTo>
                  <a:pt x="18368" y="18879"/>
                </a:moveTo>
                <a:lnTo>
                  <a:pt x="18342" y="18962"/>
                </a:lnTo>
                <a:cubicBezTo>
                  <a:pt x="18328" y="19009"/>
                  <a:pt x="18320" y="19063"/>
                  <a:pt x="18323" y="19085"/>
                </a:cubicBezTo>
                <a:cubicBezTo>
                  <a:pt x="18326" y="19106"/>
                  <a:pt x="18333" y="19262"/>
                  <a:pt x="18341" y="19434"/>
                </a:cubicBezTo>
                <a:cubicBezTo>
                  <a:pt x="18348" y="19607"/>
                  <a:pt x="18360" y="19854"/>
                  <a:pt x="18368" y="19981"/>
                </a:cubicBezTo>
                <a:cubicBezTo>
                  <a:pt x="18385" y="20282"/>
                  <a:pt x="18385" y="20283"/>
                  <a:pt x="18359" y="20356"/>
                </a:cubicBezTo>
                <a:cubicBezTo>
                  <a:pt x="18339" y="20410"/>
                  <a:pt x="18329" y="20417"/>
                  <a:pt x="18268" y="20417"/>
                </a:cubicBezTo>
                <a:cubicBezTo>
                  <a:pt x="18229" y="20417"/>
                  <a:pt x="18190" y="20406"/>
                  <a:pt x="18181" y="20393"/>
                </a:cubicBezTo>
                <a:cubicBezTo>
                  <a:pt x="18155" y="20354"/>
                  <a:pt x="18137" y="20183"/>
                  <a:pt x="18117" y="19776"/>
                </a:cubicBezTo>
                <a:cubicBezTo>
                  <a:pt x="18107" y="19569"/>
                  <a:pt x="18096" y="19398"/>
                  <a:pt x="18094" y="19393"/>
                </a:cubicBezTo>
                <a:cubicBezTo>
                  <a:pt x="18088" y="19374"/>
                  <a:pt x="18035" y="19578"/>
                  <a:pt x="18039" y="19607"/>
                </a:cubicBezTo>
                <a:cubicBezTo>
                  <a:pt x="18042" y="19624"/>
                  <a:pt x="18050" y="19764"/>
                  <a:pt x="18059" y="19920"/>
                </a:cubicBezTo>
                <a:cubicBezTo>
                  <a:pt x="18081" y="20340"/>
                  <a:pt x="18063" y="20418"/>
                  <a:pt x="17944" y="20421"/>
                </a:cubicBezTo>
                <a:cubicBezTo>
                  <a:pt x="17884" y="20423"/>
                  <a:pt x="17875" y="20415"/>
                  <a:pt x="17851" y="20351"/>
                </a:cubicBezTo>
                <a:lnTo>
                  <a:pt x="17826" y="20282"/>
                </a:lnTo>
                <a:lnTo>
                  <a:pt x="17815" y="20356"/>
                </a:lnTo>
                <a:cubicBezTo>
                  <a:pt x="17810" y="20395"/>
                  <a:pt x="17803" y="20475"/>
                  <a:pt x="17800" y="20532"/>
                </a:cubicBezTo>
                <a:cubicBezTo>
                  <a:pt x="17796" y="20630"/>
                  <a:pt x="17797" y="20638"/>
                  <a:pt x="17821" y="20664"/>
                </a:cubicBezTo>
                <a:cubicBezTo>
                  <a:pt x="17836" y="20680"/>
                  <a:pt x="17860" y="20695"/>
                  <a:pt x="17875" y="20701"/>
                </a:cubicBezTo>
                <a:cubicBezTo>
                  <a:pt x="17903" y="20711"/>
                  <a:pt x="17929" y="20704"/>
                  <a:pt x="17981" y="20676"/>
                </a:cubicBezTo>
                <a:cubicBezTo>
                  <a:pt x="17999" y="20667"/>
                  <a:pt x="18027" y="20615"/>
                  <a:pt x="18054" y="20537"/>
                </a:cubicBezTo>
                <a:lnTo>
                  <a:pt x="18097" y="20413"/>
                </a:lnTo>
                <a:lnTo>
                  <a:pt x="18115" y="20528"/>
                </a:lnTo>
                <a:cubicBezTo>
                  <a:pt x="18143" y="20701"/>
                  <a:pt x="18164" y="20724"/>
                  <a:pt x="18265" y="20713"/>
                </a:cubicBezTo>
                <a:cubicBezTo>
                  <a:pt x="18315" y="20708"/>
                  <a:pt x="18360" y="20690"/>
                  <a:pt x="18377" y="20668"/>
                </a:cubicBezTo>
                <a:cubicBezTo>
                  <a:pt x="18441" y="20580"/>
                  <a:pt x="18456" y="20201"/>
                  <a:pt x="18418" y="19611"/>
                </a:cubicBezTo>
                <a:cubicBezTo>
                  <a:pt x="18400" y="19316"/>
                  <a:pt x="18400" y="19295"/>
                  <a:pt x="18414" y="19208"/>
                </a:cubicBezTo>
                <a:cubicBezTo>
                  <a:pt x="18429" y="19117"/>
                  <a:pt x="18429" y="19117"/>
                  <a:pt x="18399" y="18999"/>
                </a:cubicBezTo>
                <a:lnTo>
                  <a:pt x="18368" y="18879"/>
                </a:lnTo>
                <a:close/>
                <a:moveTo>
                  <a:pt x="18754" y="18888"/>
                </a:moveTo>
                <a:cubicBezTo>
                  <a:pt x="18733" y="18907"/>
                  <a:pt x="18739" y="18952"/>
                  <a:pt x="18775" y="19073"/>
                </a:cubicBezTo>
                <a:cubicBezTo>
                  <a:pt x="18830" y="19254"/>
                  <a:pt x="18882" y="19564"/>
                  <a:pt x="18893" y="19776"/>
                </a:cubicBezTo>
                <a:cubicBezTo>
                  <a:pt x="18910" y="20091"/>
                  <a:pt x="18873" y="20423"/>
                  <a:pt x="18781" y="20759"/>
                </a:cubicBezTo>
                <a:cubicBezTo>
                  <a:pt x="18758" y="20841"/>
                  <a:pt x="18741" y="20917"/>
                  <a:pt x="18744" y="20927"/>
                </a:cubicBezTo>
                <a:cubicBezTo>
                  <a:pt x="18759" y="20994"/>
                  <a:pt x="18832" y="20824"/>
                  <a:pt x="18893" y="20586"/>
                </a:cubicBezTo>
                <a:cubicBezTo>
                  <a:pt x="18989" y="20207"/>
                  <a:pt x="19001" y="19795"/>
                  <a:pt x="18924" y="19377"/>
                </a:cubicBezTo>
                <a:cubicBezTo>
                  <a:pt x="18899" y="19236"/>
                  <a:pt x="18772" y="18872"/>
                  <a:pt x="18754" y="18888"/>
                </a:cubicBezTo>
                <a:close/>
                <a:moveTo>
                  <a:pt x="14539" y="18904"/>
                </a:moveTo>
                <a:cubicBezTo>
                  <a:pt x="14526" y="18868"/>
                  <a:pt x="14509" y="18899"/>
                  <a:pt x="14440" y="19085"/>
                </a:cubicBezTo>
                <a:cubicBezTo>
                  <a:pt x="14257" y="19583"/>
                  <a:pt x="14257" y="20246"/>
                  <a:pt x="14440" y="20763"/>
                </a:cubicBezTo>
                <a:cubicBezTo>
                  <a:pt x="14476" y="20863"/>
                  <a:pt x="14511" y="20944"/>
                  <a:pt x="14516" y="20944"/>
                </a:cubicBezTo>
                <a:cubicBezTo>
                  <a:pt x="14541" y="20944"/>
                  <a:pt x="14535" y="20887"/>
                  <a:pt x="14496" y="20746"/>
                </a:cubicBezTo>
                <a:cubicBezTo>
                  <a:pt x="14473" y="20664"/>
                  <a:pt x="14439" y="20511"/>
                  <a:pt x="14421" y="20405"/>
                </a:cubicBezTo>
                <a:cubicBezTo>
                  <a:pt x="14392" y="20239"/>
                  <a:pt x="14387" y="20181"/>
                  <a:pt x="14384" y="19981"/>
                </a:cubicBezTo>
                <a:cubicBezTo>
                  <a:pt x="14380" y="19789"/>
                  <a:pt x="14383" y="19722"/>
                  <a:pt x="14400" y="19587"/>
                </a:cubicBezTo>
                <a:cubicBezTo>
                  <a:pt x="14424" y="19392"/>
                  <a:pt x="14454" y="19241"/>
                  <a:pt x="14508" y="19060"/>
                </a:cubicBezTo>
                <a:cubicBezTo>
                  <a:pt x="14534" y="18971"/>
                  <a:pt x="14545" y="18921"/>
                  <a:pt x="14539" y="18904"/>
                </a:cubicBezTo>
                <a:close/>
                <a:moveTo>
                  <a:pt x="18597" y="19023"/>
                </a:moveTo>
                <a:lnTo>
                  <a:pt x="18563" y="19130"/>
                </a:lnTo>
                <a:cubicBezTo>
                  <a:pt x="18521" y="19260"/>
                  <a:pt x="18521" y="19246"/>
                  <a:pt x="18545" y="19903"/>
                </a:cubicBezTo>
                <a:cubicBezTo>
                  <a:pt x="18555" y="20166"/>
                  <a:pt x="18564" y="20461"/>
                  <a:pt x="18565" y="20561"/>
                </a:cubicBezTo>
                <a:cubicBezTo>
                  <a:pt x="18565" y="20662"/>
                  <a:pt x="18567" y="20742"/>
                  <a:pt x="18572" y="20742"/>
                </a:cubicBezTo>
                <a:cubicBezTo>
                  <a:pt x="18577" y="20742"/>
                  <a:pt x="18588" y="20689"/>
                  <a:pt x="18597" y="20623"/>
                </a:cubicBezTo>
                <a:cubicBezTo>
                  <a:pt x="18617" y="20484"/>
                  <a:pt x="18620" y="20120"/>
                  <a:pt x="18606" y="19439"/>
                </a:cubicBezTo>
                <a:lnTo>
                  <a:pt x="18597" y="19023"/>
                </a:lnTo>
                <a:close/>
                <a:moveTo>
                  <a:pt x="15015" y="19110"/>
                </a:moveTo>
                <a:cubicBezTo>
                  <a:pt x="14951" y="19328"/>
                  <a:pt x="14944" y="19342"/>
                  <a:pt x="14894" y="19344"/>
                </a:cubicBezTo>
                <a:cubicBezTo>
                  <a:pt x="14847" y="19346"/>
                  <a:pt x="14845" y="19339"/>
                  <a:pt x="14808" y="19221"/>
                </a:cubicBezTo>
                <a:cubicBezTo>
                  <a:pt x="14762" y="19076"/>
                  <a:pt x="14745" y="19080"/>
                  <a:pt x="14719" y="19237"/>
                </a:cubicBezTo>
                <a:lnTo>
                  <a:pt x="14703" y="19344"/>
                </a:lnTo>
                <a:lnTo>
                  <a:pt x="14728" y="19447"/>
                </a:lnTo>
                <a:cubicBezTo>
                  <a:pt x="14796" y="19718"/>
                  <a:pt x="14855" y="20129"/>
                  <a:pt x="14875" y="20467"/>
                </a:cubicBezTo>
                <a:cubicBezTo>
                  <a:pt x="14881" y="20570"/>
                  <a:pt x="14887" y="20677"/>
                  <a:pt x="14890" y="20701"/>
                </a:cubicBezTo>
                <a:cubicBezTo>
                  <a:pt x="14896" y="20763"/>
                  <a:pt x="14917" y="20756"/>
                  <a:pt x="14924" y="20689"/>
                </a:cubicBezTo>
                <a:cubicBezTo>
                  <a:pt x="14934" y="20581"/>
                  <a:pt x="14930" y="20253"/>
                  <a:pt x="14915" y="20035"/>
                </a:cubicBezTo>
                <a:cubicBezTo>
                  <a:pt x="14903" y="19856"/>
                  <a:pt x="14901" y="19808"/>
                  <a:pt x="14911" y="19776"/>
                </a:cubicBezTo>
                <a:cubicBezTo>
                  <a:pt x="14917" y="19754"/>
                  <a:pt x="14928" y="19739"/>
                  <a:pt x="14934" y="19739"/>
                </a:cubicBezTo>
                <a:cubicBezTo>
                  <a:pt x="14959" y="19739"/>
                  <a:pt x="15002" y="19608"/>
                  <a:pt x="15017" y="19488"/>
                </a:cubicBezTo>
                <a:cubicBezTo>
                  <a:pt x="15034" y="19341"/>
                  <a:pt x="15033" y="19048"/>
                  <a:pt x="15015" y="19110"/>
                </a:cubicBezTo>
                <a:close/>
                <a:moveTo>
                  <a:pt x="15824" y="19134"/>
                </a:moveTo>
                <a:lnTo>
                  <a:pt x="15814" y="19204"/>
                </a:lnTo>
                <a:cubicBezTo>
                  <a:pt x="15808" y="19242"/>
                  <a:pt x="15803" y="19317"/>
                  <a:pt x="15800" y="19373"/>
                </a:cubicBezTo>
                <a:cubicBezTo>
                  <a:pt x="15796" y="19457"/>
                  <a:pt x="15799" y="19489"/>
                  <a:pt x="15818" y="19550"/>
                </a:cubicBezTo>
                <a:cubicBezTo>
                  <a:pt x="15840" y="19620"/>
                  <a:pt x="15846" y="19624"/>
                  <a:pt x="15936" y="19636"/>
                </a:cubicBezTo>
                <a:lnTo>
                  <a:pt x="16030" y="19648"/>
                </a:lnTo>
                <a:lnTo>
                  <a:pt x="16032" y="19940"/>
                </a:lnTo>
                <a:cubicBezTo>
                  <a:pt x="16033" y="20265"/>
                  <a:pt x="16054" y="20477"/>
                  <a:pt x="16103" y="20656"/>
                </a:cubicBezTo>
                <a:lnTo>
                  <a:pt x="16130" y="20750"/>
                </a:lnTo>
                <a:lnTo>
                  <a:pt x="16141" y="20676"/>
                </a:lnTo>
                <a:cubicBezTo>
                  <a:pt x="16147" y="20636"/>
                  <a:pt x="16155" y="20558"/>
                  <a:pt x="16158" y="20500"/>
                </a:cubicBezTo>
                <a:cubicBezTo>
                  <a:pt x="16164" y="20407"/>
                  <a:pt x="16161" y="20378"/>
                  <a:pt x="16136" y="20273"/>
                </a:cubicBezTo>
                <a:cubicBezTo>
                  <a:pt x="16089" y="20077"/>
                  <a:pt x="16068" y="19848"/>
                  <a:pt x="16075" y="19591"/>
                </a:cubicBezTo>
                <a:cubicBezTo>
                  <a:pt x="16078" y="19471"/>
                  <a:pt x="16082" y="19339"/>
                  <a:pt x="16085" y="19299"/>
                </a:cubicBezTo>
                <a:cubicBezTo>
                  <a:pt x="16091" y="19234"/>
                  <a:pt x="16090" y="19227"/>
                  <a:pt x="16075" y="19245"/>
                </a:cubicBezTo>
                <a:cubicBezTo>
                  <a:pt x="16049" y="19275"/>
                  <a:pt x="15957" y="19293"/>
                  <a:pt x="15921" y="19274"/>
                </a:cubicBezTo>
                <a:cubicBezTo>
                  <a:pt x="15904" y="19265"/>
                  <a:pt x="15875" y="19230"/>
                  <a:pt x="15857" y="19196"/>
                </a:cubicBezTo>
                <a:lnTo>
                  <a:pt x="15824" y="19134"/>
                </a:lnTo>
                <a:close/>
                <a:moveTo>
                  <a:pt x="15421" y="19969"/>
                </a:moveTo>
                <a:cubicBezTo>
                  <a:pt x="15206" y="19963"/>
                  <a:pt x="15186" y="19966"/>
                  <a:pt x="15181" y="20006"/>
                </a:cubicBezTo>
                <a:cubicBezTo>
                  <a:pt x="15177" y="20034"/>
                  <a:pt x="15181" y="20064"/>
                  <a:pt x="15191" y="20084"/>
                </a:cubicBezTo>
                <a:cubicBezTo>
                  <a:pt x="15210" y="20122"/>
                  <a:pt x="15628" y="20129"/>
                  <a:pt x="15649" y="20092"/>
                </a:cubicBezTo>
                <a:cubicBezTo>
                  <a:pt x="15656" y="20081"/>
                  <a:pt x="15660" y="20049"/>
                  <a:pt x="15658" y="20023"/>
                </a:cubicBezTo>
                <a:cubicBezTo>
                  <a:pt x="15655" y="19978"/>
                  <a:pt x="15642" y="19975"/>
                  <a:pt x="15421" y="19969"/>
                </a:cubicBezTo>
                <a:close/>
                <a:moveTo>
                  <a:pt x="17285" y="20014"/>
                </a:moveTo>
                <a:cubicBezTo>
                  <a:pt x="17281" y="20014"/>
                  <a:pt x="17269" y="20061"/>
                  <a:pt x="17259" y="20117"/>
                </a:cubicBezTo>
                <a:cubicBezTo>
                  <a:pt x="17244" y="20196"/>
                  <a:pt x="17242" y="20226"/>
                  <a:pt x="17250" y="20253"/>
                </a:cubicBezTo>
                <a:cubicBezTo>
                  <a:pt x="17263" y="20296"/>
                  <a:pt x="17254" y="20343"/>
                  <a:pt x="17232" y="20343"/>
                </a:cubicBezTo>
                <a:cubicBezTo>
                  <a:pt x="17216" y="20343"/>
                  <a:pt x="17174" y="20227"/>
                  <a:pt x="17164" y="20158"/>
                </a:cubicBezTo>
                <a:cubicBezTo>
                  <a:pt x="17162" y="20138"/>
                  <a:pt x="17142" y="20180"/>
                  <a:pt x="17114" y="20265"/>
                </a:cubicBezTo>
                <a:lnTo>
                  <a:pt x="17069" y="20405"/>
                </a:lnTo>
                <a:lnTo>
                  <a:pt x="16999" y="20405"/>
                </a:lnTo>
                <a:cubicBezTo>
                  <a:pt x="16930" y="20405"/>
                  <a:pt x="16927" y="20402"/>
                  <a:pt x="16903" y="20323"/>
                </a:cubicBezTo>
                <a:cubicBezTo>
                  <a:pt x="16880" y="20245"/>
                  <a:pt x="16876" y="20244"/>
                  <a:pt x="16863" y="20286"/>
                </a:cubicBezTo>
                <a:cubicBezTo>
                  <a:pt x="16846" y="20338"/>
                  <a:pt x="16829" y="20430"/>
                  <a:pt x="16829" y="20463"/>
                </a:cubicBezTo>
                <a:cubicBezTo>
                  <a:pt x="16829" y="20475"/>
                  <a:pt x="16842" y="20530"/>
                  <a:pt x="16857" y="20582"/>
                </a:cubicBezTo>
                <a:cubicBezTo>
                  <a:pt x="16880" y="20662"/>
                  <a:pt x="16884" y="20697"/>
                  <a:pt x="16884" y="20816"/>
                </a:cubicBezTo>
                <a:cubicBezTo>
                  <a:pt x="16884" y="20997"/>
                  <a:pt x="16862" y="21097"/>
                  <a:pt x="16808" y="21170"/>
                </a:cubicBezTo>
                <a:cubicBezTo>
                  <a:pt x="16766" y="21225"/>
                  <a:pt x="16671" y="21277"/>
                  <a:pt x="16641" y="21260"/>
                </a:cubicBezTo>
                <a:cubicBezTo>
                  <a:pt x="16632" y="21255"/>
                  <a:pt x="16609" y="21244"/>
                  <a:pt x="16590" y="21236"/>
                </a:cubicBezTo>
                <a:cubicBezTo>
                  <a:pt x="16546" y="21216"/>
                  <a:pt x="16491" y="21088"/>
                  <a:pt x="16491" y="21005"/>
                </a:cubicBezTo>
                <a:cubicBezTo>
                  <a:pt x="16491" y="20972"/>
                  <a:pt x="16499" y="20880"/>
                  <a:pt x="16509" y="20804"/>
                </a:cubicBezTo>
                <a:cubicBezTo>
                  <a:pt x="16526" y="20676"/>
                  <a:pt x="16525" y="20665"/>
                  <a:pt x="16511" y="20672"/>
                </a:cubicBezTo>
                <a:cubicBezTo>
                  <a:pt x="16488" y="20684"/>
                  <a:pt x="16453" y="20954"/>
                  <a:pt x="16452" y="21120"/>
                </a:cubicBezTo>
                <a:cubicBezTo>
                  <a:pt x="16452" y="21203"/>
                  <a:pt x="16459" y="21292"/>
                  <a:pt x="16467" y="21338"/>
                </a:cubicBezTo>
                <a:cubicBezTo>
                  <a:pt x="16483" y="21421"/>
                  <a:pt x="16529" y="21512"/>
                  <a:pt x="16572" y="21548"/>
                </a:cubicBezTo>
                <a:cubicBezTo>
                  <a:pt x="16626" y="21593"/>
                  <a:pt x="16722" y="21561"/>
                  <a:pt x="16784" y="21474"/>
                </a:cubicBezTo>
                <a:cubicBezTo>
                  <a:pt x="16853" y="21377"/>
                  <a:pt x="16909" y="21140"/>
                  <a:pt x="16918" y="20911"/>
                </a:cubicBezTo>
                <a:cubicBezTo>
                  <a:pt x="16921" y="20839"/>
                  <a:pt x="16927" y="20768"/>
                  <a:pt x="16932" y="20750"/>
                </a:cubicBezTo>
                <a:cubicBezTo>
                  <a:pt x="16937" y="20732"/>
                  <a:pt x="16961" y="20717"/>
                  <a:pt x="16990" y="20717"/>
                </a:cubicBezTo>
                <a:cubicBezTo>
                  <a:pt x="17044" y="20717"/>
                  <a:pt x="17068" y="20697"/>
                  <a:pt x="17105" y="20602"/>
                </a:cubicBezTo>
                <a:lnTo>
                  <a:pt x="17129" y="20541"/>
                </a:lnTo>
                <a:lnTo>
                  <a:pt x="17163" y="20590"/>
                </a:lnTo>
                <a:cubicBezTo>
                  <a:pt x="17229" y="20687"/>
                  <a:pt x="17277" y="20648"/>
                  <a:pt x="17305" y="20475"/>
                </a:cubicBezTo>
                <a:cubicBezTo>
                  <a:pt x="17319" y="20384"/>
                  <a:pt x="17324" y="20329"/>
                  <a:pt x="17320" y="20224"/>
                </a:cubicBezTo>
                <a:cubicBezTo>
                  <a:pt x="17315" y="20094"/>
                  <a:pt x="17302" y="20014"/>
                  <a:pt x="17285" y="20014"/>
                </a:cubicBezTo>
                <a:close/>
                <a:moveTo>
                  <a:pt x="17656" y="20064"/>
                </a:moveTo>
                <a:cubicBezTo>
                  <a:pt x="17650" y="20075"/>
                  <a:pt x="17643" y="20108"/>
                  <a:pt x="17632" y="20171"/>
                </a:cubicBezTo>
                <a:lnTo>
                  <a:pt x="17608" y="20302"/>
                </a:lnTo>
                <a:lnTo>
                  <a:pt x="17642" y="20409"/>
                </a:lnTo>
                <a:cubicBezTo>
                  <a:pt x="17662" y="20468"/>
                  <a:pt x="17678" y="20529"/>
                  <a:pt x="17678" y="20545"/>
                </a:cubicBezTo>
                <a:cubicBezTo>
                  <a:pt x="17678" y="20664"/>
                  <a:pt x="17588" y="20939"/>
                  <a:pt x="17514" y="21046"/>
                </a:cubicBezTo>
                <a:cubicBezTo>
                  <a:pt x="17484" y="21089"/>
                  <a:pt x="17457" y="21107"/>
                  <a:pt x="17415" y="21108"/>
                </a:cubicBezTo>
                <a:cubicBezTo>
                  <a:pt x="17384" y="21109"/>
                  <a:pt x="17359" y="21116"/>
                  <a:pt x="17359" y="21125"/>
                </a:cubicBezTo>
                <a:cubicBezTo>
                  <a:pt x="17359" y="21154"/>
                  <a:pt x="17385" y="21199"/>
                  <a:pt x="17429" y="21248"/>
                </a:cubicBezTo>
                <a:cubicBezTo>
                  <a:pt x="17581" y="21417"/>
                  <a:pt x="17735" y="21010"/>
                  <a:pt x="17721" y="20471"/>
                </a:cubicBezTo>
                <a:cubicBezTo>
                  <a:pt x="17717" y="20309"/>
                  <a:pt x="17700" y="20176"/>
                  <a:pt x="17670" y="20084"/>
                </a:cubicBezTo>
                <a:cubicBezTo>
                  <a:pt x="17664" y="20063"/>
                  <a:pt x="17661" y="20052"/>
                  <a:pt x="17656" y="2006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233252" y="2175659"/>
            <a:ext cx="1174199" cy="81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4106.png" descr="IMG_4106.png"/>
          <p:cNvPicPr>
            <a:picLocks noChangeAspect="1"/>
          </p:cNvPicPr>
          <p:nvPr/>
        </p:nvPicPr>
        <p:blipFill>
          <a:blip r:embed="rId4">
            <a:extLst/>
          </a:blip>
          <a:srcRect l="6750" t="3995" r="3413" b="42635"/>
          <a:stretch>
            <a:fillRect/>
          </a:stretch>
        </p:blipFill>
        <p:spPr>
          <a:xfrm>
            <a:off x="2742610" y="663059"/>
            <a:ext cx="4599653" cy="1908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fill="norm" stroke="1" extrusionOk="0">
                <a:moveTo>
                  <a:pt x="11098" y="0"/>
                </a:moveTo>
                <a:cubicBezTo>
                  <a:pt x="11089" y="34"/>
                  <a:pt x="11077" y="56"/>
                  <a:pt x="11076" y="112"/>
                </a:cubicBezTo>
                <a:cubicBezTo>
                  <a:pt x="11073" y="244"/>
                  <a:pt x="11009" y="219"/>
                  <a:pt x="11009" y="85"/>
                </a:cubicBezTo>
                <a:cubicBezTo>
                  <a:pt x="11009" y="34"/>
                  <a:pt x="11006" y="33"/>
                  <a:pt x="10994" y="58"/>
                </a:cubicBezTo>
                <a:cubicBezTo>
                  <a:pt x="10985" y="75"/>
                  <a:pt x="10979" y="106"/>
                  <a:pt x="10979" y="130"/>
                </a:cubicBezTo>
                <a:cubicBezTo>
                  <a:pt x="10979" y="155"/>
                  <a:pt x="10968" y="205"/>
                  <a:pt x="10955" y="242"/>
                </a:cubicBezTo>
                <a:cubicBezTo>
                  <a:pt x="10934" y="299"/>
                  <a:pt x="10927" y="306"/>
                  <a:pt x="10912" y="283"/>
                </a:cubicBezTo>
                <a:cubicBezTo>
                  <a:pt x="10898" y="262"/>
                  <a:pt x="10893" y="234"/>
                  <a:pt x="10895" y="153"/>
                </a:cubicBezTo>
                <a:cubicBezTo>
                  <a:pt x="10898" y="55"/>
                  <a:pt x="10898" y="48"/>
                  <a:pt x="10884" y="90"/>
                </a:cubicBezTo>
                <a:cubicBezTo>
                  <a:pt x="10860" y="164"/>
                  <a:pt x="10844" y="378"/>
                  <a:pt x="10858" y="440"/>
                </a:cubicBezTo>
                <a:cubicBezTo>
                  <a:pt x="10874" y="511"/>
                  <a:pt x="10926" y="512"/>
                  <a:pt x="10964" y="440"/>
                </a:cubicBezTo>
                <a:cubicBezTo>
                  <a:pt x="10983" y="404"/>
                  <a:pt x="11006" y="386"/>
                  <a:pt x="11033" y="386"/>
                </a:cubicBezTo>
                <a:cubicBezTo>
                  <a:pt x="11069" y="386"/>
                  <a:pt x="11076" y="377"/>
                  <a:pt x="11091" y="301"/>
                </a:cubicBezTo>
                <a:cubicBezTo>
                  <a:pt x="11108" y="214"/>
                  <a:pt x="11112" y="64"/>
                  <a:pt x="11107" y="0"/>
                </a:cubicBezTo>
                <a:lnTo>
                  <a:pt x="11098" y="0"/>
                </a:lnTo>
                <a:close/>
                <a:moveTo>
                  <a:pt x="18612" y="427"/>
                </a:moveTo>
                <a:cubicBezTo>
                  <a:pt x="18561" y="457"/>
                  <a:pt x="18521" y="598"/>
                  <a:pt x="18521" y="781"/>
                </a:cubicBezTo>
                <a:cubicBezTo>
                  <a:pt x="18521" y="838"/>
                  <a:pt x="18528" y="899"/>
                  <a:pt x="18541" y="939"/>
                </a:cubicBezTo>
                <a:cubicBezTo>
                  <a:pt x="18580" y="1057"/>
                  <a:pt x="18662" y="1014"/>
                  <a:pt x="18696" y="858"/>
                </a:cubicBezTo>
                <a:cubicBezTo>
                  <a:pt x="18725" y="722"/>
                  <a:pt x="18708" y="474"/>
                  <a:pt x="18666" y="436"/>
                </a:cubicBezTo>
                <a:cubicBezTo>
                  <a:pt x="18648" y="419"/>
                  <a:pt x="18629" y="416"/>
                  <a:pt x="18612" y="427"/>
                </a:cubicBezTo>
                <a:close/>
                <a:moveTo>
                  <a:pt x="11158" y="454"/>
                </a:moveTo>
                <a:cubicBezTo>
                  <a:pt x="11151" y="437"/>
                  <a:pt x="10873" y="782"/>
                  <a:pt x="10856" y="826"/>
                </a:cubicBezTo>
                <a:cubicBezTo>
                  <a:pt x="10847" y="851"/>
                  <a:pt x="10836" y="902"/>
                  <a:pt x="10832" y="939"/>
                </a:cubicBezTo>
                <a:cubicBezTo>
                  <a:pt x="10825" y="1005"/>
                  <a:pt x="10836" y="1022"/>
                  <a:pt x="10854" y="979"/>
                </a:cubicBezTo>
                <a:cubicBezTo>
                  <a:pt x="10859" y="967"/>
                  <a:pt x="10924" y="887"/>
                  <a:pt x="10997" y="799"/>
                </a:cubicBezTo>
                <a:cubicBezTo>
                  <a:pt x="11117" y="656"/>
                  <a:pt x="11133" y="630"/>
                  <a:pt x="11146" y="552"/>
                </a:cubicBezTo>
                <a:cubicBezTo>
                  <a:pt x="11155" y="505"/>
                  <a:pt x="11159" y="458"/>
                  <a:pt x="11158" y="454"/>
                </a:cubicBezTo>
                <a:close/>
                <a:moveTo>
                  <a:pt x="16380" y="575"/>
                </a:moveTo>
                <a:cubicBezTo>
                  <a:pt x="16363" y="587"/>
                  <a:pt x="16327" y="628"/>
                  <a:pt x="16256" y="710"/>
                </a:cubicBezTo>
                <a:cubicBezTo>
                  <a:pt x="16144" y="838"/>
                  <a:pt x="16107" y="895"/>
                  <a:pt x="16090" y="956"/>
                </a:cubicBezTo>
                <a:cubicBezTo>
                  <a:pt x="16077" y="1000"/>
                  <a:pt x="16068" y="1050"/>
                  <a:pt x="16068" y="1069"/>
                </a:cubicBezTo>
                <a:cubicBezTo>
                  <a:pt x="16068" y="1088"/>
                  <a:pt x="16071" y="1100"/>
                  <a:pt x="16075" y="1096"/>
                </a:cubicBezTo>
                <a:cubicBezTo>
                  <a:pt x="16151" y="1011"/>
                  <a:pt x="16366" y="734"/>
                  <a:pt x="16375" y="710"/>
                </a:cubicBezTo>
                <a:cubicBezTo>
                  <a:pt x="16381" y="692"/>
                  <a:pt x="16390" y="647"/>
                  <a:pt x="16393" y="611"/>
                </a:cubicBezTo>
                <a:cubicBezTo>
                  <a:pt x="16397" y="578"/>
                  <a:pt x="16398" y="562"/>
                  <a:pt x="16380" y="575"/>
                </a:cubicBezTo>
                <a:close/>
                <a:moveTo>
                  <a:pt x="9441" y="831"/>
                </a:moveTo>
                <a:cubicBezTo>
                  <a:pt x="9427" y="821"/>
                  <a:pt x="9408" y="831"/>
                  <a:pt x="9384" y="858"/>
                </a:cubicBezTo>
                <a:cubicBezTo>
                  <a:pt x="9337" y="908"/>
                  <a:pt x="9300" y="1019"/>
                  <a:pt x="9293" y="1136"/>
                </a:cubicBezTo>
                <a:cubicBezTo>
                  <a:pt x="9288" y="1204"/>
                  <a:pt x="9292" y="1227"/>
                  <a:pt x="9313" y="1271"/>
                </a:cubicBezTo>
                <a:cubicBezTo>
                  <a:pt x="9336" y="1320"/>
                  <a:pt x="9336" y="1330"/>
                  <a:pt x="9324" y="1401"/>
                </a:cubicBezTo>
                <a:cubicBezTo>
                  <a:pt x="9317" y="1443"/>
                  <a:pt x="9314" y="1488"/>
                  <a:pt x="9317" y="1504"/>
                </a:cubicBezTo>
                <a:cubicBezTo>
                  <a:pt x="9323" y="1547"/>
                  <a:pt x="9329" y="1544"/>
                  <a:pt x="9350" y="1477"/>
                </a:cubicBezTo>
                <a:cubicBezTo>
                  <a:pt x="9368" y="1424"/>
                  <a:pt x="9388" y="1398"/>
                  <a:pt x="9492" y="1284"/>
                </a:cubicBezTo>
                <a:cubicBezTo>
                  <a:pt x="9524" y="1248"/>
                  <a:pt x="9560" y="1134"/>
                  <a:pt x="9548" y="1105"/>
                </a:cubicBezTo>
                <a:cubicBezTo>
                  <a:pt x="9545" y="1098"/>
                  <a:pt x="9520" y="1110"/>
                  <a:pt x="9494" y="1132"/>
                </a:cubicBezTo>
                <a:cubicBezTo>
                  <a:pt x="9430" y="1184"/>
                  <a:pt x="9397" y="1184"/>
                  <a:pt x="9365" y="1123"/>
                </a:cubicBezTo>
                <a:cubicBezTo>
                  <a:pt x="9339" y="1074"/>
                  <a:pt x="9339" y="1067"/>
                  <a:pt x="9356" y="1024"/>
                </a:cubicBezTo>
                <a:cubicBezTo>
                  <a:pt x="9375" y="972"/>
                  <a:pt x="9411" y="964"/>
                  <a:pt x="9428" y="1006"/>
                </a:cubicBezTo>
                <a:cubicBezTo>
                  <a:pt x="9446" y="1048"/>
                  <a:pt x="9471" y="986"/>
                  <a:pt x="9467" y="912"/>
                </a:cubicBezTo>
                <a:cubicBezTo>
                  <a:pt x="9465" y="869"/>
                  <a:pt x="9456" y="840"/>
                  <a:pt x="9441" y="831"/>
                </a:cubicBezTo>
                <a:close/>
                <a:moveTo>
                  <a:pt x="9940" y="1320"/>
                </a:moveTo>
                <a:lnTo>
                  <a:pt x="9903" y="1428"/>
                </a:lnTo>
                <a:cubicBezTo>
                  <a:pt x="9866" y="1537"/>
                  <a:pt x="9866" y="1542"/>
                  <a:pt x="9875" y="1679"/>
                </a:cubicBezTo>
                <a:cubicBezTo>
                  <a:pt x="9880" y="1756"/>
                  <a:pt x="9882" y="1975"/>
                  <a:pt x="9879" y="2169"/>
                </a:cubicBezTo>
                <a:cubicBezTo>
                  <a:pt x="9870" y="2688"/>
                  <a:pt x="9855" y="2768"/>
                  <a:pt x="9806" y="2564"/>
                </a:cubicBezTo>
                <a:cubicBezTo>
                  <a:pt x="9724" y="2223"/>
                  <a:pt x="9519" y="1632"/>
                  <a:pt x="9453" y="1549"/>
                </a:cubicBezTo>
                <a:cubicBezTo>
                  <a:pt x="9414" y="1501"/>
                  <a:pt x="9403" y="1516"/>
                  <a:pt x="9384" y="1626"/>
                </a:cubicBezTo>
                <a:cubicBezTo>
                  <a:pt x="9353" y="1800"/>
                  <a:pt x="9374" y="1937"/>
                  <a:pt x="9458" y="2129"/>
                </a:cubicBezTo>
                <a:cubicBezTo>
                  <a:pt x="9488" y="2196"/>
                  <a:pt x="9490" y="2199"/>
                  <a:pt x="9508" y="2160"/>
                </a:cubicBezTo>
                <a:cubicBezTo>
                  <a:pt x="9527" y="2120"/>
                  <a:pt x="9531" y="2128"/>
                  <a:pt x="9607" y="2322"/>
                </a:cubicBezTo>
                <a:cubicBezTo>
                  <a:pt x="9651" y="2433"/>
                  <a:pt x="9710" y="2605"/>
                  <a:pt x="9739" y="2708"/>
                </a:cubicBezTo>
                <a:lnTo>
                  <a:pt x="9793" y="2896"/>
                </a:lnTo>
                <a:lnTo>
                  <a:pt x="9763" y="2986"/>
                </a:lnTo>
                <a:cubicBezTo>
                  <a:pt x="9714" y="3136"/>
                  <a:pt x="9678" y="3206"/>
                  <a:pt x="9633" y="3238"/>
                </a:cubicBezTo>
                <a:lnTo>
                  <a:pt x="9590" y="3269"/>
                </a:lnTo>
                <a:lnTo>
                  <a:pt x="9590" y="3417"/>
                </a:lnTo>
                <a:lnTo>
                  <a:pt x="9590" y="3570"/>
                </a:lnTo>
                <a:lnTo>
                  <a:pt x="9639" y="3583"/>
                </a:lnTo>
                <a:cubicBezTo>
                  <a:pt x="9727" y="3603"/>
                  <a:pt x="9831" y="3575"/>
                  <a:pt x="9871" y="3525"/>
                </a:cubicBezTo>
                <a:cubicBezTo>
                  <a:pt x="9933" y="3449"/>
                  <a:pt x="9950" y="3250"/>
                  <a:pt x="9916" y="3000"/>
                </a:cubicBezTo>
                <a:cubicBezTo>
                  <a:pt x="9901" y="2885"/>
                  <a:pt x="9901" y="2870"/>
                  <a:pt x="9922" y="2676"/>
                </a:cubicBezTo>
                <a:cubicBezTo>
                  <a:pt x="9934" y="2555"/>
                  <a:pt x="9948" y="2312"/>
                  <a:pt x="9955" y="2075"/>
                </a:cubicBezTo>
                <a:cubicBezTo>
                  <a:pt x="9965" y="1724"/>
                  <a:pt x="9969" y="1666"/>
                  <a:pt x="9989" y="1612"/>
                </a:cubicBezTo>
                <a:lnTo>
                  <a:pt x="10011" y="1554"/>
                </a:lnTo>
                <a:lnTo>
                  <a:pt x="9976" y="1437"/>
                </a:lnTo>
                <a:lnTo>
                  <a:pt x="9940" y="1320"/>
                </a:lnTo>
                <a:close/>
                <a:moveTo>
                  <a:pt x="8012" y="1343"/>
                </a:moveTo>
                <a:cubicBezTo>
                  <a:pt x="8008" y="1343"/>
                  <a:pt x="7989" y="1391"/>
                  <a:pt x="7969" y="1450"/>
                </a:cubicBezTo>
                <a:lnTo>
                  <a:pt x="7932" y="1558"/>
                </a:lnTo>
                <a:lnTo>
                  <a:pt x="7952" y="1967"/>
                </a:lnTo>
                <a:cubicBezTo>
                  <a:pt x="7964" y="2191"/>
                  <a:pt x="7975" y="2507"/>
                  <a:pt x="7978" y="2667"/>
                </a:cubicBezTo>
                <a:cubicBezTo>
                  <a:pt x="7985" y="2955"/>
                  <a:pt x="7985" y="2960"/>
                  <a:pt x="7960" y="3031"/>
                </a:cubicBezTo>
                <a:cubicBezTo>
                  <a:pt x="7935" y="3100"/>
                  <a:pt x="7930" y="3104"/>
                  <a:pt x="7839" y="3112"/>
                </a:cubicBezTo>
                <a:cubicBezTo>
                  <a:pt x="7748" y="3120"/>
                  <a:pt x="7742" y="3117"/>
                  <a:pt x="7727" y="3063"/>
                </a:cubicBezTo>
                <a:cubicBezTo>
                  <a:pt x="7719" y="3031"/>
                  <a:pt x="7700" y="2827"/>
                  <a:pt x="7686" y="2609"/>
                </a:cubicBezTo>
                <a:cubicBezTo>
                  <a:pt x="7672" y="2391"/>
                  <a:pt x="7659" y="2206"/>
                  <a:pt x="7656" y="2200"/>
                </a:cubicBezTo>
                <a:cubicBezTo>
                  <a:pt x="7646" y="2175"/>
                  <a:pt x="7600" y="2386"/>
                  <a:pt x="7602" y="2447"/>
                </a:cubicBezTo>
                <a:cubicBezTo>
                  <a:pt x="7605" y="2505"/>
                  <a:pt x="7597" y="2525"/>
                  <a:pt x="7554" y="2587"/>
                </a:cubicBezTo>
                <a:cubicBezTo>
                  <a:pt x="7489" y="2679"/>
                  <a:pt x="7463" y="2738"/>
                  <a:pt x="7428" y="2869"/>
                </a:cubicBezTo>
                <a:cubicBezTo>
                  <a:pt x="7397" y="2986"/>
                  <a:pt x="7390" y="3138"/>
                  <a:pt x="7413" y="3184"/>
                </a:cubicBezTo>
                <a:cubicBezTo>
                  <a:pt x="7432" y="3223"/>
                  <a:pt x="7534" y="3253"/>
                  <a:pt x="7562" y="3229"/>
                </a:cubicBezTo>
                <a:cubicBezTo>
                  <a:pt x="7575" y="3217"/>
                  <a:pt x="7597" y="3178"/>
                  <a:pt x="7612" y="3143"/>
                </a:cubicBezTo>
                <a:cubicBezTo>
                  <a:pt x="7633" y="3095"/>
                  <a:pt x="7641" y="3090"/>
                  <a:pt x="7645" y="3116"/>
                </a:cubicBezTo>
                <a:cubicBezTo>
                  <a:pt x="7684" y="3379"/>
                  <a:pt x="7687" y="3394"/>
                  <a:pt x="7722" y="3435"/>
                </a:cubicBezTo>
                <a:cubicBezTo>
                  <a:pt x="7744" y="3463"/>
                  <a:pt x="7780" y="3476"/>
                  <a:pt x="7822" y="3476"/>
                </a:cubicBezTo>
                <a:cubicBezTo>
                  <a:pt x="7906" y="3476"/>
                  <a:pt x="7942" y="3425"/>
                  <a:pt x="7977" y="3260"/>
                </a:cubicBezTo>
                <a:cubicBezTo>
                  <a:pt x="7991" y="3193"/>
                  <a:pt x="8007" y="3139"/>
                  <a:pt x="8012" y="3139"/>
                </a:cubicBezTo>
                <a:cubicBezTo>
                  <a:pt x="8017" y="3139"/>
                  <a:pt x="8031" y="3195"/>
                  <a:pt x="8045" y="3265"/>
                </a:cubicBezTo>
                <a:cubicBezTo>
                  <a:pt x="8076" y="3414"/>
                  <a:pt x="8097" y="3452"/>
                  <a:pt x="8163" y="3471"/>
                </a:cubicBezTo>
                <a:cubicBezTo>
                  <a:pt x="8234" y="3492"/>
                  <a:pt x="8280" y="3462"/>
                  <a:pt x="8323" y="3368"/>
                </a:cubicBezTo>
                <a:cubicBezTo>
                  <a:pt x="8368" y="3270"/>
                  <a:pt x="8381" y="3265"/>
                  <a:pt x="8395" y="3341"/>
                </a:cubicBezTo>
                <a:cubicBezTo>
                  <a:pt x="8410" y="3418"/>
                  <a:pt x="8438" y="3455"/>
                  <a:pt x="8494" y="3471"/>
                </a:cubicBezTo>
                <a:cubicBezTo>
                  <a:pt x="8556" y="3489"/>
                  <a:pt x="8608" y="3445"/>
                  <a:pt x="8658" y="3336"/>
                </a:cubicBezTo>
                <a:lnTo>
                  <a:pt x="8697" y="3251"/>
                </a:lnTo>
                <a:lnTo>
                  <a:pt x="8734" y="3336"/>
                </a:lnTo>
                <a:cubicBezTo>
                  <a:pt x="8755" y="3384"/>
                  <a:pt x="8782" y="3434"/>
                  <a:pt x="8794" y="3449"/>
                </a:cubicBezTo>
                <a:cubicBezTo>
                  <a:pt x="8842" y="3509"/>
                  <a:pt x="8923" y="3461"/>
                  <a:pt x="8972" y="3341"/>
                </a:cubicBezTo>
                <a:lnTo>
                  <a:pt x="9008" y="3256"/>
                </a:lnTo>
                <a:lnTo>
                  <a:pt x="9064" y="3323"/>
                </a:lnTo>
                <a:cubicBezTo>
                  <a:pt x="9131" y="3403"/>
                  <a:pt x="9178" y="3387"/>
                  <a:pt x="9220" y="3278"/>
                </a:cubicBezTo>
                <a:cubicBezTo>
                  <a:pt x="9263" y="3167"/>
                  <a:pt x="9278" y="2891"/>
                  <a:pt x="9250" y="2726"/>
                </a:cubicBezTo>
                <a:cubicBezTo>
                  <a:pt x="9232" y="2624"/>
                  <a:pt x="9210" y="2638"/>
                  <a:pt x="9181" y="2766"/>
                </a:cubicBezTo>
                <a:cubicBezTo>
                  <a:pt x="9159" y="2862"/>
                  <a:pt x="9158" y="2871"/>
                  <a:pt x="9173" y="2928"/>
                </a:cubicBezTo>
                <a:cubicBezTo>
                  <a:pt x="9193" y="2999"/>
                  <a:pt x="9187" y="3040"/>
                  <a:pt x="9155" y="3040"/>
                </a:cubicBezTo>
                <a:cubicBezTo>
                  <a:pt x="9124" y="3040"/>
                  <a:pt x="9085" y="2965"/>
                  <a:pt x="9069" y="2874"/>
                </a:cubicBezTo>
                <a:cubicBezTo>
                  <a:pt x="9062" y="2833"/>
                  <a:pt x="9054" y="2798"/>
                  <a:pt x="9051" y="2798"/>
                </a:cubicBezTo>
                <a:cubicBezTo>
                  <a:pt x="9047" y="2798"/>
                  <a:pt x="9018" y="2863"/>
                  <a:pt x="8987" y="2946"/>
                </a:cubicBezTo>
                <a:cubicBezTo>
                  <a:pt x="8932" y="3094"/>
                  <a:pt x="8932" y="3097"/>
                  <a:pt x="8870" y="3107"/>
                </a:cubicBezTo>
                <a:cubicBezTo>
                  <a:pt x="8798" y="3120"/>
                  <a:pt x="8766" y="3086"/>
                  <a:pt x="8740" y="2964"/>
                </a:cubicBezTo>
                <a:lnTo>
                  <a:pt x="8725" y="2887"/>
                </a:lnTo>
                <a:lnTo>
                  <a:pt x="8701" y="2964"/>
                </a:lnTo>
                <a:cubicBezTo>
                  <a:pt x="8665" y="3073"/>
                  <a:pt x="8606" y="3116"/>
                  <a:pt x="8511" y="3107"/>
                </a:cubicBezTo>
                <a:lnTo>
                  <a:pt x="8431" y="3103"/>
                </a:lnTo>
                <a:lnTo>
                  <a:pt x="8416" y="3004"/>
                </a:lnTo>
                <a:cubicBezTo>
                  <a:pt x="8396" y="2873"/>
                  <a:pt x="8396" y="2875"/>
                  <a:pt x="8367" y="2964"/>
                </a:cubicBezTo>
                <a:cubicBezTo>
                  <a:pt x="8330" y="3079"/>
                  <a:pt x="8295" y="3112"/>
                  <a:pt x="8215" y="3112"/>
                </a:cubicBezTo>
                <a:cubicBezTo>
                  <a:pt x="8155" y="3112"/>
                  <a:pt x="8140" y="3106"/>
                  <a:pt x="8114" y="3054"/>
                </a:cubicBezTo>
                <a:cubicBezTo>
                  <a:pt x="8069" y="2961"/>
                  <a:pt x="8059" y="2794"/>
                  <a:pt x="8032" y="1796"/>
                </a:cubicBezTo>
                <a:cubicBezTo>
                  <a:pt x="8026" y="1546"/>
                  <a:pt x="8016" y="1343"/>
                  <a:pt x="8012" y="1343"/>
                </a:cubicBezTo>
                <a:close/>
                <a:moveTo>
                  <a:pt x="16650" y="1343"/>
                </a:moveTo>
                <a:cubicBezTo>
                  <a:pt x="16650" y="1331"/>
                  <a:pt x="16630" y="1374"/>
                  <a:pt x="16606" y="1437"/>
                </a:cubicBezTo>
                <a:lnTo>
                  <a:pt x="16561" y="1549"/>
                </a:lnTo>
                <a:lnTo>
                  <a:pt x="16579" y="1742"/>
                </a:lnTo>
                <a:cubicBezTo>
                  <a:pt x="16624" y="2198"/>
                  <a:pt x="16642" y="2707"/>
                  <a:pt x="16620" y="2896"/>
                </a:cubicBezTo>
                <a:cubicBezTo>
                  <a:pt x="16603" y="3050"/>
                  <a:pt x="16569" y="3102"/>
                  <a:pt x="16479" y="3112"/>
                </a:cubicBezTo>
                <a:cubicBezTo>
                  <a:pt x="16405" y="3120"/>
                  <a:pt x="16400" y="3116"/>
                  <a:pt x="16386" y="3063"/>
                </a:cubicBezTo>
                <a:cubicBezTo>
                  <a:pt x="16378" y="3031"/>
                  <a:pt x="16359" y="2827"/>
                  <a:pt x="16345" y="2609"/>
                </a:cubicBezTo>
                <a:cubicBezTo>
                  <a:pt x="16331" y="2391"/>
                  <a:pt x="16317" y="2206"/>
                  <a:pt x="16315" y="2200"/>
                </a:cubicBezTo>
                <a:cubicBezTo>
                  <a:pt x="16304" y="2175"/>
                  <a:pt x="16257" y="2386"/>
                  <a:pt x="16259" y="2447"/>
                </a:cubicBezTo>
                <a:cubicBezTo>
                  <a:pt x="16262" y="2505"/>
                  <a:pt x="16256" y="2525"/>
                  <a:pt x="16213" y="2587"/>
                </a:cubicBezTo>
                <a:cubicBezTo>
                  <a:pt x="16147" y="2679"/>
                  <a:pt x="16121" y="2738"/>
                  <a:pt x="16086" y="2869"/>
                </a:cubicBezTo>
                <a:cubicBezTo>
                  <a:pt x="16055" y="2986"/>
                  <a:pt x="16047" y="3138"/>
                  <a:pt x="16069" y="3184"/>
                </a:cubicBezTo>
                <a:cubicBezTo>
                  <a:pt x="16089" y="3223"/>
                  <a:pt x="16191" y="3253"/>
                  <a:pt x="16218" y="3229"/>
                </a:cubicBezTo>
                <a:cubicBezTo>
                  <a:pt x="16232" y="3217"/>
                  <a:pt x="16255" y="3178"/>
                  <a:pt x="16270" y="3143"/>
                </a:cubicBezTo>
                <a:cubicBezTo>
                  <a:pt x="16291" y="3095"/>
                  <a:pt x="16298" y="3090"/>
                  <a:pt x="16302" y="3116"/>
                </a:cubicBezTo>
                <a:cubicBezTo>
                  <a:pt x="16341" y="3379"/>
                  <a:pt x="16344" y="3394"/>
                  <a:pt x="16378" y="3435"/>
                </a:cubicBezTo>
                <a:cubicBezTo>
                  <a:pt x="16419" y="3484"/>
                  <a:pt x="16502" y="3490"/>
                  <a:pt x="16650" y="3453"/>
                </a:cubicBezTo>
                <a:cubicBezTo>
                  <a:pt x="16716" y="3437"/>
                  <a:pt x="16814" y="3438"/>
                  <a:pt x="16965" y="3458"/>
                </a:cubicBezTo>
                <a:cubicBezTo>
                  <a:pt x="17226" y="3492"/>
                  <a:pt x="17257" y="3480"/>
                  <a:pt x="17395" y="3310"/>
                </a:cubicBezTo>
                <a:cubicBezTo>
                  <a:pt x="17549" y="3118"/>
                  <a:pt x="17672" y="3040"/>
                  <a:pt x="17817" y="3040"/>
                </a:cubicBezTo>
                <a:lnTo>
                  <a:pt x="17894" y="3040"/>
                </a:lnTo>
                <a:lnTo>
                  <a:pt x="17916" y="2905"/>
                </a:lnTo>
                <a:cubicBezTo>
                  <a:pt x="17928" y="2830"/>
                  <a:pt x="17936" y="2765"/>
                  <a:pt x="17934" y="2762"/>
                </a:cubicBezTo>
                <a:cubicBezTo>
                  <a:pt x="17933" y="2758"/>
                  <a:pt x="17882" y="2744"/>
                  <a:pt x="17821" y="2730"/>
                </a:cubicBezTo>
                <a:cubicBezTo>
                  <a:pt x="17703" y="2703"/>
                  <a:pt x="17641" y="2663"/>
                  <a:pt x="17505" y="2524"/>
                </a:cubicBezTo>
                <a:cubicBezTo>
                  <a:pt x="17360" y="2376"/>
                  <a:pt x="17303" y="2410"/>
                  <a:pt x="17242" y="2685"/>
                </a:cubicBezTo>
                <a:cubicBezTo>
                  <a:pt x="17231" y="2737"/>
                  <a:pt x="17224" y="2786"/>
                  <a:pt x="17227" y="2793"/>
                </a:cubicBezTo>
                <a:cubicBezTo>
                  <a:pt x="17230" y="2800"/>
                  <a:pt x="17248" y="2791"/>
                  <a:pt x="17268" y="2775"/>
                </a:cubicBezTo>
                <a:cubicBezTo>
                  <a:pt x="17321" y="2733"/>
                  <a:pt x="17438" y="2757"/>
                  <a:pt x="17497" y="2820"/>
                </a:cubicBezTo>
                <a:cubicBezTo>
                  <a:pt x="17524" y="2849"/>
                  <a:pt x="17543" y="2879"/>
                  <a:pt x="17540" y="2892"/>
                </a:cubicBezTo>
                <a:cubicBezTo>
                  <a:pt x="17537" y="2905"/>
                  <a:pt x="17478" y="2964"/>
                  <a:pt x="17410" y="3018"/>
                </a:cubicBezTo>
                <a:cubicBezTo>
                  <a:pt x="17298" y="3106"/>
                  <a:pt x="17274" y="3112"/>
                  <a:pt x="17184" y="3112"/>
                </a:cubicBezTo>
                <a:cubicBezTo>
                  <a:pt x="17129" y="3112"/>
                  <a:pt x="17081" y="3106"/>
                  <a:pt x="17078" y="3094"/>
                </a:cubicBezTo>
                <a:cubicBezTo>
                  <a:pt x="17075" y="3082"/>
                  <a:pt x="17082" y="3021"/>
                  <a:pt x="17093" y="2959"/>
                </a:cubicBezTo>
                <a:cubicBezTo>
                  <a:pt x="17119" y="2821"/>
                  <a:pt x="17120" y="2626"/>
                  <a:pt x="17097" y="2542"/>
                </a:cubicBezTo>
                <a:cubicBezTo>
                  <a:pt x="17036" y="2316"/>
                  <a:pt x="16921" y="2353"/>
                  <a:pt x="16762" y="2645"/>
                </a:cubicBezTo>
                <a:cubicBezTo>
                  <a:pt x="16738" y="2689"/>
                  <a:pt x="16715" y="2720"/>
                  <a:pt x="16710" y="2712"/>
                </a:cubicBezTo>
                <a:cubicBezTo>
                  <a:pt x="16705" y="2705"/>
                  <a:pt x="16700" y="2611"/>
                  <a:pt x="16700" y="2501"/>
                </a:cubicBezTo>
                <a:cubicBezTo>
                  <a:pt x="16700" y="2392"/>
                  <a:pt x="16692" y="2197"/>
                  <a:pt x="16684" y="2070"/>
                </a:cubicBezTo>
                <a:cubicBezTo>
                  <a:pt x="16666" y="1816"/>
                  <a:pt x="16671" y="1734"/>
                  <a:pt x="16700" y="1644"/>
                </a:cubicBezTo>
                <a:lnTo>
                  <a:pt x="16719" y="1581"/>
                </a:lnTo>
                <a:lnTo>
                  <a:pt x="16684" y="1473"/>
                </a:lnTo>
                <a:cubicBezTo>
                  <a:pt x="16665" y="1413"/>
                  <a:pt x="16650" y="1354"/>
                  <a:pt x="16650" y="1343"/>
                </a:cubicBezTo>
                <a:close/>
                <a:moveTo>
                  <a:pt x="12427" y="1347"/>
                </a:moveTo>
                <a:cubicBezTo>
                  <a:pt x="12422" y="1343"/>
                  <a:pt x="12406" y="1377"/>
                  <a:pt x="12392" y="1423"/>
                </a:cubicBezTo>
                <a:cubicBezTo>
                  <a:pt x="12366" y="1504"/>
                  <a:pt x="12365" y="1518"/>
                  <a:pt x="12375" y="1639"/>
                </a:cubicBezTo>
                <a:cubicBezTo>
                  <a:pt x="12381" y="1710"/>
                  <a:pt x="12391" y="1881"/>
                  <a:pt x="12397" y="2021"/>
                </a:cubicBezTo>
                <a:cubicBezTo>
                  <a:pt x="12403" y="2161"/>
                  <a:pt x="12416" y="2411"/>
                  <a:pt x="12427" y="2578"/>
                </a:cubicBezTo>
                <a:cubicBezTo>
                  <a:pt x="12449" y="2916"/>
                  <a:pt x="12446" y="2995"/>
                  <a:pt x="12408" y="3067"/>
                </a:cubicBezTo>
                <a:cubicBezTo>
                  <a:pt x="12384" y="3113"/>
                  <a:pt x="12371" y="3114"/>
                  <a:pt x="12211" y="3107"/>
                </a:cubicBezTo>
                <a:cubicBezTo>
                  <a:pt x="12066" y="3102"/>
                  <a:pt x="12040" y="3098"/>
                  <a:pt x="12040" y="3067"/>
                </a:cubicBezTo>
                <a:cubicBezTo>
                  <a:pt x="12040" y="3040"/>
                  <a:pt x="12055" y="3028"/>
                  <a:pt x="12097" y="3022"/>
                </a:cubicBezTo>
                <a:lnTo>
                  <a:pt x="12153" y="3013"/>
                </a:lnTo>
                <a:lnTo>
                  <a:pt x="12172" y="2887"/>
                </a:lnTo>
                <a:cubicBezTo>
                  <a:pt x="12181" y="2818"/>
                  <a:pt x="12190" y="2747"/>
                  <a:pt x="12192" y="2730"/>
                </a:cubicBezTo>
                <a:cubicBezTo>
                  <a:pt x="12196" y="2707"/>
                  <a:pt x="12175" y="2703"/>
                  <a:pt x="12101" y="2703"/>
                </a:cubicBezTo>
                <a:cubicBezTo>
                  <a:pt x="11980" y="2703"/>
                  <a:pt x="11878" y="2650"/>
                  <a:pt x="11751" y="2528"/>
                </a:cubicBezTo>
                <a:cubicBezTo>
                  <a:pt x="11600" y="2382"/>
                  <a:pt x="11542" y="2403"/>
                  <a:pt x="11483" y="2622"/>
                </a:cubicBezTo>
                <a:cubicBezTo>
                  <a:pt x="11445" y="2765"/>
                  <a:pt x="11442" y="2813"/>
                  <a:pt x="11474" y="2789"/>
                </a:cubicBezTo>
                <a:cubicBezTo>
                  <a:pt x="11529" y="2747"/>
                  <a:pt x="11616" y="2743"/>
                  <a:pt x="11679" y="2784"/>
                </a:cubicBezTo>
                <a:cubicBezTo>
                  <a:pt x="11768" y="2843"/>
                  <a:pt x="11778" y="2881"/>
                  <a:pt x="11720" y="2941"/>
                </a:cubicBezTo>
                <a:cubicBezTo>
                  <a:pt x="11608" y="3057"/>
                  <a:pt x="11512" y="3112"/>
                  <a:pt x="11426" y="3112"/>
                </a:cubicBezTo>
                <a:cubicBezTo>
                  <a:pt x="11349" y="3112"/>
                  <a:pt x="11337" y="3105"/>
                  <a:pt x="11316" y="3054"/>
                </a:cubicBezTo>
                <a:cubicBezTo>
                  <a:pt x="11303" y="3022"/>
                  <a:pt x="11286" y="2954"/>
                  <a:pt x="11280" y="2901"/>
                </a:cubicBezTo>
                <a:cubicBezTo>
                  <a:pt x="11260" y="2715"/>
                  <a:pt x="11241" y="2325"/>
                  <a:pt x="11239" y="2084"/>
                </a:cubicBezTo>
                <a:cubicBezTo>
                  <a:pt x="11239" y="1950"/>
                  <a:pt x="11236" y="1743"/>
                  <a:pt x="11232" y="1626"/>
                </a:cubicBezTo>
                <a:lnTo>
                  <a:pt x="11225" y="1415"/>
                </a:lnTo>
                <a:lnTo>
                  <a:pt x="11187" y="1522"/>
                </a:lnTo>
                <a:lnTo>
                  <a:pt x="11150" y="1630"/>
                </a:lnTo>
                <a:lnTo>
                  <a:pt x="11159" y="2137"/>
                </a:lnTo>
                <a:cubicBezTo>
                  <a:pt x="11165" y="2415"/>
                  <a:pt x="11175" y="2913"/>
                  <a:pt x="11182" y="3247"/>
                </a:cubicBezTo>
                <a:cubicBezTo>
                  <a:pt x="11189" y="3580"/>
                  <a:pt x="11189" y="3883"/>
                  <a:pt x="11185" y="3920"/>
                </a:cubicBezTo>
                <a:cubicBezTo>
                  <a:pt x="11177" y="4000"/>
                  <a:pt x="11112" y="4109"/>
                  <a:pt x="11035" y="4172"/>
                </a:cubicBezTo>
                <a:cubicBezTo>
                  <a:pt x="10961" y="4231"/>
                  <a:pt x="10853" y="4227"/>
                  <a:pt x="10802" y="4163"/>
                </a:cubicBezTo>
                <a:cubicBezTo>
                  <a:pt x="10702" y="4037"/>
                  <a:pt x="10690" y="3890"/>
                  <a:pt x="10752" y="3592"/>
                </a:cubicBezTo>
                <a:cubicBezTo>
                  <a:pt x="10772" y="3497"/>
                  <a:pt x="10785" y="3416"/>
                  <a:pt x="10782" y="3408"/>
                </a:cubicBezTo>
                <a:cubicBezTo>
                  <a:pt x="10767" y="3373"/>
                  <a:pt x="10697" y="3659"/>
                  <a:pt x="10672" y="3862"/>
                </a:cubicBezTo>
                <a:cubicBezTo>
                  <a:pt x="10633" y="4167"/>
                  <a:pt x="10678" y="4438"/>
                  <a:pt x="10783" y="4531"/>
                </a:cubicBezTo>
                <a:cubicBezTo>
                  <a:pt x="10887" y="4623"/>
                  <a:pt x="11062" y="4546"/>
                  <a:pt x="11143" y="4374"/>
                </a:cubicBezTo>
                <a:cubicBezTo>
                  <a:pt x="11213" y="4224"/>
                  <a:pt x="11232" y="4080"/>
                  <a:pt x="11238" y="3660"/>
                </a:cubicBezTo>
                <a:cubicBezTo>
                  <a:pt x="11240" y="3473"/>
                  <a:pt x="11245" y="3311"/>
                  <a:pt x="11249" y="3301"/>
                </a:cubicBezTo>
                <a:cubicBezTo>
                  <a:pt x="11253" y="3290"/>
                  <a:pt x="11266" y="3307"/>
                  <a:pt x="11275" y="3341"/>
                </a:cubicBezTo>
                <a:cubicBezTo>
                  <a:pt x="11304" y="3448"/>
                  <a:pt x="11346" y="3487"/>
                  <a:pt x="11426" y="3471"/>
                </a:cubicBezTo>
                <a:cubicBezTo>
                  <a:pt x="11486" y="3459"/>
                  <a:pt x="11516" y="3429"/>
                  <a:pt x="11641" y="3283"/>
                </a:cubicBezTo>
                <a:cubicBezTo>
                  <a:pt x="11786" y="3114"/>
                  <a:pt x="11939" y="2994"/>
                  <a:pt x="11956" y="3036"/>
                </a:cubicBezTo>
                <a:cubicBezTo>
                  <a:pt x="11961" y="3048"/>
                  <a:pt x="11961" y="3103"/>
                  <a:pt x="11954" y="3161"/>
                </a:cubicBezTo>
                <a:cubicBezTo>
                  <a:pt x="11940" y="3290"/>
                  <a:pt x="11956" y="3375"/>
                  <a:pt x="12004" y="3435"/>
                </a:cubicBezTo>
                <a:cubicBezTo>
                  <a:pt x="12035" y="3474"/>
                  <a:pt x="12061" y="3479"/>
                  <a:pt x="12211" y="3471"/>
                </a:cubicBezTo>
                <a:cubicBezTo>
                  <a:pt x="12358" y="3464"/>
                  <a:pt x="12389" y="3457"/>
                  <a:pt x="12429" y="3413"/>
                </a:cubicBezTo>
                <a:cubicBezTo>
                  <a:pt x="12470" y="3368"/>
                  <a:pt x="12477" y="3346"/>
                  <a:pt x="12498" y="3220"/>
                </a:cubicBezTo>
                <a:cubicBezTo>
                  <a:pt x="12529" y="3031"/>
                  <a:pt x="12530" y="2667"/>
                  <a:pt x="12500" y="2250"/>
                </a:cubicBezTo>
                <a:cubicBezTo>
                  <a:pt x="12474" y="1901"/>
                  <a:pt x="12471" y="1748"/>
                  <a:pt x="12492" y="1670"/>
                </a:cubicBezTo>
                <a:cubicBezTo>
                  <a:pt x="12506" y="1617"/>
                  <a:pt x="12506" y="1609"/>
                  <a:pt x="12472" y="1486"/>
                </a:cubicBezTo>
                <a:cubicBezTo>
                  <a:pt x="12452" y="1414"/>
                  <a:pt x="12431" y="1351"/>
                  <a:pt x="12427" y="1347"/>
                </a:cubicBezTo>
                <a:close/>
                <a:moveTo>
                  <a:pt x="15353" y="1347"/>
                </a:moveTo>
                <a:cubicBezTo>
                  <a:pt x="15348" y="1343"/>
                  <a:pt x="15332" y="1377"/>
                  <a:pt x="15317" y="1423"/>
                </a:cubicBezTo>
                <a:cubicBezTo>
                  <a:pt x="15292" y="1504"/>
                  <a:pt x="15291" y="1518"/>
                  <a:pt x="15301" y="1639"/>
                </a:cubicBezTo>
                <a:cubicBezTo>
                  <a:pt x="15307" y="1710"/>
                  <a:pt x="15317" y="1881"/>
                  <a:pt x="15323" y="2021"/>
                </a:cubicBezTo>
                <a:cubicBezTo>
                  <a:pt x="15329" y="2161"/>
                  <a:pt x="15342" y="2411"/>
                  <a:pt x="15353" y="2578"/>
                </a:cubicBezTo>
                <a:cubicBezTo>
                  <a:pt x="15375" y="2916"/>
                  <a:pt x="15372" y="2995"/>
                  <a:pt x="15334" y="3067"/>
                </a:cubicBezTo>
                <a:cubicBezTo>
                  <a:pt x="15311" y="3111"/>
                  <a:pt x="15297" y="3114"/>
                  <a:pt x="15208" y="3107"/>
                </a:cubicBezTo>
                <a:lnTo>
                  <a:pt x="15107" y="3103"/>
                </a:lnTo>
                <a:lnTo>
                  <a:pt x="15092" y="3004"/>
                </a:lnTo>
                <a:cubicBezTo>
                  <a:pt x="15072" y="2873"/>
                  <a:pt x="15073" y="2875"/>
                  <a:pt x="15044" y="2964"/>
                </a:cubicBezTo>
                <a:cubicBezTo>
                  <a:pt x="15004" y="3086"/>
                  <a:pt x="14973" y="3112"/>
                  <a:pt x="14873" y="3112"/>
                </a:cubicBezTo>
                <a:cubicBezTo>
                  <a:pt x="14769" y="3112"/>
                  <a:pt x="14769" y="3113"/>
                  <a:pt x="14653" y="2843"/>
                </a:cubicBezTo>
                <a:cubicBezTo>
                  <a:pt x="14597" y="2712"/>
                  <a:pt x="14564" y="2654"/>
                  <a:pt x="14547" y="2654"/>
                </a:cubicBezTo>
                <a:cubicBezTo>
                  <a:pt x="14522" y="2654"/>
                  <a:pt x="14480" y="2744"/>
                  <a:pt x="14418" y="2937"/>
                </a:cubicBezTo>
                <a:cubicBezTo>
                  <a:pt x="14370" y="3089"/>
                  <a:pt x="14343" y="3116"/>
                  <a:pt x="14240" y="3107"/>
                </a:cubicBezTo>
                <a:lnTo>
                  <a:pt x="14152" y="3103"/>
                </a:lnTo>
                <a:lnTo>
                  <a:pt x="14137" y="3004"/>
                </a:lnTo>
                <a:cubicBezTo>
                  <a:pt x="14129" y="2951"/>
                  <a:pt x="14122" y="2906"/>
                  <a:pt x="14121" y="2901"/>
                </a:cubicBezTo>
                <a:cubicBezTo>
                  <a:pt x="14119" y="2896"/>
                  <a:pt x="14104" y="2926"/>
                  <a:pt x="14087" y="2973"/>
                </a:cubicBezTo>
                <a:cubicBezTo>
                  <a:pt x="14045" y="3090"/>
                  <a:pt x="14012" y="3116"/>
                  <a:pt x="13920" y="3107"/>
                </a:cubicBezTo>
                <a:lnTo>
                  <a:pt x="13840" y="3103"/>
                </a:lnTo>
                <a:lnTo>
                  <a:pt x="13825" y="3004"/>
                </a:lnTo>
                <a:cubicBezTo>
                  <a:pt x="13805" y="2873"/>
                  <a:pt x="13807" y="2875"/>
                  <a:pt x="13778" y="2964"/>
                </a:cubicBezTo>
                <a:cubicBezTo>
                  <a:pt x="13741" y="3080"/>
                  <a:pt x="13705" y="3112"/>
                  <a:pt x="13624" y="3112"/>
                </a:cubicBezTo>
                <a:cubicBezTo>
                  <a:pt x="13562" y="3112"/>
                  <a:pt x="13550" y="3104"/>
                  <a:pt x="13529" y="3054"/>
                </a:cubicBezTo>
                <a:cubicBezTo>
                  <a:pt x="13516" y="3022"/>
                  <a:pt x="13499" y="2954"/>
                  <a:pt x="13493" y="2901"/>
                </a:cubicBezTo>
                <a:cubicBezTo>
                  <a:pt x="13473" y="2715"/>
                  <a:pt x="13452" y="2325"/>
                  <a:pt x="13451" y="2084"/>
                </a:cubicBezTo>
                <a:cubicBezTo>
                  <a:pt x="13450" y="1950"/>
                  <a:pt x="13447" y="1743"/>
                  <a:pt x="13443" y="1626"/>
                </a:cubicBezTo>
                <a:lnTo>
                  <a:pt x="13438" y="1415"/>
                </a:lnTo>
                <a:lnTo>
                  <a:pt x="13400" y="1522"/>
                </a:lnTo>
                <a:lnTo>
                  <a:pt x="13361" y="1630"/>
                </a:lnTo>
                <a:lnTo>
                  <a:pt x="13371" y="2137"/>
                </a:lnTo>
                <a:cubicBezTo>
                  <a:pt x="13376" y="2415"/>
                  <a:pt x="13386" y="2913"/>
                  <a:pt x="13393" y="3247"/>
                </a:cubicBezTo>
                <a:cubicBezTo>
                  <a:pt x="13400" y="3580"/>
                  <a:pt x="13402" y="3883"/>
                  <a:pt x="13399" y="3920"/>
                </a:cubicBezTo>
                <a:cubicBezTo>
                  <a:pt x="13390" y="4000"/>
                  <a:pt x="13325" y="4109"/>
                  <a:pt x="13248" y="4172"/>
                </a:cubicBezTo>
                <a:cubicBezTo>
                  <a:pt x="13175" y="4231"/>
                  <a:pt x="13066" y="4227"/>
                  <a:pt x="13015" y="4163"/>
                </a:cubicBezTo>
                <a:cubicBezTo>
                  <a:pt x="12915" y="4037"/>
                  <a:pt x="12901" y="3890"/>
                  <a:pt x="12963" y="3592"/>
                </a:cubicBezTo>
                <a:cubicBezTo>
                  <a:pt x="12983" y="3497"/>
                  <a:pt x="12998" y="3416"/>
                  <a:pt x="12995" y="3408"/>
                </a:cubicBezTo>
                <a:cubicBezTo>
                  <a:pt x="12980" y="3373"/>
                  <a:pt x="12908" y="3659"/>
                  <a:pt x="12883" y="3862"/>
                </a:cubicBezTo>
                <a:cubicBezTo>
                  <a:pt x="12845" y="4167"/>
                  <a:pt x="12890" y="4438"/>
                  <a:pt x="12995" y="4531"/>
                </a:cubicBezTo>
                <a:cubicBezTo>
                  <a:pt x="13099" y="4623"/>
                  <a:pt x="13273" y="4546"/>
                  <a:pt x="13354" y="4374"/>
                </a:cubicBezTo>
                <a:cubicBezTo>
                  <a:pt x="13424" y="4224"/>
                  <a:pt x="13445" y="4080"/>
                  <a:pt x="13451" y="3660"/>
                </a:cubicBezTo>
                <a:cubicBezTo>
                  <a:pt x="13455" y="3313"/>
                  <a:pt x="13462" y="3239"/>
                  <a:pt x="13482" y="3332"/>
                </a:cubicBezTo>
                <a:cubicBezTo>
                  <a:pt x="13501" y="3417"/>
                  <a:pt x="13553" y="3476"/>
                  <a:pt x="13605" y="3476"/>
                </a:cubicBezTo>
                <a:cubicBezTo>
                  <a:pt x="13667" y="3476"/>
                  <a:pt x="13700" y="3445"/>
                  <a:pt x="13745" y="3341"/>
                </a:cubicBezTo>
                <a:lnTo>
                  <a:pt x="13782" y="3256"/>
                </a:lnTo>
                <a:lnTo>
                  <a:pt x="13801" y="3327"/>
                </a:lnTo>
                <a:cubicBezTo>
                  <a:pt x="13847" y="3517"/>
                  <a:pt x="13986" y="3527"/>
                  <a:pt x="14056" y="3345"/>
                </a:cubicBezTo>
                <a:cubicBezTo>
                  <a:pt x="14069" y="3310"/>
                  <a:pt x="14084" y="3283"/>
                  <a:pt x="14089" y="3283"/>
                </a:cubicBezTo>
                <a:cubicBezTo>
                  <a:pt x="14094" y="3283"/>
                  <a:pt x="14112" y="3322"/>
                  <a:pt x="14130" y="3368"/>
                </a:cubicBezTo>
                <a:cubicBezTo>
                  <a:pt x="14192" y="3526"/>
                  <a:pt x="14281" y="3516"/>
                  <a:pt x="14359" y="3341"/>
                </a:cubicBezTo>
                <a:lnTo>
                  <a:pt x="14407" y="3229"/>
                </a:lnTo>
                <a:lnTo>
                  <a:pt x="14513" y="3399"/>
                </a:lnTo>
                <a:cubicBezTo>
                  <a:pt x="14572" y="3495"/>
                  <a:pt x="14627" y="3574"/>
                  <a:pt x="14634" y="3574"/>
                </a:cubicBezTo>
                <a:cubicBezTo>
                  <a:pt x="14653" y="3574"/>
                  <a:pt x="14679" y="3508"/>
                  <a:pt x="14679" y="3462"/>
                </a:cubicBezTo>
                <a:cubicBezTo>
                  <a:pt x="14679" y="3442"/>
                  <a:pt x="14684" y="3403"/>
                  <a:pt x="14690" y="3377"/>
                </a:cubicBezTo>
                <a:cubicBezTo>
                  <a:pt x="14701" y="3329"/>
                  <a:pt x="14702" y="3328"/>
                  <a:pt x="14746" y="3390"/>
                </a:cubicBezTo>
                <a:cubicBezTo>
                  <a:pt x="14832" y="3512"/>
                  <a:pt x="14937" y="3505"/>
                  <a:pt x="14999" y="3368"/>
                </a:cubicBezTo>
                <a:cubicBezTo>
                  <a:pt x="15045" y="3269"/>
                  <a:pt x="15059" y="3262"/>
                  <a:pt x="15074" y="3341"/>
                </a:cubicBezTo>
                <a:cubicBezTo>
                  <a:pt x="15093" y="3444"/>
                  <a:pt x="15143" y="3488"/>
                  <a:pt x="15234" y="3471"/>
                </a:cubicBezTo>
                <a:cubicBezTo>
                  <a:pt x="15277" y="3463"/>
                  <a:pt x="15333" y="3434"/>
                  <a:pt x="15357" y="3408"/>
                </a:cubicBezTo>
                <a:cubicBezTo>
                  <a:pt x="15395" y="3368"/>
                  <a:pt x="15403" y="3344"/>
                  <a:pt x="15424" y="3220"/>
                </a:cubicBezTo>
                <a:cubicBezTo>
                  <a:pt x="15455" y="3031"/>
                  <a:pt x="15456" y="2667"/>
                  <a:pt x="15425" y="2250"/>
                </a:cubicBezTo>
                <a:cubicBezTo>
                  <a:pt x="15400" y="1901"/>
                  <a:pt x="15397" y="1748"/>
                  <a:pt x="15418" y="1670"/>
                </a:cubicBezTo>
                <a:cubicBezTo>
                  <a:pt x="15432" y="1617"/>
                  <a:pt x="15432" y="1609"/>
                  <a:pt x="15398" y="1486"/>
                </a:cubicBezTo>
                <a:cubicBezTo>
                  <a:pt x="15378" y="1414"/>
                  <a:pt x="15357" y="1351"/>
                  <a:pt x="15353" y="1347"/>
                </a:cubicBezTo>
                <a:close/>
                <a:moveTo>
                  <a:pt x="18837" y="1415"/>
                </a:moveTo>
                <a:lnTo>
                  <a:pt x="18800" y="1522"/>
                </a:lnTo>
                <a:lnTo>
                  <a:pt x="18761" y="1630"/>
                </a:lnTo>
                <a:lnTo>
                  <a:pt x="18770" y="2137"/>
                </a:lnTo>
                <a:cubicBezTo>
                  <a:pt x="18775" y="2415"/>
                  <a:pt x="18786" y="2913"/>
                  <a:pt x="18793" y="3247"/>
                </a:cubicBezTo>
                <a:cubicBezTo>
                  <a:pt x="18799" y="3580"/>
                  <a:pt x="18802" y="3883"/>
                  <a:pt x="18798" y="3920"/>
                </a:cubicBezTo>
                <a:cubicBezTo>
                  <a:pt x="18790" y="4000"/>
                  <a:pt x="18725" y="4109"/>
                  <a:pt x="18647" y="4172"/>
                </a:cubicBezTo>
                <a:cubicBezTo>
                  <a:pt x="18574" y="4231"/>
                  <a:pt x="18466" y="4227"/>
                  <a:pt x="18415" y="4163"/>
                </a:cubicBezTo>
                <a:cubicBezTo>
                  <a:pt x="18315" y="4037"/>
                  <a:pt x="18301" y="3890"/>
                  <a:pt x="18363" y="3592"/>
                </a:cubicBezTo>
                <a:cubicBezTo>
                  <a:pt x="18382" y="3497"/>
                  <a:pt x="18397" y="3416"/>
                  <a:pt x="18394" y="3408"/>
                </a:cubicBezTo>
                <a:cubicBezTo>
                  <a:pt x="18379" y="3373"/>
                  <a:pt x="18308" y="3659"/>
                  <a:pt x="18283" y="3862"/>
                </a:cubicBezTo>
                <a:cubicBezTo>
                  <a:pt x="18244" y="4167"/>
                  <a:pt x="18289" y="4438"/>
                  <a:pt x="18394" y="4531"/>
                </a:cubicBezTo>
                <a:cubicBezTo>
                  <a:pt x="18498" y="4623"/>
                  <a:pt x="18674" y="4546"/>
                  <a:pt x="18755" y="4374"/>
                </a:cubicBezTo>
                <a:cubicBezTo>
                  <a:pt x="18826" y="4224"/>
                  <a:pt x="18845" y="4080"/>
                  <a:pt x="18850" y="3660"/>
                </a:cubicBezTo>
                <a:cubicBezTo>
                  <a:pt x="18855" y="3313"/>
                  <a:pt x="18861" y="3239"/>
                  <a:pt x="18882" y="3332"/>
                </a:cubicBezTo>
                <a:cubicBezTo>
                  <a:pt x="18899" y="3409"/>
                  <a:pt x="18953" y="3476"/>
                  <a:pt x="18995" y="3476"/>
                </a:cubicBezTo>
                <a:cubicBezTo>
                  <a:pt x="19049" y="3476"/>
                  <a:pt x="19083" y="3440"/>
                  <a:pt x="19131" y="3327"/>
                </a:cubicBezTo>
                <a:lnTo>
                  <a:pt x="19172" y="3229"/>
                </a:lnTo>
                <a:lnTo>
                  <a:pt x="19280" y="3399"/>
                </a:lnTo>
                <a:cubicBezTo>
                  <a:pt x="19339" y="3495"/>
                  <a:pt x="19392" y="3574"/>
                  <a:pt x="19399" y="3574"/>
                </a:cubicBezTo>
                <a:cubicBezTo>
                  <a:pt x="19418" y="3574"/>
                  <a:pt x="19446" y="3508"/>
                  <a:pt x="19446" y="3462"/>
                </a:cubicBezTo>
                <a:cubicBezTo>
                  <a:pt x="19446" y="3442"/>
                  <a:pt x="19449" y="3403"/>
                  <a:pt x="19455" y="3377"/>
                </a:cubicBezTo>
                <a:cubicBezTo>
                  <a:pt x="19466" y="3330"/>
                  <a:pt x="19469" y="3333"/>
                  <a:pt x="19515" y="3399"/>
                </a:cubicBezTo>
                <a:cubicBezTo>
                  <a:pt x="19556" y="3459"/>
                  <a:pt x="19571" y="3467"/>
                  <a:pt x="19641" y="3467"/>
                </a:cubicBezTo>
                <a:cubicBezTo>
                  <a:pt x="19727" y="3466"/>
                  <a:pt x="19763" y="3432"/>
                  <a:pt x="19868" y="3260"/>
                </a:cubicBezTo>
                <a:cubicBezTo>
                  <a:pt x="19893" y="3219"/>
                  <a:pt x="19919" y="3188"/>
                  <a:pt x="19928" y="3188"/>
                </a:cubicBezTo>
                <a:cubicBezTo>
                  <a:pt x="19937" y="3188"/>
                  <a:pt x="19971" y="3239"/>
                  <a:pt x="20004" y="3301"/>
                </a:cubicBezTo>
                <a:cubicBezTo>
                  <a:pt x="20081" y="3445"/>
                  <a:pt x="20116" y="3476"/>
                  <a:pt x="20185" y="3476"/>
                </a:cubicBezTo>
                <a:cubicBezTo>
                  <a:pt x="20250" y="3476"/>
                  <a:pt x="20296" y="3435"/>
                  <a:pt x="20330" y="3345"/>
                </a:cubicBezTo>
                <a:cubicBezTo>
                  <a:pt x="20360" y="3267"/>
                  <a:pt x="20378" y="3268"/>
                  <a:pt x="20391" y="3341"/>
                </a:cubicBezTo>
                <a:cubicBezTo>
                  <a:pt x="20406" y="3418"/>
                  <a:pt x="20434" y="3455"/>
                  <a:pt x="20490" y="3471"/>
                </a:cubicBezTo>
                <a:cubicBezTo>
                  <a:pt x="20552" y="3489"/>
                  <a:pt x="20604" y="3445"/>
                  <a:pt x="20654" y="3336"/>
                </a:cubicBezTo>
                <a:lnTo>
                  <a:pt x="20693" y="3251"/>
                </a:lnTo>
                <a:lnTo>
                  <a:pt x="20730" y="3336"/>
                </a:lnTo>
                <a:cubicBezTo>
                  <a:pt x="20751" y="3384"/>
                  <a:pt x="20778" y="3434"/>
                  <a:pt x="20790" y="3449"/>
                </a:cubicBezTo>
                <a:cubicBezTo>
                  <a:pt x="20838" y="3509"/>
                  <a:pt x="20919" y="3461"/>
                  <a:pt x="20968" y="3341"/>
                </a:cubicBezTo>
                <a:lnTo>
                  <a:pt x="21004" y="3256"/>
                </a:lnTo>
                <a:lnTo>
                  <a:pt x="21060" y="3323"/>
                </a:lnTo>
                <a:cubicBezTo>
                  <a:pt x="21127" y="3403"/>
                  <a:pt x="21174" y="3387"/>
                  <a:pt x="21216" y="3278"/>
                </a:cubicBezTo>
                <a:cubicBezTo>
                  <a:pt x="21259" y="3167"/>
                  <a:pt x="21274" y="2891"/>
                  <a:pt x="21246" y="2726"/>
                </a:cubicBezTo>
                <a:cubicBezTo>
                  <a:pt x="21228" y="2624"/>
                  <a:pt x="21206" y="2638"/>
                  <a:pt x="21177" y="2766"/>
                </a:cubicBezTo>
                <a:cubicBezTo>
                  <a:pt x="21155" y="2862"/>
                  <a:pt x="21154" y="2871"/>
                  <a:pt x="21169" y="2928"/>
                </a:cubicBezTo>
                <a:cubicBezTo>
                  <a:pt x="21189" y="2999"/>
                  <a:pt x="21183" y="3040"/>
                  <a:pt x="21151" y="3040"/>
                </a:cubicBezTo>
                <a:cubicBezTo>
                  <a:pt x="21120" y="3040"/>
                  <a:pt x="21081" y="2965"/>
                  <a:pt x="21065" y="2874"/>
                </a:cubicBezTo>
                <a:cubicBezTo>
                  <a:pt x="21058" y="2833"/>
                  <a:pt x="21050" y="2798"/>
                  <a:pt x="21047" y="2798"/>
                </a:cubicBezTo>
                <a:cubicBezTo>
                  <a:pt x="21043" y="2798"/>
                  <a:pt x="21014" y="2863"/>
                  <a:pt x="20983" y="2946"/>
                </a:cubicBezTo>
                <a:cubicBezTo>
                  <a:pt x="20928" y="3094"/>
                  <a:pt x="20928" y="3097"/>
                  <a:pt x="20866" y="3107"/>
                </a:cubicBezTo>
                <a:cubicBezTo>
                  <a:pt x="20794" y="3120"/>
                  <a:pt x="20762" y="3086"/>
                  <a:pt x="20736" y="2964"/>
                </a:cubicBezTo>
                <a:lnTo>
                  <a:pt x="20721" y="2887"/>
                </a:lnTo>
                <a:lnTo>
                  <a:pt x="20697" y="2964"/>
                </a:lnTo>
                <a:cubicBezTo>
                  <a:pt x="20661" y="3073"/>
                  <a:pt x="20602" y="3116"/>
                  <a:pt x="20507" y="3107"/>
                </a:cubicBezTo>
                <a:lnTo>
                  <a:pt x="20427" y="3103"/>
                </a:lnTo>
                <a:lnTo>
                  <a:pt x="20412" y="3004"/>
                </a:lnTo>
                <a:cubicBezTo>
                  <a:pt x="20392" y="2873"/>
                  <a:pt x="20392" y="2875"/>
                  <a:pt x="20363" y="2964"/>
                </a:cubicBezTo>
                <a:cubicBezTo>
                  <a:pt x="20323" y="3087"/>
                  <a:pt x="20293" y="3112"/>
                  <a:pt x="20190" y="3112"/>
                </a:cubicBezTo>
                <a:cubicBezTo>
                  <a:pt x="20100" y="3112"/>
                  <a:pt x="20039" y="3079"/>
                  <a:pt x="20023" y="3018"/>
                </a:cubicBezTo>
                <a:cubicBezTo>
                  <a:pt x="20018" y="3000"/>
                  <a:pt x="20031" y="2958"/>
                  <a:pt x="20053" y="2910"/>
                </a:cubicBezTo>
                <a:cubicBezTo>
                  <a:pt x="20091" y="2825"/>
                  <a:pt x="20094" y="2789"/>
                  <a:pt x="20079" y="2690"/>
                </a:cubicBezTo>
                <a:cubicBezTo>
                  <a:pt x="20060" y="2571"/>
                  <a:pt x="19959" y="2504"/>
                  <a:pt x="19879" y="2555"/>
                </a:cubicBezTo>
                <a:cubicBezTo>
                  <a:pt x="19828" y="2588"/>
                  <a:pt x="19774" y="2710"/>
                  <a:pt x="19760" y="2825"/>
                </a:cubicBezTo>
                <a:cubicBezTo>
                  <a:pt x="19751" y="2906"/>
                  <a:pt x="19751" y="2910"/>
                  <a:pt x="19790" y="2946"/>
                </a:cubicBezTo>
                <a:cubicBezTo>
                  <a:pt x="19885" y="3032"/>
                  <a:pt x="19822" y="3112"/>
                  <a:pt x="19660" y="3112"/>
                </a:cubicBezTo>
                <a:cubicBezTo>
                  <a:pt x="19533" y="3112"/>
                  <a:pt x="19539" y="3119"/>
                  <a:pt x="19420" y="2843"/>
                </a:cubicBezTo>
                <a:cubicBezTo>
                  <a:pt x="19364" y="2712"/>
                  <a:pt x="19330" y="2654"/>
                  <a:pt x="19314" y="2654"/>
                </a:cubicBezTo>
                <a:cubicBezTo>
                  <a:pt x="19288" y="2654"/>
                  <a:pt x="19246" y="2744"/>
                  <a:pt x="19185" y="2937"/>
                </a:cubicBezTo>
                <a:cubicBezTo>
                  <a:pt x="19140" y="3078"/>
                  <a:pt x="19109" y="3112"/>
                  <a:pt x="19023" y="3112"/>
                </a:cubicBezTo>
                <a:cubicBezTo>
                  <a:pt x="18962" y="3112"/>
                  <a:pt x="18949" y="3104"/>
                  <a:pt x="18928" y="3054"/>
                </a:cubicBezTo>
                <a:cubicBezTo>
                  <a:pt x="18915" y="3022"/>
                  <a:pt x="18899" y="2954"/>
                  <a:pt x="18893" y="2901"/>
                </a:cubicBezTo>
                <a:cubicBezTo>
                  <a:pt x="18872" y="2715"/>
                  <a:pt x="18851" y="2325"/>
                  <a:pt x="18850" y="2084"/>
                </a:cubicBezTo>
                <a:cubicBezTo>
                  <a:pt x="18850" y="1950"/>
                  <a:pt x="18846" y="1743"/>
                  <a:pt x="18843" y="1626"/>
                </a:cubicBezTo>
                <a:lnTo>
                  <a:pt x="18837" y="1415"/>
                </a:lnTo>
                <a:close/>
                <a:moveTo>
                  <a:pt x="6746" y="1500"/>
                </a:moveTo>
                <a:cubicBezTo>
                  <a:pt x="6707" y="1524"/>
                  <a:pt x="6646" y="1698"/>
                  <a:pt x="6597" y="1935"/>
                </a:cubicBezTo>
                <a:cubicBezTo>
                  <a:pt x="6504" y="2389"/>
                  <a:pt x="6553" y="2610"/>
                  <a:pt x="6754" y="2649"/>
                </a:cubicBezTo>
                <a:lnTo>
                  <a:pt x="6830" y="2663"/>
                </a:lnTo>
                <a:lnTo>
                  <a:pt x="6841" y="2834"/>
                </a:lnTo>
                <a:cubicBezTo>
                  <a:pt x="6857" y="3059"/>
                  <a:pt x="6889" y="3282"/>
                  <a:pt x="6927" y="3431"/>
                </a:cubicBezTo>
                <a:cubicBezTo>
                  <a:pt x="6944" y="3497"/>
                  <a:pt x="6962" y="3552"/>
                  <a:pt x="6966" y="3552"/>
                </a:cubicBezTo>
                <a:cubicBezTo>
                  <a:pt x="6970" y="3552"/>
                  <a:pt x="6984" y="3469"/>
                  <a:pt x="6998" y="3368"/>
                </a:cubicBezTo>
                <a:cubicBezTo>
                  <a:pt x="7021" y="3191"/>
                  <a:pt x="7020" y="3179"/>
                  <a:pt x="7003" y="3116"/>
                </a:cubicBezTo>
                <a:cubicBezTo>
                  <a:pt x="6949" y="2915"/>
                  <a:pt x="6925" y="2697"/>
                  <a:pt x="6906" y="2214"/>
                </a:cubicBezTo>
                <a:cubicBezTo>
                  <a:pt x="6886" y="1682"/>
                  <a:pt x="6834" y="1447"/>
                  <a:pt x="6746" y="1500"/>
                </a:cubicBezTo>
                <a:close/>
                <a:moveTo>
                  <a:pt x="10264" y="1500"/>
                </a:moveTo>
                <a:lnTo>
                  <a:pt x="10219" y="1621"/>
                </a:lnTo>
                <a:cubicBezTo>
                  <a:pt x="10165" y="1768"/>
                  <a:pt x="10166" y="1735"/>
                  <a:pt x="10201" y="2578"/>
                </a:cubicBezTo>
                <a:cubicBezTo>
                  <a:pt x="10218" y="2981"/>
                  <a:pt x="10224" y="3252"/>
                  <a:pt x="10219" y="3350"/>
                </a:cubicBezTo>
                <a:cubicBezTo>
                  <a:pt x="10212" y="3520"/>
                  <a:pt x="10225" y="3549"/>
                  <a:pt x="10251" y="3426"/>
                </a:cubicBezTo>
                <a:cubicBezTo>
                  <a:pt x="10300" y="3198"/>
                  <a:pt x="10303" y="3002"/>
                  <a:pt x="10279" y="2205"/>
                </a:cubicBezTo>
                <a:cubicBezTo>
                  <a:pt x="10271" y="1938"/>
                  <a:pt x="10265" y="1668"/>
                  <a:pt x="10264" y="1608"/>
                </a:cubicBezTo>
                <a:lnTo>
                  <a:pt x="10264" y="1500"/>
                </a:lnTo>
                <a:close/>
                <a:moveTo>
                  <a:pt x="15664" y="1500"/>
                </a:moveTo>
                <a:lnTo>
                  <a:pt x="15619" y="1621"/>
                </a:lnTo>
                <a:cubicBezTo>
                  <a:pt x="15564" y="1768"/>
                  <a:pt x="15565" y="1735"/>
                  <a:pt x="15600" y="2578"/>
                </a:cubicBezTo>
                <a:cubicBezTo>
                  <a:pt x="15617" y="2981"/>
                  <a:pt x="15623" y="3252"/>
                  <a:pt x="15619" y="3350"/>
                </a:cubicBezTo>
                <a:cubicBezTo>
                  <a:pt x="15612" y="3520"/>
                  <a:pt x="15624" y="3549"/>
                  <a:pt x="15651" y="3426"/>
                </a:cubicBezTo>
                <a:cubicBezTo>
                  <a:pt x="15700" y="3198"/>
                  <a:pt x="15704" y="3002"/>
                  <a:pt x="15680" y="2205"/>
                </a:cubicBezTo>
                <a:cubicBezTo>
                  <a:pt x="15672" y="1938"/>
                  <a:pt x="15664" y="1668"/>
                  <a:pt x="15664" y="1608"/>
                </a:cubicBezTo>
                <a:lnTo>
                  <a:pt x="15664" y="1500"/>
                </a:lnTo>
                <a:close/>
                <a:moveTo>
                  <a:pt x="21465" y="1500"/>
                </a:moveTo>
                <a:lnTo>
                  <a:pt x="21421" y="1621"/>
                </a:lnTo>
                <a:cubicBezTo>
                  <a:pt x="21366" y="1768"/>
                  <a:pt x="21367" y="1735"/>
                  <a:pt x="21402" y="2578"/>
                </a:cubicBezTo>
                <a:cubicBezTo>
                  <a:pt x="21419" y="2981"/>
                  <a:pt x="21425" y="3252"/>
                  <a:pt x="21421" y="3350"/>
                </a:cubicBezTo>
                <a:cubicBezTo>
                  <a:pt x="21413" y="3520"/>
                  <a:pt x="21426" y="3549"/>
                  <a:pt x="21452" y="3426"/>
                </a:cubicBezTo>
                <a:cubicBezTo>
                  <a:pt x="21501" y="3198"/>
                  <a:pt x="21506" y="3002"/>
                  <a:pt x="21482" y="2205"/>
                </a:cubicBezTo>
                <a:cubicBezTo>
                  <a:pt x="21474" y="1938"/>
                  <a:pt x="21466" y="1668"/>
                  <a:pt x="21465" y="1608"/>
                </a:cubicBezTo>
                <a:lnTo>
                  <a:pt x="21465" y="1500"/>
                </a:lnTo>
                <a:close/>
                <a:moveTo>
                  <a:pt x="7647" y="1504"/>
                </a:moveTo>
                <a:lnTo>
                  <a:pt x="7616" y="1599"/>
                </a:lnTo>
                <a:lnTo>
                  <a:pt x="7582" y="1693"/>
                </a:lnTo>
                <a:lnTo>
                  <a:pt x="7545" y="1617"/>
                </a:lnTo>
                <a:lnTo>
                  <a:pt x="7509" y="1536"/>
                </a:lnTo>
                <a:lnTo>
                  <a:pt x="7474" y="1661"/>
                </a:lnTo>
                <a:cubicBezTo>
                  <a:pt x="7455" y="1730"/>
                  <a:pt x="7439" y="1792"/>
                  <a:pt x="7439" y="1801"/>
                </a:cubicBezTo>
                <a:cubicBezTo>
                  <a:pt x="7439" y="1809"/>
                  <a:pt x="7461" y="1852"/>
                  <a:pt x="7487" y="1895"/>
                </a:cubicBezTo>
                <a:cubicBezTo>
                  <a:pt x="7513" y="1938"/>
                  <a:pt x="7537" y="1971"/>
                  <a:pt x="7541" y="1971"/>
                </a:cubicBezTo>
                <a:cubicBezTo>
                  <a:pt x="7545" y="1971"/>
                  <a:pt x="7559" y="1937"/>
                  <a:pt x="7571" y="1891"/>
                </a:cubicBezTo>
                <a:cubicBezTo>
                  <a:pt x="7583" y="1844"/>
                  <a:pt x="7594" y="1805"/>
                  <a:pt x="7597" y="1805"/>
                </a:cubicBezTo>
                <a:cubicBezTo>
                  <a:pt x="7600" y="1805"/>
                  <a:pt x="7620" y="1839"/>
                  <a:pt x="7642" y="1882"/>
                </a:cubicBezTo>
                <a:cubicBezTo>
                  <a:pt x="7663" y="1924"/>
                  <a:pt x="7682" y="1954"/>
                  <a:pt x="7684" y="1949"/>
                </a:cubicBezTo>
                <a:cubicBezTo>
                  <a:pt x="7696" y="1916"/>
                  <a:pt x="7744" y="1680"/>
                  <a:pt x="7740" y="1675"/>
                </a:cubicBezTo>
                <a:cubicBezTo>
                  <a:pt x="7738" y="1672"/>
                  <a:pt x="7716" y="1635"/>
                  <a:pt x="7692" y="1590"/>
                </a:cubicBezTo>
                <a:lnTo>
                  <a:pt x="7647" y="1504"/>
                </a:lnTo>
                <a:close/>
                <a:moveTo>
                  <a:pt x="16306" y="1504"/>
                </a:moveTo>
                <a:lnTo>
                  <a:pt x="16272" y="1599"/>
                </a:lnTo>
                <a:lnTo>
                  <a:pt x="16241" y="1693"/>
                </a:lnTo>
                <a:lnTo>
                  <a:pt x="16203" y="1617"/>
                </a:lnTo>
                <a:lnTo>
                  <a:pt x="16166" y="1536"/>
                </a:lnTo>
                <a:lnTo>
                  <a:pt x="16131" y="1661"/>
                </a:lnTo>
                <a:cubicBezTo>
                  <a:pt x="16112" y="1730"/>
                  <a:pt x="16097" y="1792"/>
                  <a:pt x="16097" y="1801"/>
                </a:cubicBezTo>
                <a:cubicBezTo>
                  <a:pt x="16098" y="1809"/>
                  <a:pt x="16120" y="1852"/>
                  <a:pt x="16146" y="1895"/>
                </a:cubicBezTo>
                <a:cubicBezTo>
                  <a:pt x="16172" y="1938"/>
                  <a:pt x="16196" y="1971"/>
                  <a:pt x="16200" y="1971"/>
                </a:cubicBezTo>
                <a:cubicBezTo>
                  <a:pt x="16203" y="1971"/>
                  <a:pt x="16216" y="1937"/>
                  <a:pt x="16228" y="1891"/>
                </a:cubicBezTo>
                <a:cubicBezTo>
                  <a:pt x="16240" y="1844"/>
                  <a:pt x="16251" y="1805"/>
                  <a:pt x="16254" y="1805"/>
                </a:cubicBezTo>
                <a:cubicBezTo>
                  <a:pt x="16256" y="1805"/>
                  <a:pt x="16277" y="1839"/>
                  <a:pt x="16298" y="1882"/>
                </a:cubicBezTo>
                <a:cubicBezTo>
                  <a:pt x="16320" y="1924"/>
                  <a:pt x="16339" y="1954"/>
                  <a:pt x="16341" y="1949"/>
                </a:cubicBezTo>
                <a:cubicBezTo>
                  <a:pt x="16352" y="1916"/>
                  <a:pt x="16400" y="1680"/>
                  <a:pt x="16397" y="1675"/>
                </a:cubicBezTo>
                <a:cubicBezTo>
                  <a:pt x="16395" y="1672"/>
                  <a:pt x="16373" y="1635"/>
                  <a:pt x="16349" y="1590"/>
                </a:cubicBezTo>
                <a:lnTo>
                  <a:pt x="16306" y="1504"/>
                </a:lnTo>
                <a:close/>
                <a:moveTo>
                  <a:pt x="4382" y="1563"/>
                </a:moveTo>
                <a:cubicBezTo>
                  <a:pt x="4371" y="1573"/>
                  <a:pt x="4360" y="1643"/>
                  <a:pt x="4342" y="1783"/>
                </a:cubicBezTo>
                <a:cubicBezTo>
                  <a:pt x="4320" y="1946"/>
                  <a:pt x="4320" y="1960"/>
                  <a:pt x="4336" y="2021"/>
                </a:cubicBezTo>
                <a:cubicBezTo>
                  <a:pt x="4370" y="2148"/>
                  <a:pt x="4421" y="2402"/>
                  <a:pt x="4446" y="2569"/>
                </a:cubicBezTo>
                <a:cubicBezTo>
                  <a:pt x="4477" y="2779"/>
                  <a:pt x="4513" y="3177"/>
                  <a:pt x="4513" y="3310"/>
                </a:cubicBezTo>
                <a:cubicBezTo>
                  <a:pt x="4513" y="3364"/>
                  <a:pt x="4518" y="3427"/>
                  <a:pt x="4524" y="3453"/>
                </a:cubicBezTo>
                <a:cubicBezTo>
                  <a:pt x="4538" y="3515"/>
                  <a:pt x="4549" y="3516"/>
                  <a:pt x="4565" y="3449"/>
                </a:cubicBezTo>
                <a:cubicBezTo>
                  <a:pt x="4584" y="3368"/>
                  <a:pt x="4581" y="2812"/>
                  <a:pt x="4559" y="2546"/>
                </a:cubicBezTo>
                <a:cubicBezTo>
                  <a:pt x="4536" y="2260"/>
                  <a:pt x="4483" y="1912"/>
                  <a:pt x="4431" y="1702"/>
                </a:cubicBezTo>
                <a:cubicBezTo>
                  <a:pt x="4406" y="1602"/>
                  <a:pt x="4394" y="1552"/>
                  <a:pt x="4382" y="1563"/>
                </a:cubicBezTo>
                <a:close/>
                <a:moveTo>
                  <a:pt x="14044" y="1756"/>
                </a:moveTo>
                <a:cubicBezTo>
                  <a:pt x="14037" y="1755"/>
                  <a:pt x="13984" y="1967"/>
                  <a:pt x="13985" y="1994"/>
                </a:cubicBezTo>
                <a:cubicBezTo>
                  <a:pt x="13985" y="2002"/>
                  <a:pt x="14003" y="2039"/>
                  <a:pt x="14024" y="2075"/>
                </a:cubicBezTo>
                <a:cubicBezTo>
                  <a:pt x="14044" y="2110"/>
                  <a:pt x="14065" y="2141"/>
                  <a:pt x="14069" y="2142"/>
                </a:cubicBezTo>
                <a:cubicBezTo>
                  <a:pt x="14072" y="2143"/>
                  <a:pt x="14087" y="2091"/>
                  <a:pt x="14102" y="2030"/>
                </a:cubicBezTo>
                <a:lnTo>
                  <a:pt x="14130" y="1917"/>
                </a:lnTo>
                <a:lnTo>
                  <a:pt x="14089" y="1837"/>
                </a:lnTo>
                <a:cubicBezTo>
                  <a:pt x="14067" y="1792"/>
                  <a:pt x="14048" y="1756"/>
                  <a:pt x="14044" y="1756"/>
                </a:cubicBezTo>
                <a:close/>
                <a:moveTo>
                  <a:pt x="17566" y="1796"/>
                </a:moveTo>
                <a:cubicBezTo>
                  <a:pt x="17534" y="1888"/>
                  <a:pt x="17504" y="2004"/>
                  <a:pt x="17506" y="2021"/>
                </a:cubicBezTo>
                <a:cubicBezTo>
                  <a:pt x="17508" y="2032"/>
                  <a:pt x="17530" y="2078"/>
                  <a:pt x="17555" y="2124"/>
                </a:cubicBezTo>
                <a:cubicBezTo>
                  <a:pt x="17580" y="2170"/>
                  <a:pt x="17601" y="2206"/>
                  <a:pt x="17601" y="2205"/>
                </a:cubicBezTo>
                <a:cubicBezTo>
                  <a:pt x="17606" y="2196"/>
                  <a:pt x="17676" y="1970"/>
                  <a:pt x="17676" y="1962"/>
                </a:cubicBezTo>
                <a:cubicBezTo>
                  <a:pt x="17676" y="1936"/>
                  <a:pt x="17572" y="1779"/>
                  <a:pt x="17566" y="1796"/>
                </a:cubicBezTo>
                <a:close/>
                <a:moveTo>
                  <a:pt x="8373" y="1949"/>
                </a:moveTo>
                <a:cubicBezTo>
                  <a:pt x="8316" y="1949"/>
                  <a:pt x="8250" y="2091"/>
                  <a:pt x="8237" y="2241"/>
                </a:cubicBezTo>
                <a:cubicBezTo>
                  <a:pt x="8232" y="2298"/>
                  <a:pt x="8237" y="2334"/>
                  <a:pt x="8254" y="2389"/>
                </a:cubicBezTo>
                <a:cubicBezTo>
                  <a:pt x="8272" y="2447"/>
                  <a:pt x="8274" y="2476"/>
                  <a:pt x="8267" y="2528"/>
                </a:cubicBezTo>
                <a:cubicBezTo>
                  <a:pt x="8262" y="2564"/>
                  <a:pt x="8259" y="2606"/>
                  <a:pt x="8261" y="2622"/>
                </a:cubicBezTo>
                <a:cubicBezTo>
                  <a:pt x="8267" y="2663"/>
                  <a:pt x="8281" y="2661"/>
                  <a:pt x="8287" y="2618"/>
                </a:cubicBezTo>
                <a:cubicBezTo>
                  <a:pt x="8295" y="2572"/>
                  <a:pt x="8357" y="2480"/>
                  <a:pt x="8418" y="2425"/>
                </a:cubicBezTo>
                <a:cubicBezTo>
                  <a:pt x="8451" y="2395"/>
                  <a:pt x="8470" y="2359"/>
                  <a:pt x="8481" y="2308"/>
                </a:cubicBezTo>
                <a:cubicBezTo>
                  <a:pt x="8490" y="2268"/>
                  <a:pt x="8494" y="2232"/>
                  <a:pt x="8492" y="2227"/>
                </a:cubicBezTo>
                <a:cubicBezTo>
                  <a:pt x="8490" y="2222"/>
                  <a:pt x="8467" y="2235"/>
                  <a:pt x="8440" y="2254"/>
                </a:cubicBezTo>
                <a:cubicBezTo>
                  <a:pt x="8374" y="2302"/>
                  <a:pt x="8334" y="2299"/>
                  <a:pt x="8304" y="2241"/>
                </a:cubicBezTo>
                <a:lnTo>
                  <a:pt x="8278" y="2191"/>
                </a:lnTo>
                <a:lnTo>
                  <a:pt x="8304" y="2142"/>
                </a:lnTo>
                <a:cubicBezTo>
                  <a:pt x="8318" y="2113"/>
                  <a:pt x="8336" y="2098"/>
                  <a:pt x="8347" y="2106"/>
                </a:cubicBezTo>
                <a:cubicBezTo>
                  <a:pt x="8357" y="2114"/>
                  <a:pt x="8373" y="2125"/>
                  <a:pt x="8384" y="2133"/>
                </a:cubicBezTo>
                <a:cubicBezTo>
                  <a:pt x="8399" y="2144"/>
                  <a:pt x="8405" y="2132"/>
                  <a:pt x="8410" y="2084"/>
                </a:cubicBezTo>
                <a:cubicBezTo>
                  <a:pt x="8420" y="1987"/>
                  <a:pt x="8410" y="1949"/>
                  <a:pt x="8373" y="1949"/>
                </a:cubicBezTo>
                <a:close/>
                <a:moveTo>
                  <a:pt x="3863" y="2021"/>
                </a:moveTo>
                <a:cubicBezTo>
                  <a:pt x="3788" y="2021"/>
                  <a:pt x="3777" y="2261"/>
                  <a:pt x="3850" y="2317"/>
                </a:cubicBezTo>
                <a:cubicBezTo>
                  <a:pt x="3885" y="2344"/>
                  <a:pt x="3930" y="2263"/>
                  <a:pt x="3930" y="2173"/>
                </a:cubicBezTo>
                <a:cubicBezTo>
                  <a:pt x="3930" y="2086"/>
                  <a:pt x="3902" y="2021"/>
                  <a:pt x="3863" y="2021"/>
                </a:cubicBezTo>
                <a:close/>
                <a:moveTo>
                  <a:pt x="14134" y="2133"/>
                </a:moveTo>
                <a:lnTo>
                  <a:pt x="14106" y="2218"/>
                </a:lnTo>
                <a:lnTo>
                  <a:pt x="14078" y="2299"/>
                </a:lnTo>
                <a:lnTo>
                  <a:pt x="14046" y="2227"/>
                </a:lnTo>
                <a:cubicBezTo>
                  <a:pt x="14013" y="2150"/>
                  <a:pt x="14012" y="2153"/>
                  <a:pt x="13972" y="2299"/>
                </a:cubicBezTo>
                <a:lnTo>
                  <a:pt x="13946" y="2393"/>
                </a:lnTo>
                <a:lnTo>
                  <a:pt x="13989" y="2474"/>
                </a:lnTo>
                <a:cubicBezTo>
                  <a:pt x="14012" y="2518"/>
                  <a:pt x="14033" y="2554"/>
                  <a:pt x="14035" y="2555"/>
                </a:cubicBezTo>
                <a:cubicBezTo>
                  <a:pt x="14037" y="2556"/>
                  <a:pt x="14052" y="2522"/>
                  <a:pt x="14067" y="2479"/>
                </a:cubicBezTo>
                <a:lnTo>
                  <a:pt x="14093" y="2398"/>
                </a:lnTo>
                <a:lnTo>
                  <a:pt x="14128" y="2465"/>
                </a:lnTo>
                <a:lnTo>
                  <a:pt x="14165" y="2533"/>
                </a:lnTo>
                <a:lnTo>
                  <a:pt x="14191" y="2425"/>
                </a:lnTo>
                <a:cubicBezTo>
                  <a:pt x="14206" y="2366"/>
                  <a:pt x="14216" y="2306"/>
                  <a:pt x="14216" y="2295"/>
                </a:cubicBezTo>
                <a:cubicBezTo>
                  <a:pt x="14215" y="2284"/>
                  <a:pt x="14197" y="2244"/>
                  <a:pt x="14175" y="2205"/>
                </a:cubicBezTo>
                <a:lnTo>
                  <a:pt x="14134" y="2133"/>
                </a:lnTo>
                <a:close/>
                <a:moveTo>
                  <a:pt x="15089" y="2133"/>
                </a:moveTo>
                <a:lnTo>
                  <a:pt x="15061" y="2218"/>
                </a:lnTo>
                <a:lnTo>
                  <a:pt x="15033" y="2299"/>
                </a:lnTo>
                <a:lnTo>
                  <a:pt x="15001" y="2227"/>
                </a:lnTo>
                <a:cubicBezTo>
                  <a:pt x="14983" y="2185"/>
                  <a:pt x="14967" y="2169"/>
                  <a:pt x="14962" y="2182"/>
                </a:cubicBezTo>
                <a:cubicBezTo>
                  <a:pt x="14958" y="2195"/>
                  <a:pt x="14942" y="2244"/>
                  <a:pt x="14927" y="2295"/>
                </a:cubicBezTo>
                <a:cubicBezTo>
                  <a:pt x="14900" y="2384"/>
                  <a:pt x="14899" y="2390"/>
                  <a:pt x="14917" y="2420"/>
                </a:cubicBezTo>
                <a:cubicBezTo>
                  <a:pt x="14928" y="2438"/>
                  <a:pt x="14946" y="2478"/>
                  <a:pt x="14960" y="2506"/>
                </a:cubicBezTo>
                <a:cubicBezTo>
                  <a:pt x="14974" y="2534"/>
                  <a:pt x="14988" y="2555"/>
                  <a:pt x="14990" y="2555"/>
                </a:cubicBezTo>
                <a:cubicBezTo>
                  <a:pt x="14992" y="2556"/>
                  <a:pt x="15007" y="2521"/>
                  <a:pt x="15022" y="2479"/>
                </a:cubicBezTo>
                <a:lnTo>
                  <a:pt x="15048" y="2402"/>
                </a:lnTo>
                <a:lnTo>
                  <a:pt x="15083" y="2465"/>
                </a:lnTo>
                <a:lnTo>
                  <a:pt x="15118" y="2533"/>
                </a:lnTo>
                <a:lnTo>
                  <a:pt x="15146" y="2425"/>
                </a:lnTo>
                <a:cubicBezTo>
                  <a:pt x="15161" y="2365"/>
                  <a:pt x="15172" y="2306"/>
                  <a:pt x="15172" y="2295"/>
                </a:cubicBezTo>
                <a:cubicBezTo>
                  <a:pt x="15172" y="2284"/>
                  <a:pt x="15152" y="2244"/>
                  <a:pt x="15130" y="2205"/>
                </a:cubicBezTo>
                <a:lnTo>
                  <a:pt x="15089" y="2133"/>
                </a:lnTo>
                <a:close/>
                <a:moveTo>
                  <a:pt x="20408" y="2133"/>
                </a:moveTo>
                <a:lnTo>
                  <a:pt x="20380" y="2218"/>
                </a:lnTo>
                <a:lnTo>
                  <a:pt x="20352" y="2299"/>
                </a:lnTo>
                <a:lnTo>
                  <a:pt x="20321" y="2227"/>
                </a:lnTo>
                <a:cubicBezTo>
                  <a:pt x="20302" y="2185"/>
                  <a:pt x="20286" y="2169"/>
                  <a:pt x="20282" y="2182"/>
                </a:cubicBezTo>
                <a:cubicBezTo>
                  <a:pt x="20277" y="2195"/>
                  <a:pt x="20262" y="2244"/>
                  <a:pt x="20246" y="2295"/>
                </a:cubicBezTo>
                <a:cubicBezTo>
                  <a:pt x="20219" y="2384"/>
                  <a:pt x="20219" y="2390"/>
                  <a:pt x="20237" y="2420"/>
                </a:cubicBezTo>
                <a:cubicBezTo>
                  <a:pt x="20247" y="2438"/>
                  <a:pt x="20266" y="2478"/>
                  <a:pt x="20280" y="2506"/>
                </a:cubicBezTo>
                <a:cubicBezTo>
                  <a:pt x="20293" y="2534"/>
                  <a:pt x="20307" y="2555"/>
                  <a:pt x="20309" y="2555"/>
                </a:cubicBezTo>
                <a:cubicBezTo>
                  <a:pt x="20312" y="2556"/>
                  <a:pt x="20326" y="2521"/>
                  <a:pt x="20341" y="2479"/>
                </a:cubicBezTo>
                <a:lnTo>
                  <a:pt x="20367" y="2402"/>
                </a:lnTo>
                <a:lnTo>
                  <a:pt x="20403" y="2465"/>
                </a:lnTo>
                <a:lnTo>
                  <a:pt x="20438" y="2533"/>
                </a:lnTo>
                <a:lnTo>
                  <a:pt x="20464" y="2425"/>
                </a:lnTo>
                <a:cubicBezTo>
                  <a:pt x="20478" y="2365"/>
                  <a:pt x="20490" y="2306"/>
                  <a:pt x="20490" y="2295"/>
                </a:cubicBezTo>
                <a:cubicBezTo>
                  <a:pt x="20490" y="2284"/>
                  <a:pt x="20472" y="2244"/>
                  <a:pt x="20449" y="2205"/>
                </a:cubicBezTo>
                <a:lnTo>
                  <a:pt x="20408" y="2133"/>
                </a:lnTo>
                <a:close/>
                <a:moveTo>
                  <a:pt x="5118" y="2191"/>
                </a:moveTo>
                <a:cubicBezTo>
                  <a:pt x="5115" y="2192"/>
                  <a:pt x="5100" y="2308"/>
                  <a:pt x="5086" y="2447"/>
                </a:cubicBezTo>
                <a:lnTo>
                  <a:pt x="5060" y="2699"/>
                </a:lnTo>
                <a:lnTo>
                  <a:pt x="5136" y="2834"/>
                </a:lnTo>
                <a:lnTo>
                  <a:pt x="5211" y="2968"/>
                </a:lnTo>
                <a:lnTo>
                  <a:pt x="5241" y="2708"/>
                </a:lnTo>
                <a:cubicBezTo>
                  <a:pt x="5268" y="2458"/>
                  <a:pt x="5267" y="2446"/>
                  <a:pt x="5250" y="2416"/>
                </a:cubicBezTo>
                <a:cubicBezTo>
                  <a:pt x="5240" y="2398"/>
                  <a:pt x="5207" y="2338"/>
                  <a:pt x="5177" y="2286"/>
                </a:cubicBezTo>
                <a:cubicBezTo>
                  <a:pt x="5147" y="2233"/>
                  <a:pt x="5121" y="2191"/>
                  <a:pt x="5118" y="2191"/>
                </a:cubicBezTo>
                <a:close/>
                <a:moveTo>
                  <a:pt x="5966" y="2483"/>
                </a:moveTo>
                <a:cubicBezTo>
                  <a:pt x="5946" y="2483"/>
                  <a:pt x="5885" y="2688"/>
                  <a:pt x="5866" y="2820"/>
                </a:cubicBezTo>
                <a:cubicBezTo>
                  <a:pt x="5831" y="3063"/>
                  <a:pt x="5859" y="3333"/>
                  <a:pt x="5931" y="3449"/>
                </a:cubicBezTo>
                <a:cubicBezTo>
                  <a:pt x="5998" y="3557"/>
                  <a:pt x="6073" y="3471"/>
                  <a:pt x="6073" y="3283"/>
                </a:cubicBezTo>
                <a:cubicBezTo>
                  <a:pt x="6073" y="3169"/>
                  <a:pt x="6031" y="3079"/>
                  <a:pt x="5991" y="3098"/>
                </a:cubicBezTo>
                <a:cubicBezTo>
                  <a:pt x="5926" y="3130"/>
                  <a:pt x="5929" y="3132"/>
                  <a:pt x="5914" y="3018"/>
                </a:cubicBezTo>
                <a:cubicBezTo>
                  <a:pt x="5898" y="2884"/>
                  <a:pt x="5908" y="2761"/>
                  <a:pt x="5952" y="2618"/>
                </a:cubicBezTo>
                <a:cubicBezTo>
                  <a:pt x="5984" y="2510"/>
                  <a:pt x="5988" y="2483"/>
                  <a:pt x="5966" y="2483"/>
                </a:cubicBezTo>
                <a:close/>
                <a:moveTo>
                  <a:pt x="3858" y="3193"/>
                </a:moveTo>
                <a:cubicBezTo>
                  <a:pt x="3798" y="3207"/>
                  <a:pt x="3779" y="3409"/>
                  <a:pt x="3832" y="3471"/>
                </a:cubicBezTo>
                <a:cubicBezTo>
                  <a:pt x="3860" y="3505"/>
                  <a:pt x="3900" y="3488"/>
                  <a:pt x="3917" y="3435"/>
                </a:cubicBezTo>
                <a:cubicBezTo>
                  <a:pt x="3951" y="3330"/>
                  <a:pt x="3914" y="3180"/>
                  <a:pt x="3858" y="3193"/>
                </a:cubicBezTo>
                <a:close/>
                <a:moveTo>
                  <a:pt x="13793" y="3786"/>
                </a:moveTo>
                <a:cubicBezTo>
                  <a:pt x="13793" y="3796"/>
                  <a:pt x="13785" y="3834"/>
                  <a:pt x="13774" y="3866"/>
                </a:cubicBezTo>
                <a:lnTo>
                  <a:pt x="13756" y="3925"/>
                </a:lnTo>
                <a:lnTo>
                  <a:pt x="13721" y="3857"/>
                </a:lnTo>
                <a:lnTo>
                  <a:pt x="13685" y="3794"/>
                </a:lnTo>
                <a:lnTo>
                  <a:pt x="13654" y="3902"/>
                </a:lnTo>
                <a:cubicBezTo>
                  <a:pt x="13636" y="3963"/>
                  <a:pt x="13623" y="4022"/>
                  <a:pt x="13626" y="4028"/>
                </a:cubicBezTo>
                <a:cubicBezTo>
                  <a:pt x="13628" y="4034"/>
                  <a:pt x="13649" y="4070"/>
                  <a:pt x="13670" y="4109"/>
                </a:cubicBezTo>
                <a:cubicBezTo>
                  <a:pt x="13692" y="4148"/>
                  <a:pt x="13712" y="4180"/>
                  <a:pt x="13715" y="4181"/>
                </a:cubicBezTo>
                <a:cubicBezTo>
                  <a:pt x="13718" y="4181"/>
                  <a:pt x="13727" y="4149"/>
                  <a:pt x="13737" y="4109"/>
                </a:cubicBezTo>
                <a:cubicBezTo>
                  <a:pt x="13759" y="4019"/>
                  <a:pt x="13770" y="4017"/>
                  <a:pt x="13806" y="4100"/>
                </a:cubicBezTo>
                <a:cubicBezTo>
                  <a:pt x="13822" y="4136"/>
                  <a:pt x="13836" y="4159"/>
                  <a:pt x="13838" y="4154"/>
                </a:cubicBezTo>
                <a:cubicBezTo>
                  <a:pt x="13840" y="4148"/>
                  <a:pt x="13854" y="4096"/>
                  <a:pt x="13869" y="4037"/>
                </a:cubicBezTo>
                <a:lnTo>
                  <a:pt x="13897" y="3929"/>
                </a:lnTo>
                <a:lnTo>
                  <a:pt x="13858" y="3853"/>
                </a:lnTo>
                <a:cubicBezTo>
                  <a:pt x="13821" y="3776"/>
                  <a:pt x="13794" y="3746"/>
                  <a:pt x="13793" y="3786"/>
                </a:cubicBezTo>
                <a:close/>
                <a:moveTo>
                  <a:pt x="7723" y="4212"/>
                </a:moveTo>
                <a:cubicBezTo>
                  <a:pt x="7706" y="4225"/>
                  <a:pt x="7670" y="4265"/>
                  <a:pt x="7599" y="4347"/>
                </a:cubicBezTo>
                <a:cubicBezTo>
                  <a:pt x="7487" y="4475"/>
                  <a:pt x="7449" y="4532"/>
                  <a:pt x="7431" y="4594"/>
                </a:cubicBezTo>
                <a:cubicBezTo>
                  <a:pt x="7419" y="4638"/>
                  <a:pt x="7409" y="4687"/>
                  <a:pt x="7409" y="4706"/>
                </a:cubicBezTo>
                <a:cubicBezTo>
                  <a:pt x="7409" y="4725"/>
                  <a:pt x="7412" y="4738"/>
                  <a:pt x="7416" y="4733"/>
                </a:cubicBezTo>
                <a:cubicBezTo>
                  <a:pt x="7492" y="4649"/>
                  <a:pt x="7710" y="4371"/>
                  <a:pt x="7718" y="4347"/>
                </a:cubicBezTo>
                <a:cubicBezTo>
                  <a:pt x="7724" y="4329"/>
                  <a:pt x="7733" y="4284"/>
                  <a:pt x="7736" y="4248"/>
                </a:cubicBezTo>
                <a:cubicBezTo>
                  <a:pt x="7740" y="4215"/>
                  <a:pt x="7741" y="4200"/>
                  <a:pt x="7723" y="4212"/>
                </a:cubicBezTo>
                <a:close/>
                <a:moveTo>
                  <a:pt x="13354" y="5038"/>
                </a:moveTo>
                <a:cubicBezTo>
                  <a:pt x="13336" y="5051"/>
                  <a:pt x="13300" y="5091"/>
                  <a:pt x="13229" y="5173"/>
                </a:cubicBezTo>
                <a:cubicBezTo>
                  <a:pt x="13117" y="5301"/>
                  <a:pt x="13081" y="5358"/>
                  <a:pt x="13063" y="5420"/>
                </a:cubicBezTo>
                <a:cubicBezTo>
                  <a:pt x="13051" y="5464"/>
                  <a:pt x="13039" y="5513"/>
                  <a:pt x="13039" y="5532"/>
                </a:cubicBezTo>
                <a:cubicBezTo>
                  <a:pt x="13039" y="5551"/>
                  <a:pt x="13043" y="5564"/>
                  <a:pt x="13047" y="5559"/>
                </a:cubicBezTo>
                <a:cubicBezTo>
                  <a:pt x="13123" y="5475"/>
                  <a:pt x="13340" y="5197"/>
                  <a:pt x="13348" y="5173"/>
                </a:cubicBezTo>
                <a:cubicBezTo>
                  <a:pt x="13354" y="5155"/>
                  <a:pt x="13363" y="5111"/>
                  <a:pt x="13367" y="5074"/>
                </a:cubicBezTo>
                <a:cubicBezTo>
                  <a:pt x="13370" y="5042"/>
                  <a:pt x="13371" y="5026"/>
                  <a:pt x="13354" y="5038"/>
                </a:cubicBezTo>
                <a:close/>
                <a:moveTo>
                  <a:pt x="16782" y="7261"/>
                </a:moveTo>
                <a:cubicBezTo>
                  <a:pt x="16757" y="7261"/>
                  <a:pt x="16637" y="7558"/>
                  <a:pt x="16606" y="7697"/>
                </a:cubicBezTo>
                <a:cubicBezTo>
                  <a:pt x="16548" y="7951"/>
                  <a:pt x="16536" y="8241"/>
                  <a:pt x="16570" y="8505"/>
                </a:cubicBezTo>
                <a:cubicBezTo>
                  <a:pt x="16593" y="8683"/>
                  <a:pt x="16669" y="8962"/>
                  <a:pt x="16726" y="9075"/>
                </a:cubicBezTo>
                <a:cubicBezTo>
                  <a:pt x="16766" y="9152"/>
                  <a:pt x="16790" y="9173"/>
                  <a:pt x="16790" y="9129"/>
                </a:cubicBezTo>
                <a:cubicBezTo>
                  <a:pt x="16790" y="9116"/>
                  <a:pt x="16771" y="9044"/>
                  <a:pt x="16747" y="8968"/>
                </a:cubicBezTo>
                <a:cubicBezTo>
                  <a:pt x="16584" y="8448"/>
                  <a:pt x="16591" y="7912"/>
                  <a:pt x="16767" y="7391"/>
                </a:cubicBezTo>
                <a:cubicBezTo>
                  <a:pt x="16806" y="7277"/>
                  <a:pt x="16807" y="7261"/>
                  <a:pt x="16782" y="7261"/>
                </a:cubicBezTo>
                <a:close/>
                <a:moveTo>
                  <a:pt x="20868" y="7275"/>
                </a:moveTo>
                <a:cubicBezTo>
                  <a:pt x="20859" y="7238"/>
                  <a:pt x="20855" y="7243"/>
                  <a:pt x="20834" y="7311"/>
                </a:cubicBezTo>
                <a:cubicBezTo>
                  <a:pt x="20812" y="7382"/>
                  <a:pt x="20811" y="7396"/>
                  <a:pt x="20821" y="7549"/>
                </a:cubicBezTo>
                <a:cubicBezTo>
                  <a:pt x="20850" y="7995"/>
                  <a:pt x="20875" y="8505"/>
                  <a:pt x="20870" y="8559"/>
                </a:cubicBezTo>
                <a:cubicBezTo>
                  <a:pt x="20866" y="8593"/>
                  <a:pt x="20852" y="8633"/>
                  <a:pt x="20840" y="8649"/>
                </a:cubicBezTo>
                <a:cubicBezTo>
                  <a:pt x="20816" y="8679"/>
                  <a:pt x="20690" y="8682"/>
                  <a:pt x="20671" y="8653"/>
                </a:cubicBezTo>
                <a:cubicBezTo>
                  <a:pt x="20646" y="8616"/>
                  <a:pt x="20622" y="8420"/>
                  <a:pt x="20605" y="8110"/>
                </a:cubicBezTo>
                <a:cubicBezTo>
                  <a:pt x="20596" y="7930"/>
                  <a:pt x="20585" y="7769"/>
                  <a:pt x="20581" y="7751"/>
                </a:cubicBezTo>
                <a:cubicBezTo>
                  <a:pt x="20576" y="7726"/>
                  <a:pt x="20567" y="7738"/>
                  <a:pt x="20548" y="7800"/>
                </a:cubicBezTo>
                <a:lnTo>
                  <a:pt x="20522" y="7885"/>
                </a:lnTo>
                <a:lnTo>
                  <a:pt x="20537" y="8074"/>
                </a:lnTo>
                <a:cubicBezTo>
                  <a:pt x="20545" y="8179"/>
                  <a:pt x="20553" y="8331"/>
                  <a:pt x="20553" y="8411"/>
                </a:cubicBezTo>
                <a:cubicBezTo>
                  <a:pt x="20554" y="8538"/>
                  <a:pt x="20550" y="8565"/>
                  <a:pt x="20527" y="8613"/>
                </a:cubicBezTo>
                <a:cubicBezTo>
                  <a:pt x="20479" y="8713"/>
                  <a:pt x="20359" y="8714"/>
                  <a:pt x="20319" y="8617"/>
                </a:cubicBezTo>
                <a:cubicBezTo>
                  <a:pt x="20308" y="8591"/>
                  <a:pt x="20297" y="8572"/>
                  <a:pt x="20295" y="8572"/>
                </a:cubicBezTo>
                <a:cubicBezTo>
                  <a:pt x="20287" y="8572"/>
                  <a:pt x="20270" y="8748"/>
                  <a:pt x="20270" y="8819"/>
                </a:cubicBezTo>
                <a:cubicBezTo>
                  <a:pt x="20270" y="8875"/>
                  <a:pt x="20276" y="8888"/>
                  <a:pt x="20308" y="8909"/>
                </a:cubicBezTo>
                <a:cubicBezTo>
                  <a:pt x="20402" y="8972"/>
                  <a:pt x="20497" y="8912"/>
                  <a:pt x="20546" y="8757"/>
                </a:cubicBezTo>
                <a:cubicBezTo>
                  <a:pt x="20561" y="8709"/>
                  <a:pt x="20578" y="8677"/>
                  <a:pt x="20583" y="8685"/>
                </a:cubicBezTo>
                <a:cubicBezTo>
                  <a:pt x="20588" y="8692"/>
                  <a:pt x="20600" y="8743"/>
                  <a:pt x="20609" y="8797"/>
                </a:cubicBezTo>
                <a:cubicBezTo>
                  <a:pt x="20620" y="8862"/>
                  <a:pt x="20635" y="8904"/>
                  <a:pt x="20656" y="8927"/>
                </a:cubicBezTo>
                <a:cubicBezTo>
                  <a:pt x="20691" y="8966"/>
                  <a:pt x="20806" y="8959"/>
                  <a:pt x="20859" y="8914"/>
                </a:cubicBezTo>
                <a:cubicBezTo>
                  <a:pt x="20932" y="8850"/>
                  <a:pt x="20951" y="8505"/>
                  <a:pt x="20913" y="7948"/>
                </a:cubicBezTo>
                <a:cubicBezTo>
                  <a:pt x="20891" y="7627"/>
                  <a:pt x="20892" y="7617"/>
                  <a:pt x="20909" y="7540"/>
                </a:cubicBezTo>
                <a:cubicBezTo>
                  <a:pt x="20926" y="7461"/>
                  <a:pt x="20925" y="7457"/>
                  <a:pt x="20901" y="7387"/>
                </a:cubicBezTo>
                <a:cubicBezTo>
                  <a:pt x="20888" y="7348"/>
                  <a:pt x="20873" y="7298"/>
                  <a:pt x="20868" y="7275"/>
                </a:cubicBezTo>
                <a:close/>
                <a:moveTo>
                  <a:pt x="21255" y="7275"/>
                </a:moveTo>
                <a:cubicBezTo>
                  <a:pt x="21255" y="7282"/>
                  <a:pt x="21276" y="7351"/>
                  <a:pt x="21302" y="7427"/>
                </a:cubicBezTo>
                <a:cubicBezTo>
                  <a:pt x="21397" y="7711"/>
                  <a:pt x="21449" y="8084"/>
                  <a:pt x="21428" y="8357"/>
                </a:cubicBezTo>
                <a:cubicBezTo>
                  <a:pt x="21412" y="8573"/>
                  <a:pt x="21377" y="8759"/>
                  <a:pt x="21320" y="8941"/>
                </a:cubicBezTo>
                <a:cubicBezTo>
                  <a:pt x="21291" y="9036"/>
                  <a:pt x="21269" y="9123"/>
                  <a:pt x="21272" y="9134"/>
                </a:cubicBezTo>
                <a:cubicBezTo>
                  <a:pt x="21283" y="9178"/>
                  <a:pt x="21304" y="9147"/>
                  <a:pt x="21367" y="8990"/>
                </a:cubicBezTo>
                <a:cubicBezTo>
                  <a:pt x="21407" y="8888"/>
                  <a:pt x="21444" y="8762"/>
                  <a:pt x="21465" y="8658"/>
                </a:cubicBezTo>
                <a:cubicBezTo>
                  <a:pt x="21553" y="8228"/>
                  <a:pt x="21498" y="7677"/>
                  <a:pt x="21333" y="7351"/>
                </a:cubicBezTo>
                <a:cubicBezTo>
                  <a:pt x="21294" y="7274"/>
                  <a:pt x="21255" y="7236"/>
                  <a:pt x="21255" y="7275"/>
                </a:cubicBezTo>
                <a:close/>
                <a:moveTo>
                  <a:pt x="21110" y="7373"/>
                </a:moveTo>
                <a:lnTo>
                  <a:pt x="21076" y="7472"/>
                </a:lnTo>
                <a:cubicBezTo>
                  <a:pt x="21037" y="7592"/>
                  <a:pt x="21036" y="7640"/>
                  <a:pt x="21060" y="8173"/>
                </a:cubicBezTo>
                <a:cubicBezTo>
                  <a:pt x="21068" y="8371"/>
                  <a:pt x="21076" y="8630"/>
                  <a:pt x="21076" y="8748"/>
                </a:cubicBezTo>
                <a:cubicBezTo>
                  <a:pt x="21077" y="8990"/>
                  <a:pt x="21089" y="9011"/>
                  <a:pt x="21117" y="8824"/>
                </a:cubicBezTo>
                <a:cubicBezTo>
                  <a:pt x="21133" y="8719"/>
                  <a:pt x="21134" y="8654"/>
                  <a:pt x="21128" y="8294"/>
                </a:cubicBezTo>
                <a:cubicBezTo>
                  <a:pt x="21125" y="8067"/>
                  <a:pt x="21119" y="7765"/>
                  <a:pt x="21115" y="7625"/>
                </a:cubicBezTo>
                <a:lnTo>
                  <a:pt x="21110" y="7373"/>
                </a:lnTo>
                <a:close/>
                <a:moveTo>
                  <a:pt x="17233" y="7414"/>
                </a:moveTo>
                <a:cubicBezTo>
                  <a:pt x="17226" y="7415"/>
                  <a:pt x="17217" y="7442"/>
                  <a:pt x="17203" y="7499"/>
                </a:cubicBezTo>
                <a:cubicBezTo>
                  <a:pt x="17136" y="7768"/>
                  <a:pt x="17091" y="7793"/>
                  <a:pt x="17008" y="7602"/>
                </a:cubicBezTo>
                <a:lnTo>
                  <a:pt x="16954" y="7477"/>
                </a:lnTo>
                <a:lnTo>
                  <a:pt x="16933" y="7562"/>
                </a:lnTo>
                <a:cubicBezTo>
                  <a:pt x="16921" y="7608"/>
                  <a:pt x="16911" y="7661"/>
                  <a:pt x="16911" y="7683"/>
                </a:cubicBezTo>
                <a:cubicBezTo>
                  <a:pt x="16911" y="7705"/>
                  <a:pt x="16931" y="7821"/>
                  <a:pt x="16955" y="7939"/>
                </a:cubicBezTo>
                <a:cubicBezTo>
                  <a:pt x="17013" y="8215"/>
                  <a:pt x="17038" y="8395"/>
                  <a:pt x="17058" y="8676"/>
                </a:cubicBezTo>
                <a:cubicBezTo>
                  <a:pt x="17066" y="8800"/>
                  <a:pt x="17076" y="8915"/>
                  <a:pt x="17078" y="8932"/>
                </a:cubicBezTo>
                <a:cubicBezTo>
                  <a:pt x="17085" y="8982"/>
                  <a:pt x="17109" y="8963"/>
                  <a:pt x="17115" y="8905"/>
                </a:cubicBezTo>
                <a:cubicBezTo>
                  <a:pt x="17129" y="8785"/>
                  <a:pt x="17121" y="8461"/>
                  <a:pt x="17097" y="8159"/>
                </a:cubicBezTo>
                <a:cubicBezTo>
                  <a:pt x="17090" y="8076"/>
                  <a:pt x="17092" y="8070"/>
                  <a:pt x="17143" y="7993"/>
                </a:cubicBezTo>
                <a:cubicBezTo>
                  <a:pt x="17195" y="7915"/>
                  <a:pt x="17198" y="7915"/>
                  <a:pt x="17231" y="7953"/>
                </a:cubicBezTo>
                <a:cubicBezTo>
                  <a:pt x="17307" y="8041"/>
                  <a:pt x="17361" y="7964"/>
                  <a:pt x="17389" y="7733"/>
                </a:cubicBezTo>
                <a:cubicBezTo>
                  <a:pt x="17415" y="7517"/>
                  <a:pt x="17398" y="7414"/>
                  <a:pt x="17359" y="7562"/>
                </a:cubicBezTo>
                <a:cubicBezTo>
                  <a:pt x="17322" y="7705"/>
                  <a:pt x="17244" y="7655"/>
                  <a:pt x="17244" y="7490"/>
                </a:cubicBezTo>
                <a:cubicBezTo>
                  <a:pt x="17244" y="7436"/>
                  <a:pt x="17239" y="7413"/>
                  <a:pt x="17233" y="7414"/>
                </a:cubicBezTo>
                <a:close/>
                <a:moveTo>
                  <a:pt x="18160" y="7486"/>
                </a:moveTo>
                <a:lnTo>
                  <a:pt x="18149" y="7558"/>
                </a:lnTo>
                <a:cubicBezTo>
                  <a:pt x="18137" y="7640"/>
                  <a:pt x="18135" y="7771"/>
                  <a:pt x="18145" y="7831"/>
                </a:cubicBezTo>
                <a:cubicBezTo>
                  <a:pt x="18157" y="7910"/>
                  <a:pt x="18206" y="7945"/>
                  <a:pt x="18297" y="7939"/>
                </a:cubicBezTo>
                <a:lnTo>
                  <a:pt x="18385" y="7935"/>
                </a:lnTo>
                <a:lnTo>
                  <a:pt x="18381" y="8164"/>
                </a:lnTo>
                <a:cubicBezTo>
                  <a:pt x="18377" y="8465"/>
                  <a:pt x="18401" y="8694"/>
                  <a:pt x="18457" y="8882"/>
                </a:cubicBezTo>
                <a:cubicBezTo>
                  <a:pt x="18486" y="8976"/>
                  <a:pt x="18492" y="8966"/>
                  <a:pt x="18510" y="8779"/>
                </a:cubicBezTo>
                <a:cubicBezTo>
                  <a:pt x="18520" y="8670"/>
                  <a:pt x="18519" y="8655"/>
                  <a:pt x="18491" y="8550"/>
                </a:cubicBezTo>
                <a:cubicBezTo>
                  <a:pt x="18430" y="8319"/>
                  <a:pt x="18408" y="7989"/>
                  <a:pt x="18433" y="7679"/>
                </a:cubicBezTo>
                <a:cubicBezTo>
                  <a:pt x="18441" y="7580"/>
                  <a:pt x="18441" y="7571"/>
                  <a:pt x="18424" y="7589"/>
                </a:cubicBezTo>
                <a:cubicBezTo>
                  <a:pt x="18395" y="7618"/>
                  <a:pt x="18304" y="7633"/>
                  <a:pt x="18266" y="7616"/>
                </a:cubicBezTo>
                <a:cubicBezTo>
                  <a:pt x="18247" y="7607"/>
                  <a:pt x="18215" y="7576"/>
                  <a:pt x="18195" y="7544"/>
                </a:cubicBezTo>
                <a:lnTo>
                  <a:pt x="18160" y="7486"/>
                </a:lnTo>
                <a:close/>
                <a:moveTo>
                  <a:pt x="17478" y="8281"/>
                </a:moveTo>
                <a:cubicBezTo>
                  <a:pt x="17475" y="8295"/>
                  <a:pt x="17475" y="8324"/>
                  <a:pt x="17478" y="8343"/>
                </a:cubicBezTo>
                <a:cubicBezTo>
                  <a:pt x="17483" y="8373"/>
                  <a:pt x="17524" y="8379"/>
                  <a:pt x="17730" y="8379"/>
                </a:cubicBezTo>
                <a:cubicBezTo>
                  <a:pt x="17945" y="8379"/>
                  <a:pt x="17976" y="8373"/>
                  <a:pt x="17981" y="8339"/>
                </a:cubicBezTo>
                <a:cubicBezTo>
                  <a:pt x="17984" y="8318"/>
                  <a:pt x="17984" y="8293"/>
                  <a:pt x="17981" y="8281"/>
                </a:cubicBezTo>
                <a:cubicBezTo>
                  <a:pt x="17973" y="8249"/>
                  <a:pt x="17487" y="8249"/>
                  <a:pt x="17478" y="8281"/>
                </a:cubicBezTo>
                <a:close/>
                <a:moveTo>
                  <a:pt x="19716" y="8316"/>
                </a:moveTo>
                <a:cubicBezTo>
                  <a:pt x="19708" y="8317"/>
                  <a:pt x="19696" y="8338"/>
                  <a:pt x="19682" y="8384"/>
                </a:cubicBezTo>
                <a:cubicBezTo>
                  <a:pt x="19665" y="8438"/>
                  <a:pt x="19665" y="8460"/>
                  <a:pt x="19675" y="8514"/>
                </a:cubicBezTo>
                <a:cubicBezTo>
                  <a:pt x="19697" y="8634"/>
                  <a:pt x="19666" y="8658"/>
                  <a:pt x="19617" y="8559"/>
                </a:cubicBezTo>
                <a:cubicBezTo>
                  <a:pt x="19600" y="8524"/>
                  <a:pt x="19585" y="8479"/>
                  <a:pt x="19585" y="8460"/>
                </a:cubicBezTo>
                <a:cubicBezTo>
                  <a:pt x="19585" y="8400"/>
                  <a:pt x="19562" y="8423"/>
                  <a:pt x="19543" y="8501"/>
                </a:cubicBezTo>
                <a:cubicBezTo>
                  <a:pt x="19514" y="8617"/>
                  <a:pt x="19470" y="8667"/>
                  <a:pt x="19399" y="8667"/>
                </a:cubicBezTo>
                <a:cubicBezTo>
                  <a:pt x="19345" y="8667"/>
                  <a:pt x="19336" y="8660"/>
                  <a:pt x="19310" y="8595"/>
                </a:cubicBezTo>
                <a:cubicBezTo>
                  <a:pt x="19294" y="8555"/>
                  <a:pt x="19277" y="8523"/>
                  <a:pt x="19273" y="8523"/>
                </a:cubicBezTo>
                <a:cubicBezTo>
                  <a:pt x="19269" y="8523"/>
                  <a:pt x="19257" y="8562"/>
                  <a:pt x="19245" y="8608"/>
                </a:cubicBezTo>
                <a:cubicBezTo>
                  <a:pt x="19225" y="8685"/>
                  <a:pt x="19224" y="8697"/>
                  <a:pt x="19237" y="8761"/>
                </a:cubicBezTo>
                <a:cubicBezTo>
                  <a:pt x="19246" y="8799"/>
                  <a:pt x="19260" y="8842"/>
                  <a:pt x="19269" y="8860"/>
                </a:cubicBezTo>
                <a:cubicBezTo>
                  <a:pt x="19293" y="8908"/>
                  <a:pt x="19289" y="9144"/>
                  <a:pt x="19263" y="9246"/>
                </a:cubicBezTo>
                <a:cubicBezTo>
                  <a:pt x="19231" y="9374"/>
                  <a:pt x="19147" y="9458"/>
                  <a:pt x="19048" y="9457"/>
                </a:cubicBezTo>
                <a:cubicBezTo>
                  <a:pt x="18951" y="9457"/>
                  <a:pt x="18893" y="9396"/>
                  <a:pt x="18873" y="9277"/>
                </a:cubicBezTo>
                <a:cubicBezTo>
                  <a:pt x="18860" y="9205"/>
                  <a:pt x="18866" y="9134"/>
                  <a:pt x="18899" y="8927"/>
                </a:cubicBezTo>
                <a:cubicBezTo>
                  <a:pt x="18904" y="8896"/>
                  <a:pt x="18901" y="8889"/>
                  <a:pt x="18889" y="8900"/>
                </a:cubicBezTo>
                <a:cubicBezTo>
                  <a:pt x="18870" y="8918"/>
                  <a:pt x="18834" y="9134"/>
                  <a:pt x="18826" y="9291"/>
                </a:cubicBezTo>
                <a:cubicBezTo>
                  <a:pt x="18817" y="9455"/>
                  <a:pt x="18851" y="9605"/>
                  <a:pt x="18912" y="9682"/>
                </a:cubicBezTo>
                <a:cubicBezTo>
                  <a:pt x="19004" y="9798"/>
                  <a:pt x="19156" y="9730"/>
                  <a:pt x="19235" y="9538"/>
                </a:cubicBezTo>
                <a:cubicBezTo>
                  <a:pt x="19284" y="9420"/>
                  <a:pt x="19313" y="9276"/>
                  <a:pt x="19323" y="9089"/>
                </a:cubicBezTo>
                <a:lnTo>
                  <a:pt x="19330" y="8950"/>
                </a:lnTo>
                <a:lnTo>
                  <a:pt x="19377" y="8954"/>
                </a:lnTo>
                <a:cubicBezTo>
                  <a:pt x="19428" y="8963"/>
                  <a:pt x="19487" y="8916"/>
                  <a:pt x="19522" y="8837"/>
                </a:cubicBezTo>
                <a:cubicBezTo>
                  <a:pt x="19543" y="8790"/>
                  <a:pt x="19546" y="8790"/>
                  <a:pt x="19576" y="8828"/>
                </a:cubicBezTo>
                <a:cubicBezTo>
                  <a:pt x="19643" y="8912"/>
                  <a:pt x="19700" y="8875"/>
                  <a:pt x="19727" y="8734"/>
                </a:cubicBezTo>
                <a:cubicBezTo>
                  <a:pt x="19748" y="8619"/>
                  <a:pt x="19752" y="8492"/>
                  <a:pt x="19736" y="8379"/>
                </a:cubicBezTo>
                <a:cubicBezTo>
                  <a:pt x="19730" y="8335"/>
                  <a:pt x="19724" y="8316"/>
                  <a:pt x="19716" y="8316"/>
                </a:cubicBezTo>
                <a:close/>
                <a:moveTo>
                  <a:pt x="20120" y="8343"/>
                </a:moveTo>
                <a:cubicBezTo>
                  <a:pt x="20113" y="8334"/>
                  <a:pt x="20100" y="8375"/>
                  <a:pt x="20086" y="8442"/>
                </a:cubicBezTo>
                <a:lnTo>
                  <a:pt x="20060" y="8559"/>
                </a:lnTo>
                <a:lnTo>
                  <a:pt x="20101" y="8667"/>
                </a:lnTo>
                <a:cubicBezTo>
                  <a:pt x="20146" y="8789"/>
                  <a:pt x="20144" y="8821"/>
                  <a:pt x="20094" y="8981"/>
                </a:cubicBezTo>
                <a:cubicBezTo>
                  <a:pt x="20024" y="9201"/>
                  <a:pt x="19935" y="9321"/>
                  <a:pt x="19848" y="9322"/>
                </a:cubicBezTo>
                <a:cubicBezTo>
                  <a:pt x="19799" y="9323"/>
                  <a:pt x="19795" y="9330"/>
                  <a:pt x="19809" y="9363"/>
                </a:cubicBezTo>
                <a:cubicBezTo>
                  <a:pt x="19817" y="9383"/>
                  <a:pt x="19847" y="9422"/>
                  <a:pt x="19874" y="9448"/>
                </a:cubicBezTo>
                <a:cubicBezTo>
                  <a:pt x="20027" y="9596"/>
                  <a:pt x="20179" y="9250"/>
                  <a:pt x="20179" y="8757"/>
                </a:cubicBezTo>
                <a:cubicBezTo>
                  <a:pt x="20179" y="8612"/>
                  <a:pt x="20146" y="8382"/>
                  <a:pt x="20120" y="8343"/>
                </a:cubicBezTo>
                <a:close/>
                <a:moveTo>
                  <a:pt x="9449" y="11496"/>
                </a:moveTo>
                <a:cubicBezTo>
                  <a:pt x="9447" y="11491"/>
                  <a:pt x="9382" y="11566"/>
                  <a:pt x="9306" y="11662"/>
                </a:cubicBezTo>
                <a:cubicBezTo>
                  <a:pt x="9211" y="11780"/>
                  <a:pt x="9164" y="11851"/>
                  <a:pt x="9159" y="11886"/>
                </a:cubicBezTo>
                <a:cubicBezTo>
                  <a:pt x="9152" y="11930"/>
                  <a:pt x="9170" y="11915"/>
                  <a:pt x="9289" y="11774"/>
                </a:cubicBezTo>
                <a:cubicBezTo>
                  <a:pt x="9371" y="11676"/>
                  <a:pt x="9435" y="11585"/>
                  <a:pt x="9441" y="11554"/>
                </a:cubicBezTo>
                <a:cubicBezTo>
                  <a:pt x="9448" y="11526"/>
                  <a:pt x="9451" y="11501"/>
                  <a:pt x="9449" y="11496"/>
                </a:cubicBezTo>
                <a:close/>
                <a:moveTo>
                  <a:pt x="4613" y="11581"/>
                </a:moveTo>
                <a:cubicBezTo>
                  <a:pt x="4556" y="11581"/>
                  <a:pt x="4499" y="11760"/>
                  <a:pt x="4505" y="11922"/>
                </a:cubicBezTo>
                <a:cubicBezTo>
                  <a:pt x="4508" y="11988"/>
                  <a:pt x="4514" y="12014"/>
                  <a:pt x="4543" y="12048"/>
                </a:cubicBezTo>
                <a:cubicBezTo>
                  <a:pt x="4562" y="12071"/>
                  <a:pt x="4578" y="12103"/>
                  <a:pt x="4578" y="12120"/>
                </a:cubicBezTo>
                <a:cubicBezTo>
                  <a:pt x="4578" y="12146"/>
                  <a:pt x="4458" y="12379"/>
                  <a:pt x="4397" y="12470"/>
                </a:cubicBezTo>
                <a:cubicBezTo>
                  <a:pt x="4379" y="12498"/>
                  <a:pt x="4379" y="12500"/>
                  <a:pt x="4401" y="12502"/>
                </a:cubicBezTo>
                <a:cubicBezTo>
                  <a:pt x="4445" y="12504"/>
                  <a:pt x="4561" y="12327"/>
                  <a:pt x="4610" y="12187"/>
                </a:cubicBezTo>
                <a:cubicBezTo>
                  <a:pt x="4629" y="12132"/>
                  <a:pt x="4634" y="12132"/>
                  <a:pt x="4660" y="12160"/>
                </a:cubicBezTo>
                <a:cubicBezTo>
                  <a:pt x="4683" y="12185"/>
                  <a:pt x="4688" y="12182"/>
                  <a:pt x="4695" y="12156"/>
                </a:cubicBezTo>
                <a:cubicBezTo>
                  <a:pt x="4709" y="12104"/>
                  <a:pt x="4705" y="12046"/>
                  <a:pt x="4686" y="12021"/>
                </a:cubicBezTo>
                <a:cubicBezTo>
                  <a:pt x="4672" y="12002"/>
                  <a:pt x="4669" y="11963"/>
                  <a:pt x="4669" y="11828"/>
                </a:cubicBezTo>
                <a:cubicBezTo>
                  <a:pt x="4669" y="11638"/>
                  <a:pt x="4656" y="11581"/>
                  <a:pt x="4613" y="11581"/>
                </a:cubicBezTo>
                <a:close/>
                <a:moveTo>
                  <a:pt x="18539" y="11630"/>
                </a:moveTo>
                <a:cubicBezTo>
                  <a:pt x="18482" y="11630"/>
                  <a:pt x="18425" y="11810"/>
                  <a:pt x="18431" y="11972"/>
                </a:cubicBezTo>
                <a:cubicBezTo>
                  <a:pt x="18434" y="12037"/>
                  <a:pt x="18442" y="12063"/>
                  <a:pt x="18471" y="12097"/>
                </a:cubicBezTo>
                <a:cubicBezTo>
                  <a:pt x="18490" y="12121"/>
                  <a:pt x="18506" y="12153"/>
                  <a:pt x="18506" y="12169"/>
                </a:cubicBezTo>
                <a:cubicBezTo>
                  <a:pt x="18506" y="12195"/>
                  <a:pt x="18384" y="12428"/>
                  <a:pt x="18323" y="12520"/>
                </a:cubicBezTo>
                <a:cubicBezTo>
                  <a:pt x="18305" y="12547"/>
                  <a:pt x="18305" y="12550"/>
                  <a:pt x="18327" y="12551"/>
                </a:cubicBezTo>
                <a:cubicBezTo>
                  <a:pt x="18363" y="12553"/>
                  <a:pt x="18463" y="12414"/>
                  <a:pt x="18515" y="12291"/>
                </a:cubicBezTo>
                <a:cubicBezTo>
                  <a:pt x="18558" y="12189"/>
                  <a:pt x="18563" y="12183"/>
                  <a:pt x="18588" y="12210"/>
                </a:cubicBezTo>
                <a:cubicBezTo>
                  <a:pt x="18609" y="12233"/>
                  <a:pt x="18615" y="12230"/>
                  <a:pt x="18621" y="12205"/>
                </a:cubicBezTo>
                <a:cubicBezTo>
                  <a:pt x="18635" y="12153"/>
                  <a:pt x="18633" y="12091"/>
                  <a:pt x="18614" y="12066"/>
                </a:cubicBezTo>
                <a:cubicBezTo>
                  <a:pt x="18600" y="12047"/>
                  <a:pt x="18595" y="12012"/>
                  <a:pt x="18595" y="11877"/>
                </a:cubicBezTo>
                <a:cubicBezTo>
                  <a:pt x="18595" y="11687"/>
                  <a:pt x="18582" y="11630"/>
                  <a:pt x="18539" y="11630"/>
                </a:cubicBezTo>
                <a:close/>
                <a:moveTo>
                  <a:pt x="3327" y="11675"/>
                </a:moveTo>
                <a:cubicBezTo>
                  <a:pt x="3327" y="11664"/>
                  <a:pt x="3259" y="11733"/>
                  <a:pt x="3176" y="11833"/>
                </a:cubicBezTo>
                <a:cubicBezTo>
                  <a:pt x="3055" y="11980"/>
                  <a:pt x="3022" y="12032"/>
                  <a:pt x="3009" y="12093"/>
                </a:cubicBezTo>
                <a:cubicBezTo>
                  <a:pt x="3000" y="12135"/>
                  <a:pt x="2997" y="12165"/>
                  <a:pt x="3001" y="12160"/>
                </a:cubicBezTo>
                <a:cubicBezTo>
                  <a:pt x="3006" y="12156"/>
                  <a:pt x="3071" y="12079"/>
                  <a:pt x="3147" y="11990"/>
                </a:cubicBezTo>
                <a:cubicBezTo>
                  <a:pt x="3270" y="11844"/>
                  <a:pt x="3327" y="11745"/>
                  <a:pt x="3327" y="11675"/>
                </a:cubicBezTo>
                <a:close/>
                <a:moveTo>
                  <a:pt x="7016" y="11698"/>
                </a:moveTo>
                <a:cubicBezTo>
                  <a:pt x="7016" y="11686"/>
                  <a:pt x="6950" y="11759"/>
                  <a:pt x="6867" y="11859"/>
                </a:cubicBezTo>
                <a:cubicBezTo>
                  <a:pt x="6745" y="12007"/>
                  <a:pt x="6713" y="12054"/>
                  <a:pt x="6700" y="12115"/>
                </a:cubicBezTo>
                <a:cubicBezTo>
                  <a:pt x="6691" y="12157"/>
                  <a:pt x="6688" y="12188"/>
                  <a:pt x="6692" y="12183"/>
                </a:cubicBezTo>
                <a:cubicBezTo>
                  <a:pt x="6697" y="12178"/>
                  <a:pt x="6762" y="12101"/>
                  <a:pt x="6837" y="12012"/>
                </a:cubicBezTo>
                <a:cubicBezTo>
                  <a:pt x="6961" y="11866"/>
                  <a:pt x="7016" y="11768"/>
                  <a:pt x="7016" y="11698"/>
                </a:cubicBezTo>
                <a:close/>
                <a:moveTo>
                  <a:pt x="9440" y="11743"/>
                </a:moveTo>
                <a:cubicBezTo>
                  <a:pt x="9422" y="11750"/>
                  <a:pt x="9383" y="11794"/>
                  <a:pt x="9322" y="11868"/>
                </a:cubicBezTo>
                <a:cubicBezTo>
                  <a:pt x="9188" y="12033"/>
                  <a:pt x="9159" y="12077"/>
                  <a:pt x="9159" y="12129"/>
                </a:cubicBezTo>
                <a:cubicBezTo>
                  <a:pt x="9159" y="12167"/>
                  <a:pt x="9395" y="11895"/>
                  <a:pt x="9428" y="11819"/>
                </a:cubicBezTo>
                <a:cubicBezTo>
                  <a:pt x="9454" y="11760"/>
                  <a:pt x="9457" y="11735"/>
                  <a:pt x="9440" y="11743"/>
                </a:cubicBezTo>
                <a:close/>
                <a:moveTo>
                  <a:pt x="20881" y="11873"/>
                </a:moveTo>
                <a:cubicBezTo>
                  <a:pt x="20770" y="11874"/>
                  <a:pt x="20661" y="11908"/>
                  <a:pt x="20615" y="11972"/>
                </a:cubicBezTo>
                <a:cubicBezTo>
                  <a:pt x="20597" y="11996"/>
                  <a:pt x="20565" y="12021"/>
                  <a:pt x="20546" y="12030"/>
                </a:cubicBezTo>
                <a:cubicBezTo>
                  <a:pt x="20526" y="12039"/>
                  <a:pt x="20496" y="12077"/>
                  <a:pt x="20479" y="12115"/>
                </a:cubicBezTo>
                <a:cubicBezTo>
                  <a:pt x="20462" y="12154"/>
                  <a:pt x="20441" y="12187"/>
                  <a:pt x="20432" y="12187"/>
                </a:cubicBezTo>
                <a:cubicBezTo>
                  <a:pt x="20413" y="12188"/>
                  <a:pt x="20371" y="12269"/>
                  <a:pt x="20371" y="12304"/>
                </a:cubicBezTo>
                <a:cubicBezTo>
                  <a:pt x="20371" y="12317"/>
                  <a:pt x="20355" y="12354"/>
                  <a:pt x="20336" y="12389"/>
                </a:cubicBezTo>
                <a:cubicBezTo>
                  <a:pt x="20270" y="12511"/>
                  <a:pt x="20177" y="12899"/>
                  <a:pt x="20148" y="13180"/>
                </a:cubicBezTo>
                <a:cubicBezTo>
                  <a:pt x="20126" y="13382"/>
                  <a:pt x="20130" y="13929"/>
                  <a:pt x="20153" y="14127"/>
                </a:cubicBezTo>
                <a:cubicBezTo>
                  <a:pt x="20175" y="14311"/>
                  <a:pt x="20235" y="14615"/>
                  <a:pt x="20255" y="14644"/>
                </a:cubicBezTo>
                <a:cubicBezTo>
                  <a:pt x="20263" y="14654"/>
                  <a:pt x="20270" y="14680"/>
                  <a:pt x="20270" y="14702"/>
                </a:cubicBezTo>
                <a:cubicBezTo>
                  <a:pt x="20270" y="14751"/>
                  <a:pt x="20319" y="14882"/>
                  <a:pt x="20337" y="14882"/>
                </a:cubicBezTo>
                <a:cubicBezTo>
                  <a:pt x="20345" y="14882"/>
                  <a:pt x="20354" y="14899"/>
                  <a:pt x="20358" y="14922"/>
                </a:cubicBezTo>
                <a:cubicBezTo>
                  <a:pt x="20367" y="14979"/>
                  <a:pt x="20408" y="15075"/>
                  <a:pt x="20425" y="15075"/>
                </a:cubicBezTo>
                <a:cubicBezTo>
                  <a:pt x="20432" y="15075"/>
                  <a:pt x="20443" y="15088"/>
                  <a:pt x="20449" y="15106"/>
                </a:cubicBezTo>
                <a:cubicBezTo>
                  <a:pt x="20466" y="15156"/>
                  <a:pt x="20571" y="15265"/>
                  <a:pt x="20654" y="15317"/>
                </a:cubicBezTo>
                <a:cubicBezTo>
                  <a:pt x="20756" y="15382"/>
                  <a:pt x="20943" y="15381"/>
                  <a:pt x="21045" y="15317"/>
                </a:cubicBezTo>
                <a:cubicBezTo>
                  <a:pt x="21144" y="15255"/>
                  <a:pt x="21265" y="15118"/>
                  <a:pt x="21311" y="15012"/>
                </a:cubicBezTo>
                <a:cubicBezTo>
                  <a:pt x="21323" y="14984"/>
                  <a:pt x="21337" y="14954"/>
                  <a:pt x="21342" y="14949"/>
                </a:cubicBezTo>
                <a:cubicBezTo>
                  <a:pt x="21348" y="14944"/>
                  <a:pt x="21367" y="14893"/>
                  <a:pt x="21385" y="14837"/>
                </a:cubicBezTo>
                <a:cubicBezTo>
                  <a:pt x="21404" y="14780"/>
                  <a:pt x="21426" y="14733"/>
                  <a:pt x="21434" y="14733"/>
                </a:cubicBezTo>
                <a:cubicBezTo>
                  <a:pt x="21441" y="14733"/>
                  <a:pt x="21447" y="14713"/>
                  <a:pt x="21447" y="14689"/>
                </a:cubicBezTo>
                <a:cubicBezTo>
                  <a:pt x="21447" y="14664"/>
                  <a:pt x="21456" y="14623"/>
                  <a:pt x="21467" y="14599"/>
                </a:cubicBezTo>
                <a:cubicBezTo>
                  <a:pt x="21478" y="14575"/>
                  <a:pt x="21486" y="14534"/>
                  <a:pt x="21486" y="14504"/>
                </a:cubicBezTo>
                <a:cubicBezTo>
                  <a:pt x="21486" y="14475"/>
                  <a:pt x="21493" y="14435"/>
                  <a:pt x="21501" y="14419"/>
                </a:cubicBezTo>
                <a:cubicBezTo>
                  <a:pt x="21566" y="14288"/>
                  <a:pt x="21597" y="13340"/>
                  <a:pt x="21547" y="12973"/>
                </a:cubicBezTo>
                <a:cubicBezTo>
                  <a:pt x="21504" y="12654"/>
                  <a:pt x="21426" y="12399"/>
                  <a:pt x="21305" y="12178"/>
                </a:cubicBezTo>
                <a:cubicBezTo>
                  <a:pt x="21275" y="12123"/>
                  <a:pt x="21236" y="12062"/>
                  <a:pt x="21220" y="12044"/>
                </a:cubicBezTo>
                <a:cubicBezTo>
                  <a:pt x="21203" y="12025"/>
                  <a:pt x="21174" y="11991"/>
                  <a:pt x="21154" y="11967"/>
                </a:cubicBezTo>
                <a:cubicBezTo>
                  <a:pt x="21103" y="11904"/>
                  <a:pt x="20991" y="11872"/>
                  <a:pt x="20881" y="11873"/>
                </a:cubicBezTo>
                <a:close/>
                <a:moveTo>
                  <a:pt x="12889" y="12039"/>
                </a:moveTo>
                <a:cubicBezTo>
                  <a:pt x="12889" y="12027"/>
                  <a:pt x="12821" y="12096"/>
                  <a:pt x="12738" y="12196"/>
                </a:cubicBezTo>
                <a:cubicBezTo>
                  <a:pt x="12618" y="12341"/>
                  <a:pt x="12585" y="12394"/>
                  <a:pt x="12572" y="12452"/>
                </a:cubicBezTo>
                <a:cubicBezTo>
                  <a:pt x="12564" y="12492"/>
                  <a:pt x="12559" y="12524"/>
                  <a:pt x="12563" y="12524"/>
                </a:cubicBezTo>
                <a:cubicBezTo>
                  <a:pt x="12567" y="12524"/>
                  <a:pt x="12603" y="12483"/>
                  <a:pt x="12641" y="12430"/>
                </a:cubicBezTo>
                <a:cubicBezTo>
                  <a:pt x="12679" y="12376"/>
                  <a:pt x="12714" y="12331"/>
                  <a:pt x="12719" y="12331"/>
                </a:cubicBezTo>
                <a:cubicBezTo>
                  <a:pt x="12724" y="12331"/>
                  <a:pt x="12756" y="12299"/>
                  <a:pt x="12788" y="12259"/>
                </a:cubicBezTo>
                <a:cubicBezTo>
                  <a:pt x="12842" y="12194"/>
                  <a:pt x="12889" y="12092"/>
                  <a:pt x="12889" y="12039"/>
                </a:cubicBezTo>
                <a:close/>
                <a:moveTo>
                  <a:pt x="17475" y="12138"/>
                </a:moveTo>
                <a:cubicBezTo>
                  <a:pt x="17417" y="12138"/>
                  <a:pt x="17358" y="12317"/>
                  <a:pt x="17365" y="12479"/>
                </a:cubicBezTo>
                <a:cubicBezTo>
                  <a:pt x="17368" y="12545"/>
                  <a:pt x="17376" y="12571"/>
                  <a:pt x="17404" y="12605"/>
                </a:cubicBezTo>
                <a:cubicBezTo>
                  <a:pt x="17423" y="12628"/>
                  <a:pt x="17439" y="12660"/>
                  <a:pt x="17439" y="12677"/>
                </a:cubicBezTo>
                <a:cubicBezTo>
                  <a:pt x="17439" y="12703"/>
                  <a:pt x="17318" y="12936"/>
                  <a:pt x="17257" y="13027"/>
                </a:cubicBezTo>
                <a:cubicBezTo>
                  <a:pt x="17239" y="13054"/>
                  <a:pt x="17240" y="13057"/>
                  <a:pt x="17263" y="13058"/>
                </a:cubicBezTo>
                <a:cubicBezTo>
                  <a:pt x="17298" y="13061"/>
                  <a:pt x="17397" y="12922"/>
                  <a:pt x="17449" y="12798"/>
                </a:cubicBezTo>
                <a:cubicBezTo>
                  <a:pt x="17492" y="12696"/>
                  <a:pt x="17497" y="12690"/>
                  <a:pt x="17521" y="12717"/>
                </a:cubicBezTo>
                <a:cubicBezTo>
                  <a:pt x="17542" y="12740"/>
                  <a:pt x="17550" y="12742"/>
                  <a:pt x="17557" y="12717"/>
                </a:cubicBezTo>
                <a:cubicBezTo>
                  <a:pt x="17570" y="12665"/>
                  <a:pt x="17566" y="12603"/>
                  <a:pt x="17547" y="12578"/>
                </a:cubicBezTo>
                <a:cubicBezTo>
                  <a:pt x="17533" y="12559"/>
                  <a:pt x="17531" y="12519"/>
                  <a:pt x="17531" y="12385"/>
                </a:cubicBezTo>
                <a:cubicBezTo>
                  <a:pt x="17531" y="12194"/>
                  <a:pt x="17518" y="12138"/>
                  <a:pt x="17475" y="12138"/>
                </a:cubicBezTo>
                <a:close/>
                <a:moveTo>
                  <a:pt x="15818" y="12309"/>
                </a:moveTo>
                <a:lnTo>
                  <a:pt x="15785" y="12407"/>
                </a:lnTo>
                <a:lnTo>
                  <a:pt x="15753" y="12502"/>
                </a:lnTo>
                <a:lnTo>
                  <a:pt x="15768" y="12695"/>
                </a:lnTo>
                <a:cubicBezTo>
                  <a:pt x="15794" y="13009"/>
                  <a:pt x="15837" y="13739"/>
                  <a:pt x="15839" y="13916"/>
                </a:cubicBezTo>
                <a:cubicBezTo>
                  <a:pt x="15840" y="14069"/>
                  <a:pt x="15838" y="14088"/>
                  <a:pt x="15813" y="14141"/>
                </a:cubicBezTo>
                <a:cubicBezTo>
                  <a:pt x="15763" y="14243"/>
                  <a:pt x="15593" y="14258"/>
                  <a:pt x="15554" y="14163"/>
                </a:cubicBezTo>
                <a:cubicBezTo>
                  <a:pt x="15528" y="14102"/>
                  <a:pt x="15499" y="13825"/>
                  <a:pt x="15472" y="13382"/>
                </a:cubicBezTo>
                <a:cubicBezTo>
                  <a:pt x="15444" y="12919"/>
                  <a:pt x="15448" y="12941"/>
                  <a:pt x="15416" y="13018"/>
                </a:cubicBezTo>
                <a:lnTo>
                  <a:pt x="15390" y="13081"/>
                </a:lnTo>
                <a:lnTo>
                  <a:pt x="15411" y="13382"/>
                </a:lnTo>
                <a:cubicBezTo>
                  <a:pt x="15423" y="13547"/>
                  <a:pt x="15433" y="13749"/>
                  <a:pt x="15433" y="13831"/>
                </a:cubicBezTo>
                <a:cubicBezTo>
                  <a:pt x="15433" y="13963"/>
                  <a:pt x="15429" y="13989"/>
                  <a:pt x="15401" y="14064"/>
                </a:cubicBezTo>
                <a:cubicBezTo>
                  <a:pt x="15363" y="14169"/>
                  <a:pt x="15310" y="14212"/>
                  <a:pt x="15230" y="14195"/>
                </a:cubicBezTo>
                <a:cubicBezTo>
                  <a:pt x="15167" y="14181"/>
                  <a:pt x="15123" y="14124"/>
                  <a:pt x="15115" y="14051"/>
                </a:cubicBezTo>
                <a:cubicBezTo>
                  <a:pt x="15102" y="13935"/>
                  <a:pt x="15080" y="14067"/>
                  <a:pt x="15077" y="14271"/>
                </a:cubicBezTo>
                <a:cubicBezTo>
                  <a:pt x="15076" y="14372"/>
                  <a:pt x="15103" y="14417"/>
                  <a:pt x="15185" y="14437"/>
                </a:cubicBezTo>
                <a:cubicBezTo>
                  <a:pt x="15274" y="14459"/>
                  <a:pt x="15344" y="14393"/>
                  <a:pt x="15409" y="14230"/>
                </a:cubicBezTo>
                <a:lnTo>
                  <a:pt x="15463" y="14096"/>
                </a:lnTo>
                <a:lnTo>
                  <a:pt x="15487" y="14230"/>
                </a:lnTo>
                <a:cubicBezTo>
                  <a:pt x="15511" y="14362"/>
                  <a:pt x="15530" y="14404"/>
                  <a:pt x="15584" y="14446"/>
                </a:cubicBezTo>
                <a:cubicBezTo>
                  <a:pt x="15622" y="14476"/>
                  <a:pt x="15755" y="14448"/>
                  <a:pt x="15796" y="14401"/>
                </a:cubicBezTo>
                <a:cubicBezTo>
                  <a:pt x="15839" y="14351"/>
                  <a:pt x="15863" y="14234"/>
                  <a:pt x="15878" y="14019"/>
                </a:cubicBezTo>
                <a:cubicBezTo>
                  <a:pt x="15887" y="13892"/>
                  <a:pt x="15887" y="13801"/>
                  <a:pt x="15872" y="13539"/>
                </a:cubicBezTo>
                <a:cubicBezTo>
                  <a:pt x="15862" y="13362"/>
                  <a:pt x="15848" y="13130"/>
                  <a:pt x="15842" y="13023"/>
                </a:cubicBezTo>
                <a:cubicBezTo>
                  <a:pt x="15830" y="12799"/>
                  <a:pt x="15835" y="12729"/>
                  <a:pt x="15870" y="12627"/>
                </a:cubicBezTo>
                <a:cubicBezTo>
                  <a:pt x="15887" y="12579"/>
                  <a:pt x="15893" y="12549"/>
                  <a:pt x="15885" y="12538"/>
                </a:cubicBezTo>
                <a:cubicBezTo>
                  <a:pt x="15879" y="12528"/>
                  <a:pt x="15862" y="12471"/>
                  <a:pt x="15846" y="12412"/>
                </a:cubicBezTo>
                <a:lnTo>
                  <a:pt x="15818" y="12309"/>
                </a:lnTo>
                <a:close/>
                <a:moveTo>
                  <a:pt x="6934" y="12331"/>
                </a:moveTo>
                <a:lnTo>
                  <a:pt x="6904" y="12430"/>
                </a:lnTo>
                <a:cubicBezTo>
                  <a:pt x="6889" y="12483"/>
                  <a:pt x="6876" y="12532"/>
                  <a:pt x="6877" y="12542"/>
                </a:cubicBezTo>
                <a:cubicBezTo>
                  <a:pt x="6877" y="12552"/>
                  <a:pt x="6893" y="12592"/>
                  <a:pt x="6914" y="12627"/>
                </a:cubicBezTo>
                <a:cubicBezTo>
                  <a:pt x="6934" y="12663"/>
                  <a:pt x="6955" y="12694"/>
                  <a:pt x="6958" y="12695"/>
                </a:cubicBezTo>
                <a:cubicBezTo>
                  <a:pt x="6966" y="12697"/>
                  <a:pt x="7019" y="12500"/>
                  <a:pt x="7014" y="12488"/>
                </a:cubicBezTo>
                <a:cubicBezTo>
                  <a:pt x="7013" y="12484"/>
                  <a:pt x="6995" y="12448"/>
                  <a:pt x="6973" y="12407"/>
                </a:cubicBezTo>
                <a:lnTo>
                  <a:pt x="6934" y="12331"/>
                </a:lnTo>
                <a:close/>
                <a:moveTo>
                  <a:pt x="3188" y="12362"/>
                </a:moveTo>
                <a:cubicBezTo>
                  <a:pt x="3181" y="12365"/>
                  <a:pt x="3170" y="12393"/>
                  <a:pt x="3152" y="12443"/>
                </a:cubicBezTo>
                <a:lnTo>
                  <a:pt x="3124" y="12524"/>
                </a:lnTo>
                <a:lnTo>
                  <a:pt x="3139" y="12735"/>
                </a:lnTo>
                <a:cubicBezTo>
                  <a:pt x="3176" y="13269"/>
                  <a:pt x="3188" y="13953"/>
                  <a:pt x="3161" y="14078"/>
                </a:cubicBezTo>
                <a:cubicBezTo>
                  <a:pt x="3140" y="14178"/>
                  <a:pt x="3082" y="14226"/>
                  <a:pt x="2979" y="14226"/>
                </a:cubicBezTo>
                <a:cubicBezTo>
                  <a:pt x="2923" y="14226"/>
                  <a:pt x="2884" y="14239"/>
                  <a:pt x="2866" y="14262"/>
                </a:cubicBezTo>
                <a:cubicBezTo>
                  <a:pt x="2823" y="14315"/>
                  <a:pt x="2758" y="14505"/>
                  <a:pt x="2741" y="14626"/>
                </a:cubicBezTo>
                <a:cubicBezTo>
                  <a:pt x="2722" y="14762"/>
                  <a:pt x="2726" y="14774"/>
                  <a:pt x="2841" y="14841"/>
                </a:cubicBezTo>
                <a:cubicBezTo>
                  <a:pt x="2941" y="14900"/>
                  <a:pt x="2952" y="14936"/>
                  <a:pt x="2890" y="15007"/>
                </a:cubicBezTo>
                <a:cubicBezTo>
                  <a:pt x="2803" y="15105"/>
                  <a:pt x="2704" y="15153"/>
                  <a:pt x="2573" y="15156"/>
                </a:cubicBezTo>
                <a:cubicBezTo>
                  <a:pt x="2458" y="15157"/>
                  <a:pt x="2441" y="15151"/>
                  <a:pt x="2389" y="15093"/>
                </a:cubicBezTo>
                <a:cubicBezTo>
                  <a:pt x="2358" y="15058"/>
                  <a:pt x="2324" y="14999"/>
                  <a:pt x="2315" y="14962"/>
                </a:cubicBezTo>
                <a:cubicBezTo>
                  <a:pt x="2286" y="14857"/>
                  <a:pt x="2292" y="14691"/>
                  <a:pt x="2329" y="14518"/>
                </a:cubicBezTo>
                <a:cubicBezTo>
                  <a:pt x="2366" y="14350"/>
                  <a:pt x="2355" y="14322"/>
                  <a:pt x="2311" y="14468"/>
                </a:cubicBezTo>
                <a:cubicBezTo>
                  <a:pt x="2271" y="14601"/>
                  <a:pt x="2249" y="14778"/>
                  <a:pt x="2249" y="14949"/>
                </a:cubicBezTo>
                <a:cubicBezTo>
                  <a:pt x="2249" y="15230"/>
                  <a:pt x="2310" y="15366"/>
                  <a:pt x="2462" y="15412"/>
                </a:cubicBezTo>
                <a:cubicBezTo>
                  <a:pt x="2690" y="15480"/>
                  <a:pt x="2973" y="15181"/>
                  <a:pt x="3011" y="14832"/>
                </a:cubicBezTo>
                <a:cubicBezTo>
                  <a:pt x="3020" y="14750"/>
                  <a:pt x="2990" y="14699"/>
                  <a:pt x="2912" y="14662"/>
                </a:cubicBezTo>
                <a:cubicBezTo>
                  <a:pt x="2758" y="14589"/>
                  <a:pt x="2784" y="14490"/>
                  <a:pt x="2964" y="14464"/>
                </a:cubicBezTo>
                <a:cubicBezTo>
                  <a:pt x="3022" y="14456"/>
                  <a:pt x="3083" y="14437"/>
                  <a:pt x="3098" y="14419"/>
                </a:cubicBezTo>
                <a:cubicBezTo>
                  <a:pt x="3113" y="14402"/>
                  <a:pt x="3142" y="14325"/>
                  <a:pt x="3161" y="14253"/>
                </a:cubicBezTo>
                <a:cubicBezTo>
                  <a:pt x="3181" y="14181"/>
                  <a:pt x="3201" y="14132"/>
                  <a:pt x="3204" y="14141"/>
                </a:cubicBezTo>
                <a:cubicBezTo>
                  <a:pt x="3208" y="14149"/>
                  <a:pt x="3221" y="14202"/>
                  <a:pt x="3232" y="14257"/>
                </a:cubicBezTo>
                <a:cubicBezTo>
                  <a:pt x="3264" y="14412"/>
                  <a:pt x="3304" y="14453"/>
                  <a:pt x="3407" y="14451"/>
                </a:cubicBezTo>
                <a:cubicBezTo>
                  <a:pt x="3475" y="14449"/>
                  <a:pt x="3511" y="14434"/>
                  <a:pt x="3584" y="14374"/>
                </a:cubicBezTo>
                <a:cubicBezTo>
                  <a:pt x="3697" y="14281"/>
                  <a:pt x="3930" y="14020"/>
                  <a:pt x="3947" y="13966"/>
                </a:cubicBezTo>
                <a:cubicBezTo>
                  <a:pt x="3958" y="13928"/>
                  <a:pt x="3966" y="13763"/>
                  <a:pt x="3956" y="13763"/>
                </a:cubicBezTo>
                <a:cubicBezTo>
                  <a:pt x="3954" y="13763"/>
                  <a:pt x="3909" y="13811"/>
                  <a:pt x="3858" y="13871"/>
                </a:cubicBezTo>
                <a:cubicBezTo>
                  <a:pt x="3800" y="13939"/>
                  <a:pt x="3752" y="13984"/>
                  <a:pt x="3729" y="13984"/>
                </a:cubicBezTo>
                <a:cubicBezTo>
                  <a:pt x="3686" y="13984"/>
                  <a:pt x="3609" y="13871"/>
                  <a:pt x="3582" y="13772"/>
                </a:cubicBezTo>
                <a:cubicBezTo>
                  <a:pt x="3564" y="13707"/>
                  <a:pt x="3564" y="13709"/>
                  <a:pt x="3597" y="13642"/>
                </a:cubicBezTo>
                <a:cubicBezTo>
                  <a:pt x="3631" y="13573"/>
                  <a:pt x="3725" y="13499"/>
                  <a:pt x="3776" y="13499"/>
                </a:cubicBezTo>
                <a:cubicBezTo>
                  <a:pt x="3792" y="13499"/>
                  <a:pt x="3820" y="13508"/>
                  <a:pt x="3839" y="13521"/>
                </a:cubicBezTo>
                <a:cubicBezTo>
                  <a:pt x="3884" y="13552"/>
                  <a:pt x="3889" y="13536"/>
                  <a:pt x="3859" y="13458"/>
                </a:cubicBezTo>
                <a:cubicBezTo>
                  <a:pt x="3827" y="13374"/>
                  <a:pt x="3767" y="13301"/>
                  <a:pt x="3729" y="13301"/>
                </a:cubicBezTo>
                <a:cubicBezTo>
                  <a:pt x="3657" y="13301"/>
                  <a:pt x="3570" y="13462"/>
                  <a:pt x="3523" y="13687"/>
                </a:cubicBezTo>
                <a:cubicBezTo>
                  <a:pt x="3490" y="13844"/>
                  <a:pt x="3490" y="13965"/>
                  <a:pt x="3523" y="14069"/>
                </a:cubicBezTo>
                <a:lnTo>
                  <a:pt x="3549" y="14150"/>
                </a:lnTo>
                <a:lnTo>
                  <a:pt x="3526" y="14181"/>
                </a:lnTo>
                <a:cubicBezTo>
                  <a:pt x="3513" y="14198"/>
                  <a:pt x="3463" y="14212"/>
                  <a:pt x="3411" y="14213"/>
                </a:cubicBezTo>
                <a:cubicBezTo>
                  <a:pt x="3328" y="14214"/>
                  <a:pt x="3316" y="14208"/>
                  <a:pt x="3294" y="14159"/>
                </a:cubicBezTo>
                <a:cubicBezTo>
                  <a:pt x="3260" y="14083"/>
                  <a:pt x="3250" y="13974"/>
                  <a:pt x="3232" y="13579"/>
                </a:cubicBezTo>
                <a:cubicBezTo>
                  <a:pt x="3218" y="13251"/>
                  <a:pt x="3195" y="12567"/>
                  <a:pt x="3195" y="12425"/>
                </a:cubicBezTo>
                <a:cubicBezTo>
                  <a:pt x="3195" y="12380"/>
                  <a:pt x="3194" y="12360"/>
                  <a:pt x="3188" y="12362"/>
                </a:cubicBezTo>
                <a:close/>
                <a:moveTo>
                  <a:pt x="1391" y="12452"/>
                </a:moveTo>
                <a:lnTo>
                  <a:pt x="1375" y="12533"/>
                </a:lnTo>
                <a:cubicBezTo>
                  <a:pt x="1361" y="12593"/>
                  <a:pt x="1356" y="12669"/>
                  <a:pt x="1356" y="12852"/>
                </a:cubicBezTo>
                <a:cubicBezTo>
                  <a:pt x="1355" y="13192"/>
                  <a:pt x="1320" y="13742"/>
                  <a:pt x="1296" y="13777"/>
                </a:cubicBezTo>
                <a:cubicBezTo>
                  <a:pt x="1292" y="13783"/>
                  <a:pt x="1274" y="13717"/>
                  <a:pt x="1257" y="13633"/>
                </a:cubicBezTo>
                <a:cubicBezTo>
                  <a:pt x="1219" y="13446"/>
                  <a:pt x="1153" y="13262"/>
                  <a:pt x="1056" y="13067"/>
                </a:cubicBezTo>
                <a:cubicBezTo>
                  <a:pt x="972" y="12898"/>
                  <a:pt x="853" y="12737"/>
                  <a:pt x="820" y="12749"/>
                </a:cubicBezTo>
                <a:cubicBezTo>
                  <a:pt x="800" y="12755"/>
                  <a:pt x="797" y="12771"/>
                  <a:pt x="794" y="12906"/>
                </a:cubicBezTo>
                <a:cubicBezTo>
                  <a:pt x="790" y="13112"/>
                  <a:pt x="806" y="13178"/>
                  <a:pt x="881" y="13265"/>
                </a:cubicBezTo>
                <a:cubicBezTo>
                  <a:pt x="940" y="13333"/>
                  <a:pt x="944" y="13334"/>
                  <a:pt x="963" y="13292"/>
                </a:cubicBezTo>
                <a:cubicBezTo>
                  <a:pt x="991" y="13231"/>
                  <a:pt x="1019" y="13255"/>
                  <a:pt x="1088" y="13400"/>
                </a:cubicBezTo>
                <a:cubicBezTo>
                  <a:pt x="1203" y="13642"/>
                  <a:pt x="1273" y="13881"/>
                  <a:pt x="1261" y="13992"/>
                </a:cubicBezTo>
                <a:cubicBezTo>
                  <a:pt x="1247" y="14126"/>
                  <a:pt x="1119" y="14366"/>
                  <a:pt x="967" y="14540"/>
                </a:cubicBezTo>
                <a:cubicBezTo>
                  <a:pt x="921" y="14593"/>
                  <a:pt x="883" y="14644"/>
                  <a:pt x="883" y="14653"/>
                </a:cubicBezTo>
                <a:cubicBezTo>
                  <a:pt x="883" y="14682"/>
                  <a:pt x="1009" y="14642"/>
                  <a:pt x="1079" y="14590"/>
                </a:cubicBezTo>
                <a:cubicBezTo>
                  <a:pt x="1135" y="14547"/>
                  <a:pt x="1157" y="14512"/>
                  <a:pt x="1202" y="14406"/>
                </a:cubicBezTo>
                <a:cubicBezTo>
                  <a:pt x="1270" y="14240"/>
                  <a:pt x="1307" y="14048"/>
                  <a:pt x="1341" y="13692"/>
                </a:cubicBezTo>
                <a:cubicBezTo>
                  <a:pt x="1356" y="13537"/>
                  <a:pt x="1370" y="13396"/>
                  <a:pt x="1373" y="13377"/>
                </a:cubicBezTo>
                <a:cubicBezTo>
                  <a:pt x="1382" y="13301"/>
                  <a:pt x="1396" y="13401"/>
                  <a:pt x="1412" y="13656"/>
                </a:cubicBezTo>
                <a:cubicBezTo>
                  <a:pt x="1447" y="14240"/>
                  <a:pt x="1468" y="14372"/>
                  <a:pt x="1533" y="14433"/>
                </a:cubicBezTo>
                <a:cubicBezTo>
                  <a:pt x="1585" y="14481"/>
                  <a:pt x="1727" y="14470"/>
                  <a:pt x="1775" y="14415"/>
                </a:cubicBezTo>
                <a:cubicBezTo>
                  <a:pt x="1847" y="14333"/>
                  <a:pt x="1876" y="13970"/>
                  <a:pt x="1831" y="13728"/>
                </a:cubicBezTo>
                <a:lnTo>
                  <a:pt x="1808" y="13606"/>
                </a:lnTo>
                <a:lnTo>
                  <a:pt x="1782" y="13714"/>
                </a:lnTo>
                <a:cubicBezTo>
                  <a:pt x="1760" y="13807"/>
                  <a:pt x="1758" y="13830"/>
                  <a:pt x="1769" y="13871"/>
                </a:cubicBezTo>
                <a:cubicBezTo>
                  <a:pt x="1776" y="13898"/>
                  <a:pt x="1789" y="13959"/>
                  <a:pt x="1799" y="14006"/>
                </a:cubicBezTo>
                <a:cubicBezTo>
                  <a:pt x="1816" y="14089"/>
                  <a:pt x="1817" y="14091"/>
                  <a:pt x="1797" y="14132"/>
                </a:cubicBezTo>
                <a:cubicBezTo>
                  <a:pt x="1766" y="14195"/>
                  <a:pt x="1699" y="14233"/>
                  <a:pt x="1628" y="14222"/>
                </a:cubicBezTo>
                <a:cubicBezTo>
                  <a:pt x="1569" y="14213"/>
                  <a:pt x="1562" y="14200"/>
                  <a:pt x="1533" y="14123"/>
                </a:cubicBezTo>
                <a:cubicBezTo>
                  <a:pt x="1508" y="14057"/>
                  <a:pt x="1496" y="13989"/>
                  <a:pt x="1479" y="13822"/>
                </a:cubicBezTo>
                <a:cubicBezTo>
                  <a:pt x="1447" y="13504"/>
                  <a:pt x="1419" y="13107"/>
                  <a:pt x="1404" y="12758"/>
                </a:cubicBezTo>
                <a:lnTo>
                  <a:pt x="1391" y="12452"/>
                </a:lnTo>
                <a:close/>
                <a:moveTo>
                  <a:pt x="6443" y="12488"/>
                </a:moveTo>
                <a:lnTo>
                  <a:pt x="6408" y="12582"/>
                </a:lnTo>
                <a:lnTo>
                  <a:pt x="6370" y="12677"/>
                </a:lnTo>
                <a:lnTo>
                  <a:pt x="6378" y="12973"/>
                </a:lnTo>
                <a:cubicBezTo>
                  <a:pt x="6381" y="13135"/>
                  <a:pt x="6393" y="13462"/>
                  <a:pt x="6404" y="13701"/>
                </a:cubicBezTo>
                <a:cubicBezTo>
                  <a:pt x="6415" y="13940"/>
                  <a:pt x="6424" y="14219"/>
                  <a:pt x="6424" y="14320"/>
                </a:cubicBezTo>
                <a:cubicBezTo>
                  <a:pt x="6424" y="14488"/>
                  <a:pt x="6424" y="14500"/>
                  <a:pt x="6439" y="14464"/>
                </a:cubicBezTo>
                <a:cubicBezTo>
                  <a:pt x="6448" y="14442"/>
                  <a:pt x="6461" y="14344"/>
                  <a:pt x="6467" y="14239"/>
                </a:cubicBezTo>
                <a:cubicBezTo>
                  <a:pt x="6476" y="14088"/>
                  <a:pt x="6473" y="13933"/>
                  <a:pt x="6454" y="13364"/>
                </a:cubicBezTo>
                <a:cubicBezTo>
                  <a:pt x="6441" y="12983"/>
                  <a:pt x="6434" y="12633"/>
                  <a:pt x="6437" y="12582"/>
                </a:cubicBezTo>
                <a:lnTo>
                  <a:pt x="6443" y="12488"/>
                </a:lnTo>
                <a:close/>
                <a:moveTo>
                  <a:pt x="16125" y="12488"/>
                </a:moveTo>
                <a:lnTo>
                  <a:pt x="16090" y="12582"/>
                </a:lnTo>
                <a:lnTo>
                  <a:pt x="16055" y="12677"/>
                </a:lnTo>
                <a:lnTo>
                  <a:pt x="16060" y="12973"/>
                </a:lnTo>
                <a:cubicBezTo>
                  <a:pt x="16064" y="13135"/>
                  <a:pt x="16075" y="13462"/>
                  <a:pt x="16086" y="13701"/>
                </a:cubicBezTo>
                <a:cubicBezTo>
                  <a:pt x="16097" y="13940"/>
                  <a:pt x="16107" y="14219"/>
                  <a:pt x="16107" y="14320"/>
                </a:cubicBezTo>
                <a:cubicBezTo>
                  <a:pt x="16107" y="14488"/>
                  <a:pt x="16109" y="14500"/>
                  <a:pt x="16123" y="14464"/>
                </a:cubicBezTo>
                <a:cubicBezTo>
                  <a:pt x="16133" y="14442"/>
                  <a:pt x="16143" y="14344"/>
                  <a:pt x="16149" y="14239"/>
                </a:cubicBezTo>
                <a:cubicBezTo>
                  <a:pt x="16159" y="14088"/>
                  <a:pt x="16158" y="13933"/>
                  <a:pt x="16138" y="13364"/>
                </a:cubicBezTo>
                <a:cubicBezTo>
                  <a:pt x="16125" y="12983"/>
                  <a:pt x="16116" y="12633"/>
                  <a:pt x="16120" y="12582"/>
                </a:cubicBezTo>
                <a:lnTo>
                  <a:pt x="16125" y="12488"/>
                </a:lnTo>
                <a:close/>
                <a:moveTo>
                  <a:pt x="526" y="12502"/>
                </a:moveTo>
                <a:cubicBezTo>
                  <a:pt x="516" y="12501"/>
                  <a:pt x="466" y="12667"/>
                  <a:pt x="466" y="12699"/>
                </a:cubicBezTo>
                <a:cubicBezTo>
                  <a:pt x="466" y="12708"/>
                  <a:pt x="483" y="12750"/>
                  <a:pt x="505" y="12789"/>
                </a:cubicBezTo>
                <a:lnTo>
                  <a:pt x="546" y="12861"/>
                </a:lnTo>
                <a:lnTo>
                  <a:pt x="563" y="12807"/>
                </a:lnTo>
                <a:cubicBezTo>
                  <a:pt x="605" y="12679"/>
                  <a:pt x="607" y="12658"/>
                  <a:pt x="571" y="12578"/>
                </a:cubicBezTo>
                <a:cubicBezTo>
                  <a:pt x="552" y="12537"/>
                  <a:pt x="531" y="12502"/>
                  <a:pt x="526" y="12502"/>
                </a:cubicBezTo>
                <a:close/>
                <a:moveTo>
                  <a:pt x="1743" y="12502"/>
                </a:moveTo>
                <a:cubicBezTo>
                  <a:pt x="1733" y="12501"/>
                  <a:pt x="1682" y="12667"/>
                  <a:pt x="1682" y="12699"/>
                </a:cubicBezTo>
                <a:cubicBezTo>
                  <a:pt x="1682" y="12708"/>
                  <a:pt x="1701" y="12750"/>
                  <a:pt x="1723" y="12789"/>
                </a:cubicBezTo>
                <a:lnTo>
                  <a:pt x="1764" y="12861"/>
                </a:lnTo>
                <a:lnTo>
                  <a:pt x="1780" y="12807"/>
                </a:lnTo>
                <a:cubicBezTo>
                  <a:pt x="1823" y="12679"/>
                  <a:pt x="1822" y="12658"/>
                  <a:pt x="1786" y="12578"/>
                </a:cubicBezTo>
                <a:cubicBezTo>
                  <a:pt x="1767" y="12537"/>
                  <a:pt x="1749" y="12502"/>
                  <a:pt x="1743" y="12502"/>
                </a:cubicBezTo>
                <a:close/>
                <a:moveTo>
                  <a:pt x="11327" y="12506"/>
                </a:moveTo>
                <a:cubicBezTo>
                  <a:pt x="11318" y="12503"/>
                  <a:pt x="11300" y="12526"/>
                  <a:pt x="11265" y="12573"/>
                </a:cubicBezTo>
                <a:cubicBezTo>
                  <a:pt x="11206" y="12655"/>
                  <a:pt x="11133" y="12833"/>
                  <a:pt x="11113" y="12951"/>
                </a:cubicBezTo>
                <a:cubicBezTo>
                  <a:pt x="11079" y="13144"/>
                  <a:pt x="11105" y="13281"/>
                  <a:pt x="11191" y="13386"/>
                </a:cubicBezTo>
                <a:cubicBezTo>
                  <a:pt x="11218" y="13419"/>
                  <a:pt x="11241" y="13458"/>
                  <a:pt x="11245" y="13472"/>
                </a:cubicBezTo>
                <a:cubicBezTo>
                  <a:pt x="11249" y="13485"/>
                  <a:pt x="11230" y="13555"/>
                  <a:pt x="11204" y="13624"/>
                </a:cubicBezTo>
                <a:cubicBezTo>
                  <a:pt x="11178" y="13694"/>
                  <a:pt x="11140" y="13815"/>
                  <a:pt x="11118" y="13894"/>
                </a:cubicBezTo>
                <a:cubicBezTo>
                  <a:pt x="11039" y="14190"/>
                  <a:pt x="11079" y="14337"/>
                  <a:pt x="11280" y="14468"/>
                </a:cubicBezTo>
                <a:cubicBezTo>
                  <a:pt x="11316" y="14492"/>
                  <a:pt x="11351" y="14512"/>
                  <a:pt x="11359" y="14513"/>
                </a:cubicBezTo>
                <a:cubicBezTo>
                  <a:pt x="11372" y="14516"/>
                  <a:pt x="11415" y="14312"/>
                  <a:pt x="11409" y="14271"/>
                </a:cubicBezTo>
                <a:cubicBezTo>
                  <a:pt x="11407" y="14258"/>
                  <a:pt x="11369" y="14217"/>
                  <a:pt x="11325" y="14181"/>
                </a:cubicBezTo>
                <a:cubicBezTo>
                  <a:pt x="11153" y="14042"/>
                  <a:pt x="11142" y="13969"/>
                  <a:pt x="11252" y="13678"/>
                </a:cubicBezTo>
                <a:cubicBezTo>
                  <a:pt x="11343" y="13440"/>
                  <a:pt x="11360" y="13379"/>
                  <a:pt x="11360" y="13305"/>
                </a:cubicBezTo>
                <a:cubicBezTo>
                  <a:pt x="11360" y="13250"/>
                  <a:pt x="11352" y="13229"/>
                  <a:pt x="11308" y="13180"/>
                </a:cubicBezTo>
                <a:cubicBezTo>
                  <a:pt x="11236" y="13099"/>
                  <a:pt x="11200" y="13020"/>
                  <a:pt x="11200" y="12946"/>
                </a:cubicBezTo>
                <a:cubicBezTo>
                  <a:pt x="11200" y="12877"/>
                  <a:pt x="11244" y="12767"/>
                  <a:pt x="11290" y="12722"/>
                </a:cubicBezTo>
                <a:cubicBezTo>
                  <a:pt x="11312" y="12700"/>
                  <a:pt x="11321" y="12667"/>
                  <a:pt x="11329" y="12596"/>
                </a:cubicBezTo>
                <a:cubicBezTo>
                  <a:pt x="11335" y="12537"/>
                  <a:pt x="11336" y="12510"/>
                  <a:pt x="11327" y="12506"/>
                </a:cubicBezTo>
                <a:close/>
                <a:moveTo>
                  <a:pt x="241" y="12551"/>
                </a:moveTo>
                <a:cubicBezTo>
                  <a:pt x="237" y="12551"/>
                  <a:pt x="227" y="12583"/>
                  <a:pt x="217" y="12623"/>
                </a:cubicBezTo>
                <a:cubicBezTo>
                  <a:pt x="195" y="12711"/>
                  <a:pt x="185" y="12714"/>
                  <a:pt x="142" y="12636"/>
                </a:cubicBezTo>
                <a:cubicBezTo>
                  <a:pt x="124" y="12603"/>
                  <a:pt x="108" y="12573"/>
                  <a:pt x="105" y="12573"/>
                </a:cubicBezTo>
                <a:cubicBezTo>
                  <a:pt x="103" y="12573"/>
                  <a:pt x="90" y="12616"/>
                  <a:pt x="75" y="12668"/>
                </a:cubicBezTo>
                <a:lnTo>
                  <a:pt x="49" y="12762"/>
                </a:lnTo>
                <a:lnTo>
                  <a:pt x="92" y="12838"/>
                </a:lnTo>
                <a:cubicBezTo>
                  <a:pt x="115" y="12880"/>
                  <a:pt x="137" y="12914"/>
                  <a:pt x="141" y="12915"/>
                </a:cubicBezTo>
                <a:cubicBezTo>
                  <a:pt x="144" y="12915"/>
                  <a:pt x="157" y="12877"/>
                  <a:pt x="169" y="12829"/>
                </a:cubicBezTo>
                <a:cubicBezTo>
                  <a:pt x="190" y="12740"/>
                  <a:pt x="191" y="12737"/>
                  <a:pt x="241" y="12820"/>
                </a:cubicBezTo>
                <a:cubicBezTo>
                  <a:pt x="256" y="12845"/>
                  <a:pt x="270" y="12865"/>
                  <a:pt x="273" y="12865"/>
                </a:cubicBezTo>
                <a:cubicBezTo>
                  <a:pt x="275" y="12865"/>
                  <a:pt x="288" y="12823"/>
                  <a:pt x="303" y="12771"/>
                </a:cubicBezTo>
                <a:lnTo>
                  <a:pt x="329" y="12677"/>
                </a:lnTo>
                <a:lnTo>
                  <a:pt x="290" y="12614"/>
                </a:lnTo>
                <a:cubicBezTo>
                  <a:pt x="268" y="12579"/>
                  <a:pt x="246" y="12551"/>
                  <a:pt x="241" y="12551"/>
                </a:cubicBezTo>
                <a:close/>
                <a:moveTo>
                  <a:pt x="9361" y="12551"/>
                </a:moveTo>
                <a:cubicBezTo>
                  <a:pt x="9357" y="12551"/>
                  <a:pt x="9345" y="12583"/>
                  <a:pt x="9335" y="12623"/>
                </a:cubicBezTo>
                <a:cubicBezTo>
                  <a:pt x="9314" y="12711"/>
                  <a:pt x="9305" y="12714"/>
                  <a:pt x="9263" y="12636"/>
                </a:cubicBezTo>
                <a:cubicBezTo>
                  <a:pt x="9245" y="12603"/>
                  <a:pt x="9228" y="12573"/>
                  <a:pt x="9226" y="12573"/>
                </a:cubicBezTo>
                <a:cubicBezTo>
                  <a:pt x="9223" y="12573"/>
                  <a:pt x="9210" y="12616"/>
                  <a:pt x="9196" y="12668"/>
                </a:cubicBezTo>
                <a:lnTo>
                  <a:pt x="9170" y="12762"/>
                </a:lnTo>
                <a:lnTo>
                  <a:pt x="9212" y="12838"/>
                </a:lnTo>
                <a:cubicBezTo>
                  <a:pt x="9236" y="12880"/>
                  <a:pt x="9257" y="12914"/>
                  <a:pt x="9261" y="12915"/>
                </a:cubicBezTo>
                <a:cubicBezTo>
                  <a:pt x="9264" y="12915"/>
                  <a:pt x="9277" y="12877"/>
                  <a:pt x="9289" y="12829"/>
                </a:cubicBezTo>
                <a:cubicBezTo>
                  <a:pt x="9311" y="12740"/>
                  <a:pt x="9312" y="12737"/>
                  <a:pt x="9361" y="12820"/>
                </a:cubicBezTo>
                <a:cubicBezTo>
                  <a:pt x="9376" y="12845"/>
                  <a:pt x="9390" y="12865"/>
                  <a:pt x="9393" y="12865"/>
                </a:cubicBezTo>
                <a:cubicBezTo>
                  <a:pt x="9396" y="12865"/>
                  <a:pt x="9409" y="12823"/>
                  <a:pt x="9423" y="12771"/>
                </a:cubicBezTo>
                <a:lnTo>
                  <a:pt x="9449" y="12677"/>
                </a:lnTo>
                <a:lnTo>
                  <a:pt x="9410" y="12614"/>
                </a:lnTo>
                <a:cubicBezTo>
                  <a:pt x="9388" y="12579"/>
                  <a:pt x="9366" y="12551"/>
                  <a:pt x="9361" y="12551"/>
                </a:cubicBezTo>
                <a:close/>
                <a:moveTo>
                  <a:pt x="14225" y="12735"/>
                </a:moveTo>
                <a:lnTo>
                  <a:pt x="14199" y="12807"/>
                </a:lnTo>
                <a:cubicBezTo>
                  <a:pt x="14153" y="12943"/>
                  <a:pt x="14153" y="12951"/>
                  <a:pt x="14199" y="13032"/>
                </a:cubicBezTo>
                <a:cubicBezTo>
                  <a:pt x="14222" y="13073"/>
                  <a:pt x="14244" y="13107"/>
                  <a:pt x="14247" y="13108"/>
                </a:cubicBezTo>
                <a:cubicBezTo>
                  <a:pt x="14254" y="13110"/>
                  <a:pt x="14303" y="12916"/>
                  <a:pt x="14299" y="12901"/>
                </a:cubicBezTo>
                <a:cubicBezTo>
                  <a:pt x="14298" y="12895"/>
                  <a:pt x="14280" y="12854"/>
                  <a:pt x="14260" y="12811"/>
                </a:cubicBezTo>
                <a:lnTo>
                  <a:pt x="14225" y="12735"/>
                </a:lnTo>
                <a:close/>
                <a:moveTo>
                  <a:pt x="12790" y="12829"/>
                </a:moveTo>
                <a:cubicBezTo>
                  <a:pt x="12783" y="12826"/>
                  <a:pt x="12780" y="12835"/>
                  <a:pt x="12773" y="12856"/>
                </a:cubicBezTo>
                <a:cubicBezTo>
                  <a:pt x="12727" y="13009"/>
                  <a:pt x="12734" y="13005"/>
                  <a:pt x="12695" y="12933"/>
                </a:cubicBezTo>
                <a:cubicBezTo>
                  <a:pt x="12675" y="12897"/>
                  <a:pt x="12655" y="12865"/>
                  <a:pt x="12650" y="12865"/>
                </a:cubicBezTo>
                <a:cubicBezTo>
                  <a:pt x="12646" y="12866"/>
                  <a:pt x="12632" y="12907"/>
                  <a:pt x="12619" y="12955"/>
                </a:cubicBezTo>
                <a:cubicBezTo>
                  <a:pt x="12596" y="13039"/>
                  <a:pt x="12597" y="13042"/>
                  <a:pt x="12615" y="13072"/>
                </a:cubicBezTo>
                <a:cubicBezTo>
                  <a:pt x="12625" y="13089"/>
                  <a:pt x="12644" y="13125"/>
                  <a:pt x="12658" y="13153"/>
                </a:cubicBezTo>
                <a:cubicBezTo>
                  <a:pt x="12672" y="13181"/>
                  <a:pt x="12683" y="13206"/>
                  <a:pt x="12684" y="13207"/>
                </a:cubicBezTo>
                <a:cubicBezTo>
                  <a:pt x="12685" y="13207"/>
                  <a:pt x="12695" y="13168"/>
                  <a:pt x="12706" y="13121"/>
                </a:cubicBezTo>
                <a:cubicBezTo>
                  <a:pt x="12731" y="13020"/>
                  <a:pt x="12741" y="13018"/>
                  <a:pt x="12784" y="13099"/>
                </a:cubicBezTo>
                <a:lnTo>
                  <a:pt x="12818" y="13157"/>
                </a:lnTo>
                <a:lnTo>
                  <a:pt x="12846" y="13058"/>
                </a:lnTo>
                <a:cubicBezTo>
                  <a:pt x="12861" y="13004"/>
                  <a:pt x="12870" y="12959"/>
                  <a:pt x="12868" y="12955"/>
                </a:cubicBezTo>
                <a:cubicBezTo>
                  <a:pt x="12866" y="12952"/>
                  <a:pt x="12846" y="12916"/>
                  <a:pt x="12825" y="12879"/>
                </a:cubicBezTo>
                <a:cubicBezTo>
                  <a:pt x="12807" y="12846"/>
                  <a:pt x="12797" y="12832"/>
                  <a:pt x="12790" y="12829"/>
                </a:cubicBezTo>
                <a:close/>
                <a:moveTo>
                  <a:pt x="14861" y="12829"/>
                </a:moveTo>
                <a:cubicBezTo>
                  <a:pt x="14855" y="12826"/>
                  <a:pt x="14851" y="12835"/>
                  <a:pt x="14845" y="12856"/>
                </a:cubicBezTo>
                <a:cubicBezTo>
                  <a:pt x="14799" y="13009"/>
                  <a:pt x="14806" y="13005"/>
                  <a:pt x="14767" y="12933"/>
                </a:cubicBezTo>
                <a:cubicBezTo>
                  <a:pt x="14747" y="12897"/>
                  <a:pt x="14726" y="12865"/>
                  <a:pt x="14722" y="12865"/>
                </a:cubicBezTo>
                <a:cubicBezTo>
                  <a:pt x="14717" y="12866"/>
                  <a:pt x="14703" y="12907"/>
                  <a:pt x="14690" y="12955"/>
                </a:cubicBezTo>
                <a:cubicBezTo>
                  <a:pt x="14668" y="13039"/>
                  <a:pt x="14669" y="13042"/>
                  <a:pt x="14687" y="13072"/>
                </a:cubicBezTo>
                <a:cubicBezTo>
                  <a:pt x="14697" y="13089"/>
                  <a:pt x="14716" y="13125"/>
                  <a:pt x="14729" y="13153"/>
                </a:cubicBezTo>
                <a:cubicBezTo>
                  <a:pt x="14743" y="13181"/>
                  <a:pt x="14755" y="13206"/>
                  <a:pt x="14755" y="13207"/>
                </a:cubicBezTo>
                <a:cubicBezTo>
                  <a:pt x="14756" y="13207"/>
                  <a:pt x="14766" y="13168"/>
                  <a:pt x="14778" y="13121"/>
                </a:cubicBezTo>
                <a:cubicBezTo>
                  <a:pt x="14802" y="13020"/>
                  <a:pt x="14812" y="13018"/>
                  <a:pt x="14856" y="13099"/>
                </a:cubicBezTo>
                <a:lnTo>
                  <a:pt x="14889" y="13157"/>
                </a:lnTo>
                <a:lnTo>
                  <a:pt x="14917" y="13058"/>
                </a:lnTo>
                <a:cubicBezTo>
                  <a:pt x="14932" y="13004"/>
                  <a:pt x="14942" y="12959"/>
                  <a:pt x="14940" y="12955"/>
                </a:cubicBezTo>
                <a:cubicBezTo>
                  <a:pt x="14937" y="12952"/>
                  <a:pt x="14918" y="12916"/>
                  <a:pt x="14897" y="12879"/>
                </a:cubicBezTo>
                <a:cubicBezTo>
                  <a:pt x="14878" y="12846"/>
                  <a:pt x="14868" y="12832"/>
                  <a:pt x="14861" y="12829"/>
                </a:cubicBezTo>
                <a:close/>
                <a:moveTo>
                  <a:pt x="619" y="12834"/>
                </a:moveTo>
                <a:lnTo>
                  <a:pt x="589" y="12924"/>
                </a:lnTo>
                <a:lnTo>
                  <a:pt x="559" y="13014"/>
                </a:lnTo>
                <a:lnTo>
                  <a:pt x="518" y="12937"/>
                </a:lnTo>
                <a:lnTo>
                  <a:pt x="477" y="12865"/>
                </a:lnTo>
                <a:lnTo>
                  <a:pt x="453" y="12951"/>
                </a:lnTo>
                <a:cubicBezTo>
                  <a:pt x="440" y="12997"/>
                  <a:pt x="429" y="13041"/>
                  <a:pt x="429" y="13049"/>
                </a:cubicBezTo>
                <a:cubicBezTo>
                  <a:pt x="429" y="13058"/>
                  <a:pt x="447" y="13096"/>
                  <a:pt x="468" y="13135"/>
                </a:cubicBezTo>
                <a:cubicBezTo>
                  <a:pt x="489" y="13173"/>
                  <a:pt x="509" y="13206"/>
                  <a:pt x="513" y="13207"/>
                </a:cubicBezTo>
                <a:cubicBezTo>
                  <a:pt x="516" y="13207"/>
                  <a:pt x="529" y="13169"/>
                  <a:pt x="541" y="13121"/>
                </a:cubicBezTo>
                <a:cubicBezTo>
                  <a:pt x="563" y="13031"/>
                  <a:pt x="564" y="13030"/>
                  <a:pt x="615" y="13117"/>
                </a:cubicBezTo>
                <a:cubicBezTo>
                  <a:pt x="631" y="13143"/>
                  <a:pt x="646" y="13155"/>
                  <a:pt x="651" y="13144"/>
                </a:cubicBezTo>
                <a:cubicBezTo>
                  <a:pt x="655" y="13132"/>
                  <a:pt x="668" y="13088"/>
                  <a:pt x="680" y="13049"/>
                </a:cubicBezTo>
                <a:lnTo>
                  <a:pt x="703" y="12982"/>
                </a:lnTo>
                <a:lnTo>
                  <a:pt x="660" y="12910"/>
                </a:lnTo>
                <a:lnTo>
                  <a:pt x="619" y="12834"/>
                </a:lnTo>
                <a:close/>
                <a:moveTo>
                  <a:pt x="1834" y="12834"/>
                </a:moveTo>
                <a:lnTo>
                  <a:pt x="1805" y="12924"/>
                </a:lnTo>
                <a:lnTo>
                  <a:pt x="1777" y="13014"/>
                </a:lnTo>
                <a:lnTo>
                  <a:pt x="1736" y="12937"/>
                </a:lnTo>
                <a:lnTo>
                  <a:pt x="1695" y="12865"/>
                </a:lnTo>
                <a:lnTo>
                  <a:pt x="1671" y="12951"/>
                </a:lnTo>
                <a:cubicBezTo>
                  <a:pt x="1658" y="12997"/>
                  <a:pt x="1647" y="13041"/>
                  <a:pt x="1646" y="13049"/>
                </a:cubicBezTo>
                <a:cubicBezTo>
                  <a:pt x="1646" y="13058"/>
                  <a:pt x="1663" y="13096"/>
                  <a:pt x="1684" y="13135"/>
                </a:cubicBezTo>
                <a:cubicBezTo>
                  <a:pt x="1705" y="13173"/>
                  <a:pt x="1727" y="13206"/>
                  <a:pt x="1730" y="13207"/>
                </a:cubicBezTo>
                <a:cubicBezTo>
                  <a:pt x="1734" y="13207"/>
                  <a:pt x="1745" y="13169"/>
                  <a:pt x="1756" y="13121"/>
                </a:cubicBezTo>
                <a:cubicBezTo>
                  <a:pt x="1778" y="13031"/>
                  <a:pt x="1781" y="13030"/>
                  <a:pt x="1833" y="13117"/>
                </a:cubicBezTo>
                <a:cubicBezTo>
                  <a:pt x="1848" y="13143"/>
                  <a:pt x="1864" y="13155"/>
                  <a:pt x="1868" y="13144"/>
                </a:cubicBezTo>
                <a:cubicBezTo>
                  <a:pt x="1872" y="13132"/>
                  <a:pt x="1886" y="13088"/>
                  <a:pt x="1898" y="13049"/>
                </a:cubicBezTo>
                <a:lnTo>
                  <a:pt x="1918" y="12982"/>
                </a:lnTo>
                <a:lnTo>
                  <a:pt x="1877" y="12910"/>
                </a:lnTo>
                <a:lnTo>
                  <a:pt x="1834" y="12834"/>
                </a:lnTo>
                <a:close/>
                <a:moveTo>
                  <a:pt x="4697" y="12996"/>
                </a:moveTo>
                <a:cubicBezTo>
                  <a:pt x="4690" y="12953"/>
                  <a:pt x="4683" y="12980"/>
                  <a:pt x="4667" y="13018"/>
                </a:cubicBezTo>
                <a:lnTo>
                  <a:pt x="4641" y="13081"/>
                </a:lnTo>
                <a:lnTo>
                  <a:pt x="4662" y="13382"/>
                </a:lnTo>
                <a:cubicBezTo>
                  <a:pt x="4674" y="13547"/>
                  <a:pt x="4684" y="13749"/>
                  <a:pt x="4684" y="13831"/>
                </a:cubicBezTo>
                <a:cubicBezTo>
                  <a:pt x="4684" y="13963"/>
                  <a:pt x="4680" y="13989"/>
                  <a:pt x="4652" y="14064"/>
                </a:cubicBezTo>
                <a:cubicBezTo>
                  <a:pt x="4614" y="14169"/>
                  <a:pt x="4559" y="14212"/>
                  <a:pt x="4479" y="14195"/>
                </a:cubicBezTo>
                <a:cubicBezTo>
                  <a:pt x="4416" y="14181"/>
                  <a:pt x="4374" y="14124"/>
                  <a:pt x="4366" y="14051"/>
                </a:cubicBezTo>
                <a:cubicBezTo>
                  <a:pt x="4353" y="13935"/>
                  <a:pt x="4331" y="14067"/>
                  <a:pt x="4328" y="14271"/>
                </a:cubicBezTo>
                <a:cubicBezTo>
                  <a:pt x="4327" y="14372"/>
                  <a:pt x="4355" y="14417"/>
                  <a:pt x="4436" y="14437"/>
                </a:cubicBezTo>
                <a:cubicBezTo>
                  <a:pt x="4525" y="14459"/>
                  <a:pt x="4596" y="14393"/>
                  <a:pt x="4660" y="14230"/>
                </a:cubicBezTo>
                <a:lnTo>
                  <a:pt x="4714" y="14096"/>
                </a:lnTo>
                <a:lnTo>
                  <a:pt x="4738" y="14230"/>
                </a:lnTo>
                <a:cubicBezTo>
                  <a:pt x="4762" y="14362"/>
                  <a:pt x="4781" y="14403"/>
                  <a:pt x="4835" y="14446"/>
                </a:cubicBezTo>
                <a:cubicBezTo>
                  <a:pt x="4871" y="14475"/>
                  <a:pt x="5009" y="14454"/>
                  <a:pt x="5043" y="14415"/>
                </a:cubicBezTo>
                <a:cubicBezTo>
                  <a:pt x="5115" y="14333"/>
                  <a:pt x="5142" y="13969"/>
                  <a:pt x="5097" y="13728"/>
                </a:cubicBezTo>
                <a:lnTo>
                  <a:pt x="5075" y="13606"/>
                </a:lnTo>
                <a:lnTo>
                  <a:pt x="5051" y="13714"/>
                </a:lnTo>
                <a:cubicBezTo>
                  <a:pt x="5029" y="13807"/>
                  <a:pt x="5027" y="13830"/>
                  <a:pt x="5038" y="13871"/>
                </a:cubicBezTo>
                <a:cubicBezTo>
                  <a:pt x="5045" y="13898"/>
                  <a:pt x="5058" y="13959"/>
                  <a:pt x="5067" y="14006"/>
                </a:cubicBezTo>
                <a:cubicBezTo>
                  <a:pt x="5085" y="14089"/>
                  <a:pt x="5086" y="14091"/>
                  <a:pt x="5066" y="14132"/>
                </a:cubicBezTo>
                <a:cubicBezTo>
                  <a:pt x="5014" y="14236"/>
                  <a:pt x="4844" y="14257"/>
                  <a:pt x="4805" y="14163"/>
                </a:cubicBezTo>
                <a:cubicBezTo>
                  <a:pt x="4779" y="14101"/>
                  <a:pt x="4750" y="13826"/>
                  <a:pt x="4723" y="13382"/>
                </a:cubicBezTo>
                <a:cubicBezTo>
                  <a:pt x="4709" y="13150"/>
                  <a:pt x="4704" y="13038"/>
                  <a:pt x="4697" y="12996"/>
                </a:cubicBezTo>
                <a:close/>
                <a:moveTo>
                  <a:pt x="6988" y="12996"/>
                </a:moveTo>
                <a:cubicBezTo>
                  <a:pt x="6982" y="12953"/>
                  <a:pt x="6976" y="12980"/>
                  <a:pt x="6960" y="13018"/>
                </a:cubicBezTo>
                <a:lnTo>
                  <a:pt x="6932" y="13081"/>
                </a:lnTo>
                <a:lnTo>
                  <a:pt x="6955" y="13382"/>
                </a:lnTo>
                <a:cubicBezTo>
                  <a:pt x="6967" y="13547"/>
                  <a:pt x="6977" y="13749"/>
                  <a:pt x="6977" y="13831"/>
                </a:cubicBezTo>
                <a:cubicBezTo>
                  <a:pt x="6977" y="13963"/>
                  <a:pt x="6973" y="13989"/>
                  <a:pt x="6945" y="14064"/>
                </a:cubicBezTo>
                <a:cubicBezTo>
                  <a:pt x="6908" y="14169"/>
                  <a:pt x="6852" y="14212"/>
                  <a:pt x="6772" y="14195"/>
                </a:cubicBezTo>
                <a:cubicBezTo>
                  <a:pt x="6709" y="14181"/>
                  <a:pt x="6665" y="14124"/>
                  <a:pt x="6657" y="14051"/>
                </a:cubicBezTo>
                <a:cubicBezTo>
                  <a:pt x="6644" y="13935"/>
                  <a:pt x="6622" y="14067"/>
                  <a:pt x="6620" y="14271"/>
                </a:cubicBezTo>
                <a:cubicBezTo>
                  <a:pt x="6619" y="14372"/>
                  <a:pt x="6648" y="14417"/>
                  <a:pt x="6730" y="14437"/>
                </a:cubicBezTo>
                <a:cubicBezTo>
                  <a:pt x="6818" y="14459"/>
                  <a:pt x="6887" y="14393"/>
                  <a:pt x="6951" y="14230"/>
                </a:cubicBezTo>
                <a:lnTo>
                  <a:pt x="7005" y="14096"/>
                </a:lnTo>
                <a:lnTo>
                  <a:pt x="7031" y="14230"/>
                </a:lnTo>
                <a:cubicBezTo>
                  <a:pt x="7055" y="14363"/>
                  <a:pt x="7073" y="14407"/>
                  <a:pt x="7126" y="14446"/>
                </a:cubicBezTo>
                <a:cubicBezTo>
                  <a:pt x="7199" y="14500"/>
                  <a:pt x="7291" y="14438"/>
                  <a:pt x="7374" y="14284"/>
                </a:cubicBezTo>
                <a:cubicBezTo>
                  <a:pt x="7410" y="14216"/>
                  <a:pt x="7441" y="14176"/>
                  <a:pt x="7457" y="14177"/>
                </a:cubicBezTo>
                <a:cubicBezTo>
                  <a:pt x="7472" y="14177"/>
                  <a:pt x="7518" y="14209"/>
                  <a:pt x="7560" y="14248"/>
                </a:cubicBezTo>
                <a:cubicBezTo>
                  <a:pt x="7601" y="14288"/>
                  <a:pt x="7647" y="14320"/>
                  <a:pt x="7662" y="14320"/>
                </a:cubicBezTo>
                <a:cubicBezTo>
                  <a:pt x="7707" y="14320"/>
                  <a:pt x="7733" y="14251"/>
                  <a:pt x="7738" y="14109"/>
                </a:cubicBezTo>
                <a:cubicBezTo>
                  <a:pt x="7743" y="14003"/>
                  <a:pt x="7738" y="13959"/>
                  <a:pt x="7712" y="13831"/>
                </a:cubicBezTo>
                <a:cubicBezTo>
                  <a:pt x="7668" y="13614"/>
                  <a:pt x="7556" y="13354"/>
                  <a:pt x="7474" y="13279"/>
                </a:cubicBezTo>
                <a:cubicBezTo>
                  <a:pt x="7438" y="13245"/>
                  <a:pt x="7407" y="13294"/>
                  <a:pt x="7392" y="13409"/>
                </a:cubicBezTo>
                <a:cubicBezTo>
                  <a:pt x="7382" y="13486"/>
                  <a:pt x="7383" y="13496"/>
                  <a:pt x="7401" y="13525"/>
                </a:cubicBezTo>
                <a:cubicBezTo>
                  <a:pt x="7422" y="13559"/>
                  <a:pt x="7423" y="13563"/>
                  <a:pt x="7390" y="13660"/>
                </a:cubicBezTo>
                <a:cubicBezTo>
                  <a:pt x="7372" y="13714"/>
                  <a:pt x="7352" y="13807"/>
                  <a:pt x="7344" y="13871"/>
                </a:cubicBezTo>
                <a:cubicBezTo>
                  <a:pt x="7331" y="13971"/>
                  <a:pt x="7330" y="13997"/>
                  <a:pt x="7342" y="14055"/>
                </a:cubicBezTo>
                <a:cubicBezTo>
                  <a:pt x="7359" y="14139"/>
                  <a:pt x="7352" y="14163"/>
                  <a:pt x="7286" y="14204"/>
                </a:cubicBezTo>
                <a:cubicBezTo>
                  <a:pt x="7219" y="14244"/>
                  <a:pt x="7123" y="14223"/>
                  <a:pt x="7098" y="14163"/>
                </a:cubicBezTo>
                <a:cubicBezTo>
                  <a:pt x="7073" y="14102"/>
                  <a:pt x="7043" y="13825"/>
                  <a:pt x="7016" y="13382"/>
                </a:cubicBezTo>
                <a:cubicBezTo>
                  <a:pt x="7002" y="13150"/>
                  <a:pt x="6995" y="13038"/>
                  <a:pt x="6988" y="12996"/>
                </a:cubicBezTo>
                <a:close/>
                <a:moveTo>
                  <a:pt x="9646" y="13108"/>
                </a:moveTo>
                <a:cubicBezTo>
                  <a:pt x="9641" y="13108"/>
                  <a:pt x="9623" y="13156"/>
                  <a:pt x="9607" y="13211"/>
                </a:cubicBezTo>
                <a:cubicBezTo>
                  <a:pt x="9583" y="13295"/>
                  <a:pt x="9580" y="13311"/>
                  <a:pt x="9592" y="13328"/>
                </a:cubicBezTo>
                <a:cubicBezTo>
                  <a:pt x="9600" y="13339"/>
                  <a:pt x="9618" y="13373"/>
                  <a:pt x="9631" y="13400"/>
                </a:cubicBezTo>
                <a:cubicBezTo>
                  <a:pt x="9663" y="13463"/>
                  <a:pt x="9677" y="13462"/>
                  <a:pt x="9691" y="13395"/>
                </a:cubicBezTo>
                <a:cubicBezTo>
                  <a:pt x="9697" y="13365"/>
                  <a:pt x="9706" y="13320"/>
                  <a:pt x="9713" y="13296"/>
                </a:cubicBezTo>
                <a:cubicBezTo>
                  <a:pt x="9724" y="13260"/>
                  <a:pt x="9721" y="13246"/>
                  <a:pt x="9691" y="13184"/>
                </a:cubicBezTo>
                <a:cubicBezTo>
                  <a:pt x="9672" y="13144"/>
                  <a:pt x="9652" y="13108"/>
                  <a:pt x="9646" y="13108"/>
                </a:cubicBezTo>
                <a:close/>
                <a:moveTo>
                  <a:pt x="5566" y="13148"/>
                </a:moveTo>
                <a:lnTo>
                  <a:pt x="5542" y="13220"/>
                </a:lnTo>
                <a:cubicBezTo>
                  <a:pt x="5496" y="13355"/>
                  <a:pt x="5496" y="13364"/>
                  <a:pt x="5542" y="13445"/>
                </a:cubicBezTo>
                <a:cubicBezTo>
                  <a:pt x="5565" y="13486"/>
                  <a:pt x="5586" y="13516"/>
                  <a:pt x="5589" y="13517"/>
                </a:cubicBezTo>
                <a:cubicBezTo>
                  <a:pt x="5591" y="13517"/>
                  <a:pt x="5606" y="13470"/>
                  <a:pt x="5620" y="13413"/>
                </a:cubicBezTo>
                <a:lnTo>
                  <a:pt x="5646" y="13310"/>
                </a:lnTo>
                <a:lnTo>
                  <a:pt x="5605" y="13229"/>
                </a:lnTo>
                <a:lnTo>
                  <a:pt x="5566" y="13148"/>
                </a:lnTo>
                <a:close/>
                <a:moveTo>
                  <a:pt x="11909" y="13162"/>
                </a:moveTo>
                <a:cubicBezTo>
                  <a:pt x="11906" y="13173"/>
                  <a:pt x="11854" y="13627"/>
                  <a:pt x="11854" y="13647"/>
                </a:cubicBezTo>
                <a:cubicBezTo>
                  <a:pt x="11854" y="13655"/>
                  <a:pt x="11889" y="13725"/>
                  <a:pt x="11932" y="13799"/>
                </a:cubicBezTo>
                <a:lnTo>
                  <a:pt x="12008" y="13934"/>
                </a:lnTo>
                <a:lnTo>
                  <a:pt x="12036" y="13696"/>
                </a:lnTo>
                <a:cubicBezTo>
                  <a:pt x="12051" y="13566"/>
                  <a:pt x="12064" y="13449"/>
                  <a:pt x="12064" y="13436"/>
                </a:cubicBezTo>
                <a:cubicBezTo>
                  <a:pt x="12064" y="13411"/>
                  <a:pt x="11914" y="13146"/>
                  <a:pt x="11909" y="13162"/>
                </a:cubicBezTo>
                <a:close/>
                <a:moveTo>
                  <a:pt x="243" y="13256"/>
                </a:moveTo>
                <a:cubicBezTo>
                  <a:pt x="234" y="13231"/>
                  <a:pt x="210" y="13348"/>
                  <a:pt x="209" y="13418"/>
                </a:cubicBezTo>
                <a:cubicBezTo>
                  <a:pt x="209" y="13486"/>
                  <a:pt x="201" y="13507"/>
                  <a:pt x="137" y="13611"/>
                </a:cubicBezTo>
                <a:cubicBezTo>
                  <a:pt x="61" y="13733"/>
                  <a:pt x="15" y="13879"/>
                  <a:pt x="3" y="14028"/>
                </a:cubicBezTo>
                <a:cubicBezTo>
                  <a:pt x="-3" y="14099"/>
                  <a:pt x="-2" y="14108"/>
                  <a:pt x="35" y="14145"/>
                </a:cubicBezTo>
                <a:cubicBezTo>
                  <a:pt x="56" y="14167"/>
                  <a:pt x="95" y="14188"/>
                  <a:pt x="120" y="14195"/>
                </a:cubicBezTo>
                <a:cubicBezTo>
                  <a:pt x="161" y="14205"/>
                  <a:pt x="171" y="14197"/>
                  <a:pt x="202" y="14132"/>
                </a:cubicBezTo>
                <a:cubicBezTo>
                  <a:pt x="239" y="14054"/>
                  <a:pt x="260" y="14060"/>
                  <a:pt x="260" y="14154"/>
                </a:cubicBezTo>
                <a:cubicBezTo>
                  <a:pt x="260" y="14250"/>
                  <a:pt x="292" y="14389"/>
                  <a:pt x="323" y="14428"/>
                </a:cubicBezTo>
                <a:cubicBezTo>
                  <a:pt x="362" y="14476"/>
                  <a:pt x="511" y="14468"/>
                  <a:pt x="558" y="14415"/>
                </a:cubicBezTo>
                <a:cubicBezTo>
                  <a:pt x="630" y="14332"/>
                  <a:pt x="659" y="13970"/>
                  <a:pt x="613" y="13728"/>
                </a:cubicBezTo>
                <a:lnTo>
                  <a:pt x="591" y="13606"/>
                </a:lnTo>
                <a:lnTo>
                  <a:pt x="565" y="13714"/>
                </a:lnTo>
                <a:cubicBezTo>
                  <a:pt x="543" y="13807"/>
                  <a:pt x="541" y="13830"/>
                  <a:pt x="552" y="13871"/>
                </a:cubicBezTo>
                <a:cubicBezTo>
                  <a:pt x="559" y="13898"/>
                  <a:pt x="574" y="13959"/>
                  <a:pt x="584" y="14006"/>
                </a:cubicBezTo>
                <a:cubicBezTo>
                  <a:pt x="601" y="14089"/>
                  <a:pt x="600" y="14091"/>
                  <a:pt x="580" y="14132"/>
                </a:cubicBezTo>
                <a:cubicBezTo>
                  <a:pt x="537" y="14220"/>
                  <a:pt x="393" y="14259"/>
                  <a:pt x="340" y="14195"/>
                </a:cubicBezTo>
                <a:cubicBezTo>
                  <a:pt x="307" y="14154"/>
                  <a:pt x="296" y="14067"/>
                  <a:pt x="269" y="13629"/>
                </a:cubicBezTo>
                <a:cubicBezTo>
                  <a:pt x="257" y="13429"/>
                  <a:pt x="245" y="13262"/>
                  <a:pt x="243" y="13256"/>
                </a:cubicBezTo>
                <a:close/>
                <a:moveTo>
                  <a:pt x="9363" y="13256"/>
                </a:moveTo>
                <a:cubicBezTo>
                  <a:pt x="9354" y="13231"/>
                  <a:pt x="9330" y="13348"/>
                  <a:pt x="9330" y="13418"/>
                </a:cubicBezTo>
                <a:cubicBezTo>
                  <a:pt x="9329" y="13486"/>
                  <a:pt x="9321" y="13507"/>
                  <a:pt x="9257" y="13611"/>
                </a:cubicBezTo>
                <a:cubicBezTo>
                  <a:pt x="9182" y="13733"/>
                  <a:pt x="9136" y="13879"/>
                  <a:pt x="9123" y="14028"/>
                </a:cubicBezTo>
                <a:cubicBezTo>
                  <a:pt x="9117" y="14099"/>
                  <a:pt x="9119" y="14108"/>
                  <a:pt x="9155" y="14145"/>
                </a:cubicBezTo>
                <a:cubicBezTo>
                  <a:pt x="9176" y="14167"/>
                  <a:pt x="9215" y="14188"/>
                  <a:pt x="9240" y="14195"/>
                </a:cubicBezTo>
                <a:cubicBezTo>
                  <a:pt x="9281" y="14205"/>
                  <a:pt x="9289" y="14197"/>
                  <a:pt x="9320" y="14132"/>
                </a:cubicBezTo>
                <a:cubicBezTo>
                  <a:pt x="9357" y="14054"/>
                  <a:pt x="9380" y="14060"/>
                  <a:pt x="9380" y="14154"/>
                </a:cubicBezTo>
                <a:cubicBezTo>
                  <a:pt x="9380" y="14251"/>
                  <a:pt x="9412" y="14391"/>
                  <a:pt x="9443" y="14428"/>
                </a:cubicBezTo>
                <a:cubicBezTo>
                  <a:pt x="9508" y="14505"/>
                  <a:pt x="9591" y="14464"/>
                  <a:pt x="9659" y="14320"/>
                </a:cubicBezTo>
                <a:lnTo>
                  <a:pt x="9695" y="14244"/>
                </a:lnTo>
                <a:lnTo>
                  <a:pt x="9726" y="14329"/>
                </a:lnTo>
                <a:cubicBezTo>
                  <a:pt x="9744" y="14377"/>
                  <a:pt x="9771" y="14428"/>
                  <a:pt x="9786" y="14442"/>
                </a:cubicBezTo>
                <a:cubicBezTo>
                  <a:pt x="9850" y="14500"/>
                  <a:pt x="9953" y="14442"/>
                  <a:pt x="9996" y="14325"/>
                </a:cubicBezTo>
                <a:lnTo>
                  <a:pt x="10015" y="14275"/>
                </a:lnTo>
                <a:lnTo>
                  <a:pt x="10059" y="14361"/>
                </a:lnTo>
                <a:cubicBezTo>
                  <a:pt x="10141" y="14510"/>
                  <a:pt x="10226" y="14492"/>
                  <a:pt x="10301" y="14316"/>
                </a:cubicBezTo>
                <a:lnTo>
                  <a:pt x="10342" y="14222"/>
                </a:lnTo>
                <a:lnTo>
                  <a:pt x="10380" y="14284"/>
                </a:lnTo>
                <a:cubicBezTo>
                  <a:pt x="10420" y="14351"/>
                  <a:pt x="10473" y="14365"/>
                  <a:pt x="10508" y="14320"/>
                </a:cubicBezTo>
                <a:cubicBezTo>
                  <a:pt x="10557" y="14257"/>
                  <a:pt x="10589" y="13888"/>
                  <a:pt x="10560" y="13714"/>
                </a:cubicBezTo>
                <a:cubicBezTo>
                  <a:pt x="10550" y="13655"/>
                  <a:pt x="10550" y="13656"/>
                  <a:pt x="10519" y="13759"/>
                </a:cubicBezTo>
                <a:lnTo>
                  <a:pt x="10487" y="13862"/>
                </a:lnTo>
                <a:lnTo>
                  <a:pt x="10508" y="13948"/>
                </a:lnTo>
                <a:cubicBezTo>
                  <a:pt x="10533" y="14051"/>
                  <a:pt x="10526" y="14105"/>
                  <a:pt x="10487" y="14105"/>
                </a:cubicBezTo>
                <a:cubicBezTo>
                  <a:pt x="10449" y="14105"/>
                  <a:pt x="10408" y="14024"/>
                  <a:pt x="10398" y="13930"/>
                </a:cubicBezTo>
                <a:cubicBezTo>
                  <a:pt x="10387" y="13825"/>
                  <a:pt x="10369" y="13818"/>
                  <a:pt x="10348" y="13912"/>
                </a:cubicBezTo>
                <a:cubicBezTo>
                  <a:pt x="10296" y="14144"/>
                  <a:pt x="10205" y="14268"/>
                  <a:pt x="10136" y="14199"/>
                </a:cubicBezTo>
                <a:cubicBezTo>
                  <a:pt x="10118" y="14182"/>
                  <a:pt x="10088" y="14121"/>
                  <a:pt x="10071" y="14060"/>
                </a:cubicBezTo>
                <a:cubicBezTo>
                  <a:pt x="10042" y="13961"/>
                  <a:pt x="10039" y="13954"/>
                  <a:pt x="10030" y="13992"/>
                </a:cubicBezTo>
                <a:cubicBezTo>
                  <a:pt x="9987" y="14164"/>
                  <a:pt x="9944" y="14227"/>
                  <a:pt x="9866" y="14226"/>
                </a:cubicBezTo>
                <a:cubicBezTo>
                  <a:pt x="9805" y="14226"/>
                  <a:pt x="9773" y="14186"/>
                  <a:pt x="9743" y="14073"/>
                </a:cubicBezTo>
                <a:lnTo>
                  <a:pt x="9719" y="13984"/>
                </a:lnTo>
                <a:lnTo>
                  <a:pt x="9676" y="14078"/>
                </a:lnTo>
                <a:cubicBezTo>
                  <a:pt x="9615" y="14214"/>
                  <a:pt x="9519" y="14267"/>
                  <a:pt x="9460" y="14195"/>
                </a:cubicBezTo>
                <a:cubicBezTo>
                  <a:pt x="9427" y="14154"/>
                  <a:pt x="9416" y="14067"/>
                  <a:pt x="9389" y="13629"/>
                </a:cubicBezTo>
                <a:cubicBezTo>
                  <a:pt x="9377" y="13429"/>
                  <a:pt x="9365" y="13262"/>
                  <a:pt x="9363" y="13256"/>
                </a:cubicBezTo>
                <a:close/>
                <a:moveTo>
                  <a:pt x="18580" y="13301"/>
                </a:moveTo>
                <a:cubicBezTo>
                  <a:pt x="18506" y="13301"/>
                  <a:pt x="18417" y="13476"/>
                  <a:pt x="18374" y="13701"/>
                </a:cubicBezTo>
                <a:cubicBezTo>
                  <a:pt x="18342" y="13864"/>
                  <a:pt x="18342" y="13967"/>
                  <a:pt x="18374" y="14069"/>
                </a:cubicBezTo>
                <a:lnTo>
                  <a:pt x="18400" y="14150"/>
                </a:lnTo>
                <a:lnTo>
                  <a:pt x="18377" y="14181"/>
                </a:lnTo>
                <a:cubicBezTo>
                  <a:pt x="18364" y="14199"/>
                  <a:pt x="18314" y="14212"/>
                  <a:pt x="18258" y="14213"/>
                </a:cubicBezTo>
                <a:cubicBezTo>
                  <a:pt x="18141" y="14214"/>
                  <a:pt x="18126" y="14197"/>
                  <a:pt x="18018" y="13934"/>
                </a:cubicBezTo>
                <a:cubicBezTo>
                  <a:pt x="17912" y="13676"/>
                  <a:pt x="17895" y="13673"/>
                  <a:pt x="17815" y="13934"/>
                </a:cubicBezTo>
                <a:cubicBezTo>
                  <a:pt x="17752" y="14141"/>
                  <a:pt x="17721" y="14199"/>
                  <a:pt x="17657" y="14217"/>
                </a:cubicBezTo>
                <a:cubicBezTo>
                  <a:pt x="17590" y="14236"/>
                  <a:pt x="17561" y="14213"/>
                  <a:pt x="17514" y="14109"/>
                </a:cubicBezTo>
                <a:cubicBezTo>
                  <a:pt x="17492" y="14061"/>
                  <a:pt x="17473" y="14028"/>
                  <a:pt x="17471" y="14033"/>
                </a:cubicBezTo>
                <a:cubicBezTo>
                  <a:pt x="17469" y="14038"/>
                  <a:pt x="17457" y="14088"/>
                  <a:pt x="17445" y="14145"/>
                </a:cubicBezTo>
                <a:lnTo>
                  <a:pt x="17423" y="14253"/>
                </a:lnTo>
                <a:lnTo>
                  <a:pt x="17464" y="14361"/>
                </a:lnTo>
                <a:cubicBezTo>
                  <a:pt x="17493" y="14441"/>
                  <a:pt x="17505" y="14494"/>
                  <a:pt x="17505" y="14549"/>
                </a:cubicBezTo>
                <a:cubicBezTo>
                  <a:pt x="17505" y="14713"/>
                  <a:pt x="17403" y="14987"/>
                  <a:pt x="17294" y="15115"/>
                </a:cubicBezTo>
                <a:cubicBezTo>
                  <a:pt x="17246" y="15172"/>
                  <a:pt x="17227" y="15180"/>
                  <a:pt x="17160" y="15178"/>
                </a:cubicBezTo>
                <a:cubicBezTo>
                  <a:pt x="17070" y="15175"/>
                  <a:pt x="17070" y="15205"/>
                  <a:pt x="17158" y="15290"/>
                </a:cubicBezTo>
                <a:cubicBezTo>
                  <a:pt x="17323" y="15450"/>
                  <a:pt x="17462" y="15203"/>
                  <a:pt x="17532" y="14626"/>
                </a:cubicBezTo>
                <a:lnTo>
                  <a:pt x="17549" y="14477"/>
                </a:lnTo>
                <a:lnTo>
                  <a:pt x="17607" y="14464"/>
                </a:lnTo>
                <a:cubicBezTo>
                  <a:pt x="17669" y="14448"/>
                  <a:pt x="17689" y="14421"/>
                  <a:pt x="17730" y="14302"/>
                </a:cubicBezTo>
                <a:cubicBezTo>
                  <a:pt x="17745" y="14259"/>
                  <a:pt x="17763" y="14226"/>
                  <a:pt x="17771" y="14226"/>
                </a:cubicBezTo>
                <a:cubicBezTo>
                  <a:pt x="17778" y="14226"/>
                  <a:pt x="17806" y="14262"/>
                  <a:pt x="17832" y="14311"/>
                </a:cubicBezTo>
                <a:cubicBezTo>
                  <a:pt x="17967" y="14559"/>
                  <a:pt x="18017" y="14594"/>
                  <a:pt x="18039" y="14460"/>
                </a:cubicBezTo>
                <a:cubicBezTo>
                  <a:pt x="18061" y="14322"/>
                  <a:pt x="18063" y="14322"/>
                  <a:pt x="18115" y="14392"/>
                </a:cubicBezTo>
                <a:cubicBezTo>
                  <a:pt x="18157" y="14449"/>
                  <a:pt x="18174" y="14457"/>
                  <a:pt x="18255" y="14455"/>
                </a:cubicBezTo>
                <a:cubicBezTo>
                  <a:pt x="18328" y="14453"/>
                  <a:pt x="18362" y="14435"/>
                  <a:pt x="18437" y="14374"/>
                </a:cubicBezTo>
                <a:cubicBezTo>
                  <a:pt x="18551" y="14281"/>
                  <a:pt x="18783" y="14020"/>
                  <a:pt x="18800" y="13966"/>
                </a:cubicBezTo>
                <a:cubicBezTo>
                  <a:pt x="18811" y="13928"/>
                  <a:pt x="18817" y="13763"/>
                  <a:pt x="18807" y="13763"/>
                </a:cubicBezTo>
                <a:cubicBezTo>
                  <a:pt x="18805" y="13763"/>
                  <a:pt x="18762" y="13811"/>
                  <a:pt x="18711" y="13871"/>
                </a:cubicBezTo>
                <a:cubicBezTo>
                  <a:pt x="18653" y="13939"/>
                  <a:pt x="18603" y="13984"/>
                  <a:pt x="18580" y="13984"/>
                </a:cubicBezTo>
                <a:cubicBezTo>
                  <a:pt x="18537" y="13984"/>
                  <a:pt x="18460" y="13871"/>
                  <a:pt x="18433" y="13772"/>
                </a:cubicBezTo>
                <a:cubicBezTo>
                  <a:pt x="18416" y="13707"/>
                  <a:pt x="18415" y="13709"/>
                  <a:pt x="18448" y="13642"/>
                </a:cubicBezTo>
                <a:cubicBezTo>
                  <a:pt x="18483" y="13573"/>
                  <a:pt x="18576" y="13499"/>
                  <a:pt x="18627" y="13499"/>
                </a:cubicBezTo>
                <a:cubicBezTo>
                  <a:pt x="18643" y="13499"/>
                  <a:pt x="18671" y="13508"/>
                  <a:pt x="18690" y="13521"/>
                </a:cubicBezTo>
                <a:cubicBezTo>
                  <a:pt x="18735" y="13552"/>
                  <a:pt x="18741" y="13536"/>
                  <a:pt x="18711" y="13458"/>
                </a:cubicBezTo>
                <a:cubicBezTo>
                  <a:pt x="18678" y="13374"/>
                  <a:pt x="18618" y="13301"/>
                  <a:pt x="18580" y="13301"/>
                </a:cubicBezTo>
                <a:close/>
                <a:moveTo>
                  <a:pt x="12751" y="13543"/>
                </a:moveTo>
                <a:cubicBezTo>
                  <a:pt x="12731" y="13533"/>
                  <a:pt x="12710" y="13547"/>
                  <a:pt x="12695" y="13588"/>
                </a:cubicBezTo>
                <a:cubicBezTo>
                  <a:pt x="12643" y="13730"/>
                  <a:pt x="12599" y="14106"/>
                  <a:pt x="12617" y="14248"/>
                </a:cubicBezTo>
                <a:cubicBezTo>
                  <a:pt x="12628" y="14343"/>
                  <a:pt x="12661" y="14431"/>
                  <a:pt x="12693" y="14451"/>
                </a:cubicBezTo>
                <a:cubicBezTo>
                  <a:pt x="12722" y="14469"/>
                  <a:pt x="12777" y="14447"/>
                  <a:pt x="12825" y="14397"/>
                </a:cubicBezTo>
                <a:cubicBezTo>
                  <a:pt x="12873" y="14346"/>
                  <a:pt x="12882" y="14287"/>
                  <a:pt x="12881" y="14051"/>
                </a:cubicBezTo>
                <a:cubicBezTo>
                  <a:pt x="12880" y="13812"/>
                  <a:pt x="12811" y="13575"/>
                  <a:pt x="12751" y="13543"/>
                </a:cubicBezTo>
                <a:close/>
                <a:moveTo>
                  <a:pt x="14822" y="13543"/>
                </a:moveTo>
                <a:cubicBezTo>
                  <a:pt x="14802" y="13533"/>
                  <a:pt x="14782" y="13547"/>
                  <a:pt x="14767" y="13588"/>
                </a:cubicBezTo>
                <a:cubicBezTo>
                  <a:pt x="14715" y="13730"/>
                  <a:pt x="14671" y="14106"/>
                  <a:pt x="14688" y="14248"/>
                </a:cubicBezTo>
                <a:cubicBezTo>
                  <a:pt x="14700" y="14343"/>
                  <a:pt x="14733" y="14431"/>
                  <a:pt x="14765" y="14451"/>
                </a:cubicBezTo>
                <a:cubicBezTo>
                  <a:pt x="14794" y="14469"/>
                  <a:pt x="14849" y="14447"/>
                  <a:pt x="14897" y="14397"/>
                </a:cubicBezTo>
                <a:cubicBezTo>
                  <a:pt x="14944" y="14346"/>
                  <a:pt x="14953" y="14287"/>
                  <a:pt x="14953" y="14051"/>
                </a:cubicBezTo>
                <a:cubicBezTo>
                  <a:pt x="14952" y="13812"/>
                  <a:pt x="14883" y="13575"/>
                  <a:pt x="14822" y="13543"/>
                </a:cubicBezTo>
                <a:close/>
                <a:moveTo>
                  <a:pt x="8233" y="13570"/>
                </a:moveTo>
                <a:cubicBezTo>
                  <a:pt x="8152" y="13570"/>
                  <a:pt x="8078" y="14102"/>
                  <a:pt x="8139" y="14248"/>
                </a:cubicBezTo>
                <a:cubicBezTo>
                  <a:pt x="8166" y="14314"/>
                  <a:pt x="8225" y="14322"/>
                  <a:pt x="8252" y="14262"/>
                </a:cubicBezTo>
                <a:cubicBezTo>
                  <a:pt x="8263" y="14238"/>
                  <a:pt x="8278" y="14226"/>
                  <a:pt x="8284" y="14235"/>
                </a:cubicBezTo>
                <a:cubicBezTo>
                  <a:pt x="8315" y="14281"/>
                  <a:pt x="8240" y="14586"/>
                  <a:pt x="8161" y="14738"/>
                </a:cubicBezTo>
                <a:cubicBezTo>
                  <a:pt x="8053" y="14944"/>
                  <a:pt x="7978" y="14988"/>
                  <a:pt x="7872" y="14913"/>
                </a:cubicBezTo>
                <a:cubicBezTo>
                  <a:pt x="7843" y="14892"/>
                  <a:pt x="7816" y="14882"/>
                  <a:pt x="7813" y="14891"/>
                </a:cubicBezTo>
                <a:cubicBezTo>
                  <a:pt x="7805" y="14910"/>
                  <a:pt x="7844" y="14986"/>
                  <a:pt x="7902" y="15061"/>
                </a:cubicBezTo>
                <a:cubicBezTo>
                  <a:pt x="8060" y="15266"/>
                  <a:pt x="8261" y="14904"/>
                  <a:pt x="8319" y="14311"/>
                </a:cubicBezTo>
                <a:cubicBezTo>
                  <a:pt x="8353" y="13959"/>
                  <a:pt x="8309" y="13570"/>
                  <a:pt x="8233" y="13570"/>
                </a:cubicBezTo>
                <a:close/>
                <a:moveTo>
                  <a:pt x="16671" y="13570"/>
                </a:moveTo>
                <a:cubicBezTo>
                  <a:pt x="16590" y="13570"/>
                  <a:pt x="16515" y="14102"/>
                  <a:pt x="16576" y="14248"/>
                </a:cubicBezTo>
                <a:cubicBezTo>
                  <a:pt x="16603" y="14314"/>
                  <a:pt x="16662" y="14322"/>
                  <a:pt x="16689" y="14262"/>
                </a:cubicBezTo>
                <a:cubicBezTo>
                  <a:pt x="16700" y="14238"/>
                  <a:pt x="16713" y="14226"/>
                  <a:pt x="16719" y="14235"/>
                </a:cubicBezTo>
                <a:cubicBezTo>
                  <a:pt x="16750" y="14281"/>
                  <a:pt x="16678" y="14586"/>
                  <a:pt x="16598" y="14738"/>
                </a:cubicBezTo>
                <a:cubicBezTo>
                  <a:pt x="16490" y="14944"/>
                  <a:pt x="16415" y="14988"/>
                  <a:pt x="16310" y="14913"/>
                </a:cubicBezTo>
                <a:cubicBezTo>
                  <a:pt x="16280" y="14892"/>
                  <a:pt x="16254" y="14882"/>
                  <a:pt x="16250" y="14891"/>
                </a:cubicBezTo>
                <a:cubicBezTo>
                  <a:pt x="16242" y="14910"/>
                  <a:pt x="16280" y="14986"/>
                  <a:pt x="16337" y="15061"/>
                </a:cubicBezTo>
                <a:cubicBezTo>
                  <a:pt x="16495" y="15266"/>
                  <a:pt x="16699" y="14904"/>
                  <a:pt x="16756" y="14311"/>
                </a:cubicBezTo>
                <a:cubicBezTo>
                  <a:pt x="16791" y="13959"/>
                  <a:pt x="16746" y="13570"/>
                  <a:pt x="16671" y="13570"/>
                </a:cubicBezTo>
                <a:close/>
                <a:moveTo>
                  <a:pt x="5920" y="13606"/>
                </a:moveTo>
                <a:lnTo>
                  <a:pt x="5894" y="13714"/>
                </a:lnTo>
                <a:cubicBezTo>
                  <a:pt x="5872" y="13807"/>
                  <a:pt x="5870" y="13830"/>
                  <a:pt x="5881" y="13871"/>
                </a:cubicBezTo>
                <a:cubicBezTo>
                  <a:pt x="5888" y="13898"/>
                  <a:pt x="5903" y="13959"/>
                  <a:pt x="5912" y="14006"/>
                </a:cubicBezTo>
                <a:cubicBezTo>
                  <a:pt x="5930" y="14089"/>
                  <a:pt x="5929" y="14091"/>
                  <a:pt x="5909" y="14132"/>
                </a:cubicBezTo>
                <a:cubicBezTo>
                  <a:pt x="5882" y="14187"/>
                  <a:pt x="5827" y="14226"/>
                  <a:pt x="5767" y="14226"/>
                </a:cubicBezTo>
                <a:cubicBezTo>
                  <a:pt x="5712" y="14226"/>
                  <a:pt x="5688" y="14200"/>
                  <a:pt x="5643" y="14096"/>
                </a:cubicBezTo>
                <a:cubicBezTo>
                  <a:pt x="5625" y="14055"/>
                  <a:pt x="5607" y="14027"/>
                  <a:pt x="5605" y="14033"/>
                </a:cubicBezTo>
                <a:cubicBezTo>
                  <a:pt x="5603" y="14039"/>
                  <a:pt x="5591" y="14088"/>
                  <a:pt x="5579" y="14145"/>
                </a:cubicBezTo>
                <a:lnTo>
                  <a:pt x="5559" y="14253"/>
                </a:lnTo>
                <a:lnTo>
                  <a:pt x="5598" y="14361"/>
                </a:lnTo>
                <a:cubicBezTo>
                  <a:pt x="5627" y="14441"/>
                  <a:pt x="5639" y="14494"/>
                  <a:pt x="5639" y="14549"/>
                </a:cubicBezTo>
                <a:cubicBezTo>
                  <a:pt x="5639" y="14713"/>
                  <a:pt x="5537" y="14987"/>
                  <a:pt x="5429" y="15115"/>
                </a:cubicBezTo>
                <a:cubicBezTo>
                  <a:pt x="5380" y="15172"/>
                  <a:pt x="5361" y="15180"/>
                  <a:pt x="5294" y="15178"/>
                </a:cubicBezTo>
                <a:cubicBezTo>
                  <a:pt x="5205" y="15175"/>
                  <a:pt x="5204" y="15205"/>
                  <a:pt x="5293" y="15290"/>
                </a:cubicBezTo>
                <a:cubicBezTo>
                  <a:pt x="5457" y="15450"/>
                  <a:pt x="5596" y="15203"/>
                  <a:pt x="5667" y="14626"/>
                </a:cubicBezTo>
                <a:lnTo>
                  <a:pt x="5685" y="14477"/>
                </a:lnTo>
                <a:lnTo>
                  <a:pt x="5771" y="14464"/>
                </a:lnTo>
                <a:cubicBezTo>
                  <a:pt x="5884" y="14443"/>
                  <a:pt x="5910" y="14413"/>
                  <a:pt x="5940" y="14262"/>
                </a:cubicBezTo>
                <a:cubicBezTo>
                  <a:pt x="5973" y="14100"/>
                  <a:pt x="5974" y="13895"/>
                  <a:pt x="5942" y="13728"/>
                </a:cubicBezTo>
                <a:lnTo>
                  <a:pt x="5920" y="13606"/>
                </a:lnTo>
                <a:close/>
                <a:moveTo>
                  <a:pt x="14271" y="13647"/>
                </a:moveTo>
                <a:cubicBezTo>
                  <a:pt x="14262" y="13634"/>
                  <a:pt x="14251" y="13662"/>
                  <a:pt x="14236" y="13728"/>
                </a:cubicBezTo>
                <a:cubicBezTo>
                  <a:pt x="14214" y="13826"/>
                  <a:pt x="14214" y="13835"/>
                  <a:pt x="14229" y="13876"/>
                </a:cubicBezTo>
                <a:cubicBezTo>
                  <a:pt x="14238" y="13900"/>
                  <a:pt x="14252" y="13960"/>
                  <a:pt x="14260" y="14010"/>
                </a:cubicBezTo>
                <a:cubicBezTo>
                  <a:pt x="14276" y="14099"/>
                  <a:pt x="14275" y="14103"/>
                  <a:pt x="14251" y="14141"/>
                </a:cubicBezTo>
                <a:cubicBezTo>
                  <a:pt x="14217" y="14195"/>
                  <a:pt x="14163" y="14225"/>
                  <a:pt x="14085" y="14226"/>
                </a:cubicBezTo>
                <a:cubicBezTo>
                  <a:pt x="14010" y="14227"/>
                  <a:pt x="14002" y="14212"/>
                  <a:pt x="13992" y="14060"/>
                </a:cubicBezTo>
                <a:cubicBezTo>
                  <a:pt x="13982" y="13893"/>
                  <a:pt x="13950" y="13763"/>
                  <a:pt x="13920" y="13763"/>
                </a:cubicBezTo>
                <a:cubicBezTo>
                  <a:pt x="13841" y="13763"/>
                  <a:pt x="13756" y="14279"/>
                  <a:pt x="13814" y="14406"/>
                </a:cubicBezTo>
                <a:cubicBezTo>
                  <a:pt x="13824" y="14429"/>
                  <a:pt x="13857" y="14451"/>
                  <a:pt x="13890" y="14460"/>
                </a:cubicBezTo>
                <a:cubicBezTo>
                  <a:pt x="13925" y="14468"/>
                  <a:pt x="13948" y="14489"/>
                  <a:pt x="13951" y="14509"/>
                </a:cubicBezTo>
                <a:cubicBezTo>
                  <a:pt x="13965" y="14597"/>
                  <a:pt x="13891" y="14843"/>
                  <a:pt x="13801" y="15007"/>
                </a:cubicBezTo>
                <a:cubicBezTo>
                  <a:pt x="13708" y="15175"/>
                  <a:pt x="13653" y="15205"/>
                  <a:pt x="13553" y="15133"/>
                </a:cubicBezTo>
                <a:cubicBezTo>
                  <a:pt x="13524" y="15112"/>
                  <a:pt x="13497" y="15102"/>
                  <a:pt x="13493" y="15111"/>
                </a:cubicBezTo>
                <a:cubicBezTo>
                  <a:pt x="13485" y="15131"/>
                  <a:pt x="13537" y="15229"/>
                  <a:pt x="13588" y="15290"/>
                </a:cubicBezTo>
                <a:cubicBezTo>
                  <a:pt x="13648" y="15362"/>
                  <a:pt x="13718" y="15358"/>
                  <a:pt x="13780" y="15272"/>
                </a:cubicBezTo>
                <a:cubicBezTo>
                  <a:pt x="13871" y="15146"/>
                  <a:pt x="13941" y="14913"/>
                  <a:pt x="13985" y="14599"/>
                </a:cubicBezTo>
                <a:lnTo>
                  <a:pt x="14002" y="14477"/>
                </a:lnTo>
                <a:lnTo>
                  <a:pt x="14102" y="14464"/>
                </a:lnTo>
                <a:cubicBezTo>
                  <a:pt x="14225" y="14446"/>
                  <a:pt x="14256" y="14413"/>
                  <a:pt x="14284" y="14271"/>
                </a:cubicBezTo>
                <a:cubicBezTo>
                  <a:pt x="14318" y="14108"/>
                  <a:pt x="14321" y="13989"/>
                  <a:pt x="14301" y="13817"/>
                </a:cubicBezTo>
                <a:cubicBezTo>
                  <a:pt x="14289" y="13715"/>
                  <a:pt x="14281" y="13660"/>
                  <a:pt x="14271" y="13647"/>
                </a:cubicBezTo>
                <a:close/>
                <a:moveTo>
                  <a:pt x="13337" y="13674"/>
                </a:moveTo>
                <a:cubicBezTo>
                  <a:pt x="13331" y="13669"/>
                  <a:pt x="13316" y="13713"/>
                  <a:pt x="13304" y="13772"/>
                </a:cubicBezTo>
                <a:lnTo>
                  <a:pt x="13281" y="13880"/>
                </a:lnTo>
                <a:lnTo>
                  <a:pt x="13318" y="13988"/>
                </a:lnTo>
                <a:cubicBezTo>
                  <a:pt x="13357" y="14100"/>
                  <a:pt x="13391" y="14258"/>
                  <a:pt x="13391" y="14329"/>
                </a:cubicBezTo>
                <a:cubicBezTo>
                  <a:pt x="13391" y="14396"/>
                  <a:pt x="13342" y="14559"/>
                  <a:pt x="13268" y="14729"/>
                </a:cubicBezTo>
                <a:cubicBezTo>
                  <a:pt x="13169" y="14957"/>
                  <a:pt x="13102" y="15012"/>
                  <a:pt x="13008" y="14949"/>
                </a:cubicBezTo>
                <a:cubicBezTo>
                  <a:pt x="12938" y="14902"/>
                  <a:pt x="12943" y="14945"/>
                  <a:pt x="13019" y="15034"/>
                </a:cubicBezTo>
                <a:cubicBezTo>
                  <a:pt x="13065" y="15088"/>
                  <a:pt x="13109" y="15124"/>
                  <a:pt x="13132" y="15124"/>
                </a:cubicBezTo>
                <a:cubicBezTo>
                  <a:pt x="13218" y="15124"/>
                  <a:pt x="13338" y="14888"/>
                  <a:pt x="13391" y="14617"/>
                </a:cubicBezTo>
                <a:cubicBezTo>
                  <a:pt x="13414" y="14498"/>
                  <a:pt x="13417" y="14448"/>
                  <a:pt x="13417" y="14262"/>
                </a:cubicBezTo>
                <a:cubicBezTo>
                  <a:pt x="13417" y="14142"/>
                  <a:pt x="13411" y="13998"/>
                  <a:pt x="13404" y="13943"/>
                </a:cubicBezTo>
                <a:cubicBezTo>
                  <a:pt x="13391" y="13836"/>
                  <a:pt x="13354" y="13687"/>
                  <a:pt x="13337" y="13674"/>
                </a:cubicBezTo>
                <a:close/>
                <a:moveTo>
                  <a:pt x="8861" y="14190"/>
                </a:moveTo>
                <a:cubicBezTo>
                  <a:pt x="8836" y="14170"/>
                  <a:pt x="8807" y="14178"/>
                  <a:pt x="8792" y="14230"/>
                </a:cubicBezTo>
                <a:cubicBezTo>
                  <a:pt x="8769" y="14310"/>
                  <a:pt x="8773" y="14385"/>
                  <a:pt x="8803" y="14442"/>
                </a:cubicBezTo>
                <a:cubicBezTo>
                  <a:pt x="8818" y="14469"/>
                  <a:pt x="8836" y="14491"/>
                  <a:pt x="8844" y="14491"/>
                </a:cubicBezTo>
                <a:cubicBezTo>
                  <a:pt x="8865" y="14491"/>
                  <a:pt x="8907" y="14381"/>
                  <a:pt x="8907" y="14325"/>
                </a:cubicBezTo>
                <a:cubicBezTo>
                  <a:pt x="8907" y="14260"/>
                  <a:pt x="8886" y="14210"/>
                  <a:pt x="8861" y="14190"/>
                </a:cubicBezTo>
                <a:close/>
                <a:moveTo>
                  <a:pt x="5090" y="14760"/>
                </a:moveTo>
                <a:lnTo>
                  <a:pt x="5060" y="14846"/>
                </a:lnTo>
                <a:lnTo>
                  <a:pt x="5030" y="14931"/>
                </a:lnTo>
                <a:lnTo>
                  <a:pt x="4991" y="14864"/>
                </a:lnTo>
                <a:lnTo>
                  <a:pt x="4952" y="14801"/>
                </a:lnTo>
                <a:lnTo>
                  <a:pt x="4924" y="14882"/>
                </a:lnTo>
                <a:lnTo>
                  <a:pt x="4896" y="14962"/>
                </a:lnTo>
                <a:lnTo>
                  <a:pt x="4939" y="15057"/>
                </a:lnTo>
                <a:cubicBezTo>
                  <a:pt x="4962" y="15106"/>
                  <a:pt x="4983" y="15147"/>
                  <a:pt x="4986" y="15147"/>
                </a:cubicBezTo>
                <a:cubicBezTo>
                  <a:pt x="4988" y="15146"/>
                  <a:pt x="5001" y="15112"/>
                  <a:pt x="5012" y="15070"/>
                </a:cubicBezTo>
                <a:cubicBezTo>
                  <a:pt x="5038" y="14969"/>
                  <a:pt x="5048" y="14962"/>
                  <a:pt x="5086" y="15039"/>
                </a:cubicBezTo>
                <a:cubicBezTo>
                  <a:pt x="5104" y="15074"/>
                  <a:pt x="5118" y="15098"/>
                  <a:pt x="5120" y="15093"/>
                </a:cubicBezTo>
                <a:cubicBezTo>
                  <a:pt x="5121" y="15088"/>
                  <a:pt x="5134" y="15043"/>
                  <a:pt x="5149" y="14994"/>
                </a:cubicBezTo>
                <a:lnTo>
                  <a:pt x="5177" y="14909"/>
                </a:lnTo>
                <a:lnTo>
                  <a:pt x="5133" y="14832"/>
                </a:lnTo>
                <a:lnTo>
                  <a:pt x="5090" y="14760"/>
                </a:lnTo>
                <a:close/>
                <a:moveTo>
                  <a:pt x="5933" y="14760"/>
                </a:moveTo>
                <a:lnTo>
                  <a:pt x="5905" y="14846"/>
                </a:lnTo>
                <a:lnTo>
                  <a:pt x="5875" y="14931"/>
                </a:lnTo>
                <a:lnTo>
                  <a:pt x="5836" y="14864"/>
                </a:lnTo>
                <a:lnTo>
                  <a:pt x="5797" y="14801"/>
                </a:lnTo>
                <a:lnTo>
                  <a:pt x="5769" y="14882"/>
                </a:lnTo>
                <a:lnTo>
                  <a:pt x="5741" y="14962"/>
                </a:lnTo>
                <a:lnTo>
                  <a:pt x="5782" y="15057"/>
                </a:lnTo>
                <a:cubicBezTo>
                  <a:pt x="5806" y="15106"/>
                  <a:pt x="5828" y="15147"/>
                  <a:pt x="5831" y="15147"/>
                </a:cubicBezTo>
                <a:cubicBezTo>
                  <a:pt x="5833" y="15146"/>
                  <a:pt x="5844" y="15112"/>
                  <a:pt x="5855" y="15070"/>
                </a:cubicBezTo>
                <a:cubicBezTo>
                  <a:pt x="5882" y="14969"/>
                  <a:pt x="5892" y="14962"/>
                  <a:pt x="5929" y="15039"/>
                </a:cubicBezTo>
                <a:cubicBezTo>
                  <a:pt x="5947" y="15074"/>
                  <a:pt x="5963" y="15098"/>
                  <a:pt x="5965" y="15093"/>
                </a:cubicBezTo>
                <a:cubicBezTo>
                  <a:pt x="5966" y="15088"/>
                  <a:pt x="5979" y="15043"/>
                  <a:pt x="5994" y="14994"/>
                </a:cubicBezTo>
                <a:lnTo>
                  <a:pt x="6022" y="14909"/>
                </a:lnTo>
                <a:lnTo>
                  <a:pt x="5978" y="14832"/>
                </a:lnTo>
                <a:lnTo>
                  <a:pt x="5933" y="14760"/>
                </a:lnTo>
                <a:close/>
                <a:moveTo>
                  <a:pt x="362" y="14882"/>
                </a:moveTo>
                <a:cubicBezTo>
                  <a:pt x="366" y="14842"/>
                  <a:pt x="342" y="14863"/>
                  <a:pt x="219" y="15012"/>
                </a:cubicBezTo>
                <a:cubicBezTo>
                  <a:pt x="98" y="15158"/>
                  <a:pt x="66" y="15211"/>
                  <a:pt x="53" y="15272"/>
                </a:cubicBezTo>
                <a:cubicBezTo>
                  <a:pt x="44" y="15314"/>
                  <a:pt x="41" y="15340"/>
                  <a:pt x="46" y="15335"/>
                </a:cubicBezTo>
                <a:cubicBezTo>
                  <a:pt x="134" y="15238"/>
                  <a:pt x="303" y="15028"/>
                  <a:pt x="327" y="14985"/>
                </a:cubicBezTo>
                <a:cubicBezTo>
                  <a:pt x="344" y="14954"/>
                  <a:pt x="359" y="14908"/>
                  <a:pt x="362" y="14882"/>
                </a:cubicBezTo>
                <a:close/>
                <a:moveTo>
                  <a:pt x="14982" y="14882"/>
                </a:moveTo>
                <a:cubicBezTo>
                  <a:pt x="14987" y="14842"/>
                  <a:pt x="14962" y="14863"/>
                  <a:pt x="14839" y="15012"/>
                </a:cubicBezTo>
                <a:cubicBezTo>
                  <a:pt x="14718" y="15158"/>
                  <a:pt x="14687" y="15211"/>
                  <a:pt x="14673" y="15272"/>
                </a:cubicBezTo>
                <a:cubicBezTo>
                  <a:pt x="14665" y="15314"/>
                  <a:pt x="14661" y="15340"/>
                  <a:pt x="14666" y="15335"/>
                </a:cubicBezTo>
                <a:cubicBezTo>
                  <a:pt x="14755" y="15238"/>
                  <a:pt x="14923" y="15028"/>
                  <a:pt x="14947" y="14985"/>
                </a:cubicBezTo>
                <a:cubicBezTo>
                  <a:pt x="14964" y="14954"/>
                  <a:pt x="14980" y="14908"/>
                  <a:pt x="14982" y="14882"/>
                </a:cubicBezTo>
                <a:close/>
                <a:moveTo>
                  <a:pt x="7416" y="17001"/>
                </a:moveTo>
                <a:cubicBezTo>
                  <a:pt x="7414" y="16996"/>
                  <a:pt x="7350" y="17071"/>
                  <a:pt x="7273" y="17167"/>
                </a:cubicBezTo>
                <a:cubicBezTo>
                  <a:pt x="7179" y="17285"/>
                  <a:pt x="7131" y="17357"/>
                  <a:pt x="7126" y="17392"/>
                </a:cubicBezTo>
                <a:cubicBezTo>
                  <a:pt x="7120" y="17436"/>
                  <a:pt x="7140" y="17421"/>
                  <a:pt x="7258" y="17280"/>
                </a:cubicBezTo>
                <a:cubicBezTo>
                  <a:pt x="7341" y="17181"/>
                  <a:pt x="7402" y="17090"/>
                  <a:pt x="7409" y="17060"/>
                </a:cubicBezTo>
                <a:cubicBezTo>
                  <a:pt x="7415" y="17031"/>
                  <a:pt x="7418" y="17006"/>
                  <a:pt x="7416" y="17001"/>
                </a:cubicBezTo>
                <a:close/>
                <a:moveTo>
                  <a:pt x="4583" y="17136"/>
                </a:moveTo>
                <a:cubicBezTo>
                  <a:pt x="4526" y="17136"/>
                  <a:pt x="4469" y="17315"/>
                  <a:pt x="4476" y="17477"/>
                </a:cubicBezTo>
                <a:cubicBezTo>
                  <a:pt x="4478" y="17543"/>
                  <a:pt x="4485" y="17569"/>
                  <a:pt x="4513" y="17603"/>
                </a:cubicBezTo>
                <a:cubicBezTo>
                  <a:pt x="4532" y="17626"/>
                  <a:pt x="4548" y="17658"/>
                  <a:pt x="4548" y="17675"/>
                </a:cubicBezTo>
                <a:cubicBezTo>
                  <a:pt x="4548" y="17701"/>
                  <a:pt x="4427" y="17934"/>
                  <a:pt x="4366" y="18025"/>
                </a:cubicBezTo>
                <a:cubicBezTo>
                  <a:pt x="4347" y="18052"/>
                  <a:pt x="4349" y="18055"/>
                  <a:pt x="4371" y="18056"/>
                </a:cubicBezTo>
                <a:cubicBezTo>
                  <a:pt x="4407" y="18059"/>
                  <a:pt x="4505" y="17920"/>
                  <a:pt x="4557" y="17796"/>
                </a:cubicBezTo>
                <a:cubicBezTo>
                  <a:pt x="4600" y="17694"/>
                  <a:pt x="4606" y="17688"/>
                  <a:pt x="4630" y="17715"/>
                </a:cubicBezTo>
                <a:cubicBezTo>
                  <a:pt x="4651" y="17738"/>
                  <a:pt x="4659" y="17740"/>
                  <a:pt x="4665" y="17715"/>
                </a:cubicBezTo>
                <a:cubicBezTo>
                  <a:pt x="4679" y="17663"/>
                  <a:pt x="4675" y="17601"/>
                  <a:pt x="4656" y="17576"/>
                </a:cubicBezTo>
                <a:cubicBezTo>
                  <a:pt x="4642" y="17557"/>
                  <a:pt x="4639" y="17517"/>
                  <a:pt x="4639" y="17383"/>
                </a:cubicBezTo>
                <a:cubicBezTo>
                  <a:pt x="4639" y="17192"/>
                  <a:pt x="4626" y="17136"/>
                  <a:pt x="4583" y="17136"/>
                </a:cubicBezTo>
                <a:close/>
                <a:moveTo>
                  <a:pt x="14981" y="17136"/>
                </a:moveTo>
                <a:cubicBezTo>
                  <a:pt x="14923" y="17136"/>
                  <a:pt x="14866" y="17315"/>
                  <a:pt x="14873" y="17477"/>
                </a:cubicBezTo>
                <a:cubicBezTo>
                  <a:pt x="14875" y="17543"/>
                  <a:pt x="14882" y="17569"/>
                  <a:pt x="14910" y="17603"/>
                </a:cubicBezTo>
                <a:cubicBezTo>
                  <a:pt x="14929" y="17626"/>
                  <a:pt x="14945" y="17658"/>
                  <a:pt x="14945" y="17675"/>
                </a:cubicBezTo>
                <a:cubicBezTo>
                  <a:pt x="14945" y="17701"/>
                  <a:pt x="14824" y="17934"/>
                  <a:pt x="14763" y="18025"/>
                </a:cubicBezTo>
                <a:cubicBezTo>
                  <a:pt x="14745" y="18052"/>
                  <a:pt x="14746" y="18055"/>
                  <a:pt x="14768" y="18056"/>
                </a:cubicBezTo>
                <a:cubicBezTo>
                  <a:pt x="14804" y="18059"/>
                  <a:pt x="14904" y="17920"/>
                  <a:pt x="14956" y="17796"/>
                </a:cubicBezTo>
                <a:cubicBezTo>
                  <a:pt x="14999" y="17694"/>
                  <a:pt x="15003" y="17688"/>
                  <a:pt x="15027" y="17715"/>
                </a:cubicBezTo>
                <a:cubicBezTo>
                  <a:pt x="15048" y="17738"/>
                  <a:pt x="15056" y="17740"/>
                  <a:pt x="15063" y="17715"/>
                </a:cubicBezTo>
                <a:cubicBezTo>
                  <a:pt x="15076" y="17663"/>
                  <a:pt x="15072" y="17601"/>
                  <a:pt x="15053" y="17576"/>
                </a:cubicBezTo>
                <a:cubicBezTo>
                  <a:pt x="15039" y="17557"/>
                  <a:pt x="15036" y="17517"/>
                  <a:pt x="15036" y="17383"/>
                </a:cubicBezTo>
                <a:cubicBezTo>
                  <a:pt x="15036" y="17192"/>
                  <a:pt x="15023" y="17136"/>
                  <a:pt x="14981" y="17136"/>
                </a:cubicBezTo>
                <a:close/>
                <a:moveTo>
                  <a:pt x="7409" y="17253"/>
                </a:moveTo>
                <a:cubicBezTo>
                  <a:pt x="7391" y="17260"/>
                  <a:pt x="7352" y="17300"/>
                  <a:pt x="7292" y="17374"/>
                </a:cubicBezTo>
                <a:cubicBezTo>
                  <a:pt x="7157" y="17538"/>
                  <a:pt x="7128" y="17583"/>
                  <a:pt x="7128" y="17634"/>
                </a:cubicBezTo>
                <a:cubicBezTo>
                  <a:pt x="7128" y="17672"/>
                  <a:pt x="7363" y="17405"/>
                  <a:pt x="7396" y="17329"/>
                </a:cubicBezTo>
                <a:cubicBezTo>
                  <a:pt x="7422" y="17270"/>
                  <a:pt x="7427" y="17245"/>
                  <a:pt x="7409" y="17253"/>
                </a:cubicBezTo>
                <a:close/>
                <a:moveTo>
                  <a:pt x="18692" y="17387"/>
                </a:moveTo>
                <a:cubicBezTo>
                  <a:pt x="18663" y="17405"/>
                  <a:pt x="18629" y="17456"/>
                  <a:pt x="18610" y="17531"/>
                </a:cubicBezTo>
                <a:cubicBezTo>
                  <a:pt x="18585" y="17631"/>
                  <a:pt x="18584" y="17712"/>
                  <a:pt x="18610" y="17778"/>
                </a:cubicBezTo>
                <a:cubicBezTo>
                  <a:pt x="18629" y="17827"/>
                  <a:pt x="18630" y="17838"/>
                  <a:pt x="18616" y="17904"/>
                </a:cubicBezTo>
                <a:cubicBezTo>
                  <a:pt x="18607" y="17943"/>
                  <a:pt x="18601" y="17979"/>
                  <a:pt x="18601" y="17989"/>
                </a:cubicBezTo>
                <a:cubicBezTo>
                  <a:pt x="18601" y="18020"/>
                  <a:pt x="18611" y="18012"/>
                  <a:pt x="18649" y="17940"/>
                </a:cubicBezTo>
                <a:cubicBezTo>
                  <a:pt x="18670" y="17901"/>
                  <a:pt x="18709" y="17851"/>
                  <a:pt x="18737" y="17827"/>
                </a:cubicBezTo>
                <a:cubicBezTo>
                  <a:pt x="18788" y="17784"/>
                  <a:pt x="18842" y="17685"/>
                  <a:pt x="18830" y="17657"/>
                </a:cubicBezTo>
                <a:cubicBezTo>
                  <a:pt x="18826" y="17648"/>
                  <a:pt x="18808" y="17651"/>
                  <a:pt x="18791" y="17666"/>
                </a:cubicBezTo>
                <a:cubicBezTo>
                  <a:pt x="18738" y="17710"/>
                  <a:pt x="18666" y="17703"/>
                  <a:pt x="18645" y="17648"/>
                </a:cubicBezTo>
                <a:cubicBezTo>
                  <a:pt x="18636" y="17622"/>
                  <a:pt x="18631" y="17583"/>
                  <a:pt x="18634" y="17562"/>
                </a:cubicBezTo>
                <a:cubicBezTo>
                  <a:pt x="18643" y="17511"/>
                  <a:pt x="18691" y="17486"/>
                  <a:pt x="18714" y="17522"/>
                </a:cubicBezTo>
                <a:cubicBezTo>
                  <a:pt x="18739" y="17559"/>
                  <a:pt x="18754" y="17525"/>
                  <a:pt x="18750" y="17446"/>
                </a:cubicBezTo>
                <a:cubicBezTo>
                  <a:pt x="18746" y="17384"/>
                  <a:pt x="18721" y="17370"/>
                  <a:pt x="18692" y="17387"/>
                </a:cubicBezTo>
                <a:close/>
                <a:moveTo>
                  <a:pt x="1386" y="17545"/>
                </a:moveTo>
                <a:cubicBezTo>
                  <a:pt x="1386" y="17533"/>
                  <a:pt x="1318" y="17606"/>
                  <a:pt x="1235" y="17706"/>
                </a:cubicBezTo>
                <a:cubicBezTo>
                  <a:pt x="1113" y="17853"/>
                  <a:pt x="1083" y="17901"/>
                  <a:pt x="1069" y="17962"/>
                </a:cubicBezTo>
                <a:cubicBezTo>
                  <a:pt x="1060" y="18004"/>
                  <a:pt x="1055" y="18034"/>
                  <a:pt x="1060" y="18029"/>
                </a:cubicBezTo>
                <a:cubicBezTo>
                  <a:pt x="1065" y="18025"/>
                  <a:pt x="1132" y="17948"/>
                  <a:pt x="1207" y="17859"/>
                </a:cubicBezTo>
                <a:cubicBezTo>
                  <a:pt x="1330" y="17713"/>
                  <a:pt x="1386" y="17614"/>
                  <a:pt x="1386" y="17545"/>
                </a:cubicBezTo>
                <a:close/>
                <a:moveTo>
                  <a:pt x="11794" y="17545"/>
                </a:moveTo>
                <a:cubicBezTo>
                  <a:pt x="11794" y="17533"/>
                  <a:pt x="11726" y="17606"/>
                  <a:pt x="11643" y="17706"/>
                </a:cubicBezTo>
                <a:cubicBezTo>
                  <a:pt x="11521" y="17853"/>
                  <a:pt x="11489" y="17901"/>
                  <a:pt x="11476" y="17962"/>
                </a:cubicBezTo>
                <a:cubicBezTo>
                  <a:pt x="11467" y="18004"/>
                  <a:pt x="11464" y="18034"/>
                  <a:pt x="11468" y="18029"/>
                </a:cubicBezTo>
                <a:cubicBezTo>
                  <a:pt x="11473" y="18025"/>
                  <a:pt x="11538" y="17948"/>
                  <a:pt x="11614" y="17859"/>
                </a:cubicBezTo>
                <a:cubicBezTo>
                  <a:pt x="11737" y="17713"/>
                  <a:pt x="11794" y="17614"/>
                  <a:pt x="11794" y="17545"/>
                </a:cubicBezTo>
                <a:close/>
                <a:moveTo>
                  <a:pt x="3508" y="17643"/>
                </a:moveTo>
                <a:cubicBezTo>
                  <a:pt x="3450" y="17643"/>
                  <a:pt x="3391" y="17827"/>
                  <a:pt x="3398" y="17989"/>
                </a:cubicBezTo>
                <a:cubicBezTo>
                  <a:pt x="3400" y="18055"/>
                  <a:pt x="3409" y="18076"/>
                  <a:pt x="3437" y="18110"/>
                </a:cubicBezTo>
                <a:cubicBezTo>
                  <a:pt x="3456" y="18134"/>
                  <a:pt x="3472" y="18170"/>
                  <a:pt x="3472" y="18187"/>
                </a:cubicBezTo>
                <a:cubicBezTo>
                  <a:pt x="3472" y="18213"/>
                  <a:pt x="3351" y="18446"/>
                  <a:pt x="3290" y="18537"/>
                </a:cubicBezTo>
                <a:cubicBezTo>
                  <a:pt x="3272" y="18564"/>
                  <a:pt x="3272" y="18563"/>
                  <a:pt x="3294" y="18564"/>
                </a:cubicBezTo>
                <a:cubicBezTo>
                  <a:pt x="3330" y="18566"/>
                  <a:pt x="3416" y="18450"/>
                  <a:pt x="3474" y="18317"/>
                </a:cubicBezTo>
                <a:cubicBezTo>
                  <a:pt x="3524" y="18202"/>
                  <a:pt x="3529" y="18195"/>
                  <a:pt x="3554" y="18223"/>
                </a:cubicBezTo>
                <a:cubicBezTo>
                  <a:pt x="3575" y="18246"/>
                  <a:pt x="3583" y="18248"/>
                  <a:pt x="3590" y="18223"/>
                </a:cubicBezTo>
                <a:cubicBezTo>
                  <a:pt x="3603" y="18171"/>
                  <a:pt x="3599" y="18109"/>
                  <a:pt x="3580" y="18083"/>
                </a:cubicBezTo>
                <a:cubicBezTo>
                  <a:pt x="3566" y="18064"/>
                  <a:pt x="3563" y="18029"/>
                  <a:pt x="3563" y="17895"/>
                </a:cubicBezTo>
                <a:cubicBezTo>
                  <a:pt x="3563" y="17704"/>
                  <a:pt x="3550" y="17643"/>
                  <a:pt x="3508" y="17643"/>
                </a:cubicBezTo>
                <a:close/>
                <a:moveTo>
                  <a:pt x="762" y="17868"/>
                </a:moveTo>
                <a:cubicBezTo>
                  <a:pt x="648" y="17857"/>
                  <a:pt x="541" y="18094"/>
                  <a:pt x="541" y="18438"/>
                </a:cubicBezTo>
                <a:cubicBezTo>
                  <a:pt x="540" y="18643"/>
                  <a:pt x="559" y="18729"/>
                  <a:pt x="651" y="18964"/>
                </a:cubicBezTo>
                <a:cubicBezTo>
                  <a:pt x="743" y="19201"/>
                  <a:pt x="755" y="19244"/>
                  <a:pt x="753" y="19363"/>
                </a:cubicBezTo>
                <a:cubicBezTo>
                  <a:pt x="752" y="19412"/>
                  <a:pt x="751" y="19461"/>
                  <a:pt x="751" y="19471"/>
                </a:cubicBezTo>
                <a:cubicBezTo>
                  <a:pt x="754" y="19522"/>
                  <a:pt x="774" y="19479"/>
                  <a:pt x="783" y="19399"/>
                </a:cubicBezTo>
                <a:cubicBezTo>
                  <a:pt x="808" y="19184"/>
                  <a:pt x="794" y="19052"/>
                  <a:pt x="710" y="18694"/>
                </a:cubicBezTo>
                <a:cubicBezTo>
                  <a:pt x="679" y="18563"/>
                  <a:pt x="651" y="18415"/>
                  <a:pt x="647" y="18366"/>
                </a:cubicBezTo>
                <a:cubicBezTo>
                  <a:pt x="627" y="18102"/>
                  <a:pt x="738" y="17878"/>
                  <a:pt x="831" y="17994"/>
                </a:cubicBezTo>
                <a:cubicBezTo>
                  <a:pt x="870" y="18042"/>
                  <a:pt x="917" y="18192"/>
                  <a:pt x="909" y="18241"/>
                </a:cubicBezTo>
                <a:cubicBezTo>
                  <a:pt x="905" y="18265"/>
                  <a:pt x="889" y="18276"/>
                  <a:pt x="861" y="18276"/>
                </a:cubicBezTo>
                <a:cubicBezTo>
                  <a:pt x="811" y="18276"/>
                  <a:pt x="783" y="18329"/>
                  <a:pt x="783" y="18420"/>
                </a:cubicBezTo>
                <a:cubicBezTo>
                  <a:pt x="783" y="18632"/>
                  <a:pt x="884" y="18651"/>
                  <a:pt x="928" y="18447"/>
                </a:cubicBezTo>
                <a:cubicBezTo>
                  <a:pt x="960" y="18299"/>
                  <a:pt x="935" y="18066"/>
                  <a:pt x="876" y="17967"/>
                </a:cubicBezTo>
                <a:cubicBezTo>
                  <a:pt x="839" y="17904"/>
                  <a:pt x="800" y="17871"/>
                  <a:pt x="762" y="17868"/>
                </a:cubicBezTo>
                <a:close/>
                <a:moveTo>
                  <a:pt x="5469" y="17904"/>
                </a:moveTo>
                <a:cubicBezTo>
                  <a:pt x="5449" y="17877"/>
                  <a:pt x="5425" y="17884"/>
                  <a:pt x="5401" y="17926"/>
                </a:cubicBezTo>
                <a:cubicBezTo>
                  <a:pt x="5350" y="18011"/>
                  <a:pt x="5330" y="18280"/>
                  <a:pt x="5367" y="18371"/>
                </a:cubicBezTo>
                <a:cubicBezTo>
                  <a:pt x="5407" y="18467"/>
                  <a:pt x="5485" y="18413"/>
                  <a:pt x="5514" y="18263"/>
                </a:cubicBezTo>
                <a:cubicBezTo>
                  <a:pt x="5529" y="18187"/>
                  <a:pt x="5530" y="18159"/>
                  <a:pt x="5520" y="18079"/>
                </a:cubicBezTo>
                <a:cubicBezTo>
                  <a:pt x="5509" y="17992"/>
                  <a:pt x="5490" y="17930"/>
                  <a:pt x="5469" y="17904"/>
                </a:cubicBezTo>
                <a:close/>
                <a:moveTo>
                  <a:pt x="16795" y="17949"/>
                </a:moveTo>
                <a:lnTo>
                  <a:pt x="16767" y="18038"/>
                </a:lnTo>
                <a:lnTo>
                  <a:pt x="16740" y="18128"/>
                </a:lnTo>
                <a:lnTo>
                  <a:pt x="16754" y="18510"/>
                </a:lnTo>
                <a:cubicBezTo>
                  <a:pt x="16763" y="18721"/>
                  <a:pt x="16775" y="19070"/>
                  <a:pt x="16780" y="19282"/>
                </a:cubicBezTo>
                <a:cubicBezTo>
                  <a:pt x="16796" y="19853"/>
                  <a:pt x="16819" y="19943"/>
                  <a:pt x="16957" y="19969"/>
                </a:cubicBezTo>
                <a:cubicBezTo>
                  <a:pt x="17035" y="19984"/>
                  <a:pt x="17083" y="19945"/>
                  <a:pt x="17181" y="19794"/>
                </a:cubicBezTo>
                <a:cubicBezTo>
                  <a:pt x="17221" y="19732"/>
                  <a:pt x="17262" y="19682"/>
                  <a:pt x="17272" y="19682"/>
                </a:cubicBezTo>
                <a:cubicBezTo>
                  <a:pt x="17282" y="19682"/>
                  <a:pt x="17318" y="19733"/>
                  <a:pt x="17350" y="19794"/>
                </a:cubicBezTo>
                <a:cubicBezTo>
                  <a:pt x="17424" y="19935"/>
                  <a:pt x="17460" y="19974"/>
                  <a:pt x="17521" y="19974"/>
                </a:cubicBezTo>
                <a:cubicBezTo>
                  <a:pt x="17584" y="19974"/>
                  <a:pt x="17630" y="19942"/>
                  <a:pt x="17678" y="19862"/>
                </a:cubicBezTo>
                <a:lnTo>
                  <a:pt x="17717" y="19794"/>
                </a:lnTo>
                <a:lnTo>
                  <a:pt x="17750" y="19875"/>
                </a:lnTo>
                <a:cubicBezTo>
                  <a:pt x="17777" y="19937"/>
                  <a:pt x="17796" y="19957"/>
                  <a:pt x="17838" y="19969"/>
                </a:cubicBezTo>
                <a:lnTo>
                  <a:pt x="17892" y="19987"/>
                </a:lnTo>
                <a:lnTo>
                  <a:pt x="17888" y="20109"/>
                </a:lnTo>
                <a:lnTo>
                  <a:pt x="17884" y="20230"/>
                </a:lnTo>
                <a:lnTo>
                  <a:pt x="17918" y="20109"/>
                </a:lnTo>
                <a:lnTo>
                  <a:pt x="17951" y="19987"/>
                </a:lnTo>
                <a:lnTo>
                  <a:pt x="18050" y="19960"/>
                </a:lnTo>
                <a:cubicBezTo>
                  <a:pt x="18275" y="19893"/>
                  <a:pt x="18420" y="19724"/>
                  <a:pt x="18469" y="19480"/>
                </a:cubicBezTo>
                <a:cubicBezTo>
                  <a:pt x="18520" y="19224"/>
                  <a:pt x="18470" y="18981"/>
                  <a:pt x="18366" y="18981"/>
                </a:cubicBezTo>
                <a:cubicBezTo>
                  <a:pt x="18266" y="18981"/>
                  <a:pt x="18119" y="19227"/>
                  <a:pt x="18001" y="19592"/>
                </a:cubicBezTo>
                <a:lnTo>
                  <a:pt x="17957" y="19731"/>
                </a:lnTo>
                <a:lnTo>
                  <a:pt x="17899" y="19731"/>
                </a:lnTo>
                <a:cubicBezTo>
                  <a:pt x="17830" y="19731"/>
                  <a:pt x="17800" y="19699"/>
                  <a:pt x="17769" y="19588"/>
                </a:cubicBezTo>
                <a:cubicBezTo>
                  <a:pt x="17741" y="19488"/>
                  <a:pt x="17729" y="19482"/>
                  <a:pt x="17713" y="19561"/>
                </a:cubicBezTo>
                <a:cubicBezTo>
                  <a:pt x="17686" y="19688"/>
                  <a:pt x="17653" y="19719"/>
                  <a:pt x="17547" y="19718"/>
                </a:cubicBezTo>
                <a:cubicBezTo>
                  <a:pt x="17449" y="19717"/>
                  <a:pt x="17405" y="19686"/>
                  <a:pt x="17376" y="19601"/>
                </a:cubicBezTo>
                <a:cubicBezTo>
                  <a:pt x="17366" y="19572"/>
                  <a:pt x="17369" y="19558"/>
                  <a:pt x="17393" y="19516"/>
                </a:cubicBezTo>
                <a:cubicBezTo>
                  <a:pt x="17485" y="19357"/>
                  <a:pt x="17430" y="19134"/>
                  <a:pt x="17290" y="19107"/>
                </a:cubicBezTo>
                <a:cubicBezTo>
                  <a:pt x="17204" y="19090"/>
                  <a:pt x="17143" y="19154"/>
                  <a:pt x="17114" y="19291"/>
                </a:cubicBezTo>
                <a:lnTo>
                  <a:pt x="17093" y="19390"/>
                </a:lnTo>
                <a:lnTo>
                  <a:pt x="17127" y="19417"/>
                </a:lnTo>
                <a:cubicBezTo>
                  <a:pt x="17145" y="19432"/>
                  <a:pt x="17171" y="19469"/>
                  <a:pt x="17184" y="19502"/>
                </a:cubicBezTo>
                <a:lnTo>
                  <a:pt x="17209" y="19565"/>
                </a:lnTo>
                <a:lnTo>
                  <a:pt x="17183" y="19610"/>
                </a:lnTo>
                <a:cubicBezTo>
                  <a:pt x="17128" y="19709"/>
                  <a:pt x="16994" y="19759"/>
                  <a:pt x="16928" y="19704"/>
                </a:cubicBezTo>
                <a:cubicBezTo>
                  <a:pt x="16877" y="19663"/>
                  <a:pt x="16845" y="19550"/>
                  <a:pt x="16836" y="19381"/>
                </a:cubicBezTo>
                <a:cubicBezTo>
                  <a:pt x="16833" y="19310"/>
                  <a:pt x="16821" y="18958"/>
                  <a:pt x="16812" y="18600"/>
                </a:cubicBezTo>
                <a:lnTo>
                  <a:pt x="16795" y="17949"/>
                </a:lnTo>
                <a:close/>
                <a:moveTo>
                  <a:pt x="9989" y="17998"/>
                </a:moveTo>
                <a:cubicBezTo>
                  <a:pt x="9983" y="17999"/>
                  <a:pt x="9963" y="18051"/>
                  <a:pt x="9946" y="18115"/>
                </a:cubicBezTo>
                <a:cubicBezTo>
                  <a:pt x="9891" y="18313"/>
                  <a:pt x="9864" y="18371"/>
                  <a:pt x="9821" y="18371"/>
                </a:cubicBezTo>
                <a:cubicBezTo>
                  <a:pt x="9788" y="18371"/>
                  <a:pt x="9774" y="18352"/>
                  <a:pt x="9713" y="18214"/>
                </a:cubicBezTo>
                <a:lnTo>
                  <a:pt x="9642" y="18052"/>
                </a:lnTo>
                <a:lnTo>
                  <a:pt x="9616" y="18178"/>
                </a:lnTo>
                <a:lnTo>
                  <a:pt x="9590" y="18299"/>
                </a:lnTo>
                <a:lnTo>
                  <a:pt x="9628" y="18411"/>
                </a:lnTo>
                <a:cubicBezTo>
                  <a:pt x="9731" y="18738"/>
                  <a:pt x="9812" y="19344"/>
                  <a:pt x="9812" y="19781"/>
                </a:cubicBezTo>
                <a:cubicBezTo>
                  <a:pt x="9812" y="19857"/>
                  <a:pt x="9816" y="19942"/>
                  <a:pt x="9819" y="19965"/>
                </a:cubicBezTo>
                <a:cubicBezTo>
                  <a:pt x="9826" y="20004"/>
                  <a:pt x="9826" y="20000"/>
                  <a:pt x="9838" y="19960"/>
                </a:cubicBezTo>
                <a:cubicBezTo>
                  <a:pt x="9871" y="19853"/>
                  <a:pt x="9868" y="19421"/>
                  <a:pt x="9832" y="18977"/>
                </a:cubicBezTo>
                <a:cubicBezTo>
                  <a:pt x="9813" y="18743"/>
                  <a:pt x="9813" y="18721"/>
                  <a:pt x="9829" y="18699"/>
                </a:cubicBezTo>
                <a:cubicBezTo>
                  <a:pt x="9838" y="18685"/>
                  <a:pt x="9867" y="18642"/>
                  <a:pt x="9894" y="18600"/>
                </a:cubicBezTo>
                <a:lnTo>
                  <a:pt x="9942" y="18523"/>
                </a:lnTo>
                <a:lnTo>
                  <a:pt x="9983" y="18573"/>
                </a:lnTo>
                <a:cubicBezTo>
                  <a:pt x="10046" y="18648"/>
                  <a:pt x="10103" y="18654"/>
                  <a:pt x="10136" y="18591"/>
                </a:cubicBezTo>
                <a:cubicBezTo>
                  <a:pt x="10168" y="18529"/>
                  <a:pt x="10195" y="18344"/>
                  <a:pt x="10195" y="18173"/>
                </a:cubicBezTo>
                <a:cubicBezTo>
                  <a:pt x="10195" y="18026"/>
                  <a:pt x="10176" y="18020"/>
                  <a:pt x="10149" y="18160"/>
                </a:cubicBezTo>
                <a:cubicBezTo>
                  <a:pt x="10132" y="18246"/>
                  <a:pt x="10123" y="18265"/>
                  <a:pt x="10095" y="18272"/>
                </a:cubicBezTo>
                <a:cubicBezTo>
                  <a:pt x="10046" y="18283"/>
                  <a:pt x="10015" y="18225"/>
                  <a:pt x="10005" y="18101"/>
                </a:cubicBezTo>
                <a:cubicBezTo>
                  <a:pt x="10001" y="18044"/>
                  <a:pt x="9994" y="17997"/>
                  <a:pt x="9989" y="17998"/>
                </a:cubicBezTo>
                <a:close/>
                <a:moveTo>
                  <a:pt x="18731" y="18007"/>
                </a:moveTo>
                <a:lnTo>
                  <a:pt x="18696" y="18106"/>
                </a:lnTo>
                <a:lnTo>
                  <a:pt x="18660" y="18200"/>
                </a:lnTo>
                <a:lnTo>
                  <a:pt x="18672" y="18523"/>
                </a:lnTo>
                <a:cubicBezTo>
                  <a:pt x="18677" y="18701"/>
                  <a:pt x="18690" y="19051"/>
                  <a:pt x="18701" y="19305"/>
                </a:cubicBezTo>
                <a:cubicBezTo>
                  <a:pt x="18713" y="19558"/>
                  <a:pt x="18721" y="19811"/>
                  <a:pt x="18718" y="19866"/>
                </a:cubicBezTo>
                <a:cubicBezTo>
                  <a:pt x="18715" y="19921"/>
                  <a:pt x="18715" y="19975"/>
                  <a:pt x="18718" y="19983"/>
                </a:cubicBezTo>
                <a:cubicBezTo>
                  <a:pt x="18760" y="20084"/>
                  <a:pt x="18774" y="19493"/>
                  <a:pt x="18746" y="18811"/>
                </a:cubicBezTo>
                <a:cubicBezTo>
                  <a:pt x="18738" y="18617"/>
                  <a:pt x="18731" y="18355"/>
                  <a:pt x="18731" y="18232"/>
                </a:cubicBezTo>
                <a:lnTo>
                  <a:pt x="18731" y="18007"/>
                </a:lnTo>
                <a:close/>
                <a:moveTo>
                  <a:pt x="7331" y="18056"/>
                </a:moveTo>
                <a:cubicBezTo>
                  <a:pt x="7326" y="18056"/>
                  <a:pt x="7314" y="18088"/>
                  <a:pt x="7305" y="18128"/>
                </a:cubicBezTo>
                <a:cubicBezTo>
                  <a:pt x="7283" y="18217"/>
                  <a:pt x="7274" y="18220"/>
                  <a:pt x="7232" y="18142"/>
                </a:cubicBezTo>
                <a:cubicBezTo>
                  <a:pt x="7214" y="18108"/>
                  <a:pt x="7197" y="18083"/>
                  <a:pt x="7195" y="18083"/>
                </a:cubicBezTo>
                <a:cubicBezTo>
                  <a:pt x="7192" y="18083"/>
                  <a:pt x="7179" y="18126"/>
                  <a:pt x="7165" y="18178"/>
                </a:cubicBezTo>
                <a:lnTo>
                  <a:pt x="7139" y="18267"/>
                </a:lnTo>
                <a:lnTo>
                  <a:pt x="7182" y="18344"/>
                </a:lnTo>
                <a:cubicBezTo>
                  <a:pt x="7205" y="18385"/>
                  <a:pt x="7227" y="18420"/>
                  <a:pt x="7230" y="18420"/>
                </a:cubicBezTo>
                <a:cubicBezTo>
                  <a:pt x="7234" y="18421"/>
                  <a:pt x="7247" y="18382"/>
                  <a:pt x="7258" y="18335"/>
                </a:cubicBezTo>
                <a:cubicBezTo>
                  <a:pt x="7280" y="18245"/>
                  <a:pt x="7281" y="18247"/>
                  <a:pt x="7331" y="18330"/>
                </a:cubicBezTo>
                <a:cubicBezTo>
                  <a:pt x="7345" y="18355"/>
                  <a:pt x="7360" y="18371"/>
                  <a:pt x="7362" y="18371"/>
                </a:cubicBezTo>
                <a:cubicBezTo>
                  <a:pt x="7365" y="18371"/>
                  <a:pt x="7378" y="18329"/>
                  <a:pt x="7392" y="18276"/>
                </a:cubicBezTo>
                <a:lnTo>
                  <a:pt x="7418" y="18182"/>
                </a:lnTo>
                <a:lnTo>
                  <a:pt x="7379" y="18119"/>
                </a:lnTo>
                <a:cubicBezTo>
                  <a:pt x="7357" y="18085"/>
                  <a:pt x="7335" y="18056"/>
                  <a:pt x="7331" y="18056"/>
                </a:cubicBezTo>
                <a:close/>
                <a:moveTo>
                  <a:pt x="6350" y="18065"/>
                </a:moveTo>
                <a:cubicBezTo>
                  <a:pt x="6342" y="18047"/>
                  <a:pt x="6151" y="18227"/>
                  <a:pt x="6035" y="18362"/>
                </a:cubicBezTo>
                <a:cubicBezTo>
                  <a:pt x="5905" y="18513"/>
                  <a:pt x="5881" y="18573"/>
                  <a:pt x="5881" y="18734"/>
                </a:cubicBezTo>
                <a:cubicBezTo>
                  <a:pt x="5881" y="18896"/>
                  <a:pt x="5897" y="18951"/>
                  <a:pt x="5976" y="19053"/>
                </a:cubicBezTo>
                <a:cubicBezTo>
                  <a:pt x="6051" y="19152"/>
                  <a:pt x="6159" y="19367"/>
                  <a:pt x="6182" y="19471"/>
                </a:cubicBezTo>
                <a:cubicBezTo>
                  <a:pt x="6195" y="19528"/>
                  <a:pt x="6195" y="19541"/>
                  <a:pt x="6179" y="19583"/>
                </a:cubicBezTo>
                <a:cubicBezTo>
                  <a:pt x="6138" y="19691"/>
                  <a:pt x="6080" y="19718"/>
                  <a:pt x="5886" y="19718"/>
                </a:cubicBezTo>
                <a:cubicBezTo>
                  <a:pt x="5667" y="19718"/>
                  <a:pt x="5623" y="19694"/>
                  <a:pt x="5529" y="19511"/>
                </a:cubicBezTo>
                <a:lnTo>
                  <a:pt x="5466" y="19386"/>
                </a:lnTo>
                <a:lnTo>
                  <a:pt x="5440" y="19435"/>
                </a:lnTo>
                <a:cubicBezTo>
                  <a:pt x="5425" y="19462"/>
                  <a:pt x="5389" y="19517"/>
                  <a:pt x="5361" y="19556"/>
                </a:cubicBezTo>
                <a:cubicBezTo>
                  <a:pt x="5266" y="19690"/>
                  <a:pt x="5216" y="19899"/>
                  <a:pt x="5216" y="20162"/>
                </a:cubicBezTo>
                <a:cubicBezTo>
                  <a:pt x="5216" y="20339"/>
                  <a:pt x="5288" y="21398"/>
                  <a:pt x="5304" y="21460"/>
                </a:cubicBezTo>
                <a:cubicBezTo>
                  <a:pt x="5307" y="21474"/>
                  <a:pt x="5314" y="21472"/>
                  <a:pt x="5321" y="21456"/>
                </a:cubicBezTo>
                <a:cubicBezTo>
                  <a:pt x="5336" y="21419"/>
                  <a:pt x="5314" y="20900"/>
                  <a:pt x="5281" y="20508"/>
                </a:cubicBezTo>
                <a:cubicBezTo>
                  <a:pt x="5246" y="20076"/>
                  <a:pt x="5247" y="20023"/>
                  <a:pt x="5296" y="19916"/>
                </a:cubicBezTo>
                <a:cubicBezTo>
                  <a:pt x="5341" y="19819"/>
                  <a:pt x="5382" y="19785"/>
                  <a:pt x="5406" y="19821"/>
                </a:cubicBezTo>
                <a:cubicBezTo>
                  <a:pt x="5415" y="19834"/>
                  <a:pt x="5429" y="19902"/>
                  <a:pt x="5438" y="19974"/>
                </a:cubicBezTo>
                <a:cubicBezTo>
                  <a:pt x="5467" y="20208"/>
                  <a:pt x="5499" y="20294"/>
                  <a:pt x="5538" y="20243"/>
                </a:cubicBezTo>
                <a:cubicBezTo>
                  <a:pt x="5563" y="20212"/>
                  <a:pt x="5570" y="20160"/>
                  <a:pt x="5577" y="20010"/>
                </a:cubicBezTo>
                <a:cubicBezTo>
                  <a:pt x="5584" y="19870"/>
                  <a:pt x="5582" y="19872"/>
                  <a:pt x="5702" y="19933"/>
                </a:cubicBezTo>
                <a:cubicBezTo>
                  <a:pt x="5857" y="20013"/>
                  <a:pt x="6094" y="19975"/>
                  <a:pt x="6162" y="19857"/>
                </a:cubicBezTo>
                <a:cubicBezTo>
                  <a:pt x="6229" y="19741"/>
                  <a:pt x="6241" y="19491"/>
                  <a:pt x="6192" y="19251"/>
                </a:cubicBezTo>
                <a:cubicBezTo>
                  <a:pt x="6155" y="19073"/>
                  <a:pt x="6108" y="18975"/>
                  <a:pt x="5994" y="18838"/>
                </a:cubicBezTo>
                <a:cubicBezTo>
                  <a:pt x="5949" y="18783"/>
                  <a:pt x="5911" y="18724"/>
                  <a:pt x="5911" y="18712"/>
                </a:cubicBezTo>
                <a:cubicBezTo>
                  <a:pt x="5911" y="18646"/>
                  <a:pt x="6050" y="18492"/>
                  <a:pt x="6238" y="18348"/>
                </a:cubicBezTo>
                <a:cubicBezTo>
                  <a:pt x="6305" y="18297"/>
                  <a:pt x="6313" y="18284"/>
                  <a:pt x="6333" y="18182"/>
                </a:cubicBezTo>
                <a:cubicBezTo>
                  <a:pt x="6345" y="18123"/>
                  <a:pt x="6352" y="18071"/>
                  <a:pt x="6350" y="18065"/>
                </a:cubicBezTo>
                <a:close/>
                <a:moveTo>
                  <a:pt x="9144" y="18065"/>
                </a:moveTo>
                <a:cubicBezTo>
                  <a:pt x="9138" y="18070"/>
                  <a:pt x="9123" y="18132"/>
                  <a:pt x="9110" y="18205"/>
                </a:cubicBezTo>
                <a:lnTo>
                  <a:pt x="9088" y="18339"/>
                </a:lnTo>
                <a:lnTo>
                  <a:pt x="9127" y="18505"/>
                </a:lnTo>
                <a:cubicBezTo>
                  <a:pt x="9172" y="18692"/>
                  <a:pt x="9240" y="19125"/>
                  <a:pt x="9265" y="19381"/>
                </a:cubicBezTo>
                <a:cubicBezTo>
                  <a:pt x="9273" y="19475"/>
                  <a:pt x="9284" y="19651"/>
                  <a:pt x="9287" y="19776"/>
                </a:cubicBezTo>
                <a:cubicBezTo>
                  <a:pt x="9292" y="19972"/>
                  <a:pt x="9294" y="19997"/>
                  <a:pt x="9306" y="19960"/>
                </a:cubicBezTo>
                <a:cubicBezTo>
                  <a:pt x="9358" y="19789"/>
                  <a:pt x="9325" y="18997"/>
                  <a:pt x="9244" y="18479"/>
                </a:cubicBezTo>
                <a:cubicBezTo>
                  <a:pt x="9213" y="18279"/>
                  <a:pt x="9158" y="18054"/>
                  <a:pt x="9144" y="18065"/>
                </a:cubicBezTo>
                <a:close/>
                <a:moveTo>
                  <a:pt x="16406" y="18101"/>
                </a:moveTo>
                <a:cubicBezTo>
                  <a:pt x="16395" y="18101"/>
                  <a:pt x="16385" y="18130"/>
                  <a:pt x="16367" y="18182"/>
                </a:cubicBezTo>
                <a:cubicBezTo>
                  <a:pt x="16350" y="18236"/>
                  <a:pt x="16337" y="18285"/>
                  <a:pt x="16339" y="18290"/>
                </a:cubicBezTo>
                <a:cubicBezTo>
                  <a:pt x="16342" y="18295"/>
                  <a:pt x="16362" y="18327"/>
                  <a:pt x="16384" y="18366"/>
                </a:cubicBezTo>
                <a:cubicBezTo>
                  <a:pt x="16428" y="18444"/>
                  <a:pt x="16434" y="18439"/>
                  <a:pt x="16462" y="18312"/>
                </a:cubicBezTo>
                <a:lnTo>
                  <a:pt x="16483" y="18227"/>
                </a:lnTo>
                <a:lnTo>
                  <a:pt x="16458" y="18178"/>
                </a:lnTo>
                <a:cubicBezTo>
                  <a:pt x="16433" y="18126"/>
                  <a:pt x="16418" y="18101"/>
                  <a:pt x="16406" y="18101"/>
                </a:cubicBezTo>
                <a:close/>
                <a:moveTo>
                  <a:pt x="2720" y="18241"/>
                </a:moveTo>
                <a:lnTo>
                  <a:pt x="2696" y="18312"/>
                </a:lnTo>
                <a:cubicBezTo>
                  <a:pt x="2650" y="18448"/>
                  <a:pt x="2650" y="18456"/>
                  <a:pt x="2696" y="18537"/>
                </a:cubicBezTo>
                <a:cubicBezTo>
                  <a:pt x="2719" y="18578"/>
                  <a:pt x="2740" y="18613"/>
                  <a:pt x="2743" y="18613"/>
                </a:cubicBezTo>
                <a:cubicBezTo>
                  <a:pt x="2749" y="18615"/>
                  <a:pt x="2800" y="18421"/>
                  <a:pt x="2797" y="18407"/>
                </a:cubicBezTo>
                <a:cubicBezTo>
                  <a:pt x="2795" y="18401"/>
                  <a:pt x="2778" y="18360"/>
                  <a:pt x="2758" y="18317"/>
                </a:cubicBezTo>
                <a:lnTo>
                  <a:pt x="2720" y="18241"/>
                </a:lnTo>
                <a:close/>
                <a:moveTo>
                  <a:pt x="13129" y="18241"/>
                </a:moveTo>
                <a:lnTo>
                  <a:pt x="13104" y="18312"/>
                </a:lnTo>
                <a:cubicBezTo>
                  <a:pt x="13058" y="18448"/>
                  <a:pt x="13057" y="18456"/>
                  <a:pt x="13103" y="18537"/>
                </a:cubicBezTo>
                <a:cubicBezTo>
                  <a:pt x="13126" y="18578"/>
                  <a:pt x="13148" y="18613"/>
                  <a:pt x="13151" y="18613"/>
                </a:cubicBezTo>
                <a:cubicBezTo>
                  <a:pt x="13157" y="18615"/>
                  <a:pt x="13206" y="18421"/>
                  <a:pt x="13203" y="18407"/>
                </a:cubicBezTo>
                <a:cubicBezTo>
                  <a:pt x="13202" y="18401"/>
                  <a:pt x="13184" y="18360"/>
                  <a:pt x="13164" y="18317"/>
                </a:cubicBezTo>
                <a:lnTo>
                  <a:pt x="13129" y="18241"/>
                </a:lnTo>
                <a:close/>
                <a:moveTo>
                  <a:pt x="18236" y="18321"/>
                </a:moveTo>
                <a:cubicBezTo>
                  <a:pt x="18225" y="18322"/>
                  <a:pt x="18217" y="18351"/>
                  <a:pt x="18201" y="18407"/>
                </a:cubicBezTo>
                <a:lnTo>
                  <a:pt x="18169" y="18510"/>
                </a:lnTo>
                <a:lnTo>
                  <a:pt x="18212" y="18586"/>
                </a:lnTo>
                <a:cubicBezTo>
                  <a:pt x="18235" y="18627"/>
                  <a:pt x="18256" y="18662"/>
                  <a:pt x="18258" y="18663"/>
                </a:cubicBezTo>
                <a:cubicBezTo>
                  <a:pt x="18261" y="18663"/>
                  <a:pt x="18276" y="18617"/>
                  <a:pt x="18292" y="18564"/>
                </a:cubicBezTo>
                <a:lnTo>
                  <a:pt x="18320" y="18470"/>
                </a:lnTo>
                <a:lnTo>
                  <a:pt x="18288" y="18402"/>
                </a:lnTo>
                <a:cubicBezTo>
                  <a:pt x="18262" y="18348"/>
                  <a:pt x="18247" y="18321"/>
                  <a:pt x="18236" y="18321"/>
                </a:cubicBezTo>
                <a:close/>
                <a:moveTo>
                  <a:pt x="1287" y="18335"/>
                </a:moveTo>
                <a:cubicBezTo>
                  <a:pt x="1280" y="18332"/>
                  <a:pt x="1277" y="18345"/>
                  <a:pt x="1270" y="18366"/>
                </a:cubicBezTo>
                <a:cubicBezTo>
                  <a:pt x="1225" y="18519"/>
                  <a:pt x="1232" y="18511"/>
                  <a:pt x="1192" y="18438"/>
                </a:cubicBezTo>
                <a:cubicBezTo>
                  <a:pt x="1173" y="18402"/>
                  <a:pt x="1152" y="18375"/>
                  <a:pt x="1148" y="18375"/>
                </a:cubicBezTo>
                <a:cubicBezTo>
                  <a:pt x="1143" y="18375"/>
                  <a:pt x="1129" y="18413"/>
                  <a:pt x="1116" y="18461"/>
                </a:cubicBezTo>
                <a:cubicBezTo>
                  <a:pt x="1094" y="18544"/>
                  <a:pt x="1093" y="18548"/>
                  <a:pt x="1110" y="18577"/>
                </a:cubicBezTo>
                <a:cubicBezTo>
                  <a:pt x="1120" y="18594"/>
                  <a:pt x="1141" y="18630"/>
                  <a:pt x="1155" y="18658"/>
                </a:cubicBezTo>
                <a:cubicBezTo>
                  <a:pt x="1169" y="18686"/>
                  <a:pt x="1180" y="18712"/>
                  <a:pt x="1181" y="18712"/>
                </a:cubicBezTo>
                <a:cubicBezTo>
                  <a:pt x="1182" y="18712"/>
                  <a:pt x="1192" y="18673"/>
                  <a:pt x="1203" y="18627"/>
                </a:cubicBezTo>
                <a:cubicBezTo>
                  <a:pt x="1228" y="18526"/>
                  <a:pt x="1238" y="18524"/>
                  <a:pt x="1282" y="18604"/>
                </a:cubicBezTo>
                <a:lnTo>
                  <a:pt x="1315" y="18667"/>
                </a:lnTo>
                <a:lnTo>
                  <a:pt x="1341" y="18568"/>
                </a:lnTo>
                <a:cubicBezTo>
                  <a:pt x="1356" y="18514"/>
                  <a:pt x="1368" y="18464"/>
                  <a:pt x="1365" y="18461"/>
                </a:cubicBezTo>
                <a:cubicBezTo>
                  <a:pt x="1363" y="18457"/>
                  <a:pt x="1344" y="18426"/>
                  <a:pt x="1323" y="18389"/>
                </a:cubicBezTo>
                <a:cubicBezTo>
                  <a:pt x="1304" y="18356"/>
                  <a:pt x="1294" y="18338"/>
                  <a:pt x="1287" y="18335"/>
                </a:cubicBezTo>
                <a:close/>
                <a:moveTo>
                  <a:pt x="11695" y="18335"/>
                </a:moveTo>
                <a:cubicBezTo>
                  <a:pt x="11689" y="18332"/>
                  <a:pt x="11683" y="18345"/>
                  <a:pt x="11677" y="18366"/>
                </a:cubicBezTo>
                <a:cubicBezTo>
                  <a:pt x="11631" y="18519"/>
                  <a:pt x="11638" y="18511"/>
                  <a:pt x="11599" y="18438"/>
                </a:cubicBezTo>
                <a:cubicBezTo>
                  <a:pt x="11579" y="18402"/>
                  <a:pt x="11560" y="18375"/>
                  <a:pt x="11556" y="18375"/>
                </a:cubicBezTo>
                <a:cubicBezTo>
                  <a:pt x="11551" y="18375"/>
                  <a:pt x="11537" y="18413"/>
                  <a:pt x="11524" y="18461"/>
                </a:cubicBezTo>
                <a:cubicBezTo>
                  <a:pt x="11502" y="18544"/>
                  <a:pt x="11501" y="18548"/>
                  <a:pt x="11519" y="18577"/>
                </a:cubicBezTo>
                <a:cubicBezTo>
                  <a:pt x="11529" y="18594"/>
                  <a:pt x="11548" y="18630"/>
                  <a:pt x="11561" y="18658"/>
                </a:cubicBezTo>
                <a:cubicBezTo>
                  <a:pt x="11575" y="18686"/>
                  <a:pt x="11589" y="18712"/>
                  <a:pt x="11589" y="18712"/>
                </a:cubicBezTo>
                <a:cubicBezTo>
                  <a:pt x="11590" y="18712"/>
                  <a:pt x="11600" y="18673"/>
                  <a:pt x="11612" y="18627"/>
                </a:cubicBezTo>
                <a:cubicBezTo>
                  <a:pt x="11636" y="18526"/>
                  <a:pt x="11644" y="18524"/>
                  <a:pt x="11688" y="18604"/>
                </a:cubicBezTo>
                <a:lnTo>
                  <a:pt x="11721" y="18667"/>
                </a:lnTo>
                <a:lnTo>
                  <a:pt x="11749" y="18568"/>
                </a:lnTo>
                <a:cubicBezTo>
                  <a:pt x="11764" y="18514"/>
                  <a:pt x="11774" y="18464"/>
                  <a:pt x="11772" y="18461"/>
                </a:cubicBezTo>
                <a:cubicBezTo>
                  <a:pt x="11770" y="18457"/>
                  <a:pt x="11750" y="18426"/>
                  <a:pt x="11729" y="18389"/>
                </a:cubicBezTo>
                <a:cubicBezTo>
                  <a:pt x="11710" y="18356"/>
                  <a:pt x="11702" y="18338"/>
                  <a:pt x="11695" y="18335"/>
                </a:cubicBezTo>
                <a:close/>
                <a:moveTo>
                  <a:pt x="7616" y="18618"/>
                </a:moveTo>
                <a:cubicBezTo>
                  <a:pt x="7610" y="18617"/>
                  <a:pt x="7592" y="18662"/>
                  <a:pt x="7576" y="18717"/>
                </a:cubicBezTo>
                <a:cubicBezTo>
                  <a:pt x="7552" y="18800"/>
                  <a:pt x="7549" y="18821"/>
                  <a:pt x="7562" y="18838"/>
                </a:cubicBezTo>
                <a:cubicBezTo>
                  <a:pt x="7570" y="18849"/>
                  <a:pt x="7587" y="18878"/>
                  <a:pt x="7601" y="18905"/>
                </a:cubicBezTo>
                <a:cubicBezTo>
                  <a:pt x="7632" y="18968"/>
                  <a:pt x="7644" y="18967"/>
                  <a:pt x="7658" y="18901"/>
                </a:cubicBezTo>
                <a:cubicBezTo>
                  <a:pt x="7665" y="18871"/>
                  <a:pt x="7676" y="18825"/>
                  <a:pt x="7683" y="18802"/>
                </a:cubicBezTo>
                <a:cubicBezTo>
                  <a:pt x="7693" y="18766"/>
                  <a:pt x="7690" y="18751"/>
                  <a:pt x="7660" y="18690"/>
                </a:cubicBezTo>
                <a:cubicBezTo>
                  <a:pt x="7641" y="18650"/>
                  <a:pt x="7621" y="18618"/>
                  <a:pt x="7616" y="18618"/>
                </a:cubicBezTo>
                <a:close/>
                <a:moveTo>
                  <a:pt x="7333" y="18761"/>
                </a:moveTo>
                <a:cubicBezTo>
                  <a:pt x="7324" y="18736"/>
                  <a:pt x="7299" y="18853"/>
                  <a:pt x="7299" y="18923"/>
                </a:cubicBezTo>
                <a:cubicBezTo>
                  <a:pt x="7299" y="18991"/>
                  <a:pt x="7291" y="19012"/>
                  <a:pt x="7227" y="19116"/>
                </a:cubicBezTo>
                <a:cubicBezTo>
                  <a:pt x="7151" y="19239"/>
                  <a:pt x="7103" y="19384"/>
                  <a:pt x="7091" y="19534"/>
                </a:cubicBezTo>
                <a:cubicBezTo>
                  <a:pt x="7085" y="19605"/>
                  <a:pt x="7088" y="19613"/>
                  <a:pt x="7124" y="19651"/>
                </a:cubicBezTo>
                <a:cubicBezTo>
                  <a:pt x="7146" y="19673"/>
                  <a:pt x="7184" y="19694"/>
                  <a:pt x="7210" y="19700"/>
                </a:cubicBezTo>
                <a:cubicBezTo>
                  <a:pt x="7250" y="19710"/>
                  <a:pt x="7259" y="19703"/>
                  <a:pt x="7290" y="19637"/>
                </a:cubicBezTo>
                <a:cubicBezTo>
                  <a:pt x="7327" y="19559"/>
                  <a:pt x="7349" y="19570"/>
                  <a:pt x="7349" y="19664"/>
                </a:cubicBezTo>
                <a:cubicBezTo>
                  <a:pt x="7349" y="19761"/>
                  <a:pt x="7381" y="19896"/>
                  <a:pt x="7413" y="19933"/>
                </a:cubicBezTo>
                <a:cubicBezTo>
                  <a:pt x="7477" y="20011"/>
                  <a:pt x="7559" y="19969"/>
                  <a:pt x="7627" y="19826"/>
                </a:cubicBezTo>
                <a:lnTo>
                  <a:pt x="7662" y="19754"/>
                </a:lnTo>
                <a:lnTo>
                  <a:pt x="7696" y="19839"/>
                </a:lnTo>
                <a:cubicBezTo>
                  <a:pt x="7713" y="19886"/>
                  <a:pt x="7740" y="19933"/>
                  <a:pt x="7755" y="19947"/>
                </a:cubicBezTo>
                <a:cubicBezTo>
                  <a:pt x="7819" y="20006"/>
                  <a:pt x="7922" y="19952"/>
                  <a:pt x="7965" y="19835"/>
                </a:cubicBezTo>
                <a:lnTo>
                  <a:pt x="7984" y="19785"/>
                </a:lnTo>
                <a:lnTo>
                  <a:pt x="8029" y="19866"/>
                </a:lnTo>
                <a:cubicBezTo>
                  <a:pt x="8110" y="20016"/>
                  <a:pt x="8195" y="20002"/>
                  <a:pt x="8271" y="19826"/>
                </a:cubicBezTo>
                <a:lnTo>
                  <a:pt x="8312" y="19727"/>
                </a:lnTo>
                <a:lnTo>
                  <a:pt x="8349" y="19790"/>
                </a:lnTo>
                <a:cubicBezTo>
                  <a:pt x="8389" y="19856"/>
                  <a:pt x="8442" y="19871"/>
                  <a:pt x="8477" y="19826"/>
                </a:cubicBezTo>
                <a:cubicBezTo>
                  <a:pt x="8526" y="19762"/>
                  <a:pt x="8556" y="19398"/>
                  <a:pt x="8528" y="19224"/>
                </a:cubicBezTo>
                <a:cubicBezTo>
                  <a:pt x="8518" y="19164"/>
                  <a:pt x="8518" y="19166"/>
                  <a:pt x="8487" y="19269"/>
                </a:cubicBezTo>
                <a:lnTo>
                  <a:pt x="8457" y="19372"/>
                </a:lnTo>
                <a:lnTo>
                  <a:pt x="8477" y="19453"/>
                </a:lnTo>
                <a:cubicBezTo>
                  <a:pt x="8503" y="19556"/>
                  <a:pt x="8495" y="19610"/>
                  <a:pt x="8457" y="19610"/>
                </a:cubicBezTo>
                <a:cubicBezTo>
                  <a:pt x="8419" y="19610"/>
                  <a:pt x="8376" y="19530"/>
                  <a:pt x="8366" y="19435"/>
                </a:cubicBezTo>
                <a:cubicBezTo>
                  <a:pt x="8354" y="19331"/>
                  <a:pt x="8338" y="19323"/>
                  <a:pt x="8317" y="19417"/>
                </a:cubicBezTo>
                <a:cubicBezTo>
                  <a:pt x="8266" y="19650"/>
                  <a:pt x="8172" y="19778"/>
                  <a:pt x="8103" y="19709"/>
                </a:cubicBezTo>
                <a:cubicBezTo>
                  <a:pt x="8086" y="19691"/>
                  <a:pt x="8057" y="19626"/>
                  <a:pt x="8040" y="19565"/>
                </a:cubicBezTo>
                <a:cubicBezTo>
                  <a:pt x="8012" y="19467"/>
                  <a:pt x="8007" y="19459"/>
                  <a:pt x="7997" y="19498"/>
                </a:cubicBezTo>
                <a:cubicBezTo>
                  <a:pt x="7955" y="19670"/>
                  <a:pt x="7914" y="19732"/>
                  <a:pt x="7835" y="19731"/>
                </a:cubicBezTo>
                <a:cubicBezTo>
                  <a:pt x="7774" y="19731"/>
                  <a:pt x="7743" y="19691"/>
                  <a:pt x="7712" y="19579"/>
                </a:cubicBezTo>
                <a:lnTo>
                  <a:pt x="7688" y="19489"/>
                </a:lnTo>
                <a:lnTo>
                  <a:pt x="7645" y="19583"/>
                </a:lnTo>
                <a:cubicBezTo>
                  <a:pt x="7584" y="19720"/>
                  <a:pt x="7488" y="19772"/>
                  <a:pt x="7429" y="19700"/>
                </a:cubicBezTo>
                <a:cubicBezTo>
                  <a:pt x="7396" y="19660"/>
                  <a:pt x="7386" y="19572"/>
                  <a:pt x="7359" y="19134"/>
                </a:cubicBezTo>
                <a:cubicBezTo>
                  <a:pt x="7346" y="18934"/>
                  <a:pt x="7335" y="18767"/>
                  <a:pt x="7333" y="18761"/>
                </a:cubicBezTo>
                <a:close/>
                <a:moveTo>
                  <a:pt x="16440" y="18766"/>
                </a:moveTo>
                <a:cubicBezTo>
                  <a:pt x="16425" y="18764"/>
                  <a:pt x="16412" y="18783"/>
                  <a:pt x="16399" y="18824"/>
                </a:cubicBezTo>
                <a:cubicBezTo>
                  <a:pt x="16349" y="18977"/>
                  <a:pt x="16319" y="19359"/>
                  <a:pt x="16351" y="19435"/>
                </a:cubicBezTo>
                <a:cubicBezTo>
                  <a:pt x="16357" y="19451"/>
                  <a:pt x="16385" y="19466"/>
                  <a:pt x="16412" y="19466"/>
                </a:cubicBezTo>
                <a:cubicBezTo>
                  <a:pt x="16454" y="19466"/>
                  <a:pt x="16465" y="19456"/>
                  <a:pt x="16488" y="19395"/>
                </a:cubicBezTo>
                <a:cubicBezTo>
                  <a:pt x="16515" y="19325"/>
                  <a:pt x="16516" y="19323"/>
                  <a:pt x="16533" y="19368"/>
                </a:cubicBezTo>
                <a:cubicBezTo>
                  <a:pt x="16543" y="19394"/>
                  <a:pt x="16550" y="19440"/>
                  <a:pt x="16548" y="19480"/>
                </a:cubicBezTo>
                <a:cubicBezTo>
                  <a:pt x="16545" y="19536"/>
                  <a:pt x="16533" y="19561"/>
                  <a:pt x="16488" y="19615"/>
                </a:cubicBezTo>
                <a:cubicBezTo>
                  <a:pt x="16415" y="19702"/>
                  <a:pt x="16339" y="19732"/>
                  <a:pt x="16122" y="19749"/>
                </a:cubicBezTo>
                <a:cubicBezTo>
                  <a:pt x="15917" y="19766"/>
                  <a:pt x="15850" y="19744"/>
                  <a:pt x="15766" y="19642"/>
                </a:cubicBezTo>
                <a:cubicBezTo>
                  <a:pt x="15678" y="19533"/>
                  <a:pt x="15646" y="19375"/>
                  <a:pt x="15680" y="19215"/>
                </a:cubicBezTo>
                <a:cubicBezTo>
                  <a:pt x="15698" y="19133"/>
                  <a:pt x="15697" y="19125"/>
                  <a:pt x="15684" y="19125"/>
                </a:cubicBezTo>
                <a:cubicBezTo>
                  <a:pt x="15669" y="19125"/>
                  <a:pt x="15624" y="19357"/>
                  <a:pt x="15617" y="19471"/>
                </a:cubicBezTo>
                <a:cubicBezTo>
                  <a:pt x="15600" y="19772"/>
                  <a:pt x="15676" y="19940"/>
                  <a:pt x="15855" y="20005"/>
                </a:cubicBezTo>
                <a:cubicBezTo>
                  <a:pt x="15963" y="20045"/>
                  <a:pt x="16302" y="20000"/>
                  <a:pt x="16399" y="19933"/>
                </a:cubicBezTo>
                <a:cubicBezTo>
                  <a:pt x="16542" y="19835"/>
                  <a:pt x="16585" y="19698"/>
                  <a:pt x="16578" y="19359"/>
                </a:cubicBezTo>
                <a:cubicBezTo>
                  <a:pt x="16572" y="19123"/>
                  <a:pt x="16542" y="18939"/>
                  <a:pt x="16492" y="18833"/>
                </a:cubicBezTo>
                <a:cubicBezTo>
                  <a:pt x="16471" y="18789"/>
                  <a:pt x="16454" y="18767"/>
                  <a:pt x="16440" y="18766"/>
                </a:cubicBezTo>
                <a:close/>
                <a:moveTo>
                  <a:pt x="4613" y="18811"/>
                </a:moveTo>
                <a:cubicBezTo>
                  <a:pt x="4539" y="18811"/>
                  <a:pt x="4450" y="18981"/>
                  <a:pt x="4407" y="19206"/>
                </a:cubicBezTo>
                <a:cubicBezTo>
                  <a:pt x="4375" y="19369"/>
                  <a:pt x="4376" y="19473"/>
                  <a:pt x="4409" y="19574"/>
                </a:cubicBezTo>
                <a:lnTo>
                  <a:pt x="4433" y="19655"/>
                </a:lnTo>
                <a:lnTo>
                  <a:pt x="4410" y="19686"/>
                </a:lnTo>
                <a:cubicBezTo>
                  <a:pt x="4397" y="19704"/>
                  <a:pt x="4347" y="19717"/>
                  <a:pt x="4291" y="19718"/>
                </a:cubicBezTo>
                <a:cubicBezTo>
                  <a:pt x="4174" y="19720"/>
                  <a:pt x="4159" y="19702"/>
                  <a:pt x="4051" y="19440"/>
                </a:cubicBezTo>
                <a:cubicBezTo>
                  <a:pt x="3945" y="19181"/>
                  <a:pt x="3928" y="19183"/>
                  <a:pt x="3848" y="19444"/>
                </a:cubicBezTo>
                <a:cubicBezTo>
                  <a:pt x="3785" y="19651"/>
                  <a:pt x="3754" y="19704"/>
                  <a:pt x="3690" y="19722"/>
                </a:cubicBezTo>
                <a:cubicBezTo>
                  <a:pt x="3623" y="19742"/>
                  <a:pt x="3594" y="19723"/>
                  <a:pt x="3547" y="19619"/>
                </a:cubicBezTo>
                <a:cubicBezTo>
                  <a:pt x="3525" y="19571"/>
                  <a:pt x="3506" y="19533"/>
                  <a:pt x="3504" y="19538"/>
                </a:cubicBezTo>
                <a:cubicBezTo>
                  <a:pt x="3502" y="19544"/>
                  <a:pt x="3490" y="19598"/>
                  <a:pt x="3478" y="19655"/>
                </a:cubicBezTo>
                <a:lnTo>
                  <a:pt x="3456" y="19758"/>
                </a:lnTo>
                <a:lnTo>
                  <a:pt x="3496" y="19871"/>
                </a:lnTo>
                <a:cubicBezTo>
                  <a:pt x="3526" y="19951"/>
                  <a:pt x="3537" y="20004"/>
                  <a:pt x="3537" y="20059"/>
                </a:cubicBezTo>
                <a:cubicBezTo>
                  <a:pt x="3537" y="20223"/>
                  <a:pt x="3436" y="20492"/>
                  <a:pt x="3327" y="20621"/>
                </a:cubicBezTo>
                <a:cubicBezTo>
                  <a:pt x="3279" y="20677"/>
                  <a:pt x="3260" y="20690"/>
                  <a:pt x="3193" y="20688"/>
                </a:cubicBezTo>
                <a:cubicBezTo>
                  <a:pt x="3103" y="20685"/>
                  <a:pt x="3103" y="20710"/>
                  <a:pt x="3191" y="20796"/>
                </a:cubicBezTo>
                <a:cubicBezTo>
                  <a:pt x="3358" y="20957"/>
                  <a:pt x="3493" y="20717"/>
                  <a:pt x="3565" y="20131"/>
                </a:cubicBezTo>
                <a:lnTo>
                  <a:pt x="3582" y="19987"/>
                </a:lnTo>
                <a:lnTo>
                  <a:pt x="3640" y="19969"/>
                </a:lnTo>
                <a:cubicBezTo>
                  <a:pt x="3702" y="19953"/>
                  <a:pt x="3721" y="19930"/>
                  <a:pt x="3763" y="19812"/>
                </a:cubicBezTo>
                <a:cubicBezTo>
                  <a:pt x="3778" y="19769"/>
                  <a:pt x="3796" y="19731"/>
                  <a:pt x="3804" y="19731"/>
                </a:cubicBezTo>
                <a:cubicBezTo>
                  <a:pt x="3811" y="19731"/>
                  <a:pt x="3840" y="19772"/>
                  <a:pt x="3867" y="19821"/>
                </a:cubicBezTo>
                <a:cubicBezTo>
                  <a:pt x="4001" y="20069"/>
                  <a:pt x="4049" y="20104"/>
                  <a:pt x="4072" y="19969"/>
                </a:cubicBezTo>
                <a:cubicBezTo>
                  <a:pt x="4094" y="19832"/>
                  <a:pt x="4098" y="19827"/>
                  <a:pt x="4150" y="19898"/>
                </a:cubicBezTo>
                <a:cubicBezTo>
                  <a:pt x="4192" y="19955"/>
                  <a:pt x="4207" y="19962"/>
                  <a:pt x="4288" y="19960"/>
                </a:cubicBezTo>
                <a:cubicBezTo>
                  <a:pt x="4361" y="19959"/>
                  <a:pt x="4395" y="19945"/>
                  <a:pt x="4470" y="19884"/>
                </a:cubicBezTo>
                <a:cubicBezTo>
                  <a:pt x="4584" y="19791"/>
                  <a:pt x="4816" y="19526"/>
                  <a:pt x="4833" y="19471"/>
                </a:cubicBezTo>
                <a:cubicBezTo>
                  <a:pt x="4844" y="19434"/>
                  <a:pt x="4850" y="19269"/>
                  <a:pt x="4840" y="19269"/>
                </a:cubicBezTo>
                <a:cubicBezTo>
                  <a:pt x="4838" y="19269"/>
                  <a:pt x="4795" y="19321"/>
                  <a:pt x="4744" y="19381"/>
                </a:cubicBezTo>
                <a:cubicBezTo>
                  <a:pt x="4686" y="19449"/>
                  <a:pt x="4636" y="19489"/>
                  <a:pt x="4613" y="19489"/>
                </a:cubicBezTo>
                <a:cubicBezTo>
                  <a:pt x="4570" y="19489"/>
                  <a:pt x="4493" y="19381"/>
                  <a:pt x="4466" y="19282"/>
                </a:cubicBezTo>
                <a:cubicBezTo>
                  <a:pt x="4448" y="19217"/>
                  <a:pt x="4448" y="19214"/>
                  <a:pt x="4481" y="19148"/>
                </a:cubicBezTo>
                <a:cubicBezTo>
                  <a:pt x="4516" y="19078"/>
                  <a:pt x="4609" y="19004"/>
                  <a:pt x="4660" y="19004"/>
                </a:cubicBezTo>
                <a:cubicBezTo>
                  <a:pt x="4676" y="19004"/>
                  <a:pt x="4704" y="19013"/>
                  <a:pt x="4723" y="19026"/>
                </a:cubicBezTo>
                <a:cubicBezTo>
                  <a:pt x="4768" y="19057"/>
                  <a:pt x="4774" y="19041"/>
                  <a:pt x="4744" y="18964"/>
                </a:cubicBezTo>
                <a:cubicBezTo>
                  <a:pt x="4711" y="18879"/>
                  <a:pt x="4651" y="18811"/>
                  <a:pt x="4613" y="18811"/>
                </a:cubicBezTo>
                <a:close/>
                <a:moveTo>
                  <a:pt x="15010" y="18811"/>
                </a:moveTo>
                <a:cubicBezTo>
                  <a:pt x="14936" y="18811"/>
                  <a:pt x="14847" y="18981"/>
                  <a:pt x="14804" y="19206"/>
                </a:cubicBezTo>
                <a:cubicBezTo>
                  <a:pt x="14772" y="19369"/>
                  <a:pt x="14774" y="19473"/>
                  <a:pt x="14806" y="19574"/>
                </a:cubicBezTo>
                <a:lnTo>
                  <a:pt x="14830" y="19655"/>
                </a:lnTo>
                <a:lnTo>
                  <a:pt x="14808" y="19686"/>
                </a:lnTo>
                <a:cubicBezTo>
                  <a:pt x="14795" y="19704"/>
                  <a:pt x="14745" y="19717"/>
                  <a:pt x="14694" y="19718"/>
                </a:cubicBezTo>
                <a:cubicBezTo>
                  <a:pt x="14582" y="19720"/>
                  <a:pt x="14567" y="19700"/>
                  <a:pt x="14459" y="19440"/>
                </a:cubicBezTo>
                <a:cubicBezTo>
                  <a:pt x="14353" y="19181"/>
                  <a:pt x="14337" y="19183"/>
                  <a:pt x="14257" y="19444"/>
                </a:cubicBezTo>
                <a:cubicBezTo>
                  <a:pt x="14193" y="19651"/>
                  <a:pt x="14160" y="19704"/>
                  <a:pt x="14096" y="19722"/>
                </a:cubicBezTo>
                <a:cubicBezTo>
                  <a:pt x="14030" y="19742"/>
                  <a:pt x="14003" y="19723"/>
                  <a:pt x="13955" y="19619"/>
                </a:cubicBezTo>
                <a:cubicBezTo>
                  <a:pt x="13933" y="19571"/>
                  <a:pt x="13912" y="19533"/>
                  <a:pt x="13910" y="19538"/>
                </a:cubicBezTo>
                <a:cubicBezTo>
                  <a:pt x="13908" y="19544"/>
                  <a:pt x="13898" y="19598"/>
                  <a:pt x="13886" y="19655"/>
                </a:cubicBezTo>
                <a:lnTo>
                  <a:pt x="13864" y="19758"/>
                </a:lnTo>
                <a:lnTo>
                  <a:pt x="13905" y="19871"/>
                </a:lnTo>
                <a:cubicBezTo>
                  <a:pt x="13934" y="19951"/>
                  <a:pt x="13946" y="20004"/>
                  <a:pt x="13946" y="20059"/>
                </a:cubicBezTo>
                <a:cubicBezTo>
                  <a:pt x="13946" y="20223"/>
                  <a:pt x="13844" y="20492"/>
                  <a:pt x="13735" y="20621"/>
                </a:cubicBezTo>
                <a:cubicBezTo>
                  <a:pt x="13687" y="20677"/>
                  <a:pt x="13666" y="20690"/>
                  <a:pt x="13600" y="20688"/>
                </a:cubicBezTo>
                <a:cubicBezTo>
                  <a:pt x="13510" y="20685"/>
                  <a:pt x="13509" y="20710"/>
                  <a:pt x="13598" y="20796"/>
                </a:cubicBezTo>
                <a:cubicBezTo>
                  <a:pt x="13763" y="20956"/>
                  <a:pt x="13901" y="20709"/>
                  <a:pt x="13972" y="20131"/>
                </a:cubicBezTo>
                <a:lnTo>
                  <a:pt x="13990" y="19987"/>
                </a:lnTo>
                <a:lnTo>
                  <a:pt x="14046" y="19969"/>
                </a:lnTo>
                <a:cubicBezTo>
                  <a:pt x="14108" y="19953"/>
                  <a:pt x="14130" y="19930"/>
                  <a:pt x="14171" y="19812"/>
                </a:cubicBezTo>
                <a:cubicBezTo>
                  <a:pt x="14186" y="19769"/>
                  <a:pt x="14205" y="19731"/>
                  <a:pt x="14212" y="19731"/>
                </a:cubicBezTo>
                <a:cubicBezTo>
                  <a:pt x="14219" y="19731"/>
                  <a:pt x="14247" y="19772"/>
                  <a:pt x="14273" y="19821"/>
                </a:cubicBezTo>
                <a:cubicBezTo>
                  <a:pt x="14408" y="20069"/>
                  <a:pt x="14456" y="20104"/>
                  <a:pt x="14478" y="19969"/>
                </a:cubicBezTo>
                <a:cubicBezTo>
                  <a:pt x="14501" y="19832"/>
                  <a:pt x="14505" y="19827"/>
                  <a:pt x="14556" y="19898"/>
                </a:cubicBezTo>
                <a:cubicBezTo>
                  <a:pt x="14626" y="19992"/>
                  <a:pt x="14740" y="19988"/>
                  <a:pt x="14867" y="19884"/>
                </a:cubicBezTo>
                <a:cubicBezTo>
                  <a:pt x="14981" y="19791"/>
                  <a:pt x="15213" y="19526"/>
                  <a:pt x="15230" y="19471"/>
                </a:cubicBezTo>
                <a:cubicBezTo>
                  <a:pt x="15242" y="19434"/>
                  <a:pt x="15247" y="19269"/>
                  <a:pt x="15237" y="19269"/>
                </a:cubicBezTo>
                <a:cubicBezTo>
                  <a:pt x="15235" y="19269"/>
                  <a:pt x="15192" y="19321"/>
                  <a:pt x="15141" y="19381"/>
                </a:cubicBezTo>
                <a:cubicBezTo>
                  <a:pt x="15083" y="19449"/>
                  <a:pt x="15033" y="19489"/>
                  <a:pt x="15010" y="19489"/>
                </a:cubicBezTo>
                <a:cubicBezTo>
                  <a:pt x="14967" y="19489"/>
                  <a:pt x="14890" y="19381"/>
                  <a:pt x="14863" y="19282"/>
                </a:cubicBezTo>
                <a:cubicBezTo>
                  <a:pt x="14846" y="19217"/>
                  <a:pt x="14845" y="19214"/>
                  <a:pt x="14878" y="19148"/>
                </a:cubicBezTo>
                <a:cubicBezTo>
                  <a:pt x="14913" y="19078"/>
                  <a:pt x="15006" y="19004"/>
                  <a:pt x="15057" y="19004"/>
                </a:cubicBezTo>
                <a:cubicBezTo>
                  <a:pt x="15073" y="19004"/>
                  <a:pt x="15101" y="19013"/>
                  <a:pt x="15120" y="19026"/>
                </a:cubicBezTo>
                <a:cubicBezTo>
                  <a:pt x="15165" y="19057"/>
                  <a:pt x="15171" y="19041"/>
                  <a:pt x="15141" y="18964"/>
                </a:cubicBezTo>
                <a:cubicBezTo>
                  <a:pt x="15108" y="18879"/>
                  <a:pt x="15048" y="18811"/>
                  <a:pt x="15010" y="18811"/>
                </a:cubicBezTo>
                <a:close/>
                <a:moveTo>
                  <a:pt x="1246" y="19053"/>
                </a:moveTo>
                <a:cubicBezTo>
                  <a:pt x="1226" y="19043"/>
                  <a:pt x="1207" y="19052"/>
                  <a:pt x="1192" y="19094"/>
                </a:cubicBezTo>
                <a:cubicBezTo>
                  <a:pt x="1140" y="19236"/>
                  <a:pt x="1096" y="19615"/>
                  <a:pt x="1114" y="19758"/>
                </a:cubicBezTo>
                <a:cubicBezTo>
                  <a:pt x="1126" y="19852"/>
                  <a:pt x="1159" y="19936"/>
                  <a:pt x="1190" y="19956"/>
                </a:cubicBezTo>
                <a:cubicBezTo>
                  <a:pt x="1220" y="19974"/>
                  <a:pt x="1275" y="19953"/>
                  <a:pt x="1323" y="19902"/>
                </a:cubicBezTo>
                <a:cubicBezTo>
                  <a:pt x="1370" y="19852"/>
                  <a:pt x="1379" y="19793"/>
                  <a:pt x="1378" y="19556"/>
                </a:cubicBezTo>
                <a:cubicBezTo>
                  <a:pt x="1378" y="19318"/>
                  <a:pt x="1307" y="19085"/>
                  <a:pt x="1246" y="19053"/>
                </a:cubicBezTo>
                <a:close/>
                <a:moveTo>
                  <a:pt x="11654" y="19053"/>
                </a:moveTo>
                <a:cubicBezTo>
                  <a:pt x="11634" y="19043"/>
                  <a:pt x="11616" y="19052"/>
                  <a:pt x="11601" y="19094"/>
                </a:cubicBezTo>
                <a:cubicBezTo>
                  <a:pt x="11549" y="19236"/>
                  <a:pt x="11503" y="19615"/>
                  <a:pt x="11520" y="19758"/>
                </a:cubicBezTo>
                <a:cubicBezTo>
                  <a:pt x="11532" y="19852"/>
                  <a:pt x="11565" y="19936"/>
                  <a:pt x="11597" y="19956"/>
                </a:cubicBezTo>
                <a:cubicBezTo>
                  <a:pt x="11626" y="19974"/>
                  <a:pt x="11681" y="19953"/>
                  <a:pt x="11729" y="19902"/>
                </a:cubicBezTo>
                <a:cubicBezTo>
                  <a:pt x="11776" y="19852"/>
                  <a:pt x="11786" y="19793"/>
                  <a:pt x="11785" y="19556"/>
                </a:cubicBezTo>
                <a:cubicBezTo>
                  <a:pt x="11784" y="19318"/>
                  <a:pt x="11715" y="19085"/>
                  <a:pt x="11654" y="19053"/>
                </a:cubicBezTo>
                <a:close/>
                <a:moveTo>
                  <a:pt x="11089" y="19116"/>
                </a:moveTo>
                <a:lnTo>
                  <a:pt x="11063" y="19224"/>
                </a:lnTo>
                <a:cubicBezTo>
                  <a:pt x="11041" y="19317"/>
                  <a:pt x="11039" y="19340"/>
                  <a:pt x="11050" y="19381"/>
                </a:cubicBezTo>
                <a:cubicBezTo>
                  <a:pt x="11057" y="19408"/>
                  <a:pt x="11071" y="19465"/>
                  <a:pt x="11081" y="19511"/>
                </a:cubicBezTo>
                <a:cubicBezTo>
                  <a:pt x="11099" y="19594"/>
                  <a:pt x="11097" y="19601"/>
                  <a:pt x="11077" y="19642"/>
                </a:cubicBezTo>
                <a:cubicBezTo>
                  <a:pt x="11040" y="19719"/>
                  <a:pt x="10986" y="19731"/>
                  <a:pt x="10729" y="19731"/>
                </a:cubicBezTo>
                <a:lnTo>
                  <a:pt x="10476" y="19731"/>
                </a:lnTo>
                <a:lnTo>
                  <a:pt x="10476" y="19839"/>
                </a:lnTo>
                <a:cubicBezTo>
                  <a:pt x="10476" y="19902"/>
                  <a:pt x="10482" y="19953"/>
                  <a:pt x="10489" y="19960"/>
                </a:cubicBezTo>
                <a:cubicBezTo>
                  <a:pt x="10496" y="19968"/>
                  <a:pt x="10619" y="19968"/>
                  <a:pt x="10763" y="19965"/>
                </a:cubicBezTo>
                <a:cubicBezTo>
                  <a:pt x="11065" y="19959"/>
                  <a:pt x="11071" y="19958"/>
                  <a:pt x="11109" y="19767"/>
                </a:cubicBezTo>
                <a:cubicBezTo>
                  <a:pt x="11142" y="19606"/>
                  <a:pt x="11142" y="19401"/>
                  <a:pt x="11111" y="19233"/>
                </a:cubicBezTo>
                <a:lnTo>
                  <a:pt x="11089" y="19116"/>
                </a:lnTo>
                <a:close/>
                <a:moveTo>
                  <a:pt x="2769" y="19152"/>
                </a:moveTo>
                <a:cubicBezTo>
                  <a:pt x="2759" y="19139"/>
                  <a:pt x="2748" y="19167"/>
                  <a:pt x="2733" y="19233"/>
                </a:cubicBezTo>
                <a:cubicBezTo>
                  <a:pt x="2711" y="19332"/>
                  <a:pt x="2711" y="19345"/>
                  <a:pt x="2726" y="19386"/>
                </a:cubicBezTo>
                <a:cubicBezTo>
                  <a:pt x="2735" y="19410"/>
                  <a:pt x="2749" y="19470"/>
                  <a:pt x="2758" y="19520"/>
                </a:cubicBezTo>
                <a:cubicBezTo>
                  <a:pt x="2773" y="19609"/>
                  <a:pt x="2772" y="19613"/>
                  <a:pt x="2748" y="19651"/>
                </a:cubicBezTo>
                <a:cubicBezTo>
                  <a:pt x="2714" y="19705"/>
                  <a:pt x="2658" y="19731"/>
                  <a:pt x="2581" y="19731"/>
                </a:cubicBezTo>
                <a:cubicBezTo>
                  <a:pt x="2505" y="19732"/>
                  <a:pt x="2497" y="19718"/>
                  <a:pt x="2488" y="19565"/>
                </a:cubicBezTo>
                <a:cubicBezTo>
                  <a:pt x="2484" y="19507"/>
                  <a:pt x="2473" y="19415"/>
                  <a:pt x="2462" y="19363"/>
                </a:cubicBezTo>
                <a:cubicBezTo>
                  <a:pt x="2437" y="19249"/>
                  <a:pt x="2403" y="19239"/>
                  <a:pt x="2365" y="19332"/>
                </a:cubicBezTo>
                <a:cubicBezTo>
                  <a:pt x="2328" y="19420"/>
                  <a:pt x="2290" y="19629"/>
                  <a:pt x="2290" y="19745"/>
                </a:cubicBezTo>
                <a:cubicBezTo>
                  <a:pt x="2290" y="19893"/>
                  <a:pt x="2314" y="19947"/>
                  <a:pt x="2385" y="19965"/>
                </a:cubicBezTo>
                <a:cubicBezTo>
                  <a:pt x="2421" y="19974"/>
                  <a:pt x="2445" y="19994"/>
                  <a:pt x="2449" y="20014"/>
                </a:cubicBezTo>
                <a:cubicBezTo>
                  <a:pt x="2463" y="20102"/>
                  <a:pt x="2388" y="20353"/>
                  <a:pt x="2298" y="20517"/>
                </a:cubicBezTo>
                <a:cubicBezTo>
                  <a:pt x="2206" y="20685"/>
                  <a:pt x="2150" y="20710"/>
                  <a:pt x="2050" y="20638"/>
                </a:cubicBezTo>
                <a:cubicBezTo>
                  <a:pt x="2021" y="20618"/>
                  <a:pt x="1994" y="20607"/>
                  <a:pt x="1991" y="20616"/>
                </a:cubicBezTo>
                <a:cubicBezTo>
                  <a:pt x="1982" y="20637"/>
                  <a:pt x="2035" y="20739"/>
                  <a:pt x="2086" y="20800"/>
                </a:cubicBezTo>
                <a:cubicBezTo>
                  <a:pt x="2145" y="20872"/>
                  <a:pt x="2213" y="20864"/>
                  <a:pt x="2275" y="20778"/>
                </a:cubicBezTo>
                <a:cubicBezTo>
                  <a:pt x="2367" y="20652"/>
                  <a:pt x="2438" y="20423"/>
                  <a:pt x="2482" y="20109"/>
                </a:cubicBezTo>
                <a:lnTo>
                  <a:pt x="2499" y="19987"/>
                </a:lnTo>
                <a:lnTo>
                  <a:pt x="2599" y="19969"/>
                </a:lnTo>
                <a:cubicBezTo>
                  <a:pt x="2723" y="19951"/>
                  <a:pt x="2751" y="19923"/>
                  <a:pt x="2780" y="19781"/>
                </a:cubicBezTo>
                <a:cubicBezTo>
                  <a:pt x="2813" y="19617"/>
                  <a:pt x="2818" y="19495"/>
                  <a:pt x="2799" y="19323"/>
                </a:cubicBezTo>
                <a:cubicBezTo>
                  <a:pt x="2787" y="19221"/>
                  <a:pt x="2778" y="19165"/>
                  <a:pt x="2769" y="19152"/>
                </a:cubicBezTo>
                <a:close/>
                <a:moveTo>
                  <a:pt x="13175" y="19152"/>
                </a:moveTo>
                <a:cubicBezTo>
                  <a:pt x="13166" y="19139"/>
                  <a:pt x="13155" y="19167"/>
                  <a:pt x="13140" y="19233"/>
                </a:cubicBezTo>
                <a:cubicBezTo>
                  <a:pt x="13117" y="19332"/>
                  <a:pt x="13117" y="19345"/>
                  <a:pt x="13132" y="19386"/>
                </a:cubicBezTo>
                <a:cubicBezTo>
                  <a:pt x="13141" y="19410"/>
                  <a:pt x="13155" y="19470"/>
                  <a:pt x="13164" y="19520"/>
                </a:cubicBezTo>
                <a:cubicBezTo>
                  <a:pt x="13179" y="19609"/>
                  <a:pt x="13179" y="19613"/>
                  <a:pt x="13155" y="19651"/>
                </a:cubicBezTo>
                <a:cubicBezTo>
                  <a:pt x="13120" y="19705"/>
                  <a:pt x="13067" y="19731"/>
                  <a:pt x="12989" y="19731"/>
                </a:cubicBezTo>
                <a:cubicBezTo>
                  <a:pt x="12913" y="19732"/>
                  <a:pt x="12906" y="19718"/>
                  <a:pt x="12896" y="19565"/>
                </a:cubicBezTo>
                <a:cubicBezTo>
                  <a:pt x="12892" y="19507"/>
                  <a:pt x="12879" y="19415"/>
                  <a:pt x="12868" y="19363"/>
                </a:cubicBezTo>
                <a:cubicBezTo>
                  <a:pt x="12844" y="19249"/>
                  <a:pt x="12811" y="19239"/>
                  <a:pt x="12773" y="19332"/>
                </a:cubicBezTo>
                <a:cubicBezTo>
                  <a:pt x="12737" y="19420"/>
                  <a:pt x="12699" y="19629"/>
                  <a:pt x="12699" y="19745"/>
                </a:cubicBezTo>
                <a:cubicBezTo>
                  <a:pt x="12699" y="19893"/>
                  <a:pt x="12721" y="19947"/>
                  <a:pt x="12792" y="19965"/>
                </a:cubicBezTo>
                <a:cubicBezTo>
                  <a:pt x="12828" y="19974"/>
                  <a:pt x="12854" y="19994"/>
                  <a:pt x="12857" y="20014"/>
                </a:cubicBezTo>
                <a:cubicBezTo>
                  <a:pt x="12871" y="20102"/>
                  <a:pt x="12795" y="20353"/>
                  <a:pt x="12704" y="20517"/>
                </a:cubicBezTo>
                <a:cubicBezTo>
                  <a:pt x="12612" y="20685"/>
                  <a:pt x="12559" y="20710"/>
                  <a:pt x="12459" y="20638"/>
                </a:cubicBezTo>
                <a:cubicBezTo>
                  <a:pt x="12429" y="20618"/>
                  <a:pt x="12401" y="20607"/>
                  <a:pt x="12397" y="20616"/>
                </a:cubicBezTo>
                <a:cubicBezTo>
                  <a:pt x="12389" y="20637"/>
                  <a:pt x="12441" y="20739"/>
                  <a:pt x="12492" y="20800"/>
                </a:cubicBezTo>
                <a:cubicBezTo>
                  <a:pt x="12552" y="20872"/>
                  <a:pt x="12622" y="20864"/>
                  <a:pt x="12684" y="20778"/>
                </a:cubicBezTo>
                <a:cubicBezTo>
                  <a:pt x="12775" y="20652"/>
                  <a:pt x="12844" y="20423"/>
                  <a:pt x="12889" y="20109"/>
                </a:cubicBezTo>
                <a:lnTo>
                  <a:pt x="12905" y="19987"/>
                </a:lnTo>
                <a:lnTo>
                  <a:pt x="13006" y="19969"/>
                </a:lnTo>
                <a:cubicBezTo>
                  <a:pt x="13129" y="19951"/>
                  <a:pt x="13159" y="19923"/>
                  <a:pt x="13188" y="19781"/>
                </a:cubicBezTo>
                <a:cubicBezTo>
                  <a:pt x="13221" y="19617"/>
                  <a:pt x="13225" y="19495"/>
                  <a:pt x="13205" y="19323"/>
                </a:cubicBezTo>
                <a:cubicBezTo>
                  <a:pt x="13193" y="19221"/>
                  <a:pt x="13185" y="19165"/>
                  <a:pt x="13175" y="19152"/>
                </a:cubicBezTo>
                <a:close/>
                <a:moveTo>
                  <a:pt x="1833" y="19179"/>
                </a:moveTo>
                <a:cubicBezTo>
                  <a:pt x="1827" y="19175"/>
                  <a:pt x="1813" y="19223"/>
                  <a:pt x="1801" y="19282"/>
                </a:cubicBezTo>
                <a:lnTo>
                  <a:pt x="1779" y="19390"/>
                </a:lnTo>
                <a:lnTo>
                  <a:pt x="1816" y="19493"/>
                </a:lnTo>
                <a:cubicBezTo>
                  <a:pt x="1855" y="19605"/>
                  <a:pt x="1888" y="19763"/>
                  <a:pt x="1888" y="19835"/>
                </a:cubicBezTo>
                <a:cubicBezTo>
                  <a:pt x="1889" y="19901"/>
                  <a:pt x="1839" y="20064"/>
                  <a:pt x="1765" y="20234"/>
                </a:cubicBezTo>
                <a:cubicBezTo>
                  <a:pt x="1667" y="20462"/>
                  <a:pt x="1598" y="20522"/>
                  <a:pt x="1503" y="20459"/>
                </a:cubicBezTo>
                <a:cubicBezTo>
                  <a:pt x="1433" y="20412"/>
                  <a:pt x="1440" y="20450"/>
                  <a:pt x="1516" y="20540"/>
                </a:cubicBezTo>
                <a:cubicBezTo>
                  <a:pt x="1562" y="20594"/>
                  <a:pt x="1606" y="20630"/>
                  <a:pt x="1630" y="20630"/>
                </a:cubicBezTo>
                <a:cubicBezTo>
                  <a:pt x="1715" y="20630"/>
                  <a:pt x="1834" y="20398"/>
                  <a:pt x="1886" y="20127"/>
                </a:cubicBezTo>
                <a:cubicBezTo>
                  <a:pt x="1909" y="20008"/>
                  <a:pt x="1914" y="19954"/>
                  <a:pt x="1914" y="19767"/>
                </a:cubicBezTo>
                <a:cubicBezTo>
                  <a:pt x="1914" y="19647"/>
                  <a:pt x="1908" y="19503"/>
                  <a:pt x="1901" y="19448"/>
                </a:cubicBezTo>
                <a:cubicBezTo>
                  <a:pt x="1888" y="19342"/>
                  <a:pt x="1850" y="19193"/>
                  <a:pt x="1833" y="19179"/>
                </a:cubicBezTo>
                <a:close/>
                <a:moveTo>
                  <a:pt x="12241" y="19179"/>
                </a:moveTo>
                <a:cubicBezTo>
                  <a:pt x="12235" y="19175"/>
                  <a:pt x="12219" y="19223"/>
                  <a:pt x="12207" y="19282"/>
                </a:cubicBezTo>
                <a:lnTo>
                  <a:pt x="12187" y="19390"/>
                </a:lnTo>
                <a:lnTo>
                  <a:pt x="12222" y="19493"/>
                </a:lnTo>
                <a:cubicBezTo>
                  <a:pt x="12261" y="19605"/>
                  <a:pt x="12296" y="19763"/>
                  <a:pt x="12297" y="19835"/>
                </a:cubicBezTo>
                <a:cubicBezTo>
                  <a:pt x="12297" y="19901"/>
                  <a:pt x="12246" y="20064"/>
                  <a:pt x="12172" y="20234"/>
                </a:cubicBezTo>
                <a:cubicBezTo>
                  <a:pt x="12073" y="20462"/>
                  <a:pt x="12006" y="20522"/>
                  <a:pt x="11911" y="20459"/>
                </a:cubicBezTo>
                <a:cubicBezTo>
                  <a:pt x="11842" y="20412"/>
                  <a:pt x="11848" y="20450"/>
                  <a:pt x="11924" y="20540"/>
                </a:cubicBezTo>
                <a:cubicBezTo>
                  <a:pt x="11971" y="20594"/>
                  <a:pt x="12014" y="20630"/>
                  <a:pt x="12038" y="20630"/>
                </a:cubicBezTo>
                <a:cubicBezTo>
                  <a:pt x="12123" y="20630"/>
                  <a:pt x="12242" y="20398"/>
                  <a:pt x="12295" y="20127"/>
                </a:cubicBezTo>
                <a:cubicBezTo>
                  <a:pt x="12318" y="20008"/>
                  <a:pt x="12321" y="19954"/>
                  <a:pt x="12321" y="19767"/>
                </a:cubicBezTo>
                <a:cubicBezTo>
                  <a:pt x="12321" y="19647"/>
                  <a:pt x="12315" y="19503"/>
                  <a:pt x="12308" y="19448"/>
                </a:cubicBezTo>
                <a:cubicBezTo>
                  <a:pt x="12294" y="19342"/>
                  <a:pt x="12258" y="19193"/>
                  <a:pt x="12241" y="19179"/>
                </a:cubicBezTo>
                <a:close/>
                <a:moveTo>
                  <a:pt x="6839" y="19695"/>
                </a:moveTo>
                <a:cubicBezTo>
                  <a:pt x="6814" y="19675"/>
                  <a:pt x="6786" y="19683"/>
                  <a:pt x="6770" y="19736"/>
                </a:cubicBezTo>
                <a:cubicBezTo>
                  <a:pt x="6747" y="19815"/>
                  <a:pt x="6752" y="19890"/>
                  <a:pt x="6782" y="19947"/>
                </a:cubicBezTo>
                <a:cubicBezTo>
                  <a:pt x="6796" y="19975"/>
                  <a:pt x="6815" y="19996"/>
                  <a:pt x="6823" y="19996"/>
                </a:cubicBezTo>
                <a:cubicBezTo>
                  <a:pt x="6844" y="19996"/>
                  <a:pt x="6886" y="19887"/>
                  <a:pt x="6886" y="19830"/>
                </a:cubicBezTo>
                <a:cubicBezTo>
                  <a:pt x="6886" y="19765"/>
                  <a:pt x="6864" y="19716"/>
                  <a:pt x="6839" y="19695"/>
                </a:cubicBezTo>
                <a:close/>
                <a:moveTo>
                  <a:pt x="718" y="19700"/>
                </a:moveTo>
                <a:cubicBezTo>
                  <a:pt x="675" y="19739"/>
                  <a:pt x="681" y="19931"/>
                  <a:pt x="725" y="19974"/>
                </a:cubicBezTo>
                <a:cubicBezTo>
                  <a:pt x="771" y="20018"/>
                  <a:pt x="813" y="19947"/>
                  <a:pt x="813" y="19826"/>
                </a:cubicBezTo>
                <a:cubicBezTo>
                  <a:pt x="813" y="19711"/>
                  <a:pt x="769" y="19653"/>
                  <a:pt x="718" y="19700"/>
                </a:cubicBezTo>
                <a:close/>
                <a:moveTo>
                  <a:pt x="11053" y="20365"/>
                </a:moveTo>
                <a:lnTo>
                  <a:pt x="11031" y="20432"/>
                </a:lnTo>
                <a:cubicBezTo>
                  <a:pt x="10985" y="20561"/>
                  <a:pt x="10985" y="20571"/>
                  <a:pt x="11031" y="20652"/>
                </a:cubicBezTo>
                <a:cubicBezTo>
                  <a:pt x="11054" y="20693"/>
                  <a:pt x="11074" y="20724"/>
                  <a:pt x="11076" y="20724"/>
                </a:cubicBezTo>
                <a:cubicBezTo>
                  <a:pt x="11077" y="20724"/>
                  <a:pt x="11091" y="20683"/>
                  <a:pt x="11105" y="20630"/>
                </a:cubicBezTo>
                <a:lnTo>
                  <a:pt x="11133" y="20531"/>
                </a:lnTo>
                <a:lnTo>
                  <a:pt x="11092" y="20450"/>
                </a:lnTo>
                <a:lnTo>
                  <a:pt x="11053" y="20365"/>
                </a:lnTo>
                <a:close/>
                <a:moveTo>
                  <a:pt x="16280" y="20387"/>
                </a:moveTo>
                <a:cubicBezTo>
                  <a:pt x="16284" y="20347"/>
                  <a:pt x="16259" y="20373"/>
                  <a:pt x="16136" y="20522"/>
                </a:cubicBezTo>
                <a:cubicBezTo>
                  <a:pt x="16016" y="20668"/>
                  <a:pt x="15984" y="20716"/>
                  <a:pt x="15971" y="20778"/>
                </a:cubicBezTo>
                <a:cubicBezTo>
                  <a:pt x="15962" y="20819"/>
                  <a:pt x="15959" y="20850"/>
                  <a:pt x="15963" y="20845"/>
                </a:cubicBezTo>
                <a:cubicBezTo>
                  <a:pt x="16052" y="20748"/>
                  <a:pt x="16221" y="20538"/>
                  <a:pt x="16244" y="20495"/>
                </a:cubicBezTo>
                <a:cubicBezTo>
                  <a:pt x="16262" y="20464"/>
                  <a:pt x="16277" y="20414"/>
                  <a:pt x="16280" y="20387"/>
                </a:cubicBezTo>
                <a:close/>
                <a:moveTo>
                  <a:pt x="14039" y="21070"/>
                </a:moveTo>
                <a:cubicBezTo>
                  <a:pt x="14043" y="21030"/>
                  <a:pt x="14021" y="21048"/>
                  <a:pt x="13916" y="21173"/>
                </a:cubicBezTo>
                <a:cubicBezTo>
                  <a:pt x="13741" y="21382"/>
                  <a:pt x="13746" y="21372"/>
                  <a:pt x="13728" y="21456"/>
                </a:cubicBezTo>
                <a:cubicBezTo>
                  <a:pt x="13719" y="21497"/>
                  <a:pt x="13716" y="21528"/>
                  <a:pt x="13721" y="21523"/>
                </a:cubicBezTo>
                <a:cubicBezTo>
                  <a:pt x="13809" y="21426"/>
                  <a:pt x="13978" y="21216"/>
                  <a:pt x="14002" y="21173"/>
                </a:cubicBezTo>
                <a:cubicBezTo>
                  <a:pt x="14019" y="21142"/>
                  <a:pt x="14036" y="21096"/>
                  <a:pt x="14039" y="21070"/>
                </a:cubicBezTo>
                <a:close/>
                <a:moveTo>
                  <a:pt x="11232" y="21141"/>
                </a:moveTo>
                <a:cubicBezTo>
                  <a:pt x="11236" y="21101"/>
                  <a:pt x="11212" y="21123"/>
                  <a:pt x="11089" y="21272"/>
                </a:cubicBezTo>
                <a:cubicBezTo>
                  <a:pt x="10968" y="21418"/>
                  <a:pt x="10936" y="21466"/>
                  <a:pt x="10923" y="21528"/>
                </a:cubicBezTo>
                <a:cubicBezTo>
                  <a:pt x="10914" y="21569"/>
                  <a:pt x="10911" y="21600"/>
                  <a:pt x="10916" y="21595"/>
                </a:cubicBezTo>
                <a:cubicBezTo>
                  <a:pt x="11004" y="21498"/>
                  <a:pt x="11173" y="21288"/>
                  <a:pt x="11197" y="21245"/>
                </a:cubicBezTo>
                <a:cubicBezTo>
                  <a:pt x="11214" y="21213"/>
                  <a:pt x="11229" y="21168"/>
                  <a:pt x="11232" y="2114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4107.png" descr="IMG_4107.png"/>
          <p:cNvPicPr>
            <a:picLocks noChangeAspect="1"/>
          </p:cNvPicPr>
          <p:nvPr/>
        </p:nvPicPr>
        <p:blipFill>
          <a:blip r:embed="rId4">
            <a:extLst/>
          </a:blip>
          <a:srcRect l="5100" t="15529" r="4488" b="46173"/>
          <a:stretch>
            <a:fillRect/>
          </a:stretch>
        </p:blipFill>
        <p:spPr>
          <a:xfrm>
            <a:off x="2106865" y="770267"/>
            <a:ext cx="6088812" cy="1801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4" fill="norm" stroke="1" extrusionOk="0">
                <a:moveTo>
                  <a:pt x="3663" y="0"/>
                </a:moveTo>
                <a:cubicBezTo>
                  <a:pt x="3605" y="0"/>
                  <a:pt x="3548" y="250"/>
                  <a:pt x="3554" y="476"/>
                </a:cubicBezTo>
                <a:cubicBezTo>
                  <a:pt x="3557" y="567"/>
                  <a:pt x="3564" y="600"/>
                  <a:pt x="3592" y="647"/>
                </a:cubicBezTo>
                <a:cubicBezTo>
                  <a:pt x="3611" y="679"/>
                  <a:pt x="3627" y="728"/>
                  <a:pt x="3627" y="752"/>
                </a:cubicBezTo>
                <a:cubicBezTo>
                  <a:pt x="3627" y="788"/>
                  <a:pt x="3508" y="1110"/>
                  <a:pt x="3447" y="1237"/>
                </a:cubicBezTo>
                <a:cubicBezTo>
                  <a:pt x="3429" y="1275"/>
                  <a:pt x="3429" y="1278"/>
                  <a:pt x="3451" y="1280"/>
                </a:cubicBezTo>
                <a:cubicBezTo>
                  <a:pt x="3487" y="1283"/>
                  <a:pt x="3590" y="1087"/>
                  <a:pt x="3640" y="918"/>
                </a:cubicBezTo>
                <a:cubicBezTo>
                  <a:pt x="3681" y="780"/>
                  <a:pt x="3686" y="772"/>
                  <a:pt x="3710" y="809"/>
                </a:cubicBezTo>
                <a:cubicBezTo>
                  <a:pt x="3731" y="840"/>
                  <a:pt x="3738" y="839"/>
                  <a:pt x="3744" y="804"/>
                </a:cubicBezTo>
                <a:cubicBezTo>
                  <a:pt x="3758" y="731"/>
                  <a:pt x="3754" y="644"/>
                  <a:pt x="3736" y="609"/>
                </a:cubicBezTo>
                <a:cubicBezTo>
                  <a:pt x="3722" y="582"/>
                  <a:pt x="3717" y="530"/>
                  <a:pt x="3717" y="343"/>
                </a:cubicBezTo>
                <a:cubicBezTo>
                  <a:pt x="3717" y="77"/>
                  <a:pt x="3705" y="0"/>
                  <a:pt x="3663" y="0"/>
                </a:cubicBezTo>
                <a:close/>
                <a:moveTo>
                  <a:pt x="10173" y="409"/>
                </a:moveTo>
                <a:cubicBezTo>
                  <a:pt x="10088" y="376"/>
                  <a:pt x="10008" y="792"/>
                  <a:pt x="10064" y="970"/>
                </a:cubicBezTo>
                <a:cubicBezTo>
                  <a:pt x="10083" y="1030"/>
                  <a:pt x="10084" y="1041"/>
                  <a:pt x="10070" y="1132"/>
                </a:cubicBezTo>
                <a:cubicBezTo>
                  <a:pt x="10062" y="1186"/>
                  <a:pt x="10055" y="1242"/>
                  <a:pt x="10055" y="1256"/>
                </a:cubicBezTo>
                <a:cubicBezTo>
                  <a:pt x="10054" y="1300"/>
                  <a:pt x="10064" y="1286"/>
                  <a:pt x="10102" y="1185"/>
                </a:cubicBezTo>
                <a:cubicBezTo>
                  <a:pt x="10123" y="1131"/>
                  <a:pt x="10168" y="1055"/>
                  <a:pt x="10202" y="1013"/>
                </a:cubicBezTo>
                <a:cubicBezTo>
                  <a:pt x="10237" y="971"/>
                  <a:pt x="10270" y="907"/>
                  <a:pt x="10276" y="871"/>
                </a:cubicBezTo>
                <a:cubicBezTo>
                  <a:pt x="10290" y="780"/>
                  <a:pt x="10281" y="760"/>
                  <a:pt x="10243" y="804"/>
                </a:cubicBezTo>
                <a:cubicBezTo>
                  <a:pt x="10191" y="866"/>
                  <a:pt x="10120" y="852"/>
                  <a:pt x="10100" y="775"/>
                </a:cubicBezTo>
                <a:cubicBezTo>
                  <a:pt x="10090" y="739"/>
                  <a:pt x="10085" y="689"/>
                  <a:pt x="10088" y="661"/>
                </a:cubicBezTo>
                <a:cubicBezTo>
                  <a:pt x="10097" y="589"/>
                  <a:pt x="10143" y="554"/>
                  <a:pt x="10167" y="604"/>
                </a:cubicBezTo>
                <a:cubicBezTo>
                  <a:pt x="10192" y="656"/>
                  <a:pt x="10207" y="609"/>
                  <a:pt x="10202" y="500"/>
                </a:cubicBezTo>
                <a:cubicBezTo>
                  <a:pt x="10200" y="442"/>
                  <a:pt x="10192" y="417"/>
                  <a:pt x="10173" y="409"/>
                </a:cubicBezTo>
                <a:close/>
                <a:moveTo>
                  <a:pt x="12234" y="409"/>
                </a:moveTo>
                <a:cubicBezTo>
                  <a:pt x="12149" y="376"/>
                  <a:pt x="12068" y="792"/>
                  <a:pt x="12125" y="970"/>
                </a:cubicBezTo>
                <a:cubicBezTo>
                  <a:pt x="12144" y="1030"/>
                  <a:pt x="12145" y="1041"/>
                  <a:pt x="12131" y="1132"/>
                </a:cubicBezTo>
                <a:cubicBezTo>
                  <a:pt x="12122" y="1186"/>
                  <a:pt x="12115" y="1242"/>
                  <a:pt x="12115" y="1256"/>
                </a:cubicBezTo>
                <a:cubicBezTo>
                  <a:pt x="12115" y="1300"/>
                  <a:pt x="12125" y="1286"/>
                  <a:pt x="12163" y="1185"/>
                </a:cubicBezTo>
                <a:cubicBezTo>
                  <a:pt x="12183" y="1131"/>
                  <a:pt x="12228" y="1055"/>
                  <a:pt x="12263" y="1013"/>
                </a:cubicBezTo>
                <a:cubicBezTo>
                  <a:pt x="12298" y="971"/>
                  <a:pt x="12331" y="907"/>
                  <a:pt x="12336" y="871"/>
                </a:cubicBezTo>
                <a:cubicBezTo>
                  <a:pt x="12351" y="780"/>
                  <a:pt x="12341" y="760"/>
                  <a:pt x="12304" y="804"/>
                </a:cubicBezTo>
                <a:cubicBezTo>
                  <a:pt x="12251" y="866"/>
                  <a:pt x="12181" y="852"/>
                  <a:pt x="12160" y="775"/>
                </a:cubicBezTo>
                <a:cubicBezTo>
                  <a:pt x="12151" y="739"/>
                  <a:pt x="12144" y="689"/>
                  <a:pt x="12148" y="661"/>
                </a:cubicBezTo>
                <a:cubicBezTo>
                  <a:pt x="12156" y="589"/>
                  <a:pt x="12204" y="554"/>
                  <a:pt x="12228" y="604"/>
                </a:cubicBezTo>
                <a:cubicBezTo>
                  <a:pt x="12252" y="656"/>
                  <a:pt x="12268" y="609"/>
                  <a:pt x="12263" y="500"/>
                </a:cubicBezTo>
                <a:cubicBezTo>
                  <a:pt x="12261" y="442"/>
                  <a:pt x="12253" y="417"/>
                  <a:pt x="12234" y="409"/>
                </a:cubicBezTo>
                <a:close/>
                <a:moveTo>
                  <a:pt x="14824" y="409"/>
                </a:moveTo>
                <a:cubicBezTo>
                  <a:pt x="14739" y="376"/>
                  <a:pt x="14658" y="792"/>
                  <a:pt x="14715" y="970"/>
                </a:cubicBezTo>
                <a:cubicBezTo>
                  <a:pt x="14734" y="1030"/>
                  <a:pt x="14735" y="1041"/>
                  <a:pt x="14721" y="1132"/>
                </a:cubicBezTo>
                <a:cubicBezTo>
                  <a:pt x="14712" y="1186"/>
                  <a:pt x="14705" y="1242"/>
                  <a:pt x="14705" y="1256"/>
                </a:cubicBezTo>
                <a:cubicBezTo>
                  <a:pt x="14705" y="1300"/>
                  <a:pt x="14715" y="1286"/>
                  <a:pt x="14753" y="1185"/>
                </a:cubicBezTo>
                <a:cubicBezTo>
                  <a:pt x="14773" y="1131"/>
                  <a:pt x="14818" y="1055"/>
                  <a:pt x="14853" y="1013"/>
                </a:cubicBezTo>
                <a:cubicBezTo>
                  <a:pt x="14888" y="971"/>
                  <a:pt x="14921" y="907"/>
                  <a:pt x="14926" y="871"/>
                </a:cubicBezTo>
                <a:cubicBezTo>
                  <a:pt x="14941" y="780"/>
                  <a:pt x="14931" y="760"/>
                  <a:pt x="14894" y="804"/>
                </a:cubicBezTo>
                <a:cubicBezTo>
                  <a:pt x="14841" y="866"/>
                  <a:pt x="14771" y="852"/>
                  <a:pt x="14750" y="775"/>
                </a:cubicBezTo>
                <a:cubicBezTo>
                  <a:pt x="14741" y="739"/>
                  <a:pt x="14736" y="689"/>
                  <a:pt x="14739" y="661"/>
                </a:cubicBezTo>
                <a:cubicBezTo>
                  <a:pt x="14747" y="589"/>
                  <a:pt x="14794" y="554"/>
                  <a:pt x="14818" y="604"/>
                </a:cubicBezTo>
                <a:cubicBezTo>
                  <a:pt x="14842" y="656"/>
                  <a:pt x="14859" y="609"/>
                  <a:pt x="14854" y="500"/>
                </a:cubicBezTo>
                <a:cubicBezTo>
                  <a:pt x="14852" y="442"/>
                  <a:pt x="14843" y="417"/>
                  <a:pt x="14824" y="409"/>
                </a:cubicBezTo>
                <a:close/>
                <a:moveTo>
                  <a:pt x="20887" y="414"/>
                </a:moveTo>
                <a:cubicBezTo>
                  <a:pt x="20716" y="435"/>
                  <a:pt x="20645" y="473"/>
                  <a:pt x="20619" y="552"/>
                </a:cubicBezTo>
                <a:cubicBezTo>
                  <a:pt x="20608" y="584"/>
                  <a:pt x="20595" y="607"/>
                  <a:pt x="20590" y="604"/>
                </a:cubicBezTo>
                <a:cubicBezTo>
                  <a:pt x="20564" y="588"/>
                  <a:pt x="20536" y="615"/>
                  <a:pt x="20520" y="671"/>
                </a:cubicBezTo>
                <a:cubicBezTo>
                  <a:pt x="20510" y="705"/>
                  <a:pt x="20479" y="769"/>
                  <a:pt x="20450" y="813"/>
                </a:cubicBezTo>
                <a:cubicBezTo>
                  <a:pt x="20415" y="867"/>
                  <a:pt x="20396" y="916"/>
                  <a:pt x="20396" y="956"/>
                </a:cubicBezTo>
                <a:cubicBezTo>
                  <a:pt x="20396" y="989"/>
                  <a:pt x="20389" y="1025"/>
                  <a:pt x="20379" y="1037"/>
                </a:cubicBezTo>
                <a:cubicBezTo>
                  <a:pt x="20355" y="1067"/>
                  <a:pt x="20277" y="1347"/>
                  <a:pt x="20277" y="1403"/>
                </a:cubicBezTo>
                <a:cubicBezTo>
                  <a:pt x="20277" y="1428"/>
                  <a:pt x="20270" y="1460"/>
                  <a:pt x="20262" y="1475"/>
                </a:cubicBezTo>
                <a:cubicBezTo>
                  <a:pt x="20242" y="1515"/>
                  <a:pt x="20189" y="1885"/>
                  <a:pt x="20170" y="2131"/>
                </a:cubicBezTo>
                <a:cubicBezTo>
                  <a:pt x="20148" y="2401"/>
                  <a:pt x="20145" y="3193"/>
                  <a:pt x="20165" y="3497"/>
                </a:cubicBezTo>
                <a:cubicBezTo>
                  <a:pt x="20181" y="3728"/>
                  <a:pt x="20228" y="4104"/>
                  <a:pt x="20255" y="4205"/>
                </a:cubicBezTo>
                <a:cubicBezTo>
                  <a:pt x="20266" y="4243"/>
                  <a:pt x="20281" y="4333"/>
                  <a:pt x="20291" y="4400"/>
                </a:cubicBezTo>
                <a:cubicBezTo>
                  <a:pt x="20300" y="4468"/>
                  <a:pt x="20318" y="4529"/>
                  <a:pt x="20329" y="4538"/>
                </a:cubicBezTo>
                <a:cubicBezTo>
                  <a:pt x="20340" y="4548"/>
                  <a:pt x="20351" y="4587"/>
                  <a:pt x="20354" y="4624"/>
                </a:cubicBezTo>
                <a:cubicBezTo>
                  <a:pt x="20357" y="4661"/>
                  <a:pt x="20367" y="4700"/>
                  <a:pt x="20378" y="4710"/>
                </a:cubicBezTo>
                <a:cubicBezTo>
                  <a:pt x="20389" y="4719"/>
                  <a:pt x="20400" y="4757"/>
                  <a:pt x="20403" y="4795"/>
                </a:cubicBezTo>
                <a:cubicBezTo>
                  <a:pt x="20406" y="4834"/>
                  <a:pt x="20415" y="4867"/>
                  <a:pt x="20423" y="4867"/>
                </a:cubicBezTo>
                <a:cubicBezTo>
                  <a:pt x="20431" y="4867"/>
                  <a:pt x="20459" y="4908"/>
                  <a:pt x="20485" y="4957"/>
                </a:cubicBezTo>
                <a:cubicBezTo>
                  <a:pt x="20547" y="5074"/>
                  <a:pt x="20651" y="5205"/>
                  <a:pt x="20707" y="5238"/>
                </a:cubicBezTo>
                <a:cubicBezTo>
                  <a:pt x="20786" y="5284"/>
                  <a:pt x="20954" y="5274"/>
                  <a:pt x="21032" y="5219"/>
                </a:cubicBezTo>
                <a:cubicBezTo>
                  <a:pt x="21129" y="5151"/>
                  <a:pt x="21291" y="4900"/>
                  <a:pt x="21310" y="4786"/>
                </a:cubicBezTo>
                <a:cubicBezTo>
                  <a:pt x="21315" y="4757"/>
                  <a:pt x="21324" y="4733"/>
                  <a:pt x="21332" y="4733"/>
                </a:cubicBezTo>
                <a:cubicBezTo>
                  <a:pt x="21349" y="4733"/>
                  <a:pt x="21417" y="4537"/>
                  <a:pt x="21417" y="4491"/>
                </a:cubicBezTo>
                <a:cubicBezTo>
                  <a:pt x="21417" y="4474"/>
                  <a:pt x="21437" y="4375"/>
                  <a:pt x="21462" y="4272"/>
                </a:cubicBezTo>
                <a:cubicBezTo>
                  <a:pt x="21487" y="4169"/>
                  <a:pt x="21507" y="4058"/>
                  <a:pt x="21507" y="4025"/>
                </a:cubicBezTo>
                <a:cubicBezTo>
                  <a:pt x="21507" y="3991"/>
                  <a:pt x="21519" y="3902"/>
                  <a:pt x="21534" y="3830"/>
                </a:cubicBezTo>
                <a:cubicBezTo>
                  <a:pt x="21561" y="3696"/>
                  <a:pt x="21583" y="3343"/>
                  <a:pt x="21594" y="2854"/>
                </a:cubicBezTo>
                <a:cubicBezTo>
                  <a:pt x="21600" y="2597"/>
                  <a:pt x="21584" y="2093"/>
                  <a:pt x="21563" y="1884"/>
                </a:cubicBezTo>
                <a:cubicBezTo>
                  <a:pt x="21512" y="1378"/>
                  <a:pt x="21374" y="859"/>
                  <a:pt x="21225" y="614"/>
                </a:cubicBezTo>
                <a:cubicBezTo>
                  <a:pt x="21111" y="425"/>
                  <a:pt x="21060" y="393"/>
                  <a:pt x="20887" y="414"/>
                </a:cubicBezTo>
                <a:close/>
                <a:moveTo>
                  <a:pt x="10874" y="471"/>
                </a:moveTo>
                <a:cubicBezTo>
                  <a:pt x="10816" y="471"/>
                  <a:pt x="10760" y="726"/>
                  <a:pt x="10767" y="951"/>
                </a:cubicBezTo>
                <a:cubicBezTo>
                  <a:pt x="10769" y="1043"/>
                  <a:pt x="10777" y="1075"/>
                  <a:pt x="10805" y="1123"/>
                </a:cubicBezTo>
                <a:cubicBezTo>
                  <a:pt x="10824" y="1155"/>
                  <a:pt x="10840" y="1199"/>
                  <a:pt x="10840" y="1223"/>
                </a:cubicBezTo>
                <a:cubicBezTo>
                  <a:pt x="10840" y="1259"/>
                  <a:pt x="10719" y="1585"/>
                  <a:pt x="10658" y="1713"/>
                </a:cubicBezTo>
                <a:cubicBezTo>
                  <a:pt x="10640" y="1751"/>
                  <a:pt x="10640" y="1754"/>
                  <a:pt x="10663" y="1755"/>
                </a:cubicBezTo>
                <a:cubicBezTo>
                  <a:pt x="10698" y="1758"/>
                  <a:pt x="10801" y="1558"/>
                  <a:pt x="10851" y="1389"/>
                </a:cubicBezTo>
                <a:cubicBezTo>
                  <a:pt x="10892" y="1251"/>
                  <a:pt x="10898" y="1243"/>
                  <a:pt x="10922" y="1280"/>
                </a:cubicBezTo>
                <a:cubicBezTo>
                  <a:pt x="10942" y="1311"/>
                  <a:pt x="10949" y="1310"/>
                  <a:pt x="10955" y="1275"/>
                </a:cubicBezTo>
                <a:cubicBezTo>
                  <a:pt x="10969" y="1202"/>
                  <a:pt x="10966" y="1120"/>
                  <a:pt x="10947" y="1085"/>
                </a:cubicBezTo>
                <a:cubicBezTo>
                  <a:pt x="10933" y="1058"/>
                  <a:pt x="10930" y="1006"/>
                  <a:pt x="10930" y="818"/>
                </a:cubicBezTo>
                <a:cubicBezTo>
                  <a:pt x="10930" y="553"/>
                  <a:pt x="10916" y="471"/>
                  <a:pt x="10874" y="471"/>
                </a:cubicBezTo>
                <a:close/>
                <a:moveTo>
                  <a:pt x="13065" y="637"/>
                </a:moveTo>
                <a:cubicBezTo>
                  <a:pt x="13065" y="621"/>
                  <a:pt x="12997" y="722"/>
                  <a:pt x="12915" y="861"/>
                </a:cubicBezTo>
                <a:cubicBezTo>
                  <a:pt x="12794" y="1066"/>
                  <a:pt x="12763" y="1132"/>
                  <a:pt x="12750" y="1218"/>
                </a:cubicBezTo>
                <a:cubicBezTo>
                  <a:pt x="12741" y="1276"/>
                  <a:pt x="12737" y="1320"/>
                  <a:pt x="12742" y="1313"/>
                </a:cubicBezTo>
                <a:cubicBezTo>
                  <a:pt x="12746" y="1306"/>
                  <a:pt x="12812" y="1199"/>
                  <a:pt x="12887" y="1075"/>
                </a:cubicBezTo>
                <a:cubicBezTo>
                  <a:pt x="13009" y="872"/>
                  <a:pt x="13065" y="735"/>
                  <a:pt x="13065" y="637"/>
                </a:cubicBezTo>
                <a:close/>
                <a:moveTo>
                  <a:pt x="3363" y="1108"/>
                </a:moveTo>
                <a:cubicBezTo>
                  <a:pt x="3363" y="1092"/>
                  <a:pt x="3296" y="1193"/>
                  <a:pt x="3214" y="1332"/>
                </a:cubicBezTo>
                <a:cubicBezTo>
                  <a:pt x="3092" y="1537"/>
                  <a:pt x="3061" y="1608"/>
                  <a:pt x="3047" y="1694"/>
                </a:cubicBezTo>
                <a:cubicBezTo>
                  <a:pt x="3039" y="1752"/>
                  <a:pt x="3034" y="1791"/>
                  <a:pt x="3039" y="1784"/>
                </a:cubicBezTo>
                <a:cubicBezTo>
                  <a:pt x="3044" y="1777"/>
                  <a:pt x="3109" y="1670"/>
                  <a:pt x="3184" y="1546"/>
                </a:cubicBezTo>
                <a:cubicBezTo>
                  <a:pt x="3306" y="1343"/>
                  <a:pt x="3363" y="1206"/>
                  <a:pt x="3363" y="1108"/>
                </a:cubicBezTo>
                <a:close/>
                <a:moveTo>
                  <a:pt x="2738" y="1199"/>
                </a:moveTo>
                <a:lnTo>
                  <a:pt x="2710" y="1323"/>
                </a:lnTo>
                <a:lnTo>
                  <a:pt x="2681" y="1446"/>
                </a:lnTo>
                <a:lnTo>
                  <a:pt x="2697" y="1984"/>
                </a:lnTo>
                <a:cubicBezTo>
                  <a:pt x="2705" y="2278"/>
                  <a:pt x="2716" y="2758"/>
                  <a:pt x="2722" y="3054"/>
                </a:cubicBezTo>
                <a:cubicBezTo>
                  <a:pt x="2739" y="3911"/>
                  <a:pt x="2761" y="4004"/>
                  <a:pt x="2942" y="4010"/>
                </a:cubicBezTo>
                <a:cubicBezTo>
                  <a:pt x="2999" y="4012"/>
                  <a:pt x="3048" y="4026"/>
                  <a:pt x="3052" y="4044"/>
                </a:cubicBezTo>
                <a:cubicBezTo>
                  <a:pt x="3055" y="4062"/>
                  <a:pt x="3065" y="4084"/>
                  <a:pt x="3074" y="4096"/>
                </a:cubicBezTo>
                <a:cubicBezTo>
                  <a:pt x="3085" y="4110"/>
                  <a:pt x="3094" y="4175"/>
                  <a:pt x="3098" y="4281"/>
                </a:cubicBezTo>
                <a:cubicBezTo>
                  <a:pt x="3114" y="4662"/>
                  <a:pt x="3141" y="4855"/>
                  <a:pt x="3195" y="4967"/>
                </a:cubicBezTo>
                <a:cubicBezTo>
                  <a:pt x="3234" y="5047"/>
                  <a:pt x="3232" y="5049"/>
                  <a:pt x="3277" y="4986"/>
                </a:cubicBezTo>
                <a:cubicBezTo>
                  <a:pt x="3347" y="4887"/>
                  <a:pt x="3379" y="4466"/>
                  <a:pt x="3339" y="4201"/>
                </a:cubicBezTo>
                <a:cubicBezTo>
                  <a:pt x="3323" y="4098"/>
                  <a:pt x="3323" y="4091"/>
                  <a:pt x="3342" y="4058"/>
                </a:cubicBezTo>
                <a:cubicBezTo>
                  <a:pt x="3352" y="4039"/>
                  <a:pt x="3395" y="4020"/>
                  <a:pt x="3437" y="4020"/>
                </a:cubicBezTo>
                <a:cubicBezTo>
                  <a:pt x="3520" y="4020"/>
                  <a:pt x="3553" y="3979"/>
                  <a:pt x="3611" y="3811"/>
                </a:cubicBezTo>
                <a:lnTo>
                  <a:pt x="3644" y="3715"/>
                </a:lnTo>
                <a:lnTo>
                  <a:pt x="3684" y="3849"/>
                </a:lnTo>
                <a:cubicBezTo>
                  <a:pt x="3752" y="4086"/>
                  <a:pt x="3837" y="4082"/>
                  <a:pt x="3906" y="3834"/>
                </a:cubicBezTo>
                <a:cubicBezTo>
                  <a:pt x="3929" y="3752"/>
                  <a:pt x="3953" y="3682"/>
                  <a:pt x="3960" y="3682"/>
                </a:cubicBezTo>
                <a:cubicBezTo>
                  <a:pt x="3966" y="3682"/>
                  <a:pt x="3994" y="3738"/>
                  <a:pt x="4020" y="3806"/>
                </a:cubicBezTo>
                <a:cubicBezTo>
                  <a:pt x="4154" y="4151"/>
                  <a:pt x="4201" y="4203"/>
                  <a:pt x="4223" y="4015"/>
                </a:cubicBezTo>
                <a:cubicBezTo>
                  <a:pt x="4245" y="3825"/>
                  <a:pt x="4250" y="3819"/>
                  <a:pt x="4299" y="3910"/>
                </a:cubicBezTo>
                <a:cubicBezTo>
                  <a:pt x="4390" y="4082"/>
                  <a:pt x="4472" y="4048"/>
                  <a:pt x="4552" y="3811"/>
                </a:cubicBezTo>
                <a:lnTo>
                  <a:pt x="4586" y="3711"/>
                </a:lnTo>
                <a:lnTo>
                  <a:pt x="4618" y="3834"/>
                </a:lnTo>
                <a:cubicBezTo>
                  <a:pt x="4673" y="4036"/>
                  <a:pt x="4723" y="4061"/>
                  <a:pt x="4855" y="3968"/>
                </a:cubicBezTo>
                <a:cubicBezTo>
                  <a:pt x="4966" y="3889"/>
                  <a:pt x="5012" y="3806"/>
                  <a:pt x="5035" y="3630"/>
                </a:cubicBezTo>
                <a:cubicBezTo>
                  <a:pt x="5063" y="3413"/>
                  <a:pt x="5067" y="3192"/>
                  <a:pt x="5049" y="2949"/>
                </a:cubicBezTo>
                <a:cubicBezTo>
                  <a:pt x="5022" y="2588"/>
                  <a:pt x="4960" y="2336"/>
                  <a:pt x="4910" y="2379"/>
                </a:cubicBezTo>
                <a:cubicBezTo>
                  <a:pt x="4882" y="2402"/>
                  <a:pt x="4846" y="2607"/>
                  <a:pt x="4827" y="2850"/>
                </a:cubicBezTo>
                <a:cubicBezTo>
                  <a:pt x="4797" y="3224"/>
                  <a:pt x="4813" y="3344"/>
                  <a:pt x="4891" y="3344"/>
                </a:cubicBezTo>
                <a:cubicBezTo>
                  <a:pt x="4931" y="3344"/>
                  <a:pt x="4944" y="3327"/>
                  <a:pt x="4969" y="3240"/>
                </a:cubicBezTo>
                <a:lnTo>
                  <a:pt x="4998" y="3140"/>
                </a:lnTo>
                <a:lnTo>
                  <a:pt x="5015" y="3211"/>
                </a:lnTo>
                <a:cubicBezTo>
                  <a:pt x="5042" y="3321"/>
                  <a:pt x="5038" y="3406"/>
                  <a:pt x="5001" y="3482"/>
                </a:cubicBezTo>
                <a:cubicBezTo>
                  <a:pt x="4952" y="3584"/>
                  <a:pt x="4878" y="3647"/>
                  <a:pt x="4789" y="3668"/>
                </a:cubicBezTo>
                <a:cubicBezTo>
                  <a:pt x="4695" y="3689"/>
                  <a:pt x="4670" y="3660"/>
                  <a:pt x="4634" y="3473"/>
                </a:cubicBezTo>
                <a:lnTo>
                  <a:pt x="4610" y="3344"/>
                </a:lnTo>
                <a:lnTo>
                  <a:pt x="4568" y="3478"/>
                </a:lnTo>
                <a:cubicBezTo>
                  <a:pt x="4518" y="3632"/>
                  <a:pt x="4459" y="3699"/>
                  <a:pt x="4392" y="3673"/>
                </a:cubicBezTo>
                <a:cubicBezTo>
                  <a:pt x="4324" y="3646"/>
                  <a:pt x="4294" y="3582"/>
                  <a:pt x="4205" y="3278"/>
                </a:cubicBezTo>
                <a:cubicBezTo>
                  <a:pt x="4099" y="2918"/>
                  <a:pt x="4082" y="2919"/>
                  <a:pt x="4002" y="3282"/>
                </a:cubicBezTo>
                <a:cubicBezTo>
                  <a:pt x="3934" y="3592"/>
                  <a:pt x="3907" y="3655"/>
                  <a:pt x="3830" y="3673"/>
                </a:cubicBezTo>
                <a:cubicBezTo>
                  <a:pt x="3756" y="3690"/>
                  <a:pt x="3727" y="3649"/>
                  <a:pt x="3694" y="3473"/>
                </a:cubicBezTo>
                <a:lnTo>
                  <a:pt x="3670" y="3344"/>
                </a:lnTo>
                <a:lnTo>
                  <a:pt x="3627" y="3478"/>
                </a:lnTo>
                <a:cubicBezTo>
                  <a:pt x="3577" y="3636"/>
                  <a:pt x="3533" y="3682"/>
                  <a:pt x="3433" y="3682"/>
                </a:cubicBezTo>
                <a:cubicBezTo>
                  <a:pt x="3392" y="3682"/>
                  <a:pt x="3330" y="3706"/>
                  <a:pt x="3298" y="3734"/>
                </a:cubicBezTo>
                <a:cubicBezTo>
                  <a:pt x="3226" y="3798"/>
                  <a:pt x="3209" y="3760"/>
                  <a:pt x="3256" y="3639"/>
                </a:cubicBezTo>
                <a:cubicBezTo>
                  <a:pt x="3308" y="3506"/>
                  <a:pt x="3343" y="3245"/>
                  <a:pt x="3343" y="2988"/>
                </a:cubicBezTo>
                <a:cubicBezTo>
                  <a:pt x="3343" y="2563"/>
                  <a:pt x="3312" y="2496"/>
                  <a:pt x="3235" y="2764"/>
                </a:cubicBezTo>
                <a:cubicBezTo>
                  <a:pt x="3188" y="2926"/>
                  <a:pt x="3122" y="3308"/>
                  <a:pt x="3109" y="3487"/>
                </a:cubicBezTo>
                <a:cubicBezTo>
                  <a:pt x="3101" y="3612"/>
                  <a:pt x="3077" y="3650"/>
                  <a:pt x="2986" y="3673"/>
                </a:cubicBezTo>
                <a:cubicBezTo>
                  <a:pt x="2888" y="3696"/>
                  <a:pt x="2838" y="3642"/>
                  <a:pt x="2807" y="3487"/>
                </a:cubicBezTo>
                <a:cubicBezTo>
                  <a:pt x="2779" y="3350"/>
                  <a:pt x="2775" y="3244"/>
                  <a:pt x="2755" y="2107"/>
                </a:cubicBezTo>
                <a:lnTo>
                  <a:pt x="2738" y="1199"/>
                </a:lnTo>
                <a:close/>
                <a:moveTo>
                  <a:pt x="8420" y="1208"/>
                </a:moveTo>
                <a:lnTo>
                  <a:pt x="8395" y="1313"/>
                </a:lnTo>
                <a:cubicBezTo>
                  <a:pt x="8381" y="1371"/>
                  <a:pt x="8366" y="1418"/>
                  <a:pt x="8361" y="1418"/>
                </a:cubicBezTo>
                <a:cubicBezTo>
                  <a:pt x="8357" y="1417"/>
                  <a:pt x="8337" y="1376"/>
                  <a:pt x="8318" y="1327"/>
                </a:cubicBezTo>
                <a:cubicBezTo>
                  <a:pt x="8299" y="1278"/>
                  <a:pt x="8282" y="1244"/>
                  <a:pt x="8281" y="1251"/>
                </a:cubicBezTo>
                <a:cubicBezTo>
                  <a:pt x="8280" y="1258"/>
                  <a:pt x="8269" y="1316"/>
                  <a:pt x="8256" y="1380"/>
                </a:cubicBezTo>
                <a:lnTo>
                  <a:pt x="8230" y="1499"/>
                </a:lnTo>
                <a:lnTo>
                  <a:pt x="8274" y="1622"/>
                </a:lnTo>
                <a:lnTo>
                  <a:pt x="8318" y="1746"/>
                </a:lnTo>
                <a:lnTo>
                  <a:pt x="8347" y="1613"/>
                </a:lnTo>
                <a:lnTo>
                  <a:pt x="8375" y="1479"/>
                </a:lnTo>
                <a:lnTo>
                  <a:pt x="8409" y="1570"/>
                </a:lnTo>
                <a:cubicBezTo>
                  <a:pt x="8428" y="1618"/>
                  <a:pt x="8447" y="1656"/>
                  <a:pt x="8451" y="1656"/>
                </a:cubicBezTo>
                <a:cubicBezTo>
                  <a:pt x="8458" y="1655"/>
                  <a:pt x="8485" y="1527"/>
                  <a:pt x="8502" y="1418"/>
                </a:cubicBezTo>
                <a:cubicBezTo>
                  <a:pt x="8504" y="1407"/>
                  <a:pt x="8486" y="1355"/>
                  <a:pt x="8463" y="1303"/>
                </a:cubicBezTo>
                <a:lnTo>
                  <a:pt x="8420" y="1208"/>
                </a:lnTo>
                <a:close/>
                <a:moveTo>
                  <a:pt x="8774" y="1265"/>
                </a:moveTo>
                <a:lnTo>
                  <a:pt x="8737" y="1399"/>
                </a:lnTo>
                <a:lnTo>
                  <a:pt x="8702" y="1532"/>
                </a:lnTo>
                <a:lnTo>
                  <a:pt x="8707" y="1941"/>
                </a:lnTo>
                <a:cubicBezTo>
                  <a:pt x="8711" y="2166"/>
                  <a:pt x="8723" y="2621"/>
                  <a:pt x="8734" y="2954"/>
                </a:cubicBezTo>
                <a:cubicBezTo>
                  <a:pt x="8745" y="3287"/>
                  <a:pt x="8754" y="3675"/>
                  <a:pt x="8754" y="3815"/>
                </a:cubicBezTo>
                <a:cubicBezTo>
                  <a:pt x="8754" y="4050"/>
                  <a:pt x="8756" y="4065"/>
                  <a:pt x="8771" y="4015"/>
                </a:cubicBezTo>
                <a:cubicBezTo>
                  <a:pt x="8780" y="3984"/>
                  <a:pt x="8791" y="3852"/>
                  <a:pt x="8798" y="3706"/>
                </a:cubicBezTo>
                <a:cubicBezTo>
                  <a:pt x="8807" y="3495"/>
                  <a:pt x="8804" y="3281"/>
                  <a:pt x="8785" y="2488"/>
                </a:cubicBezTo>
                <a:cubicBezTo>
                  <a:pt x="8772" y="1958"/>
                  <a:pt x="8765" y="1464"/>
                  <a:pt x="8768" y="1394"/>
                </a:cubicBezTo>
                <a:lnTo>
                  <a:pt x="8774" y="1265"/>
                </a:lnTo>
                <a:close/>
                <a:moveTo>
                  <a:pt x="10180" y="1289"/>
                </a:moveTo>
                <a:lnTo>
                  <a:pt x="10146" y="1418"/>
                </a:lnTo>
                <a:lnTo>
                  <a:pt x="10114" y="1551"/>
                </a:lnTo>
                <a:lnTo>
                  <a:pt x="10125" y="2003"/>
                </a:lnTo>
                <a:cubicBezTo>
                  <a:pt x="10131" y="2250"/>
                  <a:pt x="10144" y="2739"/>
                  <a:pt x="10156" y="3092"/>
                </a:cubicBezTo>
                <a:cubicBezTo>
                  <a:pt x="10167" y="3445"/>
                  <a:pt x="10174" y="3796"/>
                  <a:pt x="10171" y="3872"/>
                </a:cubicBezTo>
                <a:cubicBezTo>
                  <a:pt x="10168" y="3949"/>
                  <a:pt x="10168" y="4023"/>
                  <a:pt x="10171" y="4034"/>
                </a:cubicBezTo>
                <a:cubicBezTo>
                  <a:pt x="10210" y="4166"/>
                  <a:pt x="10228" y="3352"/>
                  <a:pt x="10204" y="2564"/>
                </a:cubicBezTo>
                <a:cubicBezTo>
                  <a:pt x="10198" y="2372"/>
                  <a:pt x="10189" y="2005"/>
                  <a:pt x="10185" y="1751"/>
                </a:cubicBezTo>
                <a:lnTo>
                  <a:pt x="10180" y="1289"/>
                </a:lnTo>
                <a:close/>
                <a:moveTo>
                  <a:pt x="12241" y="1289"/>
                </a:moveTo>
                <a:lnTo>
                  <a:pt x="12207" y="1418"/>
                </a:lnTo>
                <a:lnTo>
                  <a:pt x="12174" y="1551"/>
                </a:lnTo>
                <a:lnTo>
                  <a:pt x="12184" y="2003"/>
                </a:lnTo>
                <a:cubicBezTo>
                  <a:pt x="12190" y="2250"/>
                  <a:pt x="12205" y="2739"/>
                  <a:pt x="12217" y="3092"/>
                </a:cubicBezTo>
                <a:cubicBezTo>
                  <a:pt x="12228" y="3445"/>
                  <a:pt x="12234" y="3796"/>
                  <a:pt x="12231" y="3872"/>
                </a:cubicBezTo>
                <a:cubicBezTo>
                  <a:pt x="12228" y="3949"/>
                  <a:pt x="12229" y="4023"/>
                  <a:pt x="12232" y="4034"/>
                </a:cubicBezTo>
                <a:cubicBezTo>
                  <a:pt x="12271" y="4166"/>
                  <a:pt x="12289" y="3352"/>
                  <a:pt x="12264" y="2564"/>
                </a:cubicBezTo>
                <a:cubicBezTo>
                  <a:pt x="12258" y="2372"/>
                  <a:pt x="12250" y="2005"/>
                  <a:pt x="12246" y="1751"/>
                </a:cubicBezTo>
                <a:lnTo>
                  <a:pt x="12241" y="1289"/>
                </a:lnTo>
                <a:close/>
                <a:moveTo>
                  <a:pt x="14831" y="1289"/>
                </a:moveTo>
                <a:lnTo>
                  <a:pt x="14798" y="1418"/>
                </a:lnTo>
                <a:lnTo>
                  <a:pt x="14764" y="1551"/>
                </a:lnTo>
                <a:lnTo>
                  <a:pt x="14776" y="2003"/>
                </a:lnTo>
                <a:cubicBezTo>
                  <a:pt x="14781" y="2250"/>
                  <a:pt x="14795" y="2739"/>
                  <a:pt x="14807" y="3092"/>
                </a:cubicBezTo>
                <a:cubicBezTo>
                  <a:pt x="14818" y="3445"/>
                  <a:pt x="14825" y="3796"/>
                  <a:pt x="14822" y="3872"/>
                </a:cubicBezTo>
                <a:cubicBezTo>
                  <a:pt x="14819" y="3949"/>
                  <a:pt x="14819" y="4023"/>
                  <a:pt x="14822" y="4034"/>
                </a:cubicBezTo>
                <a:cubicBezTo>
                  <a:pt x="14861" y="4166"/>
                  <a:pt x="14879" y="3352"/>
                  <a:pt x="14854" y="2564"/>
                </a:cubicBezTo>
                <a:cubicBezTo>
                  <a:pt x="14848" y="2372"/>
                  <a:pt x="14841" y="2005"/>
                  <a:pt x="14838" y="1751"/>
                </a:cubicBezTo>
                <a:lnTo>
                  <a:pt x="14831" y="1289"/>
                </a:lnTo>
                <a:close/>
                <a:moveTo>
                  <a:pt x="4980" y="1318"/>
                </a:moveTo>
                <a:lnTo>
                  <a:pt x="4956" y="1437"/>
                </a:lnTo>
                <a:cubicBezTo>
                  <a:pt x="4943" y="1501"/>
                  <a:pt x="4930" y="1556"/>
                  <a:pt x="4927" y="1556"/>
                </a:cubicBezTo>
                <a:cubicBezTo>
                  <a:pt x="4923" y="1556"/>
                  <a:pt x="4905" y="1516"/>
                  <a:pt x="4887" y="1470"/>
                </a:cubicBezTo>
                <a:cubicBezTo>
                  <a:pt x="4869" y="1423"/>
                  <a:pt x="4851" y="1384"/>
                  <a:pt x="4846" y="1384"/>
                </a:cubicBezTo>
                <a:cubicBezTo>
                  <a:pt x="4835" y="1385"/>
                  <a:pt x="4789" y="1619"/>
                  <a:pt x="4796" y="1641"/>
                </a:cubicBezTo>
                <a:cubicBezTo>
                  <a:pt x="4799" y="1651"/>
                  <a:pt x="4818" y="1701"/>
                  <a:pt x="4839" y="1755"/>
                </a:cubicBezTo>
                <a:cubicBezTo>
                  <a:pt x="4873" y="1843"/>
                  <a:pt x="4880" y="1850"/>
                  <a:pt x="4889" y="1803"/>
                </a:cubicBezTo>
                <a:cubicBezTo>
                  <a:pt x="4894" y="1773"/>
                  <a:pt x="4906" y="1714"/>
                  <a:pt x="4915" y="1675"/>
                </a:cubicBezTo>
                <a:lnTo>
                  <a:pt x="4931" y="1603"/>
                </a:lnTo>
                <a:lnTo>
                  <a:pt x="4960" y="1675"/>
                </a:lnTo>
                <a:cubicBezTo>
                  <a:pt x="4976" y="1713"/>
                  <a:pt x="4994" y="1752"/>
                  <a:pt x="5000" y="1765"/>
                </a:cubicBezTo>
                <a:cubicBezTo>
                  <a:pt x="5010" y="1786"/>
                  <a:pt x="5071" y="1534"/>
                  <a:pt x="5062" y="1508"/>
                </a:cubicBezTo>
                <a:cubicBezTo>
                  <a:pt x="5060" y="1502"/>
                  <a:pt x="5041" y="1457"/>
                  <a:pt x="5020" y="1408"/>
                </a:cubicBezTo>
                <a:lnTo>
                  <a:pt x="4980" y="1318"/>
                </a:lnTo>
                <a:close/>
                <a:moveTo>
                  <a:pt x="5685" y="1351"/>
                </a:moveTo>
                <a:cubicBezTo>
                  <a:pt x="5681" y="1351"/>
                  <a:pt x="5670" y="1395"/>
                  <a:pt x="5660" y="1451"/>
                </a:cubicBezTo>
                <a:cubicBezTo>
                  <a:pt x="5638" y="1574"/>
                  <a:pt x="5629" y="1578"/>
                  <a:pt x="5587" y="1470"/>
                </a:cubicBezTo>
                <a:cubicBezTo>
                  <a:pt x="5569" y="1423"/>
                  <a:pt x="5553" y="1384"/>
                  <a:pt x="5550" y="1384"/>
                </a:cubicBezTo>
                <a:cubicBezTo>
                  <a:pt x="5548" y="1384"/>
                  <a:pt x="5535" y="1446"/>
                  <a:pt x="5521" y="1518"/>
                </a:cubicBezTo>
                <a:lnTo>
                  <a:pt x="5495" y="1646"/>
                </a:lnTo>
                <a:lnTo>
                  <a:pt x="5536" y="1751"/>
                </a:lnTo>
                <a:cubicBezTo>
                  <a:pt x="5559" y="1808"/>
                  <a:pt x="5582" y="1855"/>
                  <a:pt x="5585" y="1855"/>
                </a:cubicBezTo>
                <a:cubicBezTo>
                  <a:pt x="5589" y="1856"/>
                  <a:pt x="5601" y="1803"/>
                  <a:pt x="5612" y="1736"/>
                </a:cubicBezTo>
                <a:cubicBezTo>
                  <a:pt x="5634" y="1611"/>
                  <a:pt x="5636" y="1611"/>
                  <a:pt x="5685" y="1727"/>
                </a:cubicBezTo>
                <a:cubicBezTo>
                  <a:pt x="5700" y="1761"/>
                  <a:pt x="5714" y="1789"/>
                  <a:pt x="5716" y="1789"/>
                </a:cubicBezTo>
                <a:cubicBezTo>
                  <a:pt x="5719" y="1789"/>
                  <a:pt x="5733" y="1733"/>
                  <a:pt x="5747" y="1660"/>
                </a:cubicBezTo>
                <a:lnTo>
                  <a:pt x="5773" y="1527"/>
                </a:lnTo>
                <a:lnTo>
                  <a:pt x="5733" y="1437"/>
                </a:lnTo>
                <a:cubicBezTo>
                  <a:pt x="5712" y="1388"/>
                  <a:pt x="5690" y="1351"/>
                  <a:pt x="5685" y="1351"/>
                </a:cubicBezTo>
                <a:close/>
                <a:moveTo>
                  <a:pt x="18663" y="1432"/>
                </a:moveTo>
                <a:cubicBezTo>
                  <a:pt x="18654" y="1420"/>
                  <a:pt x="18640" y="1466"/>
                  <a:pt x="18623" y="1556"/>
                </a:cubicBezTo>
                <a:cubicBezTo>
                  <a:pt x="18608" y="1633"/>
                  <a:pt x="18597" y="1701"/>
                  <a:pt x="18599" y="1708"/>
                </a:cubicBezTo>
                <a:cubicBezTo>
                  <a:pt x="18601" y="1715"/>
                  <a:pt x="18621" y="1763"/>
                  <a:pt x="18642" y="1817"/>
                </a:cubicBezTo>
                <a:cubicBezTo>
                  <a:pt x="18664" y="1871"/>
                  <a:pt x="18682" y="1915"/>
                  <a:pt x="18683" y="1912"/>
                </a:cubicBezTo>
                <a:cubicBezTo>
                  <a:pt x="18691" y="1894"/>
                  <a:pt x="18736" y="1646"/>
                  <a:pt x="18735" y="1627"/>
                </a:cubicBezTo>
                <a:cubicBezTo>
                  <a:pt x="18735" y="1598"/>
                  <a:pt x="18683" y="1457"/>
                  <a:pt x="18663" y="1432"/>
                </a:cubicBezTo>
                <a:close/>
                <a:moveTo>
                  <a:pt x="7087" y="1546"/>
                </a:moveTo>
                <a:cubicBezTo>
                  <a:pt x="7079" y="1558"/>
                  <a:pt x="7069" y="1603"/>
                  <a:pt x="7049" y="1703"/>
                </a:cubicBezTo>
                <a:cubicBezTo>
                  <a:pt x="7036" y="1769"/>
                  <a:pt x="7035" y="1770"/>
                  <a:pt x="6994" y="1675"/>
                </a:cubicBezTo>
                <a:cubicBezTo>
                  <a:pt x="6954" y="1580"/>
                  <a:pt x="6953" y="1579"/>
                  <a:pt x="6938" y="1641"/>
                </a:cubicBezTo>
                <a:cubicBezTo>
                  <a:pt x="6917" y="1732"/>
                  <a:pt x="6902" y="1828"/>
                  <a:pt x="6906" y="1841"/>
                </a:cubicBezTo>
                <a:cubicBezTo>
                  <a:pt x="6908" y="1847"/>
                  <a:pt x="6926" y="1901"/>
                  <a:pt x="6948" y="1960"/>
                </a:cubicBezTo>
                <a:cubicBezTo>
                  <a:pt x="6984" y="2057"/>
                  <a:pt x="6990" y="2059"/>
                  <a:pt x="6999" y="2008"/>
                </a:cubicBezTo>
                <a:cubicBezTo>
                  <a:pt x="7004" y="1976"/>
                  <a:pt x="7016" y="1919"/>
                  <a:pt x="7025" y="1879"/>
                </a:cubicBezTo>
                <a:lnTo>
                  <a:pt x="7042" y="1808"/>
                </a:lnTo>
                <a:lnTo>
                  <a:pt x="7070" y="1879"/>
                </a:lnTo>
                <a:cubicBezTo>
                  <a:pt x="7086" y="1917"/>
                  <a:pt x="7104" y="1957"/>
                  <a:pt x="7110" y="1969"/>
                </a:cubicBezTo>
                <a:cubicBezTo>
                  <a:pt x="7116" y="1983"/>
                  <a:pt x="7134" y="1931"/>
                  <a:pt x="7151" y="1851"/>
                </a:cubicBezTo>
                <a:cubicBezTo>
                  <a:pt x="7168" y="1768"/>
                  <a:pt x="7174" y="1706"/>
                  <a:pt x="7168" y="1698"/>
                </a:cubicBezTo>
                <a:cubicBezTo>
                  <a:pt x="7161" y="1691"/>
                  <a:pt x="7141" y="1650"/>
                  <a:pt x="7122" y="1603"/>
                </a:cubicBezTo>
                <a:cubicBezTo>
                  <a:pt x="7104" y="1557"/>
                  <a:pt x="7096" y="1534"/>
                  <a:pt x="7087" y="1546"/>
                </a:cubicBezTo>
                <a:close/>
                <a:moveTo>
                  <a:pt x="7391" y="1608"/>
                </a:moveTo>
                <a:lnTo>
                  <a:pt x="7367" y="1708"/>
                </a:lnTo>
                <a:cubicBezTo>
                  <a:pt x="7322" y="1897"/>
                  <a:pt x="7322" y="1904"/>
                  <a:pt x="7367" y="2017"/>
                </a:cubicBezTo>
                <a:cubicBezTo>
                  <a:pt x="7391" y="2074"/>
                  <a:pt x="7411" y="2125"/>
                  <a:pt x="7414" y="2126"/>
                </a:cubicBezTo>
                <a:cubicBezTo>
                  <a:pt x="7420" y="2129"/>
                  <a:pt x="7469" y="1856"/>
                  <a:pt x="7466" y="1836"/>
                </a:cubicBezTo>
                <a:cubicBezTo>
                  <a:pt x="7465" y="1828"/>
                  <a:pt x="7448" y="1777"/>
                  <a:pt x="7428" y="1717"/>
                </a:cubicBezTo>
                <a:lnTo>
                  <a:pt x="7391" y="1608"/>
                </a:lnTo>
                <a:close/>
                <a:moveTo>
                  <a:pt x="6583" y="1941"/>
                </a:moveTo>
                <a:cubicBezTo>
                  <a:pt x="6579" y="1933"/>
                  <a:pt x="6566" y="1967"/>
                  <a:pt x="6554" y="2012"/>
                </a:cubicBezTo>
                <a:lnTo>
                  <a:pt x="6530" y="2093"/>
                </a:lnTo>
                <a:lnTo>
                  <a:pt x="6552" y="2512"/>
                </a:lnTo>
                <a:cubicBezTo>
                  <a:pt x="6564" y="2741"/>
                  <a:pt x="6574" y="3021"/>
                  <a:pt x="6574" y="3135"/>
                </a:cubicBezTo>
                <a:cubicBezTo>
                  <a:pt x="6574" y="3319"/>
                  <a:pt x="6570" y="3358"/>
                  <a:pt x="6543" y="3463"/>
                </a:cubicBezTo>
                <a:cubicBezTo>
                  <a:pt x="6505" y="3608"/>
                  <a:pt x="6450" y="3663"/>
                  <a:pt x="6371" y="3639"/>
                </a:cubicBezTo>
                <a:cubicBezTo>
                  <a:pt x="6308" y="3620"/>
                  <a:pt x="6265" y="3546"/>
                  <a:pt x="6257" y="3444"/>
                </a:cubicBezTo>
                <a:cubicBezTo>
                  <a:pt x="6244" y="3283"/>
                  <a:pt x="6221" y="3465"/>
                  <a:pt x="6219" y="3749"/>
                </a:cubicBezTo>
                <a:cubicBezTo>
                  <a:pt x="6218" y="3890"/>
                  <a:pt x="6246" y="3949"/>
                  <a:pt x="6327" y="3977"/>
                </a:cubicBezTo>
                <a:cubicBezTo>
                  <a:pt x="6415" y="4008"/>
                  <a:pt x="6484" y="3918"/>
                  <a:pt x="6548" y="3692"/>
                </a:cubicBezTo>
                <a:lnTo>
                  <a:pt x="6602" y="3501"/>
                </a:lnTo>
                <a:lnTo>
                  <a:pt x="6627" y="3692"/>
                </a:lnTo>
                <a:cubicBezTo>
                  <a:pt x="6651" y="3875"/>
                  <a:pt x="6669" y="3932"/>
                  <a:pt x="6723" y="3991"/>
                </a:cubicBezTo>
                <a:cubicBezTo>
                  <a:pt x="6764" y="4037"/>
                  <a:pt x="6838" y="3998"/>
                  <a:pt x="6920" y="3887"/>
                </a:cubicBezTo>
                <a:lnTo>
                  <a:pt x="6997" y="3782"/>
                </a:lnTo>
                <a:lnTo>
                  <a:pt x="7073" y="3891"/>
                </a:lnTo>
                <a:cubicBezTo>
                  <a:pt x="7143" y="3993"/>
                  <a:pt x="7157" y="4005"/>
                  <a:pt x="7259" y="4006"/>
                </a:cubicBezTo>
                <a:cubicBezTo>
                  <a:pt x="7392" y="4006"/>
                  <a:pt x="7419" y="3966"/>
                  <a:pt x="7450" y="3749"/>
                </a:cubicBezTo>
                <a:cubicBezTo>
                  <a:pt x="7483" y="3521"/>
                  <a:pt x="7489" y="3355"/>
                  <a:pt x="7469" y="3116"/>
                </a:cubicBezTo>
                <a:cubicBezTo>
                  <a:pt x="7445" y="2831"/>
                  <a:pt x="7434" y="2809"/>
                  <a:pt x="7404" y="2992"/>
                </a:cubicBezTo>
                <a:cubicBezTo>
                  <a:pt x="7382" y="3130"/>
                  <a:pt x="7381" y="3145"/>
                  <a:pt x="7396" y="3202"/>
                </a:cubicBezTo>
                <a:cubicBezTo>
                  <a:pt x="7404" y="3235"/>
                  <a:pt x="7419" y="3317"/>
                  <a:pt x="7428" y="3387"/>
                </a:cubicBezTo>
                <a:lnTo>
                  <a:pt x="7443" y="3516"/>
                </a:lnTo>
                <a:lnTo>
                  <a:pt x="7411" y="3582"/>
                </a:lnTo>
                <a:cubicBezTo>
                  <a:pt x="7373" y="3661"/>
                  <a:pt x="7292" y="3697"/>
                  <a:pt x="7213" y="3673"/>
                </a:cubicBezTo>
                <a:cubicBezTo>
                  <a:pt x="7124" y="3646"/>
                  <a:pt x="7118" y="3617"/>
                  <a:pt x="7155" y="3378"/>
                </a:cubicBezTo>
                <a:cubicBezTo>
                  <a:pt x="7180" y="3217"/>
                  <a:pt x="7186" y="3141"/>
                  <a:pt x="7186" y="2969"/>
                </a:cubicBezTo>
                <a:cubicBezTo>
                  <a:pt x="7186" y="2692"/>
                  <a:pt x="7164" y="2502"/>
                  <a:pt x="7131" y="2502"/>
                </a:cubicBezTo>
                <a:cubicBezTo>
                  <a:pt x="7102" y="2502"/>
                  <a:pt x="7041" y="2643"/>
                  <a:pt x="6996" y="2816"/>
                </a:cubicBezTo>
                <a:cubicBezTo>
                  <a:pt x="6948" y="3000"/>
                  <a:pt x="6921" y="3205"/>
                  <a:pt x="6918" y="3397"/>
                </a:cubicBezTo>
                <a:cubicBezTo>
                  <a:pt x="6915" y="3606"/>
                  <a:pt x="6900" y="3646"/>
                  <a:pt x="6813" y="3673"/>
                </a:cubicBezTo>
                <a:cubicBezTo>
                  <a:pt x="6728" y="3698"/>
                  <a:pt x="6697" y="3656"/>
                  <a:pt x="6673" y="3473"/>
                </a:cubicBezTo>
                <a:cubicBezTo>
                  <a:pt x="6653" y="3320"/>
                  <a:pt x="6609" y="2568"/>
                  <a:pt x="6597" y="2184"/>
                </a:cubicBezTo>
                <a:cubicBezTo>
                  <a:pt x="6594" y="2059"/>
                  <a:pt x="6587" y="1949"/>
                  <a:pt x="6583" y="1941"/>
                </a:cubicBezTo>
                <a:close/>
                <a:moveTo>
                  <a:pt x="13036" y="1941"/>
                </a:moveTo>
                <a:cubicBezTo>
                  <a:pt x="13032" y="1933"/>
                  <a:pt x="13018" y="1967"/>
                  <a:pt x="13005" y="2012"/>
                </a:cubicBezTo>
                <a:lnTo>
                  <a:pt x="12982" y="2093"/>
                </a:lnTo>
                <a:lnTo>
                  <a:pt x="13003" y="2512"/>
                </a:lnTo>
                <a:cubicBezTo>
                  <a:pt x="13015" y="2741"/>
                  <a:pt x="13025" y="3021"/>
                  <a:pt x="13025" y="3135"/>
                </a:cubicBezTo>
                <a:cubicBezTo>
                  <a:pt x="13025" y="3319"/>
                  <a:pt x="13021" y="3358"/>
                  <a:pt x="12994" y="3463"/>
                </a:cubicBezTo>
                <a:cubicBezTo>
                  <a:pt x="12956" y="3608"/>
                  <a:pt x="12901" y="3663"/>
                  <a:pt x="12822" y="3639"/>
                </a:cubicBezTo>
                <a:cubicBezTo>
                  <a:pt x="12759" y="3620"/>
                  <a:pt x="12716" y="3546"/>
                  <a:pt x="12708" y="3444"/>
                </a:cubicBezTo>
                <a:cubicBezTo>
                  <a:pt x="12695" y="3283"/>
                  <a:pt x="12674" y="3465"/>
                  <a:pt x="12671" y="3749"/>
                </a:cubicBezTo>
                <a:cubicBezTo>
                  <a:pt x="12670" y="3890"/>
                  <a:pt x="12697" y="3949"/>
                  <a:pt x="12778" y="3977"/>
                </a:cubicBezTo>
                <a:cubicBezTo>
                  <a:pt x="12866" y="4008"/>
                  <a:pt x="12937" y="3918"/>
                  <a:pt x="13001" y="3692"/>
                </a:cubicBezTo>
                <a:lnTo>
                  <a:pt x="13054" y="3501"/>
                </a:lnTo>
                <a:lnTo>
                  <a:pt x="13078" y="3692"/>
                </a:lnTo>
                <a:cubicBezTo>
                  <a:pt x="13105" y="3894"/>
                  <a:pt x="13131" y="3963"/>
                  <a:pt x="13198" y="4006"/>
                </a:cubicBezTo>
                <a:cubicBezTo>
                  <a:pt x="13261" y="4046"/>
                  <a:pt x="13302" y="3999"/>
                  <a:pt x="13348" y="3834"/>
                </a:cubicBezTo>
                <a:cubicBezTo>
                  <a:pt x="13371" y="3752"/>
                  <a:pt x="13395" y="3682"/>
                  <a:pt x="13402" y="3682"/>
                </a:cubicBezTo>
                <a:cubicBezTo>
                  <a:pt x="13408" y="3682"/>
                  <a:pt x="13436" y="3738"/>
                  <a:pt x="13462" y="3806"/>
                </a:cubicBezTo>
                <a:cubicBezTo>
                  <a:pt x="13489" y="3874"/>
                  <a:pt x="13529" y="3972"/>
                  <a:pt x="13554" y="4025"/>
                </a:cubicBezTo>
                <a:cubicBezTo>
                  <a:pt x="13615" y="4156"/>
                  <a:pt x="13648" y="4157"/>
                  <a:pt x="13665" y="4015"/>
                </a:cubicBezTo>
                <a:cubicBezTo>
                  <a:pt x="13688" y="3824"/>
                  <a:pt x="13693" y="3817"/>
                  <a:pt x="13744" y="3915"/>
                </a:cubicBezTo>
                <a:cubicBezTo>
                  <a:pt x="13783" y="3990"/>
                  <a:pt x="13802" y="4006"/>
                  <a:pt x="13865" y="4006"/>
                </a:cubicBezTo>
                <a:cubicBezTo>
                  <a:pt x="13936" y="4006"/>
                  <a:pt x="13947" y="3992"/>
                  <a:pt x="14070" y="3796"/>
                </a:cubicBezTo>
                <a:cubicBezTo>
                  <a:pt x="14142" y="3683"/>
                  <a:pt x="14213" y="3574"/>
                  <a:pt x="14228" y="3554"/>
                </a:cubicBezTo>
                <a:cubicBezTo>
                  <a:pt x="14290" y="3469"/>
                  <a:pt x="14393" y="3411"/>
                  <a:pt x="14486" y="3411"/>
                </a:cubicBezTo>
                <a:lnTo>
                  <a:pt x="14584" y="3411"/>
                </a:lnTo>
                <a:lnTo>
                  <a:pt x="14598" y="3268"/>
                </a:lnTo>
                <a:lnTo>
                  <a:pt x="14614" y="3121"/>
                </a:lnTo>
                <a:lnTo>
                  <a:pt x="14526" y="3116"/>
                </a:lnTo>
                <a:cubicBezTo>
                  <a:pt x="14409" y="3108"/>
                  <a:pt x="14355" y="3062"/>
                  <a:pt x="14207" y="2864"/>
                </a:cubicBezTo>
                <a:cubicBezTo>
                  <a:pt x="14066" y="2675"/>
                  <a:pt x="14024" y="2668"/>
                  <a:pt x="13979" y="2812"/>
                </a:cubicBezTo>
                <a:cubicBezTo>
                  <a:pt x="13952" y="2898"/>
                  <a:pt x="13911" y="3104"/>
                  <a:pt x="13917" y="3125"/>
                </a:cubicBezTo>
                <a:cubicBezTo>
                  <a:pt x="13919" y="3133"/>
                  <a:pt x="13946" y="3117"/>
                  <a:pt x="13976" y="3087"/>
                </a:cubicBezTo>
                <a:cubicBezTo>
                  <a:pt x="14021" y="3043"/>
                  <a:pt x="14039" y="3037"/>
                  <a:pt x="14083" y="3068"/>
                </a:cubicBezTo>
                <a:cubicBezTo>
                  <a:pt x="14152" y="3117"/>
                  <a:pt x="14251" y="3272"/>
                  <a:pt x="14239" y="3311"/>
                </a:cubicBezTo>
                <a:cubicBezTo>
                  <a:pt x="14234" y="3327"/>
                  <a:pt x="14199" y="3379"/>
                  <a:pt x="14161" y="3425"/>
                </a:cubicBezTo>
                <a:cubicBezTo>
                  <a:pt x="14122" y="3472"/>
                  <a:pt x="14064" y="3540"/>
                  <a:pt x="14031" y="3582"/>
                </a:cubicBezTo>
                <a:cubicBezTo>
                  <a:pt x="13986" y="3639"/>
                  <a:pt x="13948" y="3661"/>
                  <a:pt x="13880" y="3663"/>
                </a:cubicBezTo>
                <a:cubicBezTo>
                  <a:pt x="13769" y="3667"/>
                  <a:pt x="13754" y="3641"/>
                  <a:pt x="13647" y="3278"/>
                </a:cubicBezTo>
                <a:cubicBezTo>
                  <a:pt x="13541" y="2918"/>
                  <a:pt x="13524" y="2919"/>
                  <a:pt x="13444" y="3282"/>
                </a:cubicBezTo>
                <a:cubicBezTo>
                  <a:pt x="13375" y="3598"/>
                  <a:pt x="13349" y="3654"/>
                  <a:pt x="13267" y="3673"/>
                </a:cubicBezTo>
                <a:cubicBezTo>
                  <a:pt x="13178" y="3693"/>
                  <a:pt x="13148" y="3654"/>
                  <a:pt x="13125" y="3473"/>
                </a:cubicBezTo>
                <a:cubicBezTo>
                  <a:pt x="13104" y="3320"/>
                  <a:pt x="13060" y="2568"/>
                  <a:pt x="13049" y="2184"/>
                </a:cubicBezTo>
                <a:cubicBezTo>
                  <a:pt x="13045" y="2059"/>
                  <a:pt x="13040" y="1949"/>
                  <a:pt x="13036" y="1941"/>
                </a:cubicBezTo>
                <a:close/>
                <a:moveTo>
                  <a:pt x="3691" y="2188"/>
                </a:moveTo>
                <a:lnTo>
                  <a:pt x="3663" y="2302"/>
                </a:lnTo>
                <a:cubicBezTo>
                  <a:pt x="3632" y="2425"/>
                  <a:pt x="3638" y="2426"/>
                  <a:pt x="3570" y="2283"/>
                </a:cubicBezTo>
                <a:cubicBezTo>
                  <a:pt x="3555" y="2253"/>
                  <a:pt x="3548" y="2267"/>
                  <a:pt x="3527" y="2350"/>
                </a:cubicBezTo>
                <a:cubicBezTo>
                  <a:pt x="3514" y="2406"/>
                  <a:pt x="3504" y="2465"/>
                  <a:pt x="3504" y="2483"/>
                </a:cubicBezTo>
                <a:cubicBezTo>
                  <a:pt x="3504" y="2502"/>
                  <a:pt x="3523" y="2563"/>
                  <a:pt x="3546" y="2621"/>
                </a:cubicBezTo>
                <a:lnTo>
                  <a:pt x="3588" y="2726"/>
                </a:lnTo>
                <a:lnTo>
                  <a:pt x="3611" y="2612"/>
                </a:lnTo>
                <a:cubicBezTo>
                  <a:pt x="3638" y="2476"/>
                  <a:pt x="3646" y="2475"/>
                  <a:pt x="3688" y="2583"/>
                </a:cubicBezTo>
                <a:lnTo>
                  <a:pt x="3720" y="2664"/>
                </a:lnTo>
                <a:lnTo>
                  <a:pt x="3747" y="2526"/>
                </a:lnTo>
                <a:cubicBezTo>
                  <a:pt x="3762" y="2450"/>
                  <a:pt x="3773" y="2386"/>
                  <a:pt x="3771" y="2383"/>
                </a:cubicBezTo>
                <a:cubicBezTo>
                  <a:pt x="3769" y="2380"/>
                  <a:pt x="3751" y="2336"/>
                  <a:pt x="3730" y="2283"/>
                </a:cubicBezTo>
                <a:lnTo>
                  <a:pt x="3691" y="2188"/>
                </a:lnTo>
                <a:close/>
                <a:moveTo>
                  <a:pt x="5683" y="2336"/>
                </a:moveTo>
                <a:cubicBezTo>
                  <a:pt x="5680" y="2338"/>
                  <a:pt x="5676" y="2355"/>
                  <a:pt x="5671" y="2374"/>
                </a:cubicBezTo>
                <a:cubicBezTo>
                  <a:pt x="5662" y="2416"/>
                  <a:pt x="5653" y="2498"/>
                  <a:pt x="5653" y="2559"/>
                </a:cubicBezTo>
                <a:cubicBezTo>
                  <a:pt x="5653" y="2649"/>
                  <a:pt x="5647" y="2684"/>
                  <a:pt x="5622" y="2731"/>
                </a:cubicBezTo>
                <a:cubicBezTo>
                  <a:pt x="5552" y="2860"/>
                  <a:pt x="5498" y="3035"/>
                  <a:pt x="5470" y="3221"/>
                </a:cubicBezTo>
                <a:cubicBezTo>
                  <a:pt x="5454" y="3325"/>
                  <a:pt x="5443" y="3435"/>
                  <a:pt x="5445" y="3468"/>
                </a:cubicBezTo>
                <a:cubicBezTo>
                  <a:pt x="5449" y="3542"/>
                  <a:pt x="5524" y="3646"/>
                  <a:pt x="5576" y="3649"/>
                </a:cubicBezTo>
                <a:cubicBezTo>
                  <a:pt x="5603" y="3650"/>
                  <a:pt x="5621" y="3623"/>
                  <a:pt x="5646" y="3549"/>
                </a:cubicBezTo>
                <a:cubicBezTo>
                  <a:pt x="5681" y="3444"/>
                  <a:pt x="5704" y="3458"/>
                  <a:pt x="5704" y="3587"/>
                </a:cubicBezTo>
                <a:cubicBezTo>
                  <a:pt x="5704" y="3721"/>
                  <a:pt x="5736" y="3913"/>
                  <a:pt x="5767" y="3968"/>
                </a:cubicBezTo>
                <a:cubicBezTo>
                  <a:pt x="5806" y="4035"/>
                  <a:pt x="5953" y="4023"/>
                  <a:pt x="5999" y="3948"/>
                </a:cubicBezTo>
                <a:cubicBezTo>
                  <a:pt x="6071" y="3834"/>
                  <a:pt x="6101" y="3330"/>
                  <a:pt x="6056" y="2992"/>
                </a:cubicBezTo>
                <a:lnTo>
                  <a:pt x="6033" y="2821"/>
                </a:lnTo>
                <a:lnTo>
                  <a:pt x="6008" y="2973"/>
                </a:lnTo>
                <a:cubicBezTo>
                  <a:pt x="5986" y="3102"/>
                  <a:pt x="5984" y="3134"/>
                  <a:pt x="5995" y="3192"/>
                </a:cubicBezTo>
                <a:cubicBezTo>
                  <a:pt x="6002" y="3229"/>
                  <a:pt x="6015" y="3313"/>
                  <a:pt x="6025" y="3378"/>
                </a:cubicBezTo>
                <a:cubicBezTo>
                  <a:pt x="6042" y="3493"/>
                  <a:pt x="6042" y="3497"/>
                  <a:pt x="6022" y="3554"/>
                </a:cubicBezTo>
                <a:cubicBezTo>
                  <a:pt x="5979" y="3677"/>
                  <a:pt x="5836" y="3729"/>
                  <a:pt x="5784" y="3639"/>
                </a:cubicBezTo>
                <a:cubicBezTo>
                  <a:pt x="5751" y="3583"/>
                  <a:pt x="5739" y="3459"/>
                  <a:pt x="5712" y="2826"/>
                </a:cubicBezTo>
                <a:cubicBezTo>
                  <a:pt x="5695" y="2437"/>
                  <a:pt x="5691" y="2331"/>
                  <a:pt x="5683" y="2336"/>
                </a:cubicBezTo>
                <a:close/>
                <a:moveTo>
                  <a:pt x="8396" y="2379"/>
                </a:moveTo>
                <a:cubicBezTo>
                  <a:pt x="8368" y="2401"/>
                  <a:pt x="8341" y="2505"/>
                  <a:pt x="8312" y="2697"/>
                </a:cubicBezTo>
                <a:cubicBezTo>
                  <a:pt x="8262" y="3029"/>
                  <a:pt x="8260" y="3230"/>
                  <a:pt x="8305" y="3359"/>
                </a:cubicBezTo>
                <a:cubicBezTo>
                  <a:pt x="8346" y="3476"/>
                  <a:pt x="8405" y="3479"/>
                  <a:pt x="8455" y="3363"/>
                </a:cubicBezTo>
                <a:lnTo>
                  <a:pt x="8493" y="3278"/>
                </a:lnTo>
                <a:lnTo>
                  <a:pt x="8509" y="3354"/>
                </a:lnTo>
                <a:cubicBezTo>
                  <a:pt x="8587" y="3730"/>
                  <a:pt x="8362" y="4302"/>
                  <a:pt x="8135" y="4305"/>
                </a:cubicBezTo>
                <a:cubicBezTo>
                  <a:pt x="8063" y="4306"/>
                  <a:pt x="8042" y="4293"/>
                  <a:pt x="8006" y="4224"/>
                </a:cubicBezTo>
                <a:cubicBezTo>
                  <a:pt x="7983" y="4180"/>
                  <a:pt x="7951" y="4085"/>
                  <a:pt x="7936" y="4010"/>
                </a:cubicBezTo>
                <a:cubicBezTo>
                  <a:pt x="7895" y="3811"/>
                  <a:pt x="7898" y="3534"/>
                  <a:pt x="7942" y="3244"/>
                </a:cubicBezTo>
                <a:cubicBezTo>
                  <a:pt x="7960" y="3128"/>
                  <a:pt x="7971" y="3021"/>
                  <a:pt x="7968" y="3011"/>
                </a:cubicBezTo>
                <a:cubicBezTo>
                  <a:pt x="7958" y="2975"/>
                  <a:pt x="7925" y="3123"/>
                  <a:pt x="7899" y="3316"/>
                </a:cubicBezTo>
                <a:cubicBezTo>
                  <a:pt x="7805" y="4028"/>
                  <a:pt x="7869" y="4570"/>
                  <a:pt x="8059" y="4662"/>
                </a:cubicBezTo>
                <a:cubicBezTo>
                  <a:pt x="8243" y="4752"/>
                  <a:pt x="8449" y="4424"/>
                  <a:pt x="8522" y="3925"/>
                </a:cubicBezTo>
                <a:cubicBezTo>
                  <a:pt x="8547" y="3752"/>
                  <a:pt x="8549" y="3700"/>
                  <a:pt x="8548" y="3397"/>
                </a:cubicBezTo>
                <a:cubicBezTo>
                  <a:pt x="8548" y="3038"/>
                  <a:pt x="8530" y="2808"/>
                  <a:pt x="8481" y="2564"/>
                </a:cubicBezTo>
                <a:cubicBezTo>
                  <a:pt x="8452" y="2418"/>
                  <a:pt x="8424" y="2356"/>
                  <a:pt x="8396" y="2379"/>
                </a:cubicBezTo>
                <a:close/>
                <a:moveTo>
                  <a:pt x="18682" y="2379"/>
                </a:moveTo>
                <a:cubicBezTo>
                  <a:pt x="18653" y="2403"/>
                  <a:pt x="18621" y="2591"/>
                  <a:pt x="18600" y="2854"/>
                </a:cubicBezTo>
                <a:cubicBezTo>
                  <a:pt x="18571" y="3217"/>
                  <a:pt x="18588" y="3344"/>
                  <a:pt x="18662" y="3344"/>
                </a:cubicBezTo>
                <a:cubicBezTo>
                  <a:pt x="18697" y="3344"/>
                  <a:pt x="18713" y="3326"/>
                  <a:pt x="18741" y="3244"/>
                </a:cubicBezTo>
                <a:lnTo>
                  <a:pt x="18775" y="3140"/>
                </a:lnTo>
                <a:lnTo>
                  <a:pt x="18792" y="3225"/>
                </a:lnTo>
                <a:cubicBezTo>
                  <a:pt x="18816" y="3353"/>
                  <a:pt x="18802" y="3442"/>
                  <a:pt x="18742" y="3535"/>
                </a:cubicBezTo>
                <a:cubicBezTo>
                  <a:pt x="18683" y="3627"/>
                  <a:pt x="18585" y="3681"/>
                  <a:pt x="18479" y="3682"/>
                </a:cubicBezTo>
                <a:cubicBezTo>
                  <a:pt x="18435" y="3682"/>
                  <a:pt x="18395" y="3704"/>
                  <a:pt x="18378" y="3734"/>
                </a:cubicBezTo>
                <a:cubicBezTo>
                  <a:pt x="18308" y="3857"/>
                  <a:pt x="18219" y="4336"/>
                  <a:pt x="18251" y="4424"/>
                </a:cubicBezTo>
                <a:cubicBezTo>
                  <a:pt x="18258" y="4444"/>
                  <a:pt x="18303" y="4496"/>
                  <a:pt x="18352" y="4538"/>
                </a:cubicBezTo>
                <a:cubicBezTo>
                  <a:pt x="18453" y="4625"/>
                  <a:pt x="18465" y="4678"/>
                  <a:pt x="18403" y="4776"/>
                </a:cubicBezTo>
                <a:cubicBezTo>
                  <a:pt x="18319" y="4911"/>
                  <a:pt x="18216" y="4977"/>
                  <a:pt x="18086" y="4981"/>
                </a:cubicBezTo>
                <a:cubicBezTo>
                  <a:pt x="17971" y="4984"/>
                  <a:pt x="17957" y="4977"/>
                  <a:pt x="17905" y="4895"/>
                </a:cubicBezTo>
                <a:cubicBezTo>
                  <a:pt x="17874" y="4846"/>
                  <a:pt x="17840" y="4765"/>
                  <a:pt x="17830" y="4714"/>
                </a:cubicBezTo>
                <a:cubicBezTo>
                  <a:pt x="17803" y="4572"/>
                  <a:pt x="17808" y="4335"/>
                  <a:pt x="17844" y="4091"/>
                </a:cubicBezTo>
                <a:cubicBezTo>
                  <a:pt x="17880" y="3856"/>
                  <a:pt x="17871" y="3821"/>
                  <a:pt x="17827" y="4025"/>
                </a:cubicBezTo>
                <a:cubicBezTo>
                  <a:pt x="17788" y="4209"/>
                  <a:pt x="17764" y="4457"/>
                  <a:pt x="17764" y="4695"/>
                </a:cubicBezTo>
                <a:cubicBezTo>
                  <a:pt x="17764" y="5087"/>
                  <a:pt x="17826" y="5273"/>
                  <a:pt x="17977" y="5338"/>
                </a:cubicBezTo>
                <a:cubicBezTo>
                  <a:pt x="18068" y="5377"/>
                  <a:pt x="18147" y="5344"/>
                  <a:pt x="18251" y="5233"/>
                </a:cubicBezTo>
                <a:cubicBezTo>
                  <a:pt x="18401" y="5074"/>
                  <a:pt x="18510" y="4787"/>
                  <a:pt x="18523" y="4519"/>
                </a:cubicBezTo>
                <a:cubicBezTo>
                  <a:pt x="18529" y="4385"/>
                  <a:pt x="18517" y="4358"/>
                  <a:pt x="18421" y="4291"/>
                </a:cubicBezTo>
                <a:cubicBezTo>
                  <a:pt x="18322" y="4222"/>
                  <a:pt x="18303" y="4163"/>
                  <a:pt x="18355" y="4072"/>
                </a:cubicBezTo>
                <a:cubicBezTo>
                  <a:pt x="18375" y="4038"/>
                  <a:pt x="18413" y="4020"/>
                  <a:pt x="18466" y="4020"/>
                </a:cubicBezTo>
                <a:cubicBezTo>
                  <a:pt x="18562" y="4020"/>
                  <a:pt x="18684" y="3943"/>
                  <a:pt x="18745" y="3844"/>
                </a:cubicBezTo>
                <a:cubicBezTo>
                  <a:pt x="18821" y="3722"/>
                  <a:pt x="18853" y="3347"/>
                  <a:pt x="18823" y="2940"/>
                </a:cubicBezTo>
                <a:cubicBezTo>
                  <a:pt x="18795" y="2575"/>
                  <a:pt x="18735" y="2334"/>
                  <a:pt x="18682" y="2379"/>
                </a:cubicBezTo>
                <a:close/>
                <a:moveTo>
                  <a:pt x="16850" y="2712"/>
                </a:moveTo>
                <a:cubicBezTo>
                  <a:pt x="16819" y="2702"/>
                  <a:pt x="16799" y="2727"/>
                  <a:pt x="16777" y="2788"/>
                </a:cubicBezTo>
                <a:cubicBezTo>
                  <a:pt x="16747" y="2875"/>
                  <a:pt x="16701" y="3100"/>
                  <a:pt x="16708" y="3125"/>
                </a:cubicBezTo>
                <a:cubicBezTo>
                  <a:pt x="16711" y="3133"/>
                  <a:pt x="16734" y="3119"/>
                  <a:pt x="16760" y="3092"/>
                </a:cubicBezTo>
                <a:cubicBezTo>
                  <a:pt x="16787" y="3065"/>
                  <a:pt x="16821" y="3040"/>
                  <a:pt x="16836" y="3040"/>
                </a:cubicBezTo>
                <a:cubicBezTo>
                  <a:pt x="16870" y="3040"/>
                  <a:pt x="17005" y="3201"/>
                  <a:pt x="17025" y="3263"/>
                </a:cubicBezTo>
                <a:cubicBezTo>
                  <a:pt x="17041" y="3316"/>
                  <a:pt x="17049" y="3304"/>
                  <a:pt x="16880" y="3511"/>
                </a:cubicBezTo>
                <a:cubicBezTo>
                  <a:pt x="16754" y="3664"/>
                  <a:pt x="16646" y="3717"/>
                  <a:pt x="16606" y="3644"/>
                </a:cubicBezTo>
                <a:cubicBezTo>
                  <a:pt x="16592" y="3620"/>
                  <a:pt x="16570" y="3542"/>
                  <a:pt x="16556" y="3473"/>
                </a:cubicBezTo>
                <a:lnTo>
                  <a:pt x="16532" y="3344"/>
                </a:lnTo>
                <a:lnTo>
                  <a:pt x="16490" y="3478"/>
                </a:lnTo>
                <a:cubicBezTo>
                  <a:pt x="16440" y="3633"/>
                  <a:pt x="16383" y="3698"/>
                  <a:pt x="16309" y="3677"/>
                </a:cubicBezTo>
                <a:cubicBezTo>
                  <a:pt x="16245" y="3660"/>
                  <a:pt x="16207" y="3573"/>
                  <a:pt x="16190" y="3411"/>
                </a:cubicBezTo>
                <a:cubicBezTo>
                  <a:pt x="16180" y="3308"/>
                  <a:pt x="16177" y="3304"/>
                  <a:pt x="16171" y="3363"/>
                </a:cubicBezTo>
                <a:cubicBezTo>
                  <a:pt x="16147" y="3568"/>
                  <a:pt x="16074" y="3677"/>
                  <a:pt x="15907" y="3753"/>
                </a:cubicBezTo>
                <a:cubicBezTo>
                  <a:pt x="15799" y="3803"/>
                  <a:pt x="15607" y="3779"/>
                  <a:pt x="15529" y="3706"/>
                </a:cubicBezTo>
                <a:cubicBezTo>
                  <a:pt x="15367" y="3555"/>
                  <a:pt x="15304" y="3297"/>
                  <a:pt x="15334" y="2911"/>
                </a:cubicBezTo>
                <a:cubicBezTo>
                  <a:pt x="15351" y="2696"/>
                  <a:pt x="15340" y="2696"/>
                  <a:pt x="15311" y="2911"/>
                </a:cubicBezTo>
                <a:cubicBezTo>
                  <a:pt x="15264" y="3254"/>
                  <a:pt x="15269" y="3568"/>
                  <a:pt x="15322" y="3782"/>
                </a:cubicBezTo>
                <a:cubicBezTo>
                  <a:pt x="15356" y="3919"/>
                  <a:pt x="15439" y="4053"/>
                  <a:pt x="15527" y="4110"/>
                </a:cubicBezTo>
                <a:cubicBezTo>
                  <a:pt x="15631" y="4177"/>
                  <a:pt x="15846" y="4149"/>
                  <a:pt x="15950" y="4058"/>
                </a:cubicBezTo>
                <a:cubicBezTo>
                  <a:pt x="15993" y="4020"/>
                  <a:pt x="16061" y="3927"/>
                  <a:pt x="16102" y="3853"/>
                </a:cubicBezTo>
                <a:cubicBezTo>
                  <a:pt x="16177" y="3715"/>
                  <a:pt x="16178" y="3715"/>
                  <a:pt x="16202" y="3868"/>
                </a:cubicBezTo>
                <a:cubicBezTo>
                  <a:pt x="16223" y="4006"/>
                  <a:pt x="16336" y="4067"/>
                  <a:pt x="16403" y="3972"/>
                </a:cubicBezTo>
                <a:cubicBezTo>
                  <a:pt x="16423" y="3944"/>
                  <a:pt x="16454" y="3872"/>
                  <a:pt x="16473" y="3815"/>
                </a:cubicBezTo>
                <a:lnTo>
                  <a:pt x="16507" y="3715"/>
                </a:lnTo>
                <a:lnTo>
                  <a:pt x="16546" y="3849"/>
                </a:lnTo>
                <a:cubicBezTo>
                  <a:pt x="16618" y="4097"/>
                  <a:pt x="16681" y="4083"/>
                  <a:pt x="16877" y="3768"/>
                </a:cubicBezTo>
                <a:cubicBezTo>
                  <a:pt x="17048" y="3493"/>
                  <a:pt x="17136" y="3411"/>
                  <a:pt x="17271" y="3411"/>
                </a:cubicBezTo>
                <a:lnTo>
                  <a:pt x="17374" y="3411"/>
                </a:lnTo>
                <a:lnTo>
                  <a:pt x="17390" y="3259"/>
                </a:lnTo>
                <a:lnTo>
                  <a:pt x="17405" y="3106"/>
                </a:lnTo>
                <a:lnTo>
                  <a:pt x="17315" y="3106"/>
                </a:lnTo>
                <a:cubicBezTo>
                  <a:pt x="17209" y="3106"/>
                  <a:pt x="17143" y="3059"/>
                  <a:pt x="16990" y="2854"/>
                </a:cubicBezTo>
                <a:cubicBezTo>
                  <a:pt x="16925" y="2768"/>
                  <a:pt x="16882" y="2721"/>
                  <a:pt x="16850" y="2712"/>
                </a:cubicBezTo>
                <a:close/>
                <a:moveTo>
                  <a:pt x="9855" y="2769"/>
                </a:moveTo>
                <a:cubicBezTo>
                  <a:pt x="9774" y="2769"/>
                  <a:pt x="9700" y="3516"/>
                  <a:pt x="9760" y="3720"/>
                </a:cubicBezTo>
                <a:cubicBezTo>
                  <a:pt x="9787" y="3812"/>
                  <a:pt x="9846" y="3822"/>
                  <a:pt x="9873" y="3739"/>
                </a:cubicBezTo>
                <a:cubicBezTo>
                  <a:pt x="9884" y="3706"/>
                  <a:pt x="9898" y="3689"/>
                  <a:pt x="9904" y="3701"/>
                </a:cubicBezTo>
                <a:cubicBezTo>
                  <a:pt x="9935" y="3765"/>
                  <a:pt x="9861" y="4183"/>
                  <a:pt x="9781" y="4396"/>
                </a:cubicBezTo>
                <a:cubicBezTo>
                  <a:pt x="9674" y="4683"/>
                  <a:pt x="9600" y="4748"/>
                  <a:pt x="9496" y="4643"/>
                </a:cubicBezTo>
                <a:cubicBezTo>
                  <a:pt x="9467" y="4614"/>
                  <a:pt x="9439" y="4602"/>
                  <a:pt x="9435" y="4614"/>
                </a:cubicBezTo>
                <a:cubicBezTo>
                  <a:pt x="9428" y="4640"/>
                  <a:pt x="9470" y="4749"/>
                  <a:pt x="9528" y="4857"/>
                </a:cubicBezTo>
                <a:cubicBezTo>
                  <a:pt x="9679" y="5139"/>
                  <a:pt x="9884" y="4616"/>
                  <a:pt x="9941" y="3801"/>
                </a:cubicBezTo>
                <a:cubicBezTo>
                  <a:pt x="9975" y="3311"/>
                  <a:pt x="9929" y="2769"/>
                  <a:pt x="9855" y="2769"/>
                </a:cubicBezTo>
                <a:close/>
                <a:moveTo>
                  <a:pt x="11424" y="2826"/>
                </a:moveTo>
                <a:lnTo>
                  <a:pt x="11397" y="2973"/>
                </a:lnTo>
                <a:cubicBezTo>
                  <a:pt x="11375" y="3103"/>
                  <a:pt x="11373" y="3130"/>
                  <a:pt x="11385" y="3192"/>
                </a:cubicBezTo>
                <a:cubicBezTo>
                  <a:pt x="11392" y="3231"/>
                  <a:pt x="11406" y="3313"/>
                  <a:pt x="11416" y="3378"/>
                </a:cubicBezTo>
                <a:cubicBezTo>
                  <a:pt x="11433" y="3493"/>
                  <a:pt x="11433" y="3497"/>
                  <a:pt x="11413" y="3554"/>
                </a:cubicBezTo>
                <a:cubicBezTo>
                  <a:pt x="11381" y="3644"/>
                  <a:pt x="11328" y="3683"/>
                  <a:pt x="11230" y="3682"/>
                </a:cubicBezTo>
                <a:cubicBezTo>
                  <a:pt x="11122" y="3681"/>
                  <a:pt x="11069" y="3643"/>
                  <a:pt x="11041" y="3549"/>
                </a:cubicBezTo>
                <a:lnTo>
                  <a:pt x="11020" y="3482"/>
                </a:lnTo>
                <a:lnTo>
                  <a:pt x="11057" y="3378"/>
                </a:lnTo>
                <a:cubicBezTo>
                  <a:pt x="11098" y="3263"/>
                  <a:pt x="11104" y="3170"/>
                  <a:pt x="11078" y="3045"/>
                </a:cubicBezTo>
                <a:cubicBezTo>
                  <a:pt x="11044" y="2883"/>
                  <a:pt x="10933" y="2820"/>
                  <a:pt x="10861" y="2921"/>
                </a:cubicBezTo>
                <a:cubicBezTo>
                  <a:pt x="10828" y="2968"/>
                  <a:pt x="10764" y="3191"/>
                  <a:pt x="10764" y="3263"/>
                </a:cubicBezTo>
                <a:cubicBezTo>
                  <a:pt x="10764" y="3285"/>
                  <a:pt x="10780" y="3313"/>
                  <a:pt x="10799" y="3325"/>
                </a:cubicBezTo>
                <a:cubicBezTo>
                  <a:pt x="10863" y="3366"/>
                  <a:pt x="10863" y="3423"/>
                  <a:pt x="10802" y="3658"/>
                </a:cubicBezTo>
                <a:cubicBezTo>
                  <a:pt x="10678" y="4138"/>
                  <a:pt x="10631" y="4500"/>
                  <a:pt x="10630" y="4986"/>
                </a:cubicBezTo>
                <a:cubicBezTo>
                  <a:pt x="10630" y="5265"/>
                  <a:pt x="10633" y="5315"/>
                  <a:pt x="10663" y="5518"/>
                </a:cubicBezTo>
                <a:cubicBezTo>
                  <a:pt x="10710" y="5845"/>
                  <a:pt x="10783" y="6025"/>
                  <a:pt x="10913" y="6137"/>
                </a:cubicBezTo>
                <a:cubicBezTo>
                  <a:pt x="11004" y="6215"/>
                  <a:pt x="11170" y="6180"/>
                  <a:pt x="11275" y="6065"/>
                </a:cubicBezTo>
                <a:cubicBezTo>
                  <a:pt x="11436" y="5890"/>
                  <a:pt x="11484" y="5759"/>
                  <a:pt x="11372" y="5804"/>
                </a:cubicBezTo>
                <a:cubicBezTo>
                  <a:pt x="11248" y="5853"/>
                  <a:pt x="11005" y="5836"/>
                  <a:pt x="10930" y="5770"/>
                </a:cubicBezTo>
                <a:cubicBezTo>
                  <a:pt x="10839" y="5691"/>
                  <a:pt x="10760" y="5507"/>
                  <a:pt x="10720" y="5290"/>
                </a:cubicBezTo>
                <a:cubicBezTo>
                  <a:pt x="10692" y="5135"/>
                  <a:pt x="10689" y="5102"/>
                  <a:pt x="10689" y="4800"/>
                </a:cubicBezTo>
                <a:cubicBezTo>
                  <a:pt x="10689" y="4512"/>
                  <a:pt x="10693" y="4457"/>
                  <a:pt x="10718" y="4296"/>
                </a:cubicBezTo>
                <a:cubicBezTo>
                  <a:pt x="10753" y="4066"/>
                  <a:pt x="10812" y="3853"/>
                  <a:pt x="10882" y="3696"/>
                </a:cubicBezTo>
                <a:lnTo>
                  <a:pt x="10937" y="3573"/>
                </a:lnTo>
                <a:lnTo>
                  <a:pt x="10981" y="3744"/>
                </a:lnTo>
                <a:cubicBezTo>
                  <a:pt x="11040" y="3972"/>
                  <a:pt x="11071" y="4006"/>
                  <a:pt x="11230" y="4006"/>
                </a:cubicBezTo>
                <a:cubicBezTo>
                  <a:pt x="11387" y="4006"/>
                  <a:pt x="11409" y="3977"/>
                  <a:pt x="11444" y="3734"/>
                </a:cubicBezTo>
                <a:cubicBezTo>
                  <a:pt x="11476" y="3509"/>
                  <a:pt x="11478" y="3226"/>
                  <a:pt x="11447" y="2992"/>
                </a:cubicBezTo>
                <a:lnTo>
                  <a:pt x="11424" y="2826"/>
                </a:lnTo>
                <a:close/>
                <a:moveTo>
                  <a:pt x="9270" y="2907"/>
                </a:moveTo>
                <a:cubicBezTo>
                  <a:pt x="9268" y="2914"/>
                  <a:pt x="9257" y="2986"/>
                  <a:pt x="9245" y="3064"/>
                </a:cubicBezTo>
                <a:lnTo>
                  <a:pt x="9224" y="3206"/>
                </a:lnTo>
                <a:lnTo>
                  <a:pt x="9261" y="3349"/>
                </a:lnTo>
                <a:cubicBezTo>
                  <a:pt x="9300" y="3506"/>
                  <a:pt x="9333" y="3729"/>
                  <a:pt x="9334" y="3830"/>
                </a:cubicBezTo>
                <a:cubicBezTo>
                  <a:pt x="9334" y="3922"/>
                  <a:pt x="9285" y="4149"/>
                  <a:pt x="9211" y="4386"/>
                </a:cubicBezTo>
                <a:cubicBezTo>
                  <a:pt x="9113" y="4704"/>
                  <a:pt x="9045" y="4784"/>
                  <a:pt x="8951" y="4695"/>
                </a:cubicBezTo>
                <a:cubicBezTo>
                  <a:pt x="8883" y="4632"/>
                  <a:pt x="8888" y="4684"/>
                  <a:pt x="8959" y="4810"/>
                </a:cubicBezTo>
                <a:cubicBezTo>
                  <a:pt x="9045" y="4958"/>
                  <a:pt x="9095" y="4968"/>
                  <a:pt x="9162" y="4852"/>
                </a:cubicBezTo>
                <a:cubicBezTo>
                  <a:pt x="9224" y="4747"/>
                  <a:pt x="9299" y="4476"/>
                  <a:pt x="9332" y="4234"/>
                </a:cubicBezTo>
                <a:cubicBezTo>
                  <a:pt x="9356" y="4064"/>
                  <a:pt x="9360" y="3999"/>
                  <a:pt x="9359" y="3701"/>
                </a:cubicBezTo>
                <a:cubicBezTo>
                  <a:pt x="9359" y="3424"/>
                  <a:pt x="9354" y="3331"/>
                  <a:pt x="9335" y="3187"/>
                </a:cubicBezTo>
                <a:cubicBezTo>
                  <a:pt x="9314" y="3026"/>
                  <a:pt x="9279" y="2874"/>
                  <a:pt x="9270" y="2907"/>
                </a:cubicBezTo>
                <a:close/>
                <a:moveTo>
                  <a:pt x="11921" y="2907"/>
                </a:moveTo>
                <a:cubicBezTo>
                  <a:pt x="11919" y="2914"/>
                  <a:pt x="11907" y="2986"/>
                  <a:pt x="11896" y="3064"/>
                </a:cubicBezTo>
                <a:lnTo>
                  <a:pt x="11875" y="3206"/>
                </a:lnTo>
                <a:lnTo>
                  <a:pt x="11911" y="3349"/>
                </a:lnTo>
                <a:cubicBezTo>
                  <a:pt x="11950" y="3506"/>
                  <a:pt x="11984" y="3729"/>
                  <a:pt x="11984" y="3830"/>
                </a:cubicBezTo>
                <a:cubicBezTo>
                  <a:pt x="11985" y="3922"/>
                  <a:pt x="11935" y="4149"/>
                  <a:pt x="11862" y="4386"/>
                </a:cubicBezTo>
                <a:cubicBezTo>
                  <a:pt x="11764" y="4704"/>
                  <a:pt x="11696" y="4784"/>
                  <a:pt x="11601" y="4695"/>
                </a:cubicBezTo>
                <a:cubicBezTo>
                  <a:pt x="11534" y="4632"/>
                  <a:pt x="11538" y="4684"/>
                  <a:pt x="11610" y="4810"/>
                </a:cubicBezTo>
                <a:cubicBezTo>
                  <a:pt x="11695" y="4958"/>
                  <a:pt x="11745" y="4968"/>
                  <a:pt x="11813" y="4852"/>
                </a:cubicBezTo>
                <a:cubicBezTo>
                  <a:pt x="11874" y="4747"/>
                  <a:pt x="11949" y="4476"/>
                  <a:pt x="11983" y="4234"/>
                </a:cubicBezTo>
                <a:cubicBezTo>
                  <a:pt x="12007" y="4064"/>
                  <a:pt x="12010" y="3999"/>
                  <a:pt x="12010" y="3701"/>
                </a:cubicBezTo>
                <a:cubicBezTo>
                  <a:pt x="12009" y="3424"/>
                  <a:pt x="12005" y="3331"/>
                  <a:pt x="11986" y="3187"/>
                </a:cubicBezTo>
                <a:cubicBezTo>
                  <a:pt x="11965" y="3026"/>
                  <a:pt x="11930" y="2874"/>
                  <a:pt x="11921" y="2907"/>
                </a:cubicBezTo>
                <a:close/>
                <a:moveTo>
                  <a:pt x="17024" y="4267"/>
                </a:moveTo>
                <a:cubicBezTo>
                  <a:pt x="17020" y="4271"/>
                  <a:pt x="17003" y="4336"/>
                  <a:pt x="16987" y="4410"/>
                </a:cubicBezTo>
                <a:lnTo>
                  <a:pt x="16959" y="4543"/>
                </a:lnTo>
                <a:lnTo>
                  <a:pt x="17004" y="4653"/>
                </a:lnTo>
                <a:lnTo>
                  <a:pt x="17050" y="4762"/>
                </a:lnTo>
                <a:lnTo>
                  <a:pt x="17078" y="4619"/>
                </a:lnTo>
                <a:lnTo>
                  <a:pt x="17107" y="4477"/>
                </a:lnTo>
                <a:lnTo>
                  <a:pt x="17069" y="4367"/>
                </a:lnTo>
                <a:cubicBezTo>
                  <a:pt x="17048" y="4307"/>
                  <a:pt x="17027" y="4263"/>
                  <a:pt x="17024" y="4267"/>
                </a:cubicBezTo>
                <a:close/>
                <a:moveTo>
                  <a:pt x="6046" y="4429"/>
                </a:moveTo>
                <a:lnTo>
                  <a:pt x="6018" y="4548"/>
                </a:lnTo>
                <a:lnTo>
                  <a:pt x="5988" y="4667"/>
                </a:lnTo>
                <a:lnTo>
                  <a:pt x="5950" y="4572"/>
                </a:lnTo>
                <a:lnTo>
                  <a:pt x="5912" y="4481"/>
                </a:lnTo>
                <a:lnTo>
                  <a:pt x="5882" y="4595"/>
                </a:lnTo>
                <a:lnTo>
                  <a:pt x="5854" y="4714"/>
                </a:lnTo>
                <a:lnTo>
                  <a:pt x="5896" y="4838"/>
                </a:lnTo>
                <a:cubicBezTo>
                  <a:pt x="5920" y="4907"/>
                  <a:pt x="5940" y="4967"/>
                  <a:pt x="5943" y="4967"/>
                </a:cubicBezTo>
                <a:cubicBezTo>
                  <a:pt x="5946" y="4966"/>
                  <a:pt x="5957" y="4916"/>
                  <a:pt x="5968" y="4857"/>
                </a:cubicBezTo>
                <a:cubicBezTo>
                  <a:pt x="5995" y="4716"/>
                  <a:pt x="6005" y="4713"/>
                  <a:pt x="6043" y="4819"/>
                </a:cubicBezTo>
                <a:cubicBezTo>
                  <a:pt x="6060" y="4869"/>
                  <a:pt x="6075" y="4902"/>
                  <a:pt x="6077" y="4895"/>
                </a:cubicBezTo>
                <a:cubicBezTo>
                  <a:pt x="6078" y="4888"/>
                  <a:pt x="6091" y="4826"/>
                  <a:pt x="6106" y="4757"/>
                </a:cubicBezTo>
                <a:lnTo>
                  <a:pt x="6134" y="4634"/>
                </a:lnTo>
                <a:lnTo>
                  <a:pt x="6089" y="4534"/>
                </a:lnTo>
                <a:lnTo>
                  <a:pt x="6046" y="4429"/>
                </a:lnTo>
                <a:close/>
                <a:moveTo>
                  <a:pt x="4628" y="4538"/>
                </a:moveTo>
                <a:lnTo>
                  <a:pt x="4599" y="4653"/>
                </a:lnTo>
                <a:lnTo>
                  <a:pt x="4568" y="4767"/>
                </a:lnTo>
                <a:lnTo>
                  <a:pt x="4530" y="4676"/>
                </a:lnTo>
                <a:lnTo>
                  <a:pt x="4490" y="4586"/>
                </a:lnTo>
                <a:lnTo>
                  <a:pt x="4468" y="4686"/>
                </a:lnTo>
                <a:cubicBezTo>
                  <a:pt x="4436" y="4817"/>
                  <a:pt x="4437" y="4856"/>
                  <a:pt x="4478" y="4938"/>
                </a:cubicBezTo>
                <a:cubicBezTo>
                  <a:pt x="4497" y="4976"/>
                  <a:pt x="4513" y="5021"/>
                  <a:pt x="4513" y="5038"/>
                </a:cubicBezTo>
                <a:cubicBezTo>
                  <a:pt x="4513" y="5055"/>
                  <a:pt x="4517" y="5071"/>
                  <a:pt x="4523" y="5071"/>
                </a:cubicBezTo>
                <a:cubicBezTo>
                  <a:pt x="4528" y="5071"/>
                  <a:pt x="4532" y="5057"/>
                  <a:pt x="4532" y="5043"/>
                </a:cubicBezTo>
                <a:cubicBezTo>
                  <a:pt x="4533" y="5029"/>
                  <a:pt x="4545" y="4975"/>
                  <a:pt x="4558" y="4919"/>
                </a:cubicBezTo>
                <a:lnTo>
                  <a:pt x="4582" y="4814"/>
                </a:lnTo>
                <a:lnTo>
                  <a:pt x="4611" y="4890"/>
                </a:lnTo>
                <a:cubicBezTo>
                  <a:pt x="4652" y="4992"/>
                  <a:pt x="4664" y="4985"/>
                  <a:pt x="4690" y="4848"/>
                </a:cubicBezTo>
                <a:lnTo>
                  <a:pt x="4713" y="4733"/>
                </a:lnTo>
                <a:lnTo>
                  <a:pt x="4670" y="4634"/>
                </a:lnTo>
                <a:lnTo>
                  <a:pt x="4628" y="4538"/>
                </a:lnTo>
                <a:close/>
                <a:moveTo>
                  <a:pt x="16551" y="4538"/>
                </a:moveTo>
                <a:lnTo>
                  <a:pt x="16521" y="4653"/>
                </a:lnTo>
                <a:lnTo>
                  <a:pt x="16492" y="4767"/>
                </a:lnTo>
                <a:lnTo>
                  <a:pt x="16452" y="4676"/>
                </a:lnTo>
                <a:lnTo>
                  <a:pt x="16414" y="4586"/>
                </a:lnTo>
                <a:lnTo>
                  <a:pt x="16390" y="4686"/>
                </a:lnTo>
                <a:cubicBezTo>
                  <a:pt x="16358" y="4817"/>
                  <a:pt x="16361" y="4856"/>
                  <a:pt x="16401" y="4938"/>
                </a:cubicBezTo>
                <a:cubicBezTo>
                  <a:pt x="16421" y="4976"/>
                  <a:pt x="16437" y="5021"/>
                  <a:pt x="16437" y="5038"/>
                </a:cubicBezTo>
                <a:cubicBezTo>
                  <a:pt x="16437" y="5055"/>
                  <a:pt x="16441" y="5071"/>
                  <a:pt x="16446" y="5071"/>
                </a:cubicBezTo>
                <a:cubicBezTo>
                  <a:pt x="16452" y="5071"/>
                  <a:pt x="16456" y="5057"/>
                  <a:pt x="16456" y="5043"/>
                </a:cubicBezTo>
                <a:cubicBezTo>
                  <a:pt x="16456" y="5029"/>
                  <a:pt x="16467" y="4975"/>
                  <a:pt x="16480" y="4919"/>
                </a:cubicBezTo>
                <a:lnTo>
                  <a:pt x="16504" y="4814"/>
                </a:lnTo>
                <a:lnTo>
                  <a:pt x="16535" y="4890"/>
                </a:lnTo>
                <a:cubicBezTo>
                  <a:pt x="16576" y="4992"/>
                  <a:pt x="16587" y="4985"/>
                  <a:pt x="16613" y="4848"/>
                </a:cubicBezTo>
                <a:lnTo>
                  <a:pt x="16635" y="4733"/>
                </a:lnTo>
                <a:lnTo>
                  <a:pt x="16593" y="4634"/>
                </a:lnTo>
                <a:lnTo>
                  <a:pt x="16551" y="4538"/>
                </a:lnTo>
                <a:close/>
                <a:moveTo>
                  <a:pt x="5794" y="4567"/>
                </a:moveTo>
                <a:cubicBezTo>
                  <a:pt x="5794" y="4553"/>
                  <a:pt x="5733" y="4644"/>
                  <a:pt x="5659" y="4771"/>
                </a:cubicBezTo>
                <a:cubicBezTo>
                  <a:pt x="5543" y="4971"/>
                  <a:pt x="5504" y="5068"/>
                  <a:pt x="5504" y="5152"/>
                </a:cubicBezTo>
                <a:cubicBezTo>
                  <a:pt x="5504" y="5162"/>
                  <a:pt x="5565" y="5062"/>
                  <a:pt x="5642" y="4933"/>
                </a:cubicBezTo>
                <a:cubicBezTo>
                  <a:pt x="5765" y="4726"/>
                  <a:pt x="5794" y="4660"/>
                  <a:pt x="5794" y="4567"/>
                </a:cubicBezTo>
                <a:close/>
                <a:moveTo>
                  <a:pt x="11390" y="4567"/>
                </a:moveTo>
                <a:lnTo>
                  <a:pt x="11366" y="4657"/>
                </a:lnTo>
                <a:cubicBezTo>
                  <a:pt x="11321" y="4839"/>
                  <a:pt x="11322" y="4852"/>
                  <a:pt x="11368" y="4962"/>
                </a:cubicBezTo>
                <a:cubicBezTo>
                  <a:pt x="11391" y="5017"/>
                  <a:pt x="11410" y="5065"/>
                  <a:pt x="11411" y="5066"/>
                </a:cubicBezTo>
                <a:cubicBezTo>
                  <a:pt x="11413" y="5068"/>
                  <a:pt x="11426" y="5009"/>
                  <a:pt x="11441" y="4933"/>
                </a:cubicBezTo>
                <a:lnTo>
                  <a:pt x="11469" y="4795"/>
                </a:lnTo>
                <a:lnTo>
                  <a:pt x="11430" y="4681"/>
                </a:lnTo>
                <a:lnTo>
                  <a:pt x="11390" y="4567"/>
                </a:lnTo>
                <a:close/>
                <a:moveTo>
                  <a:pt x="15796" y="4800"/>
                </a:moveTo>
                <a:cubicBezTo>
                  <a:pt x="15792" y="4799"/>
                  <a:pt x="15747" y="5016"/>
                  <a:pt x="15738" y="5076"/>
                </a:cubicBezTo>
                <a:cubicBezTo>
                  <a:pt x="15737" y="5088"/>
                  <a:pt x="15755" y="5142"/>
                  <a:pt x="15778" y="5200"/>
                </a:cubicBezTo>
                <a:cubicBezTo>
                  <a:pt x="15801" y="5258"/>
                  <a:pt x="15821" y="5304"/>
                  <a:pt x="15823" y="5304"/>
                </a:cubicBezTo>
                <a:cubicBezTo>
                  <a:pt x="15824" y="5304"/>
                  <a:pt x="15838" y="5242"/>
                  <a:pt x="15852" y="5166"/>
                </a:cubicBezTo>
                <a:lnTo>
                  <a:pt x="15879" y="5028"/>
                </a:lnTo>
                <a:lnTo>
                  <a:pt x="15840" y="4914"/>
                </a:lnTo>
                <a:cubicBezTo>
                  <a:pt x="15818" y="4851"/>
                  <a:pt x="15799" y="4800"/>
                  <a:pt x="15796" y="4800"/>
                </a:cubicBezTo>
                <a:close/>
                <a:moveTo>
                  <a:pt x="5801" y="4881"/>
                </a:moveTo>
                <a:cubicBezTo>
                  <a:pt x="5793" y="4853"/>
                  <a:pt x="5527" y="5334"/>
                  <a:pt x="5515" y="5399"/>
                </a:cubicBezTo>
                <a:cubicBezTo>
                  <a:pt x="5507" y="5441"/>
                  <a:pt x="5502" y="5476"/>
                  <a:pt x="5505" y="5476"/>
                </a:cubicBezTo>
                <a:cubicBezTo>
                  <a:pt x="5508" y="5476"/>
                  <a:pt x="5567" y="5386"/>
                  <a:pt x="5636" y="5276"/>
                </a:cubicBezTo>
                <a:cubicBezTo>
                  <a:pt x="5713" y="5153"/>
                  <a:pt x="5769" y="5038"/>
                  <a:pt x="5782" y="4981"/>
                </a:cubicBezTo>
                <a:cubicBezTo>
                  <a:pt x="5794" y="4930"/>
                  <a:pt x="5802" y="4886"/>
                  <a:pt x="5801" y="4881"/>
                </a:cubicBezTo>
                <a:close/>
                <a:moveTo>
                  <a:pt x="8502" y="4890"/>
                </a:moveTo>
                <a:cubicBezTo>
                  <a:pt x="8483" y="4904"/>
                  <a:pt x="8443" y="4967"/>
                  <a:pt x="8379" y="5076"/>
                </a:cubicBezTo>
                <a:cubicBezTo>
                  <a:pt x="8263" y="5276"/>
                  <a:pt x="8225" y="5372"/>
                  <a:pt x="8225" y="5457"/>
                </a:cubicBezTo>
                <a:cubicBezTo>
                  <a:pt x="8225" y="5489"/>
                  <a:pt x="8468" y="5065"/>
                  <a:pt x="8492" y="4990"/>
                </a:cubicBezTo>
                <a:cubicBezTo>
                  <a:pt x="8518" y="4909"/>
                  <a:pt x="8521" y="4876"/>
                  <a:pt x="8502" y="4890"/>
                </a:cubicBezTo>
                <a:close/>
                <a:moveTo>
                  <a:pt x="8522" y="5171"/>
                </a:moveTo>
                <a:cubicBezTo>
                  <a:pt x="8520" y="5172"/>
                  <a:pt x="8459" y="5274"/>
                  <a:pt x="8385" y="5399"/>
                </a:cubicBezTo>
                <a:cubicBezTo>
                  <a:pt x="8311" y="5525"/>
                  <a:pt x="8244" y="5662"/>
                  <a:pt x="8236" y="5704"/>
                </a:cubicBezTo>
                <a:cubicBezTo>
                  <a:pt x="8228" y="5746"/>
                  <a:pt x="8224" y="5780"/>
                  <a:pt x="8227" y="5780"/>
                </a:cubicBezTo>
                <a:cubicBezTo>
                  <a:pt x="8231" y="5780"/>
                  <a:pt x="8293" y="5681"/>
                  <a:pt x="8367" y="5561"/>
                </a:cubicBezTo>
                <a:cubicBezTo>
                  <a:pt x="8467" y="5398"/>
                  <a:pt x="8503" y="5322"/>
                  <a:pt x="8512" y="5257"/>
                </a:cubicBezTo>
                <a:cubicBezTo>
                  <a:pt x="8518" y="5209"/>
                  <a:pt x="8523" y="5171"/>
                  <a:pt x="8522" y="5171"/>
                </a:cubicBezTo>
                <a:close/>
                <a:moveTo>
                  <a:pt x="18217" y="5575"/>
                </a:moveTo>
                <a:lnTo>
                  <a:pt x="18196" y="5694"/>
                </a:lnTo>
                <a:cubicBezTo>
                  <a:pt x="18184" y="5759"/>
                  <a:pt x="18172" y="5813"/>
                  <a:pt x="18168" y="5813"/>
                </a:cubicBezTo>
                <a:cubicBezTo>
                  <a:pt x="18164" y="5813"/>
                  <a:pt x="18144" y="5772"/>
                  <a:pt x="18123" y="5723"/>
                </a:cubicBezTo>
                <a:lnTo>
                  <a:pt x="18084" y="5637"/>
                </a:lnTo>
                <a:lnTo>
                  <a:pt x="18061" y="5732"/>
                </a:lnTo>
                <a:cubicBezTo>
                  <a:pt x="18048" y="5786"/>
                  <a:pt x="18037" y="5847"/>
                  <a:pt x="18037" y="5866"/>
                </a:cubicBezTo>
                <a:cubicBezTo>
                  <a:pt x="18037" y="5884"/>
                  <a:pt x="18053" y="5949"/>
                  <a:pt x="18074" y="6008"/>
                </a:cubicBezTo>
                <a:cubicBezTo>
                  <a:pt x="18094" y="6068"/>
                  <a:pt x="18114" y="6117"/>
                  <a:pt x="18117" y="6118"/>
                </a:cubicBezTo>
                <a:cubicBezTo>
                  <a:pt x="18121" y="6118"/>
                  <a:pt x="18134" y="6064"/>
                  <a:pt x="18145" y="5999"/>
                </a:cubicBezTo>
                <a:cubicBezTo>
                  <a:pt x="18170" y="5858"/>
                  <a:pt x="18176" y="5855"/>
                  <a:pt x="18214" y="5966"/>
                </a:cubicBezTo>
                <a:cubicBezTo>
                  <a:pt x="18231" y="6012"/>
                  <a:pt x="18247" y="6051"/>
                  <a:pt x="18250" y="6051"/>
                </a:cubicBezTo>
                <a:cubicBezTo>
                  <a:pt x="18252" y="6051"/>
                  <a:pt x="18266" y="5992"/>
                  <a:pt x="18281" y="5918"/>
                </a:cubicBezTo>
                <a:lnTo>
                  <a:pt x="18306" y="5780"/>
                </a:lnTo>
                <a:lnTo>
                  <a:pt x="18262" y="5680"/>
                </a:lnTo>
                <a:lnTo>
                  <a:pt x="18217" y="5575"/>
                </a:lnTo>
                <a:close/>
                <a:moveTo>
                  <a:pt x="15889" y="5747"/>
                </a:moveTo>
                <a:cubicBezTo>
                  <a:pt x="15893" y="5691"/>
                  <a:pt x="15868" y="5725"/>
                  <a:pt x="15745" y="5932"/>
                </a:cubicBezTo>
                <a:cubicBezTo>
                  <a:pt x="15625" y="6136"/>
                  <a:pt x="15594" y="6204"/>
                  <a:pt x="15581" y="6289"/>
                </a:cubicBezTo>
                <a:cubicBezTo>
                  <a:pt x="15572" y="6347"/>
                  <a:pt x="15568" y="6391"/>
                  <a:pt x="15572" y="6384"/>
                </a:cubicBezTo>
                <a:cubicBezTo>
                  <a:pt x="15661" y="6249"/>
                  <a:pt x="15829" y="5954"/>
                  <a:pt x="15852" y="5894"/>
                </a:cubicBezTo>
                <a:cubicBezTo>
                  <a:pt x="15870" y="5851"/>
                  <a:pt x="15886" y="5784"/>
                  <a:pt x="15889" y="5747"/>
                </a:cubicBezTo>
                <a:close/>
                <a:moveTo>
                  <a:pt x="10846" y="6860"/>
                </a:moveTo>
                <a:cubicBezTo>
                  <a:pt x="10831" y="6860"/>
                  <a:pt x="10814" y="7007"/>
                  <a:pt x="10817" y="7103"/>
                </a:cubicBezTo>
                <a:cubicBezTo>
                  <a:pt x="10819" y="7141"/>
                  <a:pt x="10813" y="7187"/>
                  <a:pt x="10803" y="7207"/>
                </a:cubicBezTo>
                <a:cubicBezTo>
                  <a:pt x="10781" y="7256"/>
                  <a:pt x="10754" y="7188"/>
                  <a:pt x="10754" y="7079"/>
                </a:cubicBezTo>
                <a:cubicBezTo>
                  <a:pt x="10754" y="6954"/>
                  <a:pt x="10739" y="6981"/>
                  <a:pt x="10726" y="7131"/>
                </a:cubicBezTo>
                <a:cubicBezTo>
                  <a:pt x="10701" y="7410"/>
                  <a:pt x="10626" y="7435"/>
                  <a:pt x="10640" y="7160"/>
                </a:cubicBezTo>
                <a:cubicBezTo>
                  <a:pt x="10648" y="6998"/>
                  <a:pt x="10638" y="6991"/>
                  <a:pt x="10619" y="7145"/>
                </a:cubicBezTo>
                <a:cubicBezTo>
                  <a:pt x="10601" y="7288"/>
                  <a:pt x="10600" y="7476"/>
                  <a:pt x="10616" y="7531"/>
                </a:cubicBezTo>
                <a:cubicBezTo>
                  <a:pt x="10635" y="7596"/>
                  <a:pt x="10681" y="7578"/>
                  <a:pt x="10712" y="7493"/>
                </a:cubicBezTo>
                <a:cubicBezTo>
                  <a:pt x="10734" y="7432"/>
                  <a:pt x="10749" y="7414"/>
                  <a:pt x="10777" y="7426"/>
                </a:cubicBezTo>
                <a:cubicBezTo>
                  <a:pt x="10808" y="7439"/>
                  <a:pt x="10816" y="7428"/>
                  <a:pt x="10830" y="7355"/>
                </a:cubicBezTo>
                <a:cubicBezTo>
                  <a:pt x="10851" y="7248"/>
                  <a:pt x="10863" y="6860"/>
                  <a:pt x="10846" y="6860"/>
                </a:cubicBezTo>
                <a:close/>
                <a:moveTo>
                  <a:pt x="1391" y="6979"/>
                </a:moveTo>
                <a:cubicBezTo>
                  <a:pt x="1389" y="6971"/>
                  <a:pt x="1321" y="7076"/>
                  <a:pt x="1240" y="7207"/>
                </a:cubicBezTo>
                <a:cubicBezTo>
                  <a:pt x="1104" y="7428"/>
                  <a:pt x="1073" y="7509"/>
                  <a:pt x="1073" y="7626"/>
                </a:cubicBezTo>
                <a:cubicBezTo>
                  <a:pt x="1073" y="7636"/>
                  <a:pt x="1076" y="7637"/>
                  <a:pt x="1080" y="7631"/>
                </a:cubicBezTo>
                <a:cubicBezTo>
                  <a:pt x="1084" y="7624"/>
                  <a:pt x="1149" y="7519"/>
                  <a:pt x="1225" y="7393"/>
                </a:cubicBezTo>
                <a:cubicBezTo>
                  <a:pt x="1310" y="7250"/>
                  <a:pt x="1369" y="7131"/>
                  <a:pt x="1379" y="7079"/>
                </a:cubicBezTo>
                <a:cubicBezTo>
                  <a:pt x="1388" y="7033"/>
                  <a:pt x="1393" y="6986"/>
                  <a:pt x="1391" y="6979"/>
                </a:cubicBezTo>
                <a:close/>
                <a:moveTo>
                  <a:pt x="12024" y="7198"/>
                </a:moveTo>
                <a:cubicBezTo>
                  <a:pt x="11966" y="7198"/>
                  <a:pt x="11910" y="7452"/>
                  <a:pt x="11917" y="7678"/>
                </a:cubicBezTo>
                <a:cubicBezTo>
                  <a:pt x="11919" y="7770"/>
                  <a:pt x="11927" y="7802"/>
                  <a:pt x="11955" y="7849"/>
                </a:cubicBezTo>
                <a:cubicBezTo>
                  <a:pt x="11974" y="7882"/>
                  <a:pt x="11990" y="7926"/>
                  <a:pt x="11990" y="7949"/>
                </a:cubicBezTo>
                <a:cubicBezTo>
                  <a:pt x="11990" y="7985"/>
                  <a:pt x="11869" y="8312"/>
                  <a:pt x="11808" y="8439"/>
                </a:cubicBezTo>
                <a:cubicBezTo>
                  <a:pt x="11790" y="8477"/>
                  <a:pt x="11792" y="8480"/>
                  <a:pt x="11814" y="8482"/>
                </a:cubicBezTo>
                <a:cubicBezTo>
                  <a:pt x="11850" y="8485"/>
                  <a:pt x="11951" y="8284"/>
                  <a:pt x="12001" y="8116"/>
                </a:cubicBezTo>
                <a:cubicBezTo>
                  <a:pt x="12042" y="7977"/>
                  <a:pt x="12048" y="7969"/>
                  <a:pt x="12072" y="8006"/>
                </a:cubicBezTo>
                <a:cubicBezTo>
                  <a:pt x="12092" y="8038"/>
                  <a:pt x="12100" y="8036"/>
                  <a:pt x="12107" y="8002"/>
                </a:cubicBezTo>
                <a:cubicBezTo>
                  <a:pt x="12120" y="7929"/>
                  <a:pt x="12116" y="7847"/>
                  <a:pt x="12097" y="7811"/>
                </a:cubicBezTo>
                <a:cubicBezTo>
                  <a:pt x="12083" y="7785"/>
                  <a:pt x="12080" y="7732"/>
                  <a:pt x="12080" y="7545"/>
                </a:cubicBezTo>
                <a:cubicBezTo>
                  <a:pt x="12080" y="7280"/>
                  <a:pt x="12066" y="7198"/>
                  <a:pt x="12024" y="7198"/>
                </a:cubicBezTo>
                <a:close/>
                <a:moveTo>
                  <a:pt x="16034" y="7483"/>
                </a:moveTo>
                <a:cubicBezTo>
                  <a:pt x="16032" y="7476"/>
                  <a:pt x="15968" y="7582"/>
                  <a:pt x="15892" y="7716"/>
                </a:cubicBezTo>
                <a:cubicBezTo>
                  <a:pt x="15798" y="7881"/>
                  <a:pt x="15749" y="7981"/>
                  <a:pt x="15744" y="8030"/>
                </a:cubicBezTo>
                <a:cubicBezTo>
                  <a:pt x="15738" y="8092"/>
                  <a:pt x="15759" y="8070"/>
                  <a:pt x="15876" y="7873"/>
                </a:cubicBezTo>
                <a:cubicBezTo>
                  <a:pt x="15959" y="7736"/>
                  <a:pt x="16019" y="7611"/>
                  <a:pt x="16026" y="7569"/>
                </a:cubicBezTo>
                <a:cubicBezTo>
                  <a:pt x="16032" y="7529"/>
                  <a:pt x="16036" y="7490"/>
                  <a:pt x="16034" y="7483"/>
                </a:cubicBezTo>
                <a:close/>
                <a:moveTo>
                  <a:pt x="10872" y="7559"/>
                </a:moveTo>
                <a:cubicBezTo>
                  <a:pt x="10853" y="7573"/>
                  <a:pt x="10810" y="7636"/>
                  <a:pt x="10744" y="7745"/>
                </a:cubicBezTo>
                <a:cubicBezTo>
                  <a:pt x="10667" y="7873"/>
                  <a:pt x="10605" y="7985"/>
                  <a:pt x="10605" y="7992"/>
                </a:cubicBezTo>
                <a:cubicBezTo>
                  <a:pt x="10605" y="8000"/>
                  <a:pt x="10601" y="8029"/>
                  <a:pt x="10598" y="8059"/>
                </a:cubicBezTo>
                <a:cubicBezTo>
                  <a:pt x="10595" y="8088"/>
                  <a:pt x="10595" y="8111"/>
                  <a:pt x="10598" y="8111"/>
                </a:cubicBezTo>
                <a:cubicBezTo>
                  <a:pt x="10613" y="8111"/>
                  <a:pt x="10844" y="7717"/>
                  <a:pt x="10862" y="7659"/>
                </a:cubicBezTo>
                <a:cubicBezTo>
                  <a:pt x="10889" y="7578"/>
                  <a:pt x="10892" y="7545"/>
                  <a:pt x="10872" y="7559"/>
                </a:cubicBezTo>
                <a:close/>
                <a:moveTo>
                  <a:pt x="1343" y="7635"/>
                </a:moveTo>
                <a:cubicBezTo>
                  <a:pt x="1334" y="7654"/>
                  <a:pt x="1328" y="7724"/>
                  <a:pt x="1327" y="7811"/>
                </a:cubicBezTo>
                <a:cubicBezTo>
                  <a:pt x="1326" y="7950"/>
                  <a:pt x="1324" y="7959"/>
                  <a:pt x="1296" y="7959"/>
                </a:cubicBezTo>
                <a:cubicBezTo>
                  <a:pt x="1270" y="7959"/>
                  <a:pt x="1266" y="7944"/>
                  <a:pt x="1261" y="7840"/>
                </a:cubicBezTo>
                <a:lnTo>
                  <a:pt x="1256" y="7721"/>
                </a:lnTo>
                <a:lnTo>
                  <a:pt x="1236" y="7878"/>
                </a:lnTo>
                <a:cubicBezTo>
                  <a:pt x="1210" y="8073"/>
                  <a:pt x="1187" y="8137"/>
                  <a:pt x="1164" y="8087"/>
                </a:cubicBezTo>
                <a:cubicBezTo>
                  <a:pt x="1153" y="8062"/>
                  <a:pt x="1149" y="8013"/>
                  <a:pt x="1150" y="7930"/>
                </a:cubicBezTo>
                <a:cubicBezTo>
                  <a:pt x="1153" y="7780"/>
                  <a:pt x="1138" y="7773"/>
                  <a:pt x="1123" y="7916"/>
                </a:cubicBezTo>
                <a:cubicBezTo>
                  <a:pt x="1106" y="8081"/>
                  <a:pt x="1110" y="8270"/>
                  <a:pt x="1130" y="8311"/>
                </a:cubicBezTo>
                <a:cubicBezTo>
                  <a:pt x="1152" y="8354"/>
                  <a:pt x="1191" y="8329"/>
                  <a:pt x="1216" y="8254"/>
                </a:cubicBezTo>
                <a:cubicBezTo>
                  <a:pt x="1227" y="8221"/>
                  <a:pt x="1253" y="8195"/>
                  <a:pt x="1280" y="8192"/>
                </a:cubicBezTo>
                <a:cubicBezTo>
                  <a:pt x="1305" y="8189"/>
                  <a:pt x="1328" y="8166"/>
                  <a:pt x="1333" y="8140"/>
                </a:cubicBezTo>
                <a:cubicBezTo>
                  <a:pt x="1363" y="7982"/>
                  <a:pt x="1371" y="7576"/>
                  <a:pt x="1343" y="7635"/>
                </a:cubicBezTo>
                <a:close/>
                <a:moveTo>
                  <a:pt x="16026" y="7830"/>
                </a:moveTo>
                <a:cubicBezTo>
                  <a:pt x="16008" y="7841"/>
                  <a:pt x="15969" y="7898"/>
                  <a:pt x="15909" y="8002"/>
                </a:cubicBezTo>
                <a:cubicBezTo>
                  <a:pt x="15775" y="8231"/>
                  <a:pt x="15745" y="8297"/>
                  <a:pt x="15745" y="8368"/>
                </a:cubicBezTo>
                <a:cubicBezTo>
                  <a:pt x="15745" y="8422"/>
                  <a:pt x="15981" y="8045"/>
                  <a:pt x="16013" y="7940"/>
                </a:cubicBezTo>
                <a:cubicBezTo>
                  <a:pt x="16038" y="7857"/>
                  <a:pt x="16043" y="7820"/>
                  <a:pt x="16026" y="7830"/>
                </a:cubicBezTo>
                <a:close/>
                <a:moveTo>
                  <a:pt x="10884" y="7859"/>
                </a:moveTo>
                <a:cubicBezTo>
                  <a:pt x="10881" y="7852"/>
                  <a:pt x="10821" y="7947"/>
                  <a:pt x="10750" y="8063"/>
                </a:cubicBezTo>
                <a:cubicBezTo>
                  <a:pt x="10634" y="8254"/>
                  <a:pt x="10595" y="8344"/>
                  <a:pt x="10595" y="8420"/>
                </a:cubicBezTo>
                <a:cubicBezTo>
                  <a:pt x="10595" y="8471"/>
                  <a:pt x="10858" y="8025"/>
                  <a:pt x="10872" y="7949"/>
                </a:cubicBezTo>
                <a:cubicBezTo>
                  <a:pt x="10881" y="7907"/>
                  <a:pt x="10886" y="7866"/>
                  <a:pt x="10884" y="7859"/>
                </a:cubicBezTo>
                <a:close/>
                <a:moveTo>
                  <a:pt x="3877" y="8054"/>
                </a:moveTo>
                <a:cubicBezTo>
                  <a:pt x="3861" y="8041"/>
                  <a:pt x="3840" y="8055"/>
                  <a:pt x="3817" y="8092"/>
                </a:cubicBezTo>
                <a:cubicBezTo>
                  <a:pt x="3752" y="8197"/>
                  <a:pt x="3719" y="8525"/>
                  <a:pt x="3764" y="8625"/>
                </a:cubicBezTo>
                <a:cubicBezTo>
                  <a:pt x="3783" y="8669"/>
                  <a:pt x="3783" y="8677"/>
                  <a:pt x="3768" y="8772"/>
                </a:cubicBezTo>
                <a:cubicBezTo>
                  <a:pt x="3760" y="8828"/>
                  <a:pt x="3753" y="8895"/>
                  <a:pt x="3753" y="8920"/>
                </a:cubicBezTo>
                <a:cubicBezTo>
                  <a:pt x="3753" y="8947"/>
                  <a:pt x="3766" y="8923"/>
                  <a:pt x="3786" y="8863"/>
                </a:cubicBezTo>
                <a:cubicBezTo>
                  <a:pt x="3805" y="8807"/>
                  <a:pt x="3851" y="8721"/>
                  <a:pt x="3889" y="8672"/>
                </a:cubicBezTo>
                <a:cubicBezTo>
                  <a:pt x="3948" y="8596"/>
                  <a:pt x="3994" y="8476"/>
                  <a:pt x="3981" y="8430"/>
                </a:cubicBezTo>
                <a:cubicBezTo>
                  <a:pt x="3978" y="8422"/>
                  <a:pt x="3948" y="8439"/>
                  <a:pt x="3915" y="8468"/>
                </a:cubicBezTo>
                <a:cubicBezTo>
                  <a:pt x="3860" y="8515"/>
                  <a:pt x="3851" y="8513"/>
                  <a:pt x="3819" y="8468"/>
                </a:cubicBezTo>
                <a:cubicBezTo>
                  <a:pt x="3776" y="8407"/>
                  <a:pt x="3770" y="8298"/>
                  <a:pt x="3808" y="8239"/>
                </a:cubicBezTo>
                <a:cubicBezTo>
                  <a:pt x="3826" y="8211"/>
                  <a:pt x="3839" y="8214"/>
                  <a:pt x="3858" y="8244"/>
                </a:cubicBezTo>
                <a:cubicBezTo>
                  <a:pt x="3890" y="8293"/>
                  <a:pt x="3903" y="8270"/>
                  <a:pt x="3903" y="8163"/>
                </a:cubicBezTo>
                <a:cubicBezTo>
                  <a:pt x="3903" y="8108"/>
                  <a:pt x="3892" y="8067"/>
                  <a:pt x="3877" y="8054"/>
                </a:cubicBezTo>
                <a:close/>
                <a:moveTo>
                  <a:pt x="7448" y="8054"/>
                </a:moveTo>
                <a:cubicBezTo>
                  <a:pt x="7432" y="8041"/>
                  <a:pt x="7410" y="8055"/>
                  <a:pt x="7387" y="8092"/>
                </a:cubicBezTo>
                <a:cubicBezTo>
                  <a:pt x="7322" y="8197"/>
                  <a:pt x="7290" y="8525"/>
                  <a:pt x="7335" y="8625"/>
                </a:cubicBezTo>
                <a:cubicBezTo>
                  <a:pt x="7355" y="8669"/>
                  <a:pt x="7354" y="8677"/>
                  <a:pt x="7339" y="8772"/>
                </a:cubicBezTo>
                <a:cubicBezTo>
                  <a:pt x="7331" y="8828"/>
                  <a:pt x="7324" y="8895"/>
                  <a:pt x="7324" y="8920"/>
                </a:cubicBezTo>
                <a:cubicBezTo>
                  <a:pt x="7324" y="8947"/>
                  <a:pt x="7337" y="8923"/>
                  <a:pt x="7358" y="8863"/>
                </a:cubicBezTo>
                <a:cubicBezTo>
                  <a:pt x="7376" y="8807"/>
                  <a:pt x="7423" y="8721"/>
                  <a:pt x="7460" y="8672"/>
                </a:cubicBezTo>
                <a:cubicBezTo>
                  <a:pt x="7520" y="8596"/>
                  <a:pt x="7564" y="8476"/>
                  <a:pt x="7550" y="8430"/>
                </a:cubicBezTo>
                <a:cubicBezTo>
                  <a:pt x="7548" y="8422"/>
                  <a:pt x="7519" y="8439"/>
                  <a:pt x="7486" y="8468"/>
                </a:cubicBezTo>
                <a:cubicBezTo>
                  <a:pt x="7431" y="8515"/>
                  <a:pt x="7422" y="8513"/>
                  <a:pt x="7390" y="8468"/>
                </a:cubicBezTo>
                <a:cubicBezTo>
                  <a:pt x="7347" y="8407"/>
                  <a:pt x="7341" y="8298"/>
                  <a:pt x="7379" y="8239"/>
                </a:cubicBezTo>
                <a:cubicBezTo>
                  <a:pt x="7397" y="8211"/>
                  <a:pt x="7410" y="8214"/>
                  <a:pt x="7429" y="8244"/>
                </a:cubicBezTo>
                <a:cubicBezTo>
                  <a:pt x="7461" y="8293"/>
                  <a:pt x="7474" y="8270"/>
                  <a:pt x="7474" y="8163"/>
                </a:cubicBezTo>
                <a:cubicBezTo>
                  <a:pt x="7474" y="8108"/>
                  <a:pt x="7463" y="8067"/>
                  <a:pt x="7448" y="8054"/>
                </a:cubicBezTo>
                <a:close/>
                <a:moveTo>
                  <a:pt x="4395" y="8653"/>
                </a:moveTo>
                <a:lnTo>
                  <a:pt x="4368" y="8772"/>
                </a:lnTo>
                <a:lnTo>
                  <a:pt x="4341" y="8891"/>
                </a:lnTo>
                <a:lnTo>
                  <a:pt x="4352" y="9334"/>
                </a:lnTo>
                <a:cubicBezTo>
                  <a:pt x="4364" y="9802"/>
                  <a:pt x="4361" y="10041"/>
                  <a:pt x="4337" y="10433"/>
                </a:cubicBezTo>
                <a:cubicBezTo>
                  <a:pt x="4314" y="10802"/>
                  <a:pt x="4306" y="10801"/>
                  <a:pt x="4238" y="10418"/>
                </a:cubicBezTo>
                <a:cubicBezTo>
                  <a:pt x="4206" y="10237"/>
                  <a:pt x="4150" y="9943"/>
                  <a:pt x="4113" y="9767"/>
                </a:cubicBezTo>
                <a:cubicBezTo>
                  <a:pt x="4042" y="9428"/>
                  <a:pt x="3896" y="8925"/>
                  <a:pt x="3870" y="8925"/>
                </a:cubicBezTo>
                <a:cubicBezTo>
                  <a:pt x="3855" y="8925"/>
                  <a:pt x="3841" y="9032"/>
                  <a:pt x="3829" y="9248"/>
                </a:cubicBezTo>
                <a:cubicBezTo>
                  <a:pt x="3823" y="9339"/>
                  <a:pt x="3829" y="9381"/>
                  <a:pt x="3874" y="9562"/>
                </a:cubicBezTo>
                <a:cubicBezTo>
                  <a:pt x="3935" y="9810"/>
                  <a:pt x="3956" y="9858"/>
                  <a:pt x="3974" y="9786"/>
                </a:cubicBezTo>
                <a:cubicBezTo>
                  <a:pt x="3985" y="9741"/>
                  <a:pt x="3989" y="9742"/>
                  <a:pt x="4010" y="9809"/>
                </a:cubicBezTo>
                <a:cubicBezTo>
                  <a:pt x="4065" y="9982"/>
                  <a:pt x="4193" y="10547"/>
                  <a:pt x="4247" y="10856"/>
                </a:cubicBezTo>
                <a:lnTo>
                  <a:pt x="4275" y="11018"/>
                </a:lnTo>
                <a:lnTo>
                  <a:pt x="4255" y="11113"/>
                </a:lnTo>
                <a:cubicBezTo>
                  <a:pt x="4214" y="11311"/>
                  <a:pt x="4147" y="11483"/>
                  <a:pt x="4105" y="11508"/>
                </a:cubicBezTo>
                <a:cubicBezTo>
                  <a:pt x="4064" y="11531"/>
                  <a:pt x="4062" y="11534"/>
                  <a:pt x="4062" y="11660"/>
                </a:cubicBezTo>
                <a:cubicBezTo>
                  <a:pt x="4062" y="11754"/>
                  <a:pt x="4068" y="11795"/>
                  <a:pt x="4081" y="11807"/>
                </a:cubicBezTo>
                <a:cubicBezTo>
                  <a:pt x="4118" y="11844"/>
                  <a:pt x="4308" y="11812"/>
                  <a:pt x="4330" y="11765"/>
                </a:cubicBezTo>
                <a:cubicBezTo>
                  <a:pt x="4377" y="11662"/>
                  <a:pt x="4383" y="11491"/>
                  <a:pt x="4352" y="11179"/>
                </a:cubicBezTo>
                <a:lnTo>
                  <a:pt x="4331" y="10975"/>
                </a:lnTo>
                <a:lnTo>
                  <a:pt x="4352" y="10785"/>
                </a:lnTo>
                <a:cubicBezTo>
                  <a:pt x="4384" y="10484"/>
                  <a:pt x="4401" y="10122"/>
                  <a:pt x="4409" y="9619"/>
                </a:cubicBezTo>
                <a:cubicBezTo>
                  <a:pt x="4415" y="9211"/>
                  <a:pt x="4419" y="9141"/>
                  <a:pt x="4438" y="9062"/>
                </a:cubicBezTo>
                <a:lnTo>
                  <a:pt x="4459" y="8972"/>
                </a:lnTo>
                <a:lnTo>
                  <a:pt x="4427" y="8815"/>
                </a:lnTo>
                <a:lnTo>
                  <a:pt x="4395" y="8653"/>
                </a:lnTo>
                <a:close/>
                <a:moveTo>
                  <a:pt x="7966" y="8653"/>
                </a:moveTo>
                <a:lnTo>
                  <a:pt x="7939" y="8772"/>
                </a:lnTo>
                <a:lnTo>
                  <a:pt x="7912" y="8891"/>
                </a:lnTo>
                <a:lnTo>
                  <a:pt x="7923" y="9334"/>
                </a:lnTo>
                <a:cubicBezTo>
                  <a:pt x="7935" y="9802"/>
                  <a:pt x="7932" y="10041"/>
                  <a:pt x="7908" y="10433"/>
                </a:cubicBezTo>
                <a:cubicBezTo>
                  <a:pt x="7885" y="10802"/>
                  <a:pt x="7877" y="10801"/>
                  <a:pt x="7809" y="10418"/>
                </a:cubicBezTo>
                <a:cubicBezTo>
                  <a:pt x="7778" y="10237"/>
                  <a:pt x="7721" y="9943"/>
                  <a:pt x="7684" y="9767"/>
                </a:cubicBezTo>
                <a:cubicBezTo>
                  <a:pt x="7613" y="9428"/>
                  <a:pt x="7467" y="8925"/>
                  <a:pt x="7441" y="8925"/>
                </a:cubicBezTo>
                <a:cubicBezTo>
                  <a:pt x="7426" y="8925"/>
                  <a:pt x="7411" y="9032"/>
                  <a:pt x="7398" y="9248"/>
                </a:cubicBezTo>
                <a:cubicBezTo>
                  <a:pt x="7393" y="9339"/>
                  <a:pt x="7400" y="9381"/>
                  <a:pt x="7445" y="9562"/>
                </a:cubicBezTo>
                <a:cubicBezTo>
                  <a:pt x="7506" y="9810"/>
                  <a:pt x="7527" y="9858"/>
                  <a:pt x="7545" y="9786"/>
                </a:cubicBezTo>
                <a:cubicBezTo>
                  <a:pt x="7556" y="9741"/>
                  <a:pt x="7560" y="9742"/>
                  <a:pt x="7581" y="9809"/>
                </a:cubicBezTo>
                <a:cubicBezTo>
                  <a:pt x="7636" y="9982"/>
                  <a:pt x="7764" y="10547"/>
                  <a:pt x="7818" y="10856"/>
                </a:cubicBezTo>
                <a:lnTo>
                  <a:pt x="7846" y="11018"/>
                </a:lnTo>
                <a:lnTo>
                  <a:pt x="7825" y="11113"/>
                </a:lnTo>
                <a:cubicBezTo>
                  <a:pt x="7783" y="11311"/>
                  <a:pt x="7718" y="11483"/>
                  <a:pt x="7676" y="11508"/>
                </a:cubicBezTo>
                <a:cubicBezTo>
                  <a:pt x="7635" y="11531"/>
                  <a:pt x="7633" y="11534"/>
                  <a:pt x="7633" y="11660"/>
                </a:cubicBezTo>
                <a:cubicBezTo>
                  <a:pt x="7633" y="11754"/>
                  <a:pt x="7639" y="11795"/>
                  <a:pt x="7652" y="11807"/>
                </a:cubicBezTo>
                <a:cubicBezTo>
                  <a:pt x="7689" y="11844"/>
                  <a:pt x="7879" y="11812"/>
                  <a:pt x="7901" y="11765"/>
                </a:cubicBezTo>
                <a:cubicBezTo>
                  <a:pt x="7948" y="11662"/>
                  <a:pt x="7954" y="11491"/>
                  <a:pt x="7923" y="11179"/>
                </a:cubicBezTo>
                <a:lnTo>
                  <a:pt x="7902" y="10975"/>
                </a:lnTo>
                <a:lnTo>
                  <a:pt x="7922" y="10785"/>
                </a:lnTo>
                <a:cubicBezTo>
                  <a:pt x="7954" y="10484"/>
                  <a:pt x="7972" y="10122"/>
                  <a:pt x="7980" y="9619"/>
                </a:cubicBezTo>
                <a:cubicBezTo>
                  <a:pt x="7986" y="9211"/>
                  <a:pt x="7989" y="9141"/>
                  <a:pt x="8008" y="9062"/>
                </a:cubicBezTo>
                <a:lnTo>
                  <a:pt x="8030" y="8972"/>
                </a:lnTo>
                <a:lnTo>
                  <a:pt x="7998" y="8815"/>
                </a:lnTo>
                <a:lnTo>
                  <a:pt x="7966" y="8653"/>
                </a:lnTo>
                <a:close/>
                <a:moveTo>
                  <a:pt x="1244" y="8682"/>
                </a:moveTo>
                <a:lnTo>
                  <a:pt x="1212" y="8820"/>
                </a:lnTo>
                <a:lnTo>
                  <a:pt x="1180" y="8958"/>
                </a:lnTo>
                <a:lnTo>
                  <a:pt x="1196" y="9224"/>
                </a:lnTo>
                <a:cubicBezTo>
                  <a:pt x="1222" y="9656"/>
                  <a:pt x="1264" y="10680"/>
                  <a:pt x="1265" y="10923"/>
                </a:cubicBezTo>
                <a:cubicBezTo>
                  <a:pt x="1267" y="11183"/>
                  <a:pt x="1253" y="11267"/>
                  <a:pt x="1194" y="11322"/>
                </a:cubicBezTo>
                <a:cubicBezTo>
                  <a:pt x="1144" y="11369"/>
                  <a:pt x="1042" y="11364"/>
                  <a:pt x="1012" y="11313"/>
                </a:cubicBezTo>
                <a:cubicBezTo>
                  <a:pt x="998" y="11289"/>
                  <a:pt x="976" y="11215"/>
                  <a:pt x="963" y="11146"/>
                </a:cubicBezTo>
                <a:lnTo>
                  <a:pt x="939" y="11022"/>
                </a:lnTo>
                <a:lnTo>
                  <a:pt x="897" y="11151"/>
                </a:lnTo>
                <a:cubicBezTo>
                  <a:pt x="847" y="11306"/>
                  <a:pt x="802" y="11355"/>
                  <a:pt x="709" y="11355"/>
                </a:cubicBezTo>
                <a:cubicBezTo>
                  <a:pt x="669" y="11356"/>
                  <a:pt x="629" y="11379"/>
                  <a:pt x="612" y="11408"/>
                </a:cubicBezTo>
                <a:cubicBezTo>
                  <a:pt x="542" y="11530"/>
                  <a:pt x="455" y="12009"/>
                  <a:pt x="487" y="12098"/>
                </a:cubicBezTo>
                <a:cubicBezTo>
                  <a:pt x="494" y="12117"/>
                  <a:pt x="539" y="12169"/>
                  <a:pt x="588" y="12212"/>
                </a:cubicBezTo>
                <a:cubicBezTo>
                  <a:pt x="689" y="12299"/>
                  <a:pt x="699" y="12351"/>
                  <a:pt x="638" y="12450"/>
                </a:cubicBezTo>
                <a:cubicBezTo>
                  <a:pt x="553" y="12584"/>
                  <a:pt x="452" y="12650"/>
                  <a:pt x="322" y="12654"/>
                </a:cubicBezTo>
                <a:cubicBezTo>
                  <a:pt x="207" y="12658"/>
                  <a:pt x="193" y="12651"/>
                  <a:pt x="141" y="12569"/>
                </a:cubicBezTo>
                <a:cubicBezTo>
                  <a:pt x="110" y="12520"/>
                  <a:pt x="76" y="12438"/>
                  <a:pt x="66" y="12388"/>
                </a:cubicBezTo>
                <a:cubicBezTo>
                  <a:pt x="39" y="12246"/>
                  <a:pt x="44" y="12009"/>
                  <a:pt x="80" y="11765"/>
                </a:cubicBezTo>
                <a:cubicBezTo>
                  <a:pt x="116" y="11529"/>
                  <a:pt x="107" y="11494"/>
                  <a:pt x="63" y="11698"/>
                </a:cubicBezTo>
                <a:cubicBezTo>
                  <a:pt x="24" y="11882"/>
                  <a:pt x="0" y="12130"/>
                  <a:pt x="0" y="12369"/>
                </a:cubicBezTo>
                <a:cubicBezTo>
                  <a:pt x="0" y="12760"/>
                  <a:pt x="62" y="12947"/>
                  <a:pt x="213" y="13011"/>
                </a:cubicBezTo>
                <a:cubicBezTo>
                  <a:pt x="304" y="13050"/>
                  <a:pt x="384" y="13018"/>
                  <a:pt x="488" y="12906"/>
                </a:cubicBezTo>
                <a:cubicBezTo>
                  <a:pt x="639" y="12746"/>
                  <a:pt x="746" y="12467"/>
                  <a:pt x="759" y="12197"/>
                </a:cubicBezTo>
                <a:cubicBezTo>
                  <a:pt x="765" y="12063"/>
                  <a:pt x="753" y="12031"/>
                  <a:pt x="657" y="11964"/>
                </a:cubicBezTo>
                <a:cubicBezTo>
                  <a:pt x="558" y="11895"/>
                  <a:pt x="539" y="11836"/>
                  <a:pt x="591" y="11746"/>
                </a:cubicBezTo>
                <a:cubicBezTo>
                  <a:pt x="610" y="11713"/>
                  <a:pt x="648" y="11693"/>
                  <a:pt x="697" y="11693"/>
                </a:cubicBezTo>
                <a:cubicBezTo>
                  <a:pt x="782" y="11693"/>
                  <a:pt x="828" y="11642"/>
                  <a:pt x="880" y="11489"/>
                </a:cubicBezTo>
                <a:lnTo>
                  <a:pt x="914" y="11389"/>
                </a:lnTo>
                <a:lnTo>
                  <a:pt x="953" y="11522"/>
                </a:lnTo>
                <a:cubicBezTo>
                  <a:pt x="1000" y="11687"/>
                  <a:pt x="1038" y="11718"/>
                  <a:pt x="1140" y="11669"/>
                </a:cubicBezTo>
                <a:cubicBezTo>
                  <a:pt x="1232" y="11626"/>
                  <a:pt x="1261" y="11557"/>
                  <a:pt x="1285" y="11336"/>
                </a:cubicBezTo>
                <a:cubicBezTo>
                  <a:pt x="1316" y="11060"/>
                  <a:pt x="1316" y="10789"/>
                  <a:pt x="1288" y="10142"/>
                </a:cubicBezTo>
                <a:cubicBezTo>
                  <a:pt x="1274" y="9818"/>
                  <a:pt x="1263" y="9501"/>
                  <a:pt x="1263" y="9438"/>
                </a:cubicBezTo>
                <a:cubicBezTo>
                  <a:pt x="1263" y="9314"/>
                  <a:pt x="1283" y="9162"/>
                  <a:pt x="1308" y="9091"/>
                </a:cubicBezTo>
                <a:cubicBezTo>
                  <a:pt x="1322" y="9050"/>
                  <a:pt x="1321" y="9041"/>
                  <a:pt x="1303" y="8977"/>
                </a:cubicBezTo>
                <a:cubicBezTo>
                  <a:pt x="1293" y="8938"/>
                  <a:pt x="1275" y="8858"/>
                  <a:pt x="1264" y="8796"/>
                </a:cubicBezTo>
                <a:lnTo>
                  <a:pt x="1244" y="8682"/>
                </a:lnTo>
                <a:close/>
                <a:moveTo>
                  <a:pt x="15906" y="8691"/>
                </a:moveTo>
                <a:cubicBezTo>
                  <a:pt x="15903" y="8691"/>
                  <a:pt x="15891" y="8736"/>
                  <a:pt x="15878" y="8791"/>
                </a:cubicBezTo>
                <a:cubicBezTo>
                  <a:pt x="15855" y="8890"/>
                  <a:pt x="15854" y="8895"/>
                  <a:pt x="15865" y="9310"/>
                </a:cubicBezTo>
                <a:cubicBezTo>
                  <a:pt x="15877" y="9760"/>
                  <a:pt x="15873" y="10048"/>
                  <a:pt x="15850" y="10433"/>
                </a:cubicBezTo>
                <a:cubicBezTo>
                  <a:pt x="15830" y="10759"/>
                  <a:pt x="15814" y="10798"/>
                  <a:pt x="15779" y="10609"/>
                </a:cubicBezTo>
                <a:cubicBezTo>
                  <a:pt x="15694" y="10145"/>
                  <a:pt x="15625" y="9791"/>
                  <a:pt x="15577" y="9567"/>
                </a:cubicBezTo>
                <a:cubicBezTo>
                  <a:pt x="15511" y="9263"/>
                  <a:pt x="15374" y="8787"/>
                  <a:pt x="15351" y="8787"/>
                </a:cubicBezTo>
                <a:cubicBezTo>
                  <a:pt x="15331" y="8787"/>
                  <a:pt x="15306" y="8982"/>
                  <a:pt x="15306" y="9143"/>
                </a:cubicBezTo>
                <a:cubicBezTo>
                  <a:pt x="15306" y="9248"/>
                  <a:pt x="15315" y="9300"/>
                  <a:pt x="15365" y="9476"/>
                </a:cubicBezTo>
                <a:cubicBezTo>
                  <a:pt x="15420" y="9666"/>
                  <a:pt x="15427" y="9678"/>
                  <a:pt x="15446" y="9638"/>
                </a:cubicBezTo>
                <a:cubicBezTo>
                  <a:pt x="15457" y="9614"/>
                  <a:pt x="15471" y="9608"/>
                  <a:pt x="15477" y="9619"/>
                </a:cubicBezTo>
                <a:cubicBezTo>
                  <a:pt x="15519" y="9708"/>
                  <a:pt x="15776" y="10920"/>
                  <a:pt x="15776" y="11032"/>
                </a:cubicBezTo>
                <a:cubicBezTo>
                  <a:pt x="15776" y="11061"/>
                  <a:pt x="15750" y="11172"/>
                  <a:pt x="15719" y="11284"/>
                </a:cubicBezTo>
                <a:cubicBezTo>
                  <a:pt x="15671" y="11451"/>
                  <a:pt x="15654" y="11494"/>
                  <a:pt x="15619" y="11512"/>
                </a:cubicBezTo>
                <a:cubicBezTo>
                  <a:pt x="15577" y="11535"/>
                  <a:pt x="15575" y="11540"/>
                  <a:pt x="15575" y="11665"/>
                </a:cubicBezTo>
                <a:cubicBezTo>
                  <a:pt x="15575" y="11736"/>
                  <a:pt x="15581" y="11798"/>
                  <a:pt x="15588" y="11807"/>
                </a:cubicBezTo>
                <a:cubicBezTo>
                  <a:pt x="15611" y="11839"/>
                  <a:pt x="15771" y="11832"/>
                  <a:pt x="15807" y="11798"/>
                </a:cubicBezTo>
                <a:cubicBezTo>
                  <a:pt x="15880" y="11730"/>
                  <a:pt x="15895" y="11552"/>
                  <a:pt x="15861" y="11184"/>
                </a:cubicBezTo>
                <a:cubicBezTo>
                  <a:pt x="15843" y="10996"/>
                  <a:pt x="15843" y="10994"/>
                  <a:pt x="15868" y="10728"/>
                </a:cubicBezTo>
                <a:cubicBezTo>
                  <a:pt x="15905" y="10344"/>
                  <a:pt x="15906" y="10318"/>
                  <a:pt x="15920" y="9690"/>
                </a:cubicBezTo>
                <a:cubicBezTo>
                  <a:pt x="15931" y="9196"/>
                  <a:pt x="15936" y="9113"/>
                  <a:pt x="15954" y="9053"/>
                </a:cubicBezTo>
                <a:lnTo>
                  <a:pt x="15974" y="8982"/>
                </a:lnTo>
                <a:lnTo>
                  <a:pt x="15943" y="8839"/>
                </a:lnTo>
                <a:cubicBezTo>
                  <a:pt x="15925" y="8759"/>
                  <a:pt x="15909" y="8692"/>
                  <a:pt x="15906" y="8691"/>
                </a:cubicBezTo>
                <a:close/>
                <a:moveTo>
                  <a:pt x="9054" y="8782"/>
                </a:moveTo>
                <a:cubicBezTo>
                  <a:pt x="9054" y="8766"/>
                  <a:pt x="8987" y="8866"/>
                  <a:pt x="8905" y="9005"/>
                </a:cubicBezTo>
                <a:cubicBezTo>
                  <a:pt x="8783" y="9211"/>
                  <a:pt x="8751" y="9282"/>
                  <a:pt x="8738" y="9367"/>
                </a:cubicBezTo>
                <a:cubicBezTo>
                  <a:pt x="8730" y="9425"/>
                  <a:pt x="8727" y="9464"/>
                  <a:pt x="8731" y="9457"/>
                </a:cubicBezTo>
                <a:cubicBezTo>
                  <a:pt x="8736" y="9451"/>
                  <a:pt x="8800" y="9344"/>
                  <a:pt x="8875" y="9219"/>
                </a:cubicBezTo>
                <a:cubicBezTo>
                  <a:pt x="8997" y="9016"/>
                  <a:pt x="9054" y="8879"/>
                  <a:pt x="9054" y="8782"/>
                </a:cubicBezTo>
                <a:close/>
                <a:moveTo>
                  <a:pt x="13920" y="8872"/>
                </a:moveTo>
                <a:lnTo>
                  <a:pt x="13892" y="8996"/>
                </a:lnTo>
                <a:lnTo>
                  <a:pt x="13864" y="9120"/>
                </a:lnTo>
                <a:lnTo>
                  <a:pt x="13879" y="9657"/>
                </a:lnTo>
                <a:cubicBezTo>
                  <a:pt x="13887" y="9951"/>
                  <a:pt x="13900" y="10431"/>
                  <a:pt x="13906" y="10728"/>
                </a:cubicBezTo>
                <a:cubicBezTo>
                  <a:pt x="13920" y="11442"/>
                  <a:pt x="13936" y="11567"/>
                  <a:pt x="14025" y="11665"/>
                </a:cubicBezTo>
                <a:cubicBezTo>
                  <a:pt x="14039" y="11680"/>
                  <a:pt x="14079" y="11689"/>
                  <a:pt x="14114" y="11684"/>
                </a:cubicBezTo>
                <a:lnTo>
                  <a:pt x="14177" y="11674"/>
                </a:lnTo>
                <a:lnTo>
                  <a:pt x="14229" y="11479"/>
                </a:lnTo>
                <a:cubicBezTo>
                  <a:pt x="14258" y="11373"/>
                  <a:pt x="14286" y="11288"/>
                  <a:pt x="14294" y="11289"/>
                </a:cubicBezTo>
                <a:cubicBezTo>
                  <a:pt x="14302" y="11289"/>
                  <a:pt x="14333" y="11333"/>
                  <a:pt x="14362" y="11389"/>
                </a:cubicBezTo>
                <a:cubicBezTo>
                  <a:pt x="14429" y="11518"/>
                  <a:pt x="14456" y="11519"/>
                  <a:pt x="14501" y="11384"/>
                </a:cubicBezTo>
                <a:lnTo>
                  <a:pt x="14538" y="11275"/>
                </a:lnTo>
                <a:lnTo>
                  <a:pt x="14532" y="11056"/>
                </a:lnTo>
                <a:cubicBezTo>
                  <a:pt x="14520" y="10615"/>
                  <a:pt x="14493" y="10442"/>
                  <a:pt x="14432" y="10442"/>
                </a:cubicBezTo>
                <a:cubicBezTo>
                  <a:pt x="14388" y="10442"/>
                  <a:pt x="14357" y="10545"/>
                  <a:pt x="14307" y="10856"/>
                </a:cubicBezTo>
                <a:cubicBezTo>
                  <a:pt x="14249" y="11215"/>
                  <a:pt x="14210" y="11333"/>
                  <a:pt x="14144" y="11351"/>
                </a:cubicBezTo>
                <a:cubicBezTo>
                  <a:pt x="14034" y="11380"/>
                  <a:pt x="13974" y="11220"/>
                  <a:pt x="13961" y="10870"/>
                </a:cubicBezTo>
                <a:cubicBezTo>
                  <a:pt x="13957" y="10771"/>
                  <a:pt x="13946" y="10280"/>
                  <a:pt x="13937" y="9781"/>
                </a:cubicBezTo>
                <a:lnTo>
                  <a:pt x="13920" y="8872"/>
                </a:lnTo>
                <a:close/>
                <a:moveTo>
                  <a:pt x="16210" y="8872"/>
                </a:moveTo>
                <a:lnTo>
                  <a:pt x="16183" y="8996"/>
                </a:lnTo>
                <a:lnTo>
                  <a:pt x="16155" y="9120"/>
                </a:lnTo>
                <a:lnTo>
                  <a:pt x="16169" y="9657"/>
                </a:lnTo>
                <a:cubicBezTo>
                  <a:pt x="16178" y="9951"/>
                  <a:pt x="16190" y="10431"/>
                  <a:pt x="16196" y="10728"/>
                </a:cubicBezTo>
                <a:cubicBezTo>
                  <a:pt x="16210" y="11442"/>
                  <a:pt x="16226" y="11565"/>
                  <a:pt x="16316" y="11665"/>
                </a:cubicBezTo>
                <a:cubicBezTo>
                  <a:pt x="16353" y="11707"/>
                  <a:pt x="16518" y="11676"/>
                  <a:pt x="16552" y="11622"/>
                </a:cubicBezTo>
                <a:cubicBezTo>
                  <a:pt x="16624" y="11506"/>
                  <a:pt x="16652" y="11005"/>
                  <a:pt x="16607" y="10666"/>
                </a:cubicBezTo>
                <a:lnTo>
                  <a:pt x="16584" y="10494"/>
                </a:lnTo>
                <a:lnTo>
                  <a:pt x="16559" y="10647"/>
                </a:lnTo>
                <a:cubicBezTo>
                  <a:pt x="16537" y="10776"/>
                  <a:pt x="16536" y="10808"/>
                  <a:pt x="16546" y="10865"/>
                </a:cubicBezTo>
                <a:cubicBezTo>
                  <a:pt x="16553" y="10903"/>
                  <a:pt x="16568" y="10986"/>
                  <a:pt x="16577" y="11051"/>
                </a:cubicBezTo>
                <a:cubicBezTo>
                  <a:pt x="16595" y="11166"/>
                  <a:pt x="16594" y="11175"/>
                  <a:pt x="16575" y="11232"/>
                </a:cubicBezTo>
                <a:cubicBezTo>
                  <a:pt x="16546" y="11313"/>
                  <a:pt x="16490" y="11358"/>
                  <a:pt x="16425" y="11355"/>
                </a:cubicBezTo>
                <a:cubicBezTo>
                  <a:pt x="16313" y="11352"/>
                  <a:pt x="16263" y="11213"/>
                  <a:pt x="16251" y="10870"/>
                </a:cubicBezTo>
                <a:cubicBezTo>
                  <a:pt x="16247" y="10771"/>
                  <a:pt x="16236" y="10280"/>
                  <a:pt x="16227" y="9781"/>
                </a:cubicBezTo>
                <a:lnTo>
                  <a:pt x="16210" y="8872"/>
                </a:lnTo>
                <a:close/>
                <a:moveTo>
                  <a:pt x="5699" y="8882"/>
                </a:moveTo>
                <a:lnTo>
                  <a:pt x="5674" y="8986"/>
                </a:lnTo>
                <a:cubicBezTo>
                  <a:pt x="5660" y="9045"/>
                  <a:pt x="5645" y="9091"/>
                  <a:pt x="5640" y="9091"/>
                </a:cubicBezTo>
                <a:cubicBezTo>
                  <a:pt x="5636" y="9091"/>
                  <a:pt x="5617" y="9050"/>
                  <a:pt x="5598" y="9001"/>
                </a:cubicBezTo>
                <a:cubicBezTo>
                  <a:pt x="5579" y="8952"/>
                  <a:pt x="5561" y="8917"/>
                  <a:pt x="5560" y="8925"/>
                </a:cubicBezTo>
                <a:cubicBezTo>
                  <a:pt x="5559" y="8932"/>
                  <a:pt x="5548" y="8994"/>
                  <a:pt x="5535" y="9058"/>
                </a:cubicBezTo>
                <a:lnTo>
                  <a:pt x="5511" y="9172"/>
                </a:lnTo>
                <a:lnTo>
                  <a:pt x="5554" y="9296"/>
                </a:lnTo>
                <a:lnTo>
                  <a:pt x="5597" y="9424"/>
                </a:lnTo>
                <a:lnTo>
                  <a:pt x="5626" y="9286"/>
                </a:lnTo>
                <a:lnTo>
                  <a:pt x="5654" y="9153"/>
                </a:lnTo>
                <a:lnTo>
                  <a:pt x="5688" y="9243"/>
                </a:lnTo>
                <a:cubicBezTo>
                  <a:pt x="5707" y="9291"/>
                  <a:pt x="5726" y="9329"/>
                  <a:pt x="5730" y="9329"/>
                </a:cubicBezTo>
                <a:cubicBezTo>
                  <a:pt x="5737" y="9329"/>
                  <a:pt x="5764" y="9200"/>
                  <a:pt x="5781" y="9091"/>
                </a:cubicBezTo>
                <a:cubicBezTo>
                  <a:pt x="5783" y="9080"/>
                  <a:pt x="5765" y="9029"/>
                  <a:pt x="5742" y="8977"/>
                </a:cubicBezTo>
                <a:lnTo>
                  <a:pt x="5699" y="8882"/>
                </a:lnTo>
                <a:close/>
                <a:moveTo>
                  <a:pt x="10764" y="8906"/>
                </a:moveTo>
                <a:lnTo>
                  <a:pt x="10736" y="9062"/>
                </a:lnTo>
                <a:lnTo>
                  <a:pt x="10706" y="9215"/>
                </a:lnTo>
                <a:lnTo>
                  <a:pt x="10729" y="10751"/>
                </a:lnTo>
                <a:cubicBezTo>
                  <a:pt x="10743" y="11739"/>
                  <a:pt x="10749" y="12319"/>
                  <a:pt x="10743" y="12374"/>
                </a:cubicBezTo>
                <a:cubicBezTo>
                  <a:pt x="10707" y="12699"/>
                  <a:pt x="10526" y="12945"/>
                  <a:pt x="10394" y="12849"/>
                </a:cubicBezTo>
                <a:cubicBezTo>
                  <a:pt x="10271" y="12761"/>
                  <a:pt x="10227" y="12546"/>
                  <a:pt x="10259" y="12183"/>
                </a:cubicBezTo>
                <a:cubicBezTo>
                  <a:pt x="10268" y="12074"/>
                  <a:pt x="10287" y="11916"/>
                  <a:pt x="10299" y="11831"/>
                </a:cubicBezTo>
                <a:cubicBezTo>
                  <a:pt x="10312" y="11747"/>
                  <a:pt x="10325" y="11640"/>
                  <a:pt x="10329" y="11593"/>
                </a:cubicBezTo>
                <a:cubicBezTo>
                  <a:pt x="10345" y="11416"/>
                  <a:pt x="10299" y="11619"/>
                  <a:pt x="10261" y="11888"/>
                </a:cubicBezTo>
                <a:cubicBezTo>
                  <a:pt x="10180" y="12478"/>
                  <a:pt x="10202" y="12951"/>
                  <a:pt x="10319" y="13135"/>
                </a:cubicBezTo>
                <a:cubicBezTo>
                  <a:pt x="10385" y="13238"/>
                  <a:pt x="10477" y="13244"/>
                  <a:pt x="10568" y="13149"/>
                </a:cubicBezTo>
                <a:cubicBezTo>
                  <a:pt x="10652" y="13061"/>
                  <a:pt x="10709" y="12908"/>
                  <a:pt x="10748" y="12673"/>
                </a:cubicBezTo>
                <a:cubicBezTo>
                  <a:pt x="10779" y="12492"/>
                  <a:pt x="10779" y="12479"/>
                  <a:pt x="10782" y="11983"/>
                </a:cubicBezTo>
                <a:cubicBezTo>
                  <a:pt x="10784" y="11705"/>
                  <a:pt x="10789" y="11466"/>
                  <a:pt x="10794" y="11451"/>
                </a:cubicBezTo>
                <a:cubicBezTo>
                  <a:pt x="10798" y="11436"/>
                  <a:pt x="10809" y="11463"/>
                  <a:pt x="10819" y="11512"/>
                </a:cubicBezTo>
                <a:cubicBezTo>
                  <a:pt x="10847" y="11656"/>
                  <a:pt x="10891" y="11693"/>
                  <a:pt x="11017" y="11693"/>
                </a:cubicBezTo>
                <a:cubicBezTo>
                  <a:pt x="11138" y="11693"/>
                  <a:pt x="11232" y="11636"/>
                  <a:pt x="11275" y="11531"/>
                </a:cubicBezTo>
                <a:cubicBezTo>
                  <a:pt x="11342" y="11370"/>
                  <a:pt x="11354" y="11019"/>
                  <a:pt x="11304" y="10685"/>
                </a:cubicBezTo>
                <a:cubicBezTo>
                  <a:pt x="11268" y="10436"/>
                  <a:pt x="11221" y="10301"/>
                  <a:pt x="11107" y="10109"/>
                </a:cubicBezTo>
                <a:cubicBezTo>
                  <a:pt x="11062" y="10032"/>
                  <a:pt x="11024" y="9955"/>
                  <a:pt x="11024" y="9938"/>
                </a:cubicBezTo>
                <a:cubicBezTo>
                  <a:pt x="11024" y="9846"/>
                  <a:pt x="11159" y="9636"/>
                  <a:pt x="11351" y="9429"/>
                </a:cubicBezTo>
                <a:cubicBezTo>
                  <a:pt x="11418" y="9357"/>
                  <a:pt x="11424" y="9342"/>
                  <a:pt x="11444" y="9200"/>
                </a:cubicBezTo>
                <a:cubicBezTo>
                  <a:pt x="11456" y="9117"/>
                  <a:pt x="11463" y="9042"/>
                  <a:pt x="11461" y="9034"/>
                </a:cubicBezTo>
                <a:cubicBezTo>
                  <a:pt x="11453" y="9008"/>
                  <a:pt x="11263" y="9260"/>
                  <a:pt x="11148" y="9448"/>
                </a:cubicBezTo>
                <a:cubicBezTo>
                  <a:pt x="11019" y="9659"/>
                  <a:pt x="10995" y="9741"/>
                  <a:pt x="10995" y="9966"/>
                </a:cubicBezTo>
                <a:cubicBezTo>
                  <a:pt x="10995" y="10192"/>
                  <a:pt x="11011" y="10266"/>
                  <a:pt x="11089" y="10409"/>
                </a:cubicBezTo>
                <a:cubicBezTo>
                  <a:pt x="11164" y="10545"/>
                  <a:pt x="11270" y="10850"/>
                  <a:pt x="11293" y="10994"/>
                </a:cubicBezTo>
                <a:cubicBezTo>
                  <a:pt x="11311" y="11107"/>
                  <a:pt x="11298" y="11169"/>
                  <a:pt x="11234" y="11265"/>
                </a:cubicBezTo>
                <a:cubicBezTo>
                  <a:pt x="11198" y="11319"/>
                  <a:pt x="11162" y="11339"/>
                  <a:pt x="11053" y="11351"/>
                </a:cubicBezTo>
                <a:cubicBezTo>
                  <a:pt x="10887" y="11369"/>
                  <a:pt x="10860" y="11343"/>
                  <a:pt x="10833" y="11137"/>
                </a:cubicBezTo>
                <a:cubicBezTo>
                  <a:pt x="10801" y="10892"/>
                  <a:pt x="10765" y="9838"/>
                  <a:pt x="10764" y="9139"/>
                </a:cubicBezTo>
                <a:lnTo>
                  <a:pt x="10764" y="8906"/>
                </a:lnTo>
                <a:close/>
                <a:moveTo>
                  <a:pt x="1541" y="8939"/>
                </a:moveTo>
                <a:lnTo>
                  <a:pt x="1506" y="9072"/>
                </a:lnTo>
                <a:lnTo>
                  <a:pt x="1470" y="9205"/>
                </a:lnTo>
                <a:lnTo>
                  <a:pt x="1477" y="9614"/>
                </a:lnTo>
                <a:cubicBezTo>
                  <a:pt x="1480" y="9839"/>
                  <a:pt x="1491" y="10295"/>
                  <a:pt x="1502" y="10628"/>
                </a:cubicBezTo>
                <a:cubicBezTo>
                  <a:pt x="1513" y="10961"/>
                  <a:pt x="1523" y="11348"/>
                  <a:pt x="1523" y="11489"/>
                </a:cubicBezTo>
                <a:cubicBezTo>
                  <a:pt x="1523" y="11723"/>
                  <a:pt x="1524" y="11738"/>
                  <a:pt x="1539" y="11688"/>
                </a:cubicBezTo>
                <a:cubicBezTo>
                  <a:pt x="1548" y="11658"/>
                  <a:pt x="1559" y="11526"/>
                  <a:pt x="1565" y="11379"/>
                </a:cubicBezTo>
                <a:cubicBezTo>
                  <a:pt x="1574" y="11169"/>
                  <a:pt x="1572" y="10954"/>
                  <a:pt x="1553" y="10161"/>
                </a:cubicBezTo>
                <a:cubicBezTo>
                  <a:pt x="1540" y="9631"/>
                  <a:pt x="1532" y="9138"/>
                  <a:pt x="1536" y="9067"/>
                </a:cubicBezTo>
                <a:lnTo>
                  <a:pt x="1541" y="8939"/>
                </a:lnTo>
                <a:close/>
                <a:moveTo>
                  <a:pt x="4723" y="8939"/>
                </a:moveTo>
                <a:lnTo>
                  <a:pt x="4686" y="9072"/>
                </a:lnTo>
                <a:lnTo>
                  <a:pt x="4651" y="9205"/>
                </a:lnTo>
                <a:lnTo>
                  <a:pt x="4656" y="9614"/>
                </a:lnTo>
                <a:cubicBezTo>
                  <a:pt x="4660" y="9839"/>
                  <a:pt x="4672" y="10295"/>
                  <a:pt x="4683" y="10628"/>
                </a:cubicBezTo>
                <a:cubicBezTo>
                  <a:pt x="4694" y="10961"/>
                  <a:pt x="4703" y="11348"/>
                  <a:pt x="4703" y="11489"/>
                </a:cubicBezTo>
                <a:cubicBezTo>
                  <a:pt x="4703" y="11723"/>
                  <a:pt x="4705" y="11738"/>
                  <a:pt x="4720" y="11688"/>
                </a:cubicBezTo>
                <a:cubicBezTo>
                  <a:pt x="4729" y="11658"/>
                  <a:pt x="4740" y="11526"/>
                  <a:pt x="4746" y="11379"/>
                </a:cubicBezTo>
                <a:cubicBezTo>
                  <a:pt x="4755" y="11169"/>
                  <a:pt x="4753" y="10954"/>
                  <a:pt x="4734" y="10161"/>
                </a:cubicBezTo>
                <a:cubicBezTo>
                  <a:pt x="4721" y="9631"/>
                  <a:pt x="4714" y="9138"/>
                  <a:pt x="4717" y="9067"/>
                </a:cubicBezTo>
                <a:lnTo>
                  <a:pt x="4723" y="8939"/>
                </a:lnTo>
                <a:close/>
                <a:moveTo>
                  <a:pt x="6063" y="8939"/>
                </a:moveTo>
                <a:lnTo>
                  <a:pt x="6026" y="9072"/>
                </a:lnTo>
                <a:lnTo>
                  <a:pt x="5991" y="9205"/>
                </a:lnTo>
                <a:lnTo>
                  <a:pt x="5998" y="9614"/>
                </a:lnTo>
                <a:cubicBezTo>
                  <a:pt x="6001" y="9839"/>
                  <a:pt x="6012" y="10295"/>
                  <a:pt x="6023" y="10628"/>
                </a:cubicBezTo>
                <a:cubicBezTo>
                  <a:pt x="6034" y="10961"/>
                  <a:pt x="6043" y="11348"/>
                  <a:pt x="6043" y="11489"/>
                </a:cubicBezTo>
                <a:cubicBezTo>
                  <a:pt x="6043" y="11723"/>
                  <a:pt x="6045" y="11738"/>
                  <a:pt x="6060" y="11688"/>
                </a:cubicBezTo>
                <a:cubicBezTo>
                  <a:pt x="6069" y="11658"/>
                  <a:pt x="6080" y="11526"/>
                  <a:pt x="6086" y="11379"/>
                </a:cubicBezTo>
                <a:cubicBezTo>
                  <a:pt x="6095" y="11169"/>
                  <a:pt x="6093" y="10954"/>
                  <a:pt x="6074" y="10161"/>
                </a:cubicBezTo>
                <a:cubicBezTo>
                  <a:pt x="6061" y="9631"/>
                  <a:pt x="6054" y="9138"/>
                  <a:pt x="6057" y="9067"/>
                </a:cubicBezTo>
                <a:lnTo>
                  <a:pt x="6063" y="8939"/>
                </a:lnTo>
                <a:close/>
                <a:moveTo>
                  <a:pt x="8284" y="8939"/>
                </a:moveTo>
                <a:lnTo>
                  <a:pt x="8247" y="9072"/>
                </a:lnTo>
                <a:lnTo>
                  <a:pt x="8211" y="9205"/>
                </a:lnTo>
                <a:lnTo>
                  <a:pt x="8218" y="9614"/>
                </a:lnTo>
                <a:cubicBezTo>
                  <a:pt x="8221" y="9839"/>
                  <a:pt x="8233" y="10295"/>
                  <a:pt x="8244" y="10628"/>
                </a:cubicBezTo>
                <a:cubicBezTo>
                  <a:pt x="8255" y="10961"/>
                  <a:pt x="8264" y="11348"/>
                  <a:pt x="8264" y="11489"/>
                </a:cubicBezTo>
                <a:cubicBezTo>
                  <a:pt x="8264" y="11723"/>
                  <a:pt x="8265" y="11738"/>
                  <a:pt x="8280" y="11688"/>
                </a:cubicBezTo>
                <a:cubicBezTo>
                  <a:pt x="8289" y="11658"/>
                  <a:pt x="8300" y="11526"/>
                  <a:pt x="8306" y="11379"/>
                </a:cubicBezTo>
                <a:cubicBezTo>
                  <a:pt x="8315" y="11169"/>
                  <a:pt x="8314" y="10954"/>
                  <a:pt x="8295" y="10161"/>
                </a:cubicBezTo>
                <a:cubicBezTo>
                  <a:pt x="8282" y="9631"/>
                  <a:pt x="8273" y="9138"/>
                  <a:pt x="8277" y="9067"/>
                </a:cubicBezTo>
                <a:lnTo>
                  <a:pt x="8284" y="8939"/>
                </a:lnTo>
                <a:close/>
                <a:moveTo>
                  <a:pt x="17927" y="8944"/>
                </a:moveTo>
                <a:cubicBezTo>
                  <a:pt x="17923" y="8925"/>
                  <a:pt x="17919" y="8934"/>
                  <a:pt x="17910" y="8958"/>
                </a:cubicBezTo>
                <a:cubicBezTo>
                  <a:pt x="17902" y="8982"/>
                  <a:pt x="17888" y="9047"/>
                  <a:pt x="17879" y="9101"/>
                </a:cubicBezTo>
                <a:cubicBezTo>
                  <a:pt x="17871" y="9154"/>
                  <a:pt x="17850" y="9256"/>
                  <a:pt x="17830" y="9329"/>
                </a:cubicBezTo>
                <a:cubicBezTo>
                  <a:pt x="17800" y="9440"/>
                  <a:pt x="17788" y="9462"/>
                  <a:pt x="17756" y="9462"/>
                </a:cubicBezTo>
                <a:cubicBezTo>
                  <a:pt x="17722" y="9462"/>
                  <a:pt x="17708" y="9438"/>
                  <a:pt x="17647" y="9243"/>
                </a:cubicBezTo>
                <a:lnTo>
                  <a:pt x="17577" y="9020"/>
                </a:lnTo>
                <a:lnTo>
                  <a:pt x="17551" y="9191"/>
                </a:lnTo>
                <a:lnTo>
                  <a:pt x="17526" y="9362"/>
                </a:lnTo>
                <a:lnTo>
                  <a:pt x="17561" y="9519"/>
                </a:lnTo>
                <a:cubicBezTo>
                  <a:pt x="17664" y="9975"/>
                  <a:pt x="17746" y="10818"/>
                  <a:pt x="17746" y="11427"/>
                </a:cubicBezTo>
                <a:cubicBezTo>
                  <a:pt x="17746" y="11534"/>
                  <a:pt x="17749" y="11647"/>
                  <a:pt x="17753" y="11679"/>
                </a:cubicBezTo>
                <a:cubicBezTo>
                  <a:pt x="17759" y="11734"/>
                  <a:pt x="17760" y="11735"/>
                  <a:pt x="17772" y="11679"/>
                </a:cubicBezTo>
                <a:cubicBezTo>
                  <a:pt x="17805" y="11529"/>
                  <a:pt x="17803" y="10923"/>
                  <a:pt x="17767" y="10304"/>
                </a:cubicBezTo>
                <a:cubicBezTo>
                  <a:pt x="17748" y="9979"/>
                  <a:pt x="17747" y="9950"/>
                  <a:pt x="17763" y="9919"/>
                </a:cubicBezTo>
                <a:cubicBezTo>
                  <a:pt x="17772" y="9900"/>
                  <a:pt x="17801" y="9839"/>
                  <a:pt x="17827" y="9781"/>
                </a:cubicBezTo>
                <a:lnTo>
                  <a:pt x="17875" y="9671"/>
                </a:lnTo>
                <a:lnTo>
                  <a:pt x="17916" y="9743"/>
                </a:lnTo>
                <a:cubicBezTo>
                  <a:pt x="17979" y="9848"/>
                  <a:pt x="18035" y="9859"/>
                  <a:pt x="18068" y="9771"/>
                </a:cubicBezTo>
                <a:cubicBezTo>
                  <a:pt x="18100" y="9686"/>
                  <a:pt x="18126" y="9425"/>
                  <a:pt x="18126" y="9186"/>
                </a:cubicBezTo>
                <a:cubicBezTo>
                  <a:pt x="18126" y="8981"/>
                  <a:pt x="18108" y="8973"/>
                  <a:pt x="18081" y="9167"/>
                </a:cubicBezTo>
                <a:cubicBezTo>
                  <a:pt x="18063" y="9292"/>
                  <a:pt x="18057" y="9315"/>
                  <a:pt x="18024" y="9324"/>
                </a:cubicBezTo>
                <a:cubicBezTo>
                  <a:pt x="17982" y="9336"/>
                  <a:pt x="17951" y="9251"/>
                  <a:pt x="17941" y="9101"/>
                </a:cubicBezTo>
                <a:cubicBezTo>
                  <a:pt x="17935" y="9008"/>
                  <a:pt x="17931" y="8962"/>
                  <a:pt x="17927" y="8944"/>
                </a:cubicBezTo>
                <a:close/>
                <a:moveTo>
                  <a:pt x="13372" y="8991"/>
                </a:moveTo>
                <a:lnTo>
                  <a:pt x="13348" y="9110"/>
                </a:lnTo>
                <a:cubicBezTo>
                  <a:pt x="13335" y="9174"/>
                  <a:pt x="13322" y="9229"/>
                  <a:pt x="13319" y="9229"/>
                </a:cubicBezTo>
                <a:cubicBezTo>
                  <a:pt x="13315" y="9229"/>
                  <a:pt x="13297" y="9190"/>
                  <a:pt x="13279" y="9143"/>
                </a:cubicBezTo>
                <a:cubicBezTo>
                  <a:pt x="13261" y="9097"/>
                  <a:pt x="13243" y="9058"/>
                  <a:pt x="13239" y="9058"/>
                </a:cubicBezTo>
                <a:cubicBezTo>
                  <a:pt x="13228" y="9058"/>
                  <a:pt x="13181" y="9293"/>
                  <a:pt x="13188" y="9315"/>
                </a:cubicBezTo>
                <a:cubicBezTo>
                  <a:pt x="13191" y="9324"/>
                  <a:pt x="13210" y="9374"/>
                  <a:pt x="13232" y="9429"/>
                </a:cubicBezTo>
                <a:cubicBezTo>
                  <a:pt x="13266" y="9516"/>
                  <a:pt x="13272" y="9524"/>
                  <a:pt x="13281" y="9476"/>
                </a:cubicBezTo>
                <a:cubicBezTo>
                  <a:pt x="13286" y="9447"/>
                  <a:pt x="13298" y="9388"/>
                  <a:pt x="13308" y="9348"/>
                </a:cubicBezTo>
                <a:lnTo>
                  <a:pt x="13323" y="9277"/>
                </a:lnTo>
                <a:lnTo>
                  <a:pt x="13351" y="9348"/>
                </a:lnTo>
                <a:cubicBezTo>
                  <a:pt x="13367" y="9386"/>
                  <a:pt x="13386" y="9426"/>
                  <a:pt x="13392" y="9438"/>
                </a:cubicBezTo>
                <a:cubicBezTo>
                  <a:pt x="13402" y="9459"/>
                  <a:pt x="13463" y="9207"/>
                  <a:pt x="13454" y="9181"/>
                </a:cubicBezTo>
                <a:cubicBezTo>
                  <a:pt x="13452" y="9175"/>
                  <a:pt x="13432" y="9130"/>
                  <a:pt x="13410" y="9082"/>
                </a:cubicBezTo>
                <a:lnTo>
                  <a:pt x="13372" y="8991"/>
                </a:lnTo>
                <a:close/>
                <a:moveTo>
                  <a:pt x="2194" y="9024"/>
                </a:moveTo>
                <a:cubicBezTo>
                  <a:pt x="2190" y="9024"/>
                  <a:pt x="2179" y="9069"/>
                  <a:pt x="2169" y="9124"/>
                </a:cubicBezTo>
                <a:cubicBezTo>
                  <a:pt x="2148" y="9248"/>
                  <a:pt x="2139" y="9252"/>
                  <a:pt x="2097" y="9143"/>
                </a:cubicBezTo>
                <a:cubicBezTo>
                  <a:pt x="2079" y="9097"/>
                  <a:pt x="2062" y="9058"/>
                  <a:pt x="2059" y="9058"/>
                </a:cubicBezTo>
                <a:cubicBezTo>
                  <a:pt x="2057" y="9058"/>
                  <a:pt x="2044" y="9119"/>
                  <a:pt x="2030" y="9191"/>
                </a:cubicBezTo>
                <a:lnTo>
                  <a:pt x="2004" y="9319"/>
                </a:lnTo>
                <a:lnTo>
                  <a:pt x="2045" y="9424"/>
                </a:lnTo>
                <a:cubicBezTo>
                  <a:pt x="2068" y="9481"/>
                  <a:pt x="2091" y="9528"/>
                  <a:pt x="2095" y="9529"/>
                </a:cubicBezTo>
                <a:cubicBezTo>
                  <a:pt x="2098" y="9529"/>
                  <a:pt x="2110" y="9476"/>
                  <a:pt x="2121" y="9410"/>
                </a:cubicBezTo>
                <a:cubicBezTo>
                  <a:pt x="2143" y="9285"/>
                  <a:pt x="2145" y="9285"/>
                  <a:pt x="2194" y="9400"/>
                </a:cubicBezTo>
                <a:cubicBezTo>
                  <a:pt x="2209" y="9434"/>
                  <a:pt x="2223" y="9462"/>
                  <a:pt x="2225" y="9462"/>
                </a:cubicBezTo>
                <a:cubicBezTo>
                  <a:pt x="2228" y="9462"/>
                  <a:pt x="2242" y="9406"/>
                  <a:pt x="2256" y="9334"/>
                </a:cubicBezTo>
                <a:lnTo>
                  <a:pt x="2282" y="9200"/>
                </a:lnTo>
                <a:lnTo>
                  <a:pt x="2242" y="9110"/>
                </a:lnTo>
                <a:cubicBezTo>
                  <a:pt x="2221" y="9062"/>
                  <a:pt x="2199" y="9024"/>
                  <a:pt x="2194" y="9024"/>
                </a:cubicBezTo>
                <a:close/>
                <a:moveTo>
                  <a:pt x="12027" y="9024"/>
                </a:moveTo>
                <a:cubicBezTo>
                  <a:pt x="12022" y="9024"/>
                  <a:pt x="12011" y="9069"/>
                  <a:pt x="12001" y="9124"/>
                </a:cubicBezTo>
                <a:cubicBezTo>
                  <a:pt x="11980" y="9248"/>
                  <a:pt x="11972" y="9252"/>
                  <a:pt x="11929" y="9143"/>
                </a:cubicBezTo>
                <a:cubicBezTo>
                  <a:pt x="11911" y="9097"/>
                  <a:pt x="11894" y="9058"/>
                  <a:pt x="11891" y="9058"/>
                </a:cubicBezTo>
                <a:cubicBezTo>
                  <a:pt x="11889" y="9058"/>
                  <a:pt x="11876" y="9119"/>
                  <a:pt x="11862" y="9191"/>
                </a:cubicBezTo>
                <a:lnTo>
                  <a:pt x="11837" y="9319"/>
                </a:lnTo>
                <a:lnTo>
                  <a:pt x="11877" y="9424"/>
                </a:lnTo>
                <a:cubicBezTo>
                  <a:pt x="11900" y="9481"/>
                  <a:pt x="11923" y="9528"/>
                  <a:pt x="11927" y="9529"/>
                </a:cubicBezTo>
                <a:cubicBezTo>
                  <a:pt x="11930" y="9529"/>
                  <a:pt x="11942" y="9476"/>
                  <a:pt x="11953" y="9410"/>
                </a:cubicBezTo>
                <a:cubicBezTo>
                  <a:pt x="11975" y="9285"/>
                  <a:pt x="11977" y="9285"/>
                  <a:pt x="12027" y="9400"/>
                </a:cubicBezTo>
                <a:cubicBezTo>
                  <a:pt x="12041" y="9434"/>
                  <a:pt x="12055" y="9462"/>
                  <a:pt x="12058" y="9462"/>
                </a:cubicBezTo>
                <a:cubicBezTo>
                  <a:pt x="12060" y="9462"/>
                  <a:pt x="12074" y="9406"/>
                  <a:pt x="12089" y="9334"/>
                </a:cubicBezTo>
                <a:lnTo>
                  <a:pt x="12114" y="9200"/>
                </a:lnTo>
                <a:lnTo>
                  <a:pt x="12074" y="9110"/>
                </a:lnTo>
                <a:cubicBezTo>
                  <a:pt x="12053" y="9062"/>
                  <a:pt x="12031" y="9024"/>
                  <a:pt x="12027" y="9024"/>
                </a:cubicBezTo>
                <a:close/>
                <a:moveTo>
                  <a:pt x="18504" y="9024"/>
                </a:moveTo>
                <a:cubicBezTo>
                  <a:pt x="18496" y="9024"/>
                  <a:pt x="18463" y="9230"/>
                  <a:pt x="18452" y="9348"/>
                </a:cubicBezTo>
                <a:cubicBezTo>
                  <a:pt x="18448" y="9397"/>
                  <a:pt x="18458" y="9494"/>
                  <a:pt x="18486" y="9657"/>
                </a:cubicBezTo>
                <a:cubicBezTo>
                  <a:pt x="18565" y="10120"/>
                  <a:pt x="18634" y="10883"/>
                  <a:pt x="18644" y="11422"/>
                </a:cubicBezTo>
                <a:cubicBezTo>
                  <a:pt x="18649" y="11694"/>
                  <a:pt x="18651" y="11731"/>
                  <a:pt x="18662" y="11679"/>
                </a:cubicBezTo>
                <a:cubicBezTo>
                  <a:pt x="18712" y="11447"/>
                  <a:pt x="18684" y="10401"/>
                  <a:pt x="18609" y="9676"/>
                </a:cubicBezTo>
                <a:cubicBezTo>
                  <a:pt x="18580" y="9406"/>
                  <a:pt x="18519" y="9024"/>
                  <a:pt x="18504" y="9024"/>
                </a:cubicBezTo>
                <a:close/>
                <a:moveTo>
                  <a:pt x="960" y="9862"/>
                </a:moveTo>
                <a:lnTo>
                  <a:pt x="932" y="9976"/>
                </a:lnTo>
                <a:cubicBezTo>
                  <a:pt x="901" y="10099"/>
                  <a:pt x="907" y="10099"/>
                  <a:pt x="839" y="9957"/>
                </a:cubicBezTo>
                <a:cubicBezTo>
                  <a:pt x="824" y="9927"/>
                  <a:pt x="818" y="9940"/>
                  <a:pt x="798" y="10023"/>
                </a:cubicBezTo>
                <a:cubicBezTo>
                  <a:pt x="785" y="10079"/>
                  <a:pt x="773" y="10138"/>
                  <a:pt x="773" y="10157"/>
                </a:cubicBezTo>
                <a:cubicBezTo>
                  <a:pt x="773" y="10175"/>
                  <a:pt x="792" y="10240"/>
                  <a:pt x="815" y="10299"/>
                </a:cubicBezTo>
                <a:cubicBezTo>
                  <a:pt x="838" y="10359"/>
                  <a:pt x="858" y="10408"/>
                  <a:pt x="859" y="10409"/>
                </a:cubicBezTo>
                <a:cubicBezTo>
                  <a:pt x="859" y="10410"/>
                  <a:pt x="870" y="10355"/>
                  <a:pt x="881" y="10290"/>
                </a:cubicBezTo>
                <a:cubicBezTo>
                  <a:pt x="906" y="10149"/>
                  <a:pt x="915" y="10147"/>
                  <a:pt x="957" y="10257"/>
                </a:cubicBezTo>
                <a:lnTo>
                  <a:pt x="990" y="10337"/>
                </a:lnTo>
                <a:lnTo>
                  <a:pt x="1016" y="10199"/>
                </a:lnTo>
                <a:cubicBezTo>
                  <a:pt x="1031" y="10124"/>
                  <a:pt x="1042" y="10060"/>
                  <a:pt x="1040" y="10057"/>
                </a:cubicBezTo>
                <a:cubicBezTo>
                  <a:pt x="1039" y="10054"/>
                  <a:pt x="1020" y="10009"/>
                  <a:pt x="999" y="9957"/>
                </a:cubicBezTo>
                <a:lnTo>
                  <a:pt x="960" y="9862"/>
                </a:lnTo>
                <a:close/>
                <a:moveTo>
                  <a:pt x="2192" y="10009"/>
                </a:moveTo>
                <a:cubicBezTo>
                  <a:pt x="2189" y="10011"/>
                  <a:pt x="2185" y="10028"/>
                  <a:pt x="2180" y="10047"/>
                </a:cubicBezTo>
                <a:cubicBezTo>
                  <a:pt x="2171" y="10090"/>
                  <a:pt x="2162" y="10171"/>
                  <a:pt x="2162" y="10233"/>
                </a:cubicBezTo>
                <a:cubicBezTo>
                  <a:pt x="2162" y="10322"/>
                  <a:pt x="2156" y="10358"/>
                  <a:pt x="2131" y="10404"/>
                </a:cubicBezTo>
                <a:cubicBezTo>
                  <a:pt x="2061" y="10534"/>
                  <a:pt x="2007" y="10708"/>
                  <a:pt x="1979" y="10894"/>
                </a:cubicBezTo>
                <a:cubicBezTo>
                  <a:pt x="1963" y="10998"/>
                  <a:pt x="1952" y="11108"/>
                  <a:pt x="1954" y="11141"/>
                </a:cubicBezTo>
                <a:cubicBezTo>
                  <a:pt x="1958" y="11215"/>
                  <a:pt x="2033" y="11320"/>
                  <a:pt x="2085" y="11322"/>
                </a:cubicBezTo>
                <a:cubicBezTo>
                  <a:pt x="2112" y="11324"/>
                  <a:pt x="2130" y="11296"/>
                  <a:pt x="2155" y="11222"/>
                </a:cubicBezTo>
                <a:cubicBezTo>
                  <a:pt x="2190" y="11117"/>
                  <a:pt x="2213" y="11131"/>
                  <a:pt x="2213" y="11260"/>
                </a:cubicBezTo>
                <a:cubicBezTo>
                  <a:pt x="2213" y="11396"/>
                  <a:pt x="2245" y="11589"/>
                  <a:pt x="2276" y="11641"/>
                </a:cubicBezTo>
                <a:cubicBezTo>
                  <a:pt x="2316" y="11708"/>
                  <a:pt x="2398" y="11710"/>
                  <a:pt x="2452" y="11646"/>
                </a:cubicBezTo>
                <a:cubicBezTo>
                  <a:pt x="2475" y="11619"/>
                  <a:pt x="2525" y="11525"/>
                  <a:pt x="2563" y="11441"/>
                </a:cubicBezTo>
                <a:cubicBezTo>
                  <a:pt x="2602" y="11357"/>
                  <a:pt x="2642" y="11289"/>
                  <a:pt x="2652" y="11289"/>
                </a:cubicBezTo>
                <a:cubicBezTo>
                  <a:pt x="2662" y="11289"/>
                  <a:pt x="2701" y="11373"/>
                  <a:pt x="2741" y="11474"/>
                </a:cubicBezTo>
                <a:cubicBezTo>
                  <a:pt x="2822" y="11683"/>
                  <a:pt x="2854" y="11711"/>
                  <a:pt x="2959" y="11684"/>
                </a:cubicBezTo>
                <a:cubicBezTo>
                  <a:pt x="3057" y="11659"/>
                  <a:pt x="3082" y="11613"/>
                  <a:pt x="3112" y="11408"/>
                </a:cubicBezTo>
                <a:cubicBezTo>
                  <a:pt x="3145" y="11183"/>
                  <a:pt x="3146" y="10899"/>
                  <a:pt x="3115" y="10666"/>
                </a:cubicBezTo>
                <a:lnTo>
                  <a:pt x="3093" y="10499"/>
                </a:lnTo>
                <a:lnTo>
                  <a:pt x="3066" y="10647"/>
                </a:lnTo>
                <a:cubicBezTo>
                  <a:pt x="3043" y="10776"/>
                  <a:pt x="3041" y="10803"/>
                  <a:pt x="3053" y="10865"/>
                </a:cubicBezTo>
                <a:cubicBezTo>
                  <a:pt x="3060" y="10905"/>
                  <a:pt x="3074" y="10986"/>
                  <a:pt x="3084" y="11051"/>
                </a:cubicBezTo>
                <a:cubicBezTo>
                  <a:pt x="3101" y="11166"/>
                  <a:pt x="3101" y="11175"/>
                  <a:pt x="3081" y="11232"/>
                </a:cubicBezTo>
                <a:cubicBezTo>
                  <a:pt x="3048" y="11328"/>
                  <a:pt x="2983" y="11367"/>
                  <a:pt x="2900" y="11346"/>
                </a:cubicBezTo>
                <a:cubicBezTo>
                  <a:pt x="2823" y="11326"/>
                  <a:pt x="2778" y="11271"/>
                  <a:pt x="2755" y="11175"/>
                </a:cubicBezTo>
                <a:cubicBezTo>
                  <a:pt x="2745" y="11134"/>
                  <a:pt x="2747" y="11114"/>
                  <a:pt x="2772" y="11056"/>
                </a:cubicBezTo>
                <a:cubicBezTo>
                  <a:pt x="2809" y="10965"/>
                  <a:pt x="2825" y="10820"/>
                  <a:pt x="2810" y="10713"/>
                </a:cubicBezTo>
                <a:cubicBezTo>
                  <a:pt x="2778" y="10499"/>
                  <a:pt x="2634" y="10408"/>
                  <a:pt x="2553" y="10551"/>
                </a:cubicBezTo>
                <a:cubicBezTo>
                  <a:pt x="2526" y="10600"/>
                  <a:pt x="2501" y="10674"/>
                  <a:pt x="2490" y="10747"/>
                </a:cubicBezTo>
                <a:lnTo>
                  <a:pt x="2472" y="10865"/>
                </a:lnTo>
                <a:lnTo>
                  <a:pt x="2510" y="10923"/>
                </a:lnTo>
                <a:cubicBezTo>
                  <a:pt x="2530" y="10953"/>
                  <a:pt x="2557" y="11010"/>
                  <a:pt x="2567" y="11051"/>
                </a:cubicBezTo>
                <a:cubicBezTo>
                  <a:pt x="2587" y="11126"/>
                  <a:pt x="2587" y="11128"/>
                  <a:pt x="2563" y="11189"/>
                </a:cubicBezTo>
                <a:cubicBezTo>
                  <a:pt x="2528" y="11280"/>
                  <a:pt x="2477" y="11327"/>
                  <a:pt x="2393" y="11346"/>
                </a:cubicBezTo>
                <a:cubicBezTo>
                  <a:pt x="2264" y="11375"/>
                  <a:pt x="2258" y="11346"/>
                  <a:pt x="2221" y="10499"/>
                </a:cubicBezTo>
                <a:cubicBezTo>
                  <a:pt x="2204" y="10110"/>
                  <a:pt x="2200" y="10004"/>
                  <a:pt x="2192" y="10009"/>
                </a:cubicBezTo>
                <a:close/>
                <a:moveTo>
                  <a:pt x="12024" y="10009"/>
                </a:moveTo>
                <a:cubicBezTo>
                  <a:pt x="12021" y="10011"/>
                  <a:pt x="12017" y="10028"/>
                  <a:pt x="12013" y="10047"/>
                </a:cubicBezTo>
                <a:cubicBezTo>
                  <a:pt x="12003" y="10090"/>
                  <a:pt x="11996" y="10171"/>
                  <a:pt x="11996" y="10233"/>
                </a:cubicBezTo>
                <a:cubicBezTo>
                  <a:pt x="11995" y="10322"/>
                  <a:pt x="11988" y="10358"/>
                  <a:pt x="11963" y="10404"/>
                </a:cubicBezTo>
                <a:cubicBezTo>
                  <a:pt x="11893" y="10534"/>
                  <a:pt x="11839" y="10708"/>
                  <a:pt x="11811" y="10894"/>
                </a:cubicBezTo>
                <a:cubicBezTo>
                  <a:pt x="11796" y="10998"/>
                  <a:pt x="11784" y="11108"/>
                  <a:pt x="11786" y="11141"/>
                </a:cubicBezTo>
                <a:cubicBezTo>
                  <a:pt x="11790" y="11215"/>
                  <a:pt x="11865" y="11320"/>
                  <a:pt x="11917" y="11322"/>
                </a:cubicBezTo>
                <a:cubicBezTo>
                  <a:pt x="11944" y="11324"/>
                  <a:pt x="11964" y="11296"/>
                  <a:pt x="11989" y="11222"/>
                </a:cubicBezTo>
                <a:cubicBezTo>
                  <a:pt x="12024" y="11117"/>
                  <a:pt x="12045" y="11131"/>
                  <a:pt x="12045" y="11260"/>
                </a:cubicBezTo>
                <a:cubicBezTo>
                  <a:pt x="12045" y="11400"/>
                  <a:pt x="12077" y="11588"/>
                  <a:pt x="12110" y="11641"/>
                </a:cubicBezTo>
                <a:cubicBezTo>
                  <a:pt x="12180" y="11753"/>
                  <a:pt x="12255" y="11691"/>
                  <a:pt x="12308" y="11474"/>
                </a:cubicBezTo>
                <a:cubicBezTo>
                  <a:pt x="12324" y="11411"/>
                  <a:pt x="12343" y="11355"/>
                  <a:pt x="12350" y="11355"/>
                </a:cubicBezTo>
                <a:cubicBezTo>
                  <a:pt x="12358" y="11355"/>
                  <a:pt x="12384" y="11411"/>
                  <a:pt x="12411" y="11479"/>
                </a:cubicBezTo>
                <a:cubicBezTo>
                  <a:pt x="12437" y="11547"/>
                  <a:pt x="12479" y="11650"/>
                  <a:pt x="12504" y="11703"/>
                </a:cubicBezTo>
                <a:cubicBezTo>
                  <a:pt x="12565" y="11835"/>
                  <a:pt x="12598" y="11830"/>
                  <a:pt x="12615" y="11688"/>
                </a:cubicBezTo>
                <a:cubicBezTo>
                  <a:pt x="12637" y="11498"/>
                  <a:pt x="12642" y="11489"/>
                  <a:pt x="12690" y="11579"/>
                </a:cubicBezTo>
                <a:cubicBezTo>
                  <a:pt x="12743" y="11680"/>
                  <a:pt x="12819" y="11719"/>
                  <a:pt x="12868" y="11665"/>
                </a:cubicBezTo>
                <a:cubicBezTo>
                  <a:pt x="12888" y="11642"/>
                  <a:pt x="12924" y="11567"/>
                  <a:pt x="12947" y="11503"/>
                </a:cubicBezTo>
                <a:lnTo>
                  <a:pt x="12988" y="11389"/>
                </a:lnTo>
                <a:lnTo>
                  <a:pt x="13020" y="11508"/>
                </a:lnTo>
                <a:cubicBezTo>
                  <a:pt x="13075" y="11708"/>
                  <a:pt x="13119" y="11732"/>
                  <a:pt x="13247" y="11641"/>
                </a:cubicBezTo>
                <a:cubicBezTo>
                  <a:pt x="13358" y="11562"/>
                  <a:pt x="13404" y="11479"/>
                  <a:pt x="13427" y="11303"/>
                </a:cubicBezTo>
                <a:cubicBezTo>
                  <a:pt x="13455" y="11087"/>
                  <a:pt x="13460" y="10866"/>
                  <a:pt x="13441" y="10623"/>
                </a:cubicBezTo>
                <a:cubicBezTo>
                  <a:pt x="13414" y="10261"/>
                  <a:pt x="13352" y="10009"/>
                  <a:pt x="13302" y="10052"/>
                </a:cubicBezTo>
                <a:cubicBezTo>
                  <a:pt x="13274" y="10075"/>
                  <a:pt x="13238" y="10281"/>
                  <a:pt x="13219" y="10523"/>
                </a:cubicBezTo>
                <a:cubicBezTo>
                  <a:pt x="13189" y="10897"/>
                  <a:pt x="13205" y="11018"/>
                  <a:pt x="13284" y="11018"/>
                </a:cubicBezTo>
                <a:cubicBezTo>
                  <a:pt x="13323" y="11018"/>
                  <a:pt x="13336" y="11005"/>
                  <a:pt x="13361" y="10918"/>
                </a:cubicBezTo>
                <a:lnTo>
                  <a:pt x="13391" y="10813"/>
                </a:lnTo>
                <a:lnTo>
                  <a:pt x="13407" y="10885"/>
                </a:lnTo>
                <a:cubicBezTo>
                  <a:pt x="13417" y="10925"/>
                  <a:pt x="13426" y="10987"/>
                  <a:pt x="13426" y="11022"/>
                </a:cubicBezTo>
                <a:cubicBezTo>
                  <a:pt x="13426" y="11159"/>
                  <a:pt x="13313" y="11309"/>
                  <a:pt x="13186" y="11341"/>
                </a:cubicBezTo>
                <a:cubicBezTo>
                  <a:pt x="13097" y="11364"/>
                  <a:pt x="13071" y="11331"/>
                  <a:pt x="13036" y="11146"/>
                </a:cubicBezTo>
                <a:lnTo>
                  <a:pt x="13012" y="11022"/>
                </a:lnTo>
                <a:lnTo>
                  <a:pt x="12970" y="11151"/>
                </a:lnTo>
                <a:cubicBezTo>
                  <a:pt x="12920" y="11307"/>
                  <a:pt x="12860" y="11371"/>
                  <a:pt x="12788" y="11346"/>
                </a:cubicBezTo>
                <a:cubicBezTo>
                  <a:pt x="12716" y="11321"/>
                  <a:pt x="12688" y="11261"/>
                  <a:pt x="12597" y="10951"/>
                </a:cubicBezTo>
                <a:cubicBezTo>
                  <a:pt x="12491" y="10591"/>
                  <a:pt x="12474" y="10593"/>
                  <a:pt x="12394" y="10956"/>
                </a:cubicBezTo>
                <a:cubicBezTo>
                  <a:pt x="12325" y="11272"/>
                  <a:pt x="12299" y="11329"/>
                  <a:pt x="12217" y="11346"/>
                </a:cubicBezTo>
                <a:cubicBezTo>
                  <a:pt x="12097" y="11371"/>
                  <a:pt x="12089" y="11334"/>
                  <a:pt x="12053" y="10499"/>
                </a:cubicBezTo>
                <a:cubicBezTo>
                  <a:pt x="12037" y="10110"/>
                  <a:pt x="12032" y="10004"/>
                  <a:pt x="12024" y="10009"/>
                </a:cubicBezTo>
                <a:close/>
                <a:moveTo>
                  <a:pt x="5675" y="10052"/>
                </a:moveTo>
                <a:cubicBezTo>
                  <a:pt x="5648" y="10074"/>
                  <a:pt x="5620" y="10179"/>
                  <a:pt x="5591" y="10371"/>
                </a:cubicBezTo>
                <a:cubicBezTo>
                  <a:pt x="5541" y="10703"/>
                  <a:pt x="5539" y="10904"/>
                  <a:pt x="5584" y="11032"/>
                </a:cubicBezTo>
                <a:cubicBezTo>
                  <a:pt x="5625" y="11150"/>
                  <a:pt x="5686" y="11153"/>
                  <a:pt x="5736" y="11037"/>
                </a:cubicBezTo>
                <a:lnTo>
                  <a:pt x="5773" y="10951"/>
                </a:lnTo>
                <a:lnTo>
                  <a:pt x="5788" y="11027"/>
                </a:lnTo>
                <a:cubicBezTo>
                  <a:pt x="5866" y="11403"/>
                  <a:pt x="5641" y="11975"/>
                  <a:pt x="5414" y="11979"/>
                </a:cubicBezTo>
                <a:cubicBezTo>
                  <a:pt x="5342" y="11980"/>
                  <a:pt x="5321" y="11967"/>
                  <a:pt x="5286" y="11898"/>
                </a:cubicBezTo>
                <a:cubicBezTo>
                  <a:pt x="5262" y="11853"/>
                  <a:pt x="5232" y="11758"/>
                  <a:pt x="5217" y="11684"/>
                </a:cubicBezTo>
                <a:cubicBezTo>
                  <a:pt x="5176" y="11484"/>
                  <a:pt x="5177" y="11207"/>
                  <a:pt x="5221" y="10918"/>
                </a:cubicBezTo>
                <a:cubicBezTo>
                  <a:pt x="5239" y="10801"/>
                  <a:pt x="5252" y="10699"/>
                  <a:pt x="5249" y="10689"/>
                </a:cubicBezTo>
                <a:cubicBezTo>
                  <a:pt x="5238" y="10653"/>
                  <a:pt x="5204" y="10796"/>
                  <a:pt x="5179" y="10989"/>
                </a:cubicBezTo>
                <a:cubicBezTo>
                  <a:pt x="5084" y="11701"/>
                  <a:pt x="5149" y="12244"/>
                  <a:pt x="5338" y="12335"/>
                </a:cubicBezTo>
                <a:cubicBezTo>
                  <a:pt x="5523" y="12425"/>
                  <a:pt x="5728" y="12102"/>
                  <a:pt x="5801" y="11603"/>
                </a:cubicBezTo>
                <a:cubicBezTo>
                  <a:pt x="5826" y="11430"/>
                  <a:pt x="5828" y="11373"/>
                  <a:pt x="5827" y="11070"/>
                </a:cubicBezTo>
                <a:cubicBezTo>
                  <a:pt x="5827" y="10711"/>
                  <a:pt x="5809" y="10482"/>
                  <a:pt x="5760" y="10238"/>
                </a:cubicBezTo>
                <a:cubicBezTo>
                  <a:pt x="5731" y="10092"/>
                  <a:pt x="5703" y="10030"/>
                  <a:pt x="5675" y="10052"/>
                </a:cubicBezTo>
                <a:close/>
                <a:moveTo>
                  <a:pt x="8973" y="10190"/>
                </a:moveTo>
                <a:cubicBezTo>
                  <a:pt x="8969" y="10190"/>
                  <a:pt x="8952" y="10251"/>
                  <a:pt x="8935" y="10328"/>
                </a:cubicBezTo>
                <a:lnTo>
                  <a:pt x="8906" y="10471"/>
                </a:lnTo>
                <a:lnTo>
                  <a:pt x="8948" y="10571"/>
                </a:lnTo>
                <a:cubicBezTo>
                  <a:pt x="8971" y="10627"/>
                  <a:pt x="8991" y="10678"/>
                  <a:pt x="8995" y="10680"/>
                </a:cubicBezTo>
                <a:cubicBezTo>
                  <a:pt x="8998" y="10681"/>
                  <a:pt x="9012" y="10617"/>
                  <a:pt x="9027" y="10542"/>
                </a:cubicBezTo>
                <a:lnTo>
                  <a:pt x="9054" y="10409"/>
                </a:lnTo>
                <a:lnTo>
                  <a:pt x="9017" y="10299"/>
                </a:lnTo>
                <a:cubicBezTo>
                  <a:pt x="8997" y="10240"/>
                  <a:pt x="8978" y="10190"/>
                  <a:pt x="8973" y="10190"/>
                </a:cubicBezTo>
                <a:close/>
                <a:moveTo>
                  <a:pt x="7134" y="10442"/>
                </a:moveTo>
                <a:cubicBezTo>
                  <a:pt x="7053" y="10442"/>
                  <a:pt x="6979" y="11189"/>
                  <a:pt x="7039" y="11394"/>
                </a:cubicBezTo>
                <a:cubicBezTo>
                  <a:pt x="7067" y="11485"/>
                  <a:pt x="7125" y="11496"/>
                  <a:pt x="7152" y="11413"/>
                </a:cubicBezTo>
                <a:cubicBezTo>
                  <a:pt x="7163" y="11379"/>
                  <a:pt x="7177" y="11362"/>
                  <a:pt x="7183" y="11374"/>
                </a:cubicBezTo>
                <a:cubicBezTo>
                  <a:pt x="7214" y="11439"/>
                  <a:pt x="7141" y="11857"/>
                  <a:pt x="7062" y="12069"/>
                </a:cubicBezTo>
                <a:cubicBezTo>
                  <a:pt x="6955" y="12357"/>
                  <a:pt x="6879" y="12421"/>
                  <a:pt x="6775" y="12316"/>
                </a:cubicBezTo>
                <a:cubicBezTo>
                  <a:pt x="6746" y="12287"/>
                  <a:pt x="6719" y="12276"/>
                  <a:pt x="6716" y="12288"/>
                </a:cubicBezTo>
                <a:cubicBezTo>
                  <a:pt x="6708" y="12314"/>
                  <a:pt x="6749" y="12422"/>
                  <a:pt x="6807" y="12530"/>
                </a:cubicBezTo>
                <a:cubicBezTo>
                  <a:pt x="6958" y="12812"/>
                  <a:pt x="7163" y="12289"/>
                  <a:pt x="7220" y="11474"/>
                </a:cubicBezTo>
                <a:cubicBezTo>
                  <a:pt x="7254" y="10984"/>
                  <a:pt x="7208" y="10442"/>
                  <a:pt x="7134" y="10442"/>
                </a:cubicBezTo>
                <a:close/>
                <a:moveTo>
                  <a:pt x="9741" y="10442"/>
                </a:moveTo>
                <a:cubicBezTo>
                  <a:pt x="9697" y="10442"/>
                  <a:pt x="9667" y="10542"/>
                  <a:pt x="9620" y="10837"/>
                </a:cubicBezTo>
                <a:cubicBezTo>
                  <a:pt x="9571" y="11138"/>
                  <a:pt x="9520" y="11319"/>
                  <a:pt x="9477" y="11346"/>
                </a:cubicBezTo>
                <a:cubicBezTo>
                  <a:pt x="9459" y="11358"/>
                  <a:pt x="9419" y="11355"/>
                  <a:pt x="9387" y="11341"/>
                </a:cubicBezTo>
                <a:cubicBezTo>
                  <a:pt x="9338" y="11320"/>
                  <a:pt x="9324" y="11298"/>
                  <a:pt x="9292" y="11184"/>
                </a:cubicBezTo>
                <a:lnTo>
                  <a:pt x="9255" y="11051"/>
                </a:lnTo>
                <a:lnTo>
                  <a:pt x="9230" y="11189"/>
                </a:lnTo>
                <a:cubicBezTo>
                  <a:pt x="9216" y="11263"/>
                  <a:pt x="9204" y="11327"/>
                  <a:pt x="9204" y="11336"/>
                </a:cubicBezTo>
                <a:cubicBezTo>
                  <a:pt x="9204" y="11345"/>
                  <a:pt x="9219" y="11410"/>
                  <a:pt x="9237" y="11479"/>
                </a:cubicBezTo>
                <a:cubicBezTo>
                  <a:pt x="9269" y="11602"/>
                  <a:pt x="9269" y="11610"/>
                  <a:pt x="9269" y="11941"/>
                </a:cubicBezTo>
                <a:lnTo>
                  <a:pt x="9269" y="12278"/>
                </a:lnTo>
                <a:lnTo>
                  <a:pt x="9223" y="12421"/>
                </a:lnTo>
                <a:cubicBezTo>
                  <a:pt x="9162" y="12608"/>
                  <a:pt x="9085" y="12689"/>
                  <a:pt x="8978" y="12687"/>
                </a:cubicBezTo>
                <a:cubicBezTo>
                  <a:pt x="8880" y="12687"/>
                  <a:pt x="8822" y="12621"/>
                  <a:pt x="8774" y="12454"/>
                </a:cubicBezTo>
                <a:cubicBezTo>
                  <a:pt x="8744" y="12351"/>
                  <a:pt x="8739" y="12311"/>
                  <a:pt x="8740" y="12174"/>
                </a:cubicBezTo>
                <a:cubicBezTo>
                  <a:pt x="8740" y="12077"/>
                  <a:pt x="8752" y="11937"/>
                  <a:pt x="8768" y="11817"/>
                </a:cubicBezTo>
                <a:cubicBezTo>
                  <a:pt x="8798" y="11595"/>
                  <a:pt x="8797" y="11593"/>
                  <a:pt x="8785" y="11593"/>
                </a:cubicBezTo>
                <a:cubicBezTo>
                  <a:pt x="8768" y="11593"/>
                  <a:pt x="8715" y="11988"/>
                  <a:pt x="8706" y="12178"/>
                </a:cubicBezTo>
                <a:cubicBezTo>
                  <a:pt x="8686" y="12608"/>
                  <a:pt x="8732" y="12897"/>
                  <a:pt x="8841" y="13016"/>
                </a:cubicBezTo>
                <a:cubicBezTo>
                  <a:pt x="8856" y="13032"/>
                  <a:pt x="8911" y="13040"/>
                  <a:pt x="8964" y="13035"/>
                </a:cubicBezTo>
                <a:cubicBezTo>
                  <a:pt x="9071" y="13025"/>
                  <a:pt x="9140" y="12943"/>
                  <a:pt x="9207" y="12745"/>
                </a:cubicBezTo>
                <a:cubicBezTo>
                  <a:pt x="9255" y="12601"/>
                  <a:pt x="9302" y="12272"/>
                  <a:pt x="9317" y="11974"/>
                </a:cubicBezTo>
                <a:cubicBezTo>
                  <a:pt x="9323" y="11843"/>
                  <a:pt x="9333" y="11724"/>
                  <a:pt x="9337" y="11712"/>
                </a:cubicBezTo>
                <a:cubicBezTo>
                  <a:pt x="9340" y="11700"/>
                  <a:pt x="9375" y="11687"/>
                  <a:pt x="9414" y="11684"/>
                </a:cubicBezTo>
                <a:lnTo>
                  <a:pt x="9486" y="11679"/>
                </a:lnTo>
                <a:lnTo>
                  <a:pt x="9538" y="11484"/>
                </a:lnTo>
                <a:cubicBezTo>
                  <a:pt x="9566" y="11376"/>
                  <a:pt x="9596" y="11288"/>
                  <a:pt x="9604" y="11289"/>
                </a:cubicBezTo>
                <a:cubicBezTo>
                  <a:pt x="9612" y="11289"/>
                  <a:pt x="9641" y="11333"/>
                  <a:pt x="9670" y="11389"/>
                </a:cubicBezTo>
                <a:cubicBezTo>
                  <a:pt x="9738" y="11518"/>
                  <a:pt x="9764" y="11519"/>
                  <a:pt x="9810" y="11384"/>
                </a:cubicBezTo>
                <a:lnTo>
                  <a:pt x="9846" y="11275"/>
                </a:lnTo>
                <a:lnTo>
                  <a:pt x="9841" y="11056"/>
                </a:lnTo>
                <a:cubicBezTo>
                  <a:pt x="9829" y="10615"/>
                  <a:pt x="9801" y="10442"/>
                  <a:pt x="9741" y="10442"/>
                </a:cubicBezTo>
                <a:close/>
                <a:moveTo>
                  <a:pt x="6559" y="10585"/>
                </a:moveTo>
                <a:cubicBezTo>
                  <a:pt x="6557" y="10592"/>
                  <a:pt x="6547" y="10659"/>
                  <a:pt x="6536" y="10737"/>
                </a:cubicBezTo>
                <a:lnTo>
                  <a:pt x="6514" y="10880"/>
                </a:lnTo>
                <a:lnTo>
                  <a:pt x="6550" y="11027"/>
                </a:lnTo>
                <a:cubicBezTo>
                  <a:pt x="6589" y="11184"/>
                  <a:pt x="6622" y="11403"/>
                  <a:pt x="6623" y="11503"/>
                </a:cubicBezTo>
                <a:cubicBezTo>
                  <a:pt x="6623" y="11595"/>
                  <a:pt x="6574" y="11822"/>
                  <a:pt x="6500" y="12060"/>
                </a:cubicBezTo>
                <a:cubicBezTo>
                  <a:pt x="6402" y="12377"/>
                  <a:pt x="6334" y="12457"/>
                  <a:pt x="6240" y="12369"/>
                </a:cubicBezTo>
                <a:cubicBezTo>
                  <a:pt x="6172" y="12305"/>
                  <a:pt x="6176" y="12358"/>
                  <a:pt x="6248" y="12483"/>
                </a:cubicBezTo>
                <a:cubicBezTo>
                  <a:pt x="6334" y="12632"/>
                  <a:pt x="6384" y="12641"/>
                  <a:pt x="6451" y="12526"/>
                </a:cubicBezTo>
                <a:cubicBezTo>
                  <a:pt x="6513" y="12420"/>
                  <a:pt x="6588" y="12150"/>
                  <a:pt x="6621" y="11907"/>
                </a:cubicBezTo>
                <a:cubicBezTo>
                  <a:pt x="6645" y="11737"/>
                  <a:pt x="6649" y="11672"/>
                  <a:pt x="6648" y="11374"/>
                </a:cubicBezTo>
                <a:cubicBezTo>
                  <a:pt x="6648" y="11098"/>
                  <a:pt x="6643" y="11004"/>
                  <a:pt x="6624" y="10861"/>
                </a:cubicBezTo>
                <a:cubicBezTo>
                  <a:pt x="6603" y="10699"/>
                  <a:pt x="6568" y="10552"/>
                  <a:pt x="6559" y="10585"/>
                </a:cubicBezTo>
                <a:close/>
                <a:moveTo>
                  <a:pt x="17102" y="10585"/>
                </a:moveTo>
                <a:cubicBezTo>
                  <a:pt x="17100" y="10592"/>
                  <a:pt x="17089" y="10659"/>
                  <a:pt x="17077" y="10737"/>
                </a:cubicBezTo>
                <a:lnTo>
                  <a:pt x="17056" y="10880"/>
                </a:lnTo>
                <a:lnTo>
                  <a:pt x="17093" y="11027"/>
                </a:lnTo>
                <a:cubicBezTo>
                  <a:pt x="17131" y="11184"/>
                  <a:pt x="17165" y="11403"/>
                  <a:pt x="17166" y="11503"/>
                </a:cubicBezTo>
                <a:cubicBezTo>
                  <a:pt x="17166" y="11595"/>
                  <a:pt x="17117" y="11822"/>
                  <a:pt x="17043" y="12060"/>
                </a:cubicBezTo>
                <a:cubicBezTo>
                  <a:pt x="16945" y="12377"/>
                  <a:pt x="16877" y="12457"/>
                  <a:pt x="16783" y="12369"/>
                </a:cubicBezTo>
                <a:cubicBezTo>
                  <a:pt x="16715" y="12305"/>
                  <a:pt x="16719" y="12358"/>
                  <a:pt x="16791" y="12483"/>
                </a:cubicBezTo>
                <a:cubicBezTo>
                  <a:pt x="16877" y="12632"/>
                  <a:pt x="16927" y="12641"/>
                  <a:pt x="16994" y="12526"/>
                </a:cubicBezTo>
                <a:cubicBezTo>
                  <a:pt x="17056" y="12420"/>
                  <a:pt x="17131" y="12150"/>
                  <a:pt x="17164" y="11907"/>
                </a:cubicBezTo>
                <a:cubicBezTo>
                  <a:pt x="17188" y="11737"/>
                  <a:pt x="17192" y="11672"/>
                  <a:pt x="17191" y="11374"/>
                </a:cubicBezTo>
                <a:cubicBezTo>
                  <a:pt x="17191" y="11098"/>
                  <a:pt x="17186" y="11004"/>
                  <a:pt x="17167" y="10861"/>
                </a:cubicBezTo>
                <a:cubicBezTo>
                  <a:pt x="17146" y="10699"/>
                  <a:pt x="17111" y="10552"/>
                  <a:pt x="17102" y="10585"/>
                </a:cubicBezTo>
                <a:close/>
                <a:moveTo>
                  <a:pt x="3589" y="10590"/>
                </a:moveTo>
                <a:cubicBezTo>
                  <a:pt x="3584" y="10603"/>
                  <a:pt x="3578" y="10645"/>
                  <a:pt x="3564" y="10737"/>
                </a:cubicBezTo>
                <a:lnTo>
                  <a:pt x="3543" y="10880"/>
                </a:lnTo>
                <a:lnTo>
                  <a:pt x="3573" y="10994"/>
                </a:lnTo>
                <a:cubicBezTo>
                  <a:pt x="3609" y="11133"/>
                  <a:pt x="3653" y="11411"/>
                  <a:pt x="3653" y="11498"/>
                </a:cubicBezTo>
                <a:cubicBezTo>
                  <a:pt x="3653" y="11594"/>
                  <a:pt x="3604" y="11820"/>
                  <a:pt x="3530" y="12060"/>
                </a:cubicBezTo>
                <a:cubicBezTo>
                  <a:pt x="3432" y="12377"/>
                  <a:pt x="3364" y="12457"/>
                  <a:pt x="3270" y="12369"/>
                </a:cubicBezTo>
                <a:cubicBezTo>
                  <a:pt x="3202" y="12305"/>
                  <a:pt x="3206" y="12358"/>
                  <a:pt x="3278" y="12483"/>
                </a:cubicBezTo>
                <a:cubicBezTo>
                  <a:pt x="3401" y="12697"/>
                  <a:pt x="3486" y="12624"/>
                  <a:pt x="3588" y="12217"/>
                </a:cubicBezTo>
                <a:cubicBezTo>
                  <a:pt x="3662" y="11921"/>
                  <a:pt x="3687" y="11689"/>
                  <a:pt x="3681" y="11322"/>
                </a:cubicBezTo>
                <a:cubicBezTo>
                  <a:pt x="3676" y="11017"/>
                  <a:pt x="3648" y="10737"/>
                  <a:pt x="3612" y="10628"/>
                </a:cubicBezTo>
                <a:cubicBezTo>
                  <a:pt x="3601" y="10594"/>
                  <a:pt x="3595" y="10576"/>
                  <a:pt x="3589" y="10590"/>
                </a:cubicBezTo>
                <a:close/>
                <a:moveTo>
                  <a:pt x="15022" y="11298"/>
                </a:moveTo>
                <a:cubicBezTo>
                  <a:pt x="15010" y="11307"/>
                  <a:pt x="14999" y="11328"/>
                  <a:pt x="14991" y="11365"/>
                </a:cubicBezTo>
                <a:cubicBezTo>
                  <a:pt x="14968" y="11475"/>
                  <a:pt x="14972" y="11581"/>
                  <a:pt x="15002" y="11660"/>
                </a:cubicBezTo>
                <a:cubicBezTo>
                  <a:pt x="15017" y="11698"/>
                  <a:pt x="15035" y="11727"/>
                  <a:pt x="15043" y="11727"/>
                </a:cubicBezTo>
                <a:cubicBezTo>
                  <a:pt x="15064" y="11727"/>
                  <a:pt x="15105" y="11572"/>
                  <a:pt x="15105" y="11493"/>
                </a:cubicBezTo>
                <a:cubicBezTo>
                  <a:pt x="15105" y="11358"/>
                  <a:pt x="15058" y="11272"/>
                  <a:pt x="15022" y="11298"/>
                </a:cubicBezTo>
                <a:close/>
                <a:moveTo>
                  <a:pt x="16598" y="12102"/>
                </a:moveTo>
                <a:lnTo>
                  <a:pt x="16570" y="12221"/>
                </a:lnTo>
                <a:lnTo>
                  <a:pt x="16541" y="12340"/>
                </a:lnTo>
                <a:lnTo>
                  <a:pt x="16503" y="12245"/>
                </a:lnTo>
                <a:lnTo>
                  <a:pt x="16465" y="12155"/>
                </a:lnTo>
                <a:lnTo>
                  <a:pt x="16435" y="12269"/>
                </a:lnTo>
                <a:lnTo>
                  <a:pt x="16406" y="12388"/>
                </a:lnTo>
                <a:lnTo>
                  <a:pt x="16449" y="12511"/>
                </a:lnTo>
                <a:cubicBezTo>
                  <a:pt x="16473" y="12581"/>
                  <a:pt x="16493" y="12640"/>
                  <a:pt x="16496" y="12640"/>
                </a:cubicBezTo>
                <a:cubicBezTo>
                  <a:pt x="16498" y="12640"/>
                  <a:pt x="16510" y="12589"/>
                  <a:pt x="16521" y="12530"/>
                </a:cubicBezTo>
                <a:cubicBezTo>
                  <a:pt x="16548" y="12389"/>
                  <a:pt x="16558" y="12386"/>
                  <a:pt x="16596" y="12492"/>
                </a:cubicBezTo>
                <a:cubicBezTo>
                  <a:pt x="16613" y="12542"/>
                  <a:pt x="16628" y="12576"/>
                  <a:pt x="16629" y="12569"/>
                </a:cubicBezTo>
                <a:cubicBezTo>
                  <a:pt x="16631" y="12562"/>
                  <a:pt x="16644" y="12499"/>
                  <a:pt x="16659" y="12431"/>
                </a:cubicBezTo>
                <a:lnTo>
                  <a:pt x="16686" y="12307"/>
                </a:lnTo>
                <a:lnTo>
                  <a:pt x="16642" y="12207"/>
                </a:lnTo>
                <a:lnTo>
                  <a:pt x="16598" y="12102"/>
                </a:lnTo>
                <a:close/>
                <a:moveTo>
                  <a:pt x="13030" y="12212"/>
                </a:moveTo>
                <a:lnTo>
                  <a:pt x="13001" y="12326"/>
                </a:lnTo>
                <a:lnTo>
                  <a:pt x="12970" y="12440"/>
                </a:lnTo>
                <a:lnTo>
                  <a:pt x="12932" y="12350"/>
                </a:lnTo>
                <a:lnTo>
                  <a:pt x="12892" y="12264"/>
                </a:lnTo>
                <a:lnTo>
                  <a:pt x="12870" y="12359"/>
                </a:lnTo>
                <a:cubicBezTo>
                  <a:pt x="12857" y="12413"/>
                  <a:pt x="12846" y="12469"/>
                  <a:pt x="12846" y="12488"/>
                </a:cubicBezTo>
                <a:cubicBezTo>
                  <a:pt x="12846" y="12506"/>
                  <a:pt x="12862" y="12571"/>
                  <a:pt x="12882" y="12630"/>
                </a:cubicBezTo>
                <a:cubicBezTo>
                  <a:pt x="12903" y="12690"/>
                  <a:pt x="12922" y="12739"/>
                  <a:pt x="12925" y="12740"/>
                </a:cubicBezTo>
                <a:cubicBezTo>
                  <a:pt x="12927" y="12740"/>
                  <a:pt x="12940" y="12690"/>
                  <a:pt x="12953" y="12626"/>
                </a:cubicBezTo>
                <a:cubicBezTo>
                  <a:pt x="12965" y="12561"/>
                  <a:pt x="12979" y="12507"/>
                  <a:pt x="12984" y="12507"/>
                </a:cubicBezTo>
                <a:cubicBezTo>
                  <a:pt x="12989" y="12507"/>
                  <a:pt x="13007" y="12548"/>
                  <a:pt x="13025" y="12597"/>
                </a:cubicBezTo>
                <a:cubicBezTo>
                  <a:pt x="13042" y="12646"/>
                  <a:pt x="13058" y="12676"/>
                  <a:pt x="13060" y="12668"/>
                </a:cubicBezTo>
                <a:cubicBezTo>
                  <a:pt x="13062" y="12661"/>
                  <a:pt x="13076" y="12599"/>
                  <a:pt x="13089" y="12530"/>
                </a:cubicBezTo>
                <a:lnTo>
                  <a:pt x="13115" y="12407"/>
                </a:lnTo>
                <a:lnTo>
                  <a:pt x="13072" y="12307"/>
                </a:lnTo>
                <a:lnTo>
                  <a:pt x="13030" y="12212"/>
                </a:lnTo>
                <a:close/>
                <a:moveTo>
                  <a:pt x="1075" y="12240"/>
                </a:moveTo>
                <a:cubicBezTo>
                  <a:pt x="1080" y="12185"/>
                  <a:pt x="1054" y="12214"/>
                  <a:pt x="932" y="12421"/>
                </a:cubicBezTo>
                <a:cubicBezTo>
                  <a:pt x="812" y="12625"/>
                  <a:pt x="780" y="12697"/>
                  <a:pt x="767" y="12783"/>
                </a:cubicBezTo>
                <a:cubicBezTo>
                  <a:pt x="758" y="12841"/>
                  <a:pt x="754" y="12880"/>
                  <a:pt x="759" y="12873"/>
                </a:cubicBezTo>
                <a:cubicBezTo>
                  <a:pt x="847" y="12738"/>
                  <a:pt x="1015" y="12448"/>
                  <a:pt x="1039" y="12388"/>
                </a:cubicBezTo>
                <a:cubicBezTo>
                  <a:pt x="1056" y="12344"/>
                  <a:pt x="1073" y="12278"/>
                  <a:pt x="1075" y="12240"/>
                </a:cubicBezTo>
                <a:close/>
                <a:moveTo>
                  <a:pt x="2325" y="12240"/>
                </a:moveTo>
                <a:cubicBezTo>
                  <a:pt x="2330" y="12185"/>
                  <a:pt x="2304" y="12214"/>
                  <a:pt x="2182" y="12421"/>
                </a:cubicBezTo>
                <a:cubicBezTo>
                  <a:pt x="2062" y="12625"/>
                  <a:pt x="2030" y="12697"/>
                  <a:pt x="2017" y="12783"/>
                </a:cubicBezTo>
                <a:cubicBezTo>
                  <a:pt x="2008" y="12841"/>
                  <a:pt x="2004" y="12880"/>
                  <a:pt x="2009" y="12873"/>
                </a:cubicBezTo>
                <a:cubicBezTo>
                  <a:pt x="2097" y="12738"/>
                  <a:pt x="2265" y="12448"/>
                  <a:pt x="2289" y="12388"/>
                </a:cubicBezTo>
                <a:cubicBezTo>
                  <a:pt x="2306" y="12344"/>
                  <a:pt x="2322" y="12278"/>
                  <a:pt x="2325" y="12240"/>
                </a:cubicBezTo>
                <a:close/>
                <a:moveTo>
                  <a:pt x="3057" y="12240"/>
                </a:moveTo>
                <a:lnTo>
                  <a:pt x="3035" y="12331"/>
                </a:lnTo>
                <a:cubicBezTo>
                  <a:pt x="2989" y="12512"/>
                  <a:pt x="2989" y="12527"/>
                  <a:pt x="3035" y="12640"/>
                </a:cubicBezTo>
                <a:cubicBezTo>
                  <a:pt x="3058" y="12697"/>
                  <a:pt x="3078" y="12745"/>
                  <a:pt x="3080" y="12745"/>
                </a:cubicBezTo>
                <a:cubicBezTo>
                  <a:pt x="3081" y="12745"/>
                  <a:pt x="3095" y="12683"/>
                  <a:pt x="3109" y="12607"/>
                </a:cubicBezTo>
                <a:lnTo>
                  <a:pt x="3136" y="12469"/>
                </a:lnTo>
                <a:lnTo>
                  <a:pt x="3097" y="12354"/>
                </a:lnTo>
                <a:lnTo>
                  <a:pt x="3057" y="12240"/>
                </a:lnTo>
                <a:close/>
                <a:moveTo>
                  <a:pt x="5816" y="12578"/>
                </a:moveTo>
                <a:cubicBezTo>
                  <a:pt x="5821" y="12522"/>
                  <a:pt x="5795" y="12552"/>
                  <a:pt x="5673" y="12759"/>
                </a:cubicBezTo>
                <a:cubicBezTo>
                  <a:pt x="5552" y="12962"/>
                  <a:pt x="5521" y="13035"/>
                  <a:pt x="5508" y="13120"/>
                </a:cubicBezTo>
                <a:cubicBezTo>
                  <a:pt x="5499" y="13178"/>
                  <a:pt x="5495" y="13218"/>
                  <a:pt x="5500" y="13211"/>
                </a:cubicBezTo>
                <a:cubicBezTo>
                  <a:pt x="5588" y="13076"/>
                  <a:pt x="5756" y="12786"/>
                  <a:pt x="5780" y="12726"/>
                </a:cubicBezTo>
                <a:cubicBezTo>
                  <a:pt x="5797" y="12682"/>
                  <a:pt x="5813" y="12615"/>
                  <a:pt x="5816" y="12578"/>
                </a:cubicBezTo>
                <a:close/>
                <a:moveTo>
                  <a:pt x="453" y="13249"/>
                </a:moveTo>
                <a:lnTo>
                  <a:pt x="432" y="13368"/>
                </a:lnTo>
                <a:cubicBezTo>
                  <a:pt x="420" y="13433"/>
                  <a:pt x="408" y="13487"/>
                  <a:pt x="404" y="13487"/>
                </a:cubicBezTo>
                <a:cubicBezTo>
                  <a:pt x="400" y="13487"/>
                  <a:pt x="380" y="13445"/>
                  <a:pt x="359" y="13396"/>
                </a:cubicBezTo>
                <a:lnTo>
                  <a:pt x="320" y="13311"/>
                </a:lnTo>
                <a:lnTo>
                  <a:pt x="296" y="13406"/>
                </a:lnTo>
                <a:cubicBezTo>
                  <a:pt x="283" y="13459"/>
                  <a:pt x="273" y="13520"/>
                  <a:pt x="273" y="13539"/>
                </a:cubicBezTo>
                <a:cubicBezTo>
                  <a:pt x="273" y="13558"/>
                  <a:pt x="289" y="13622"/>
                  <a:pt x="310" y="13682"/>
                </a:cubicBezTo>
                <a:cubicBezTo>
                  <a:pt x="330" y="13741"/>
                  <a:pt x="350" y="13790"/>
                  <a:pt x="353" y="13791"/>
                </a:cubicBezTo>
                <a:cubicBezTo>
                  <a:pt x="357" y="13792"/>
                  <a:pt x="370" y="13737"/>
                  <a:pt x="381" y="13672"/>
                </a:cubicBezTo>
                <a:cubicBezTo>
                  <a:pt x="406" y="13531"/>
                  <a:pt x="412" y="13529"/>
                  <a:pt x="450" y="13639"/>
                </a:cubicBezTo>
                <a:cubicBezTo>
                  <a:pt x="467" y="13685"/>
                  <a:pt x="482" y="13725"/>
                  <a:pt x="484" y="13725"/>
                </a:cubicBezTo>
                <a:cubicBezTo>
                  <a:pt x="487" y="13725"/>
                  <a:pt x="501" y="13665"/>
                  <a:pt x="515" y="13591"/>
                </a:cubicBezTo>
                <a:lnTo>
                  <a:pt x="542" y="13453"/>
                </a:lnTo>
                <a:lnTo>
                  <a:pt x="498" y="13353"/>
                </a:lnTo>
                <a:lnTo>
                  <a:pt x="453" y="13249"/>
                </a:lnTo>
                <a:close/>
                <a:moveTo>
                  <a:pt x="15274" y="16436"/>
                </a:moveTo>
                <a:cubicBezTo>
                  <a:pt x="15160" y="16422"/>
                  <a:pt x="15056" y="16746"/>
                  <a:pt x="15056" y="17226"/>
                </a:cubicBezTo>
                <a:cubicBezTo>
                  <a:pt x="15055" y="17512"/>
                  <a:pt x="15073" y="17632"/>
                  <a:pt x="15164" y="17958"/>
                </a:cubicBezTo>
                <a:cubicBezTo>
                  <a:pt x="15256" y="18290"/>
                  <a:pt x="15268" y="18349"/>
                  <a:pt x="15265" y="18515"/>
                </a:cubicBezTo>
                <a:cubicBezTo>
                  <a:pt x="15265" y="18584"/>
                  <a:pt x="15264" y="18657"/>
                  <a:pt x="15264" y="18672"/>
                </a:cubicBezTo>
                <a:cubicBezTo>
                  <a:pt x="15265" y="18688"/>
                  <a:pt x="15271" y="18694"/>
                  <a:pt x="15278" y="18686"/>
                </a:cubicBezTo>
                <a:cubicBezTo>
                  <a:pt x="15305" y="18657"/>
                  <a:pt x="15314" y="18247"/>
                  <a:pt x="15292" y="18044"/>
                </a:cubicBezTo>
                <a:cubicBezTo>
                  <a:pt x="15285" y="17975"/>
                  <a:pt x="15254" y="17770"/>
                  <a:pt x="15223" y="17587"/>
                </a:cubicBezTo>
                <a:cubicBezTo>
                  <a:pt x="15193" y="17405"/>
                  <a:pt x="15164" y="17199"/>
                  <a:pt x="15160" y="17131"/>
                </a:cubicBezTo>
                <a:cubicBezTo>
                  <a:pt x="15140" y="16763"/>
                  <a:pt x="15251" y="16451"/>
                  <a:pt x="15343" y="16612"/>
                </a:cubicBezTo>
                <a:cubicBezTo>
                  <a:pt x="15382" y="16680"/>
                  <a:pt x="15429" y="16882"/>
                  <a:pt x="15422" y="16950"/>
                </a:cubicBezTo>
                <a:cubicBezTo>
                  <a:pt x="15418" y="16984"/>
                  <a:pt x="15402" y="17002"/>
                  <a:pt x="15374" y="17002"/>
                </a:cubicBezTo>
                <a:cubicBezTo>
                  <a:pt x="15324" y="17002"/>
                  <a:pt x="15295" y="17076"/>
                  <a:pt x="15295" y="17202"/>
                </a:cubicBezTo>
                <a:cubicBezTo>
                  <a:pt x="15295" y="17497"/>
                  <a:pt x="15398" y="17525"/>
                  <a:pt x="15441" y="17240"/>
                </a:cubicBezTo>
                <a:cubicBezTo>
                  <a:pt x="15473" y="17034"/>
                  <a:pt x="15446" y="16708"/>
                  <a:pt x="15388" y="16569"/>
                </a:cubicBezTo>
                <a:cubicBezTo>
                  <a:pt x="15351" y="16482"/>
                  <a:pt x="15312" y="16441"/>
                  <a:pt x="15274" y="16436"/>
                </a:cubicBezTo>
                <a:close/>
                <a:moveTo>
                  <a:pt x="18663" y="16783"/>
                </a:moveTo>
                <a:cubicBezTo>
                  <a:pt x="18654" y="16772"/>
                  <a:pt x="18640" y="16813"/>
                  <a:pt x="18623" y="16902"/>
                </a:cubicBezTo>
                <a:cubicBezTo>
                  <a:pt x="18608" y="16979"/>
                  <a:pt x="18597" y="17048"/>
                  <a:pt x="18599" y="17055"/>
                </a:cubicBezTo>
                <a:cubicBezTo>
                  <a:pt x="18601" y="17061"/>
                  <a:pt x="18621" y="17110"/>
                  <a:pt x="18642" y="17164"/>
                </a:cubicBezTo>
                <a:cubicBezTo>
                  <a:pt x="18664" y="17218"/>
                  <a:pt x="18682" y="17262"/>
                  <a:pt x="18683" y="17259"/>
                </a:cubicBezTo>
                <a:cubicBezTo>
                  <a:pt x="18691" y="17241"/>
                  <a:pt x="18736" y="16993"/>
                  <a:pt x="18735" y="16974"/>
                </a:cubicBezTo>
                <a:cubicBezTo>
                  <a:pt x="18735" y="16944"/>
                  <a:pt x="18683" y="16809"/>
                  <a:pt x="18663" y="16783"/>
                </a:cubicBezTo>
                <a:close/>
                <a:moveTo>
                  <a:pt x="15858" y="17678"/>
                </a:moveTo>
                <a:cubicBezTo>
                  <a:pt x="15840" y="17678"/>
                  <a:pt x="15826" y="17769"/>
                  <a:pt x="15826" y="17887"/>
                </a:cubicBezTo>
                <a:cubicBezTo>
                  <a:pt x="15826" y="18004"/>
                  <a:pt x="15823" y="18018"/>
                  <a:pt x="15772" y="18115"/>
                </a:cubicBezTo>
                <a:cubicBezTo>
                  <a:pt x="15692" y="18271"/>
                  <a:pt x="15617" y="18598"/>
                  <a:pt x="15616" y="18801"/>
                </a:cubicBezTo>
                <a:cubicBezTo>
                  <a:pt x="15616" y="18881"/>
                  <a:pt x="15667" y="18964"/>
                  <a:pt x="15731" y="18986"/>
                </a:cubicBezTo>
                <a:cubicBezTo>
                  <a:pt x="15782" y="19004"/>
                  <a:pt x="15788" y="18998"/>
                  <a:pt x="15816" y="18896"/>
                </a:cubicBezTo>
                <a:cubicBezTo>
                  <a:pt x="15832" y="18836"/>
                  <a:pt x="15850" y="18799"/>
                  <a:pt x="15855" y="18810"/>
                </a:cubicBezTo>
                <a:cubicBezTo>
                  <a:pt x="15861" y="18822"/>
                  <a:pt x="15870" y="18894"/>
                  <a:pt x="15876" y="18972"/>
                </a:cubicBezTo>
                <a:cubicBezTo>
                  <a:pt x="15892" y="19167"/>
                  <a:pt x="15912" y="19264"/>
                  <a:pt x="15950" y="19319"/>
                </a:cubicBezTo>
                <a:cubicBezTo>
                  <a:pt x="16015" y="19415"/>
                  <a:pt x="16088" y="19358"/>
                  <a:pt x="16154" y="19162"/>
                </a:cubicBezTo>
                <a:lnTo>
                  <a:pt x="16187" y="19057"/>
                </a:lnTo>
                <a:lnTo>
                  <a:pt x="16221" y="19181"/>
                </a:lnTo>
                <a:cubicBezTo>
                  <a:pt x="16291" y="19437"/>
                  <a:pt x="16384" y="19432"/>
                  <a:pt x="16473" y="19167"/>
                </a:cubicBezTo>
                <a:lnTo>
                  <a:pt x="16507" y="19062"/>
                </a:lnTo>
                <a:lnTo>
                  <a:pt x="16546" y="19195"/>
                </a:lnTo>
                <a:cubicBezTo>
                  <a:pt x="16618" y="19444"/>
                  <a:pt x="16681" y="19430"/>
                  <a:pt x="16877" y="19114"/>
                </a:cubicBezTo>
                <a:cubicBezTo>
                  <a:pt x="17048" y="18840"/>
                  <a:pt x="17136" y="18762"/>
                  <a:pt x="17271" y="18762"/>
                </a:cubicBezTo>
                <a:lnTo>
                  <a:pt x="17374" y="18762"/>
                </a:lnTo>
                <a:lnTo>
                  <a:pt x="17390" y="18610"/>
                </a:lnTo>
                <a:lnTo>
                  <a:pt x="17405" y="18458"/>
                </a:lnTo>
                <a:lnTo>
                  <a:pt x="17315" y="18458"/>
                </a:lnTo>
                <a:cubicBezTo>
                  <a:pt x="17209" y="18458"/>
                  <a:pt x="17143" y="18405"/>
                  <a:pt x="16990" y="18201"/>
                </a:cubicBezTo>
                <a:cubicBezTo>
                  <a:pt x="16860" y="18028"/>
                  <a:pt x="16820" y="18012"/>
                  <a:pt x="16777" y="18134"/>
                </a:cubicBezTo>
                <a:cubicBezTo>
                  <a:pt x="16747" y="18222"/>
                  <a:pt x="16701" y="18447"/>
                  <a:pt x="16708" y="18472"/>
                </a:cubicBezTo>
                <a:cubicBezTo>
                  <a:pt x="16711" y="18480"/>
                  <a:pt x="16734" y="18466"/>
                  <a:pt x="16760" y="18439"/>
                </a:cubicBezTo>
                <a:cubicBezTo>
                  <a:pt x="16787" y="18412"/>
                  <a:pt x="16821" y="18387"/>
                  <a:pt x="16836" y="18387"/>
                </a:cubicBezTo>
                <a:cubicBezTo>
                  <a:pt x="16870" y="18387"/>
                  <a:pt x="17005" y="18547"/>
                  <a:pt x="17025" y="18610"/>
                </a:cubicBezTo>
                <a:cubicBezTo>
                  <a:pt x="17041" y="18663"/>
                  <a:pt x="17049" y="18651"/>
                  <a:pt x="16880" y="18858"/>
                </a:cubicBezTo>
                <a:cubicBezTo>
                  <a:pt x="16754" y="19011"/>
                  <a:pt x="16646" y="19064"/>
                  <a:pt x="16606" y="18991"/>
                </a:cubicBezTo>
                <a:cubicBezTo>
                  <a:pt x="16592" y="18966"/>
                  <a:pt x="16570" y="18888"/>
                  <a:pt x="16556" y="18820"/>
                </a:cubicBezTo>
                <a:lnTo>
                  <a:pt x="16532" y="18696"/>
                </a:lnTo>
                <a:lnTo>
                  <a:pt x="16490" y="18824"/>
                </a:lnTo>
                <a:cubicBezTo>
                  <a:pt x="16442" y="18973"/>
                  <a:pt x="16381" y="19046"/>
                  <a:pt x="16323" y="19019"/>
                </a:cubicBezTo>
                <a:cubicBezTo>
                  <a:pt x="16280" y="19000"/>
                  <a:pt x="16252" y="18926"/>
                  <a:pt x="16230" y="18781"/>
                </a:cubicBezTo>
                <a:lnTo>
                  <a:pt x="16214" y="18686"/>
                </a:lnTo>
                <a:lnTo>
                  <a:pt x="16171" y="18824"/>
                </a:lnTo>
                <a:cubicBezTo>
                  <a:pt x="16098" y="19050"/>
                  <a:pt x="15998" y="19100"/>
                  <a:pt x="15945" y="18938"/>
                </a:cubicBezTo>
                <a:cubicBezTo>
                  <a:pt x="15917" y="18852"/>
                  <a:pt x="15914" y="18811"/>
                  <a:pt x="15890" y="18339"/>
                </a:cubicBezTo>
                <a:cubicBezTo>
                  <a:pt x="15877" y="18060"/>
                  <a:pt x="15865" y="17796"/>
                  <a:pt x="15865" y="17754"/>
                </a:cubicBezTo>
                <a:cubicBezTo>
                  <a:pt x="15865" y="17712"/>
                  <a:pt x="15862" y="17678"/>
                  <a:pt x="15858" y="17678"/>
                </a:cubicBezTo>
                <a:close/>
                <a:moveTo>
                  <a:pt x="18682" y="17725"/>
                </a:moveTo>
                <a:cubicBezTo>
                  <a:pt x="18653" y="17750"/>
                  <a:pt x="18621" y="17937"/>
                  <a:pt x="18600" y="18201"/>
                </a:cubicBezTo>
                <a:cubicBezTo>
                  <a:pt x="18571" y="18564"/>
                  <a:pt x="18588" y="18691"/>
                  <a:pt x="18662" y="18691"/>
                </a:cubicBezTo>
                <a:cubicBezTo>
                  <a:pt x="18697" y="18691"/>
                  <a:pt x="18713" y="18673"/>
                  <a:pt x="18741" y="18591"/>
                </a:cubicBezTo>
                <a:lnTo>
                  <a:pt x="18775" y="18487"/>
                </a:lnTo>
                <a:lnTo>
                  <a:pt x="18792" y="18572"/>
                </a:lnTo>
                <a:cubicBezTo>
                  <a:pt x="18816" y="18700"/>
                  <a:pt x="18802" y="18789"/>
                  <a:pt x="18742" y="18881"/>
                </a:cubicBezTo>
                <a:cubicBezTo>
                  <a:pt x="18683" y="18973"/>
                  <a:pt x="18585" y="19028"/>
                  <a:pt x="18479" y="19029"/>
                </a:cubicBezTo>
                <a:cubicBezTo>
                  <a:pt x="18435" y="19029"/>
                  <a:pt x="18395" y="19051"/>
                  <a:pt x="18378" y="19081"/>
                </a:cubicBezTo>
                <a:cubicBezTo>
                  <a:pt x="18308" y="19204"/>
                  <a:pt x="18219" y="19682"/>
                  <a:pt x="18251" y="19771"/>
                </a:cubicBezTo>
                <a:cubicBezTo>
                  <a:pt x="18258" y="19791"/>
                  <a:pt x="18303" y="19843"/>
                  <a:pt x="18352" y="19885"/>
                </a:cubicBezTo>
                <a:cubicBezTo>
                  <a:pt x="18453" y="19972"/>
                  <a:pt x="18465" y="20025"/>
                  <a:pt x="18403" y="20123"/>
                </a:cubicBezTo>
                <a:cubicBezTo>
                  <a:pt x="18319" y="20257"/>
                  <a:pt x="18216" y="20324"/>
                  <a:pt x="18086" y="20328"/>
                </a:cubicBezTo>
                <a:cubicBezTo>
                  <a:pt x="17971" y="20331"/>
                  <a:pt x="17957" y="20324"/>
                  <a:pt x="17905" y="20242"/>
                </a:cubicBezTo>
                <a:cubicBezTo>
                  <a:pt x="17874" y="20193"/>
                  <a:pt x="17840" y="20112"/>
                  <a:pt x="17830" y="20061"/>
                </a:cubicBezTo>
                <a:cubicBezTo>
                  <a:pt x="17803" y="19919"/>
                  <a:pt x="17808" y="19682"/>
                  <a:pt x="17844" y="19438"/>
                </a:cubicBezTo>
                <a:cubicBezTo>
                  <a:pt x="17880" y="19202"/>
                  <a:pt x="17871" y="19167"/>
                  <a:pt x="17827" y="19371"/>
                </a:cubicBezTo>
                <a:cubicBezTo>
                  <a:pt x="17788" y="19556"/>
                  <a:pt x="17764" y="19804"/>
                  <a:pt x="17764" y="20042"/>
                </a:cubicBezTo>
                <a:cubicBezTo>
                  <a:pt x="17764" y="20433"/>
                  <a:pt x="17826" y="20620"/>
                  <a:pt x="17977" y="20684"/>
                </a:cubicBezTo>
                <a:cubicBezTo>
                  <a:pt x="18068" y="20723"/>
                  <a:pt x="18148" y="20691"/>
                  <a:pt x="18252" y="20580"/>
                </a:cubicBezTo>
                <a:cubicBezTo>
                  <a:pt x="18403" y="20419"/>
                  <a:pt x="18510" y="20141"/>
                  <a:pt x="18523" y="19871"/>
                </a:cubicBezTo>
                <a:cubicBezTo>
                  <a:pt x="18529" y="19736"/>
                  <a:pt x="18517" y="19704"/>
                  <a:pt x="18421" y="19638"/>
                </a:cubicBezTo>
                <a:cubicBezTo>
                  <a:pt x="18322" y="19569"/>
                  <a:pt x="18303" y="19510"/>
                  <a:pt x="18355" y="19419"/>
                </a:cubicBezTo>
                <a:cubicBezTo>
                  <a:pt x="18375" y="19385"/>
                  <a:pt x="18413" y="19367"/>
                  <a:pt x="18466" y="19367"/>
                </a:cubicBezTo>
                <a:cubicBezTo>
                  <a:pt x="18562" y="19367"/>
                  <a:pt x="18684" y="19290"/>
                  <a:pt x="18745" y="19191"/>
                </a:cubicBezTo>
                <a:cubicBezTo>
                  <a:pt x="18821" y="19069"/>
                  <a:pt x="18853" y="18694"/>
                  <a:pt x="18823" y="18287"/>
                </a:cubicBezTo>
                <a:cubicBezTo>
                  <a:pt x="18795" y="17922"/>
                  <a:pt x="18735" y="17681"/>
                  <a:pt x="18682" y="17725"/>
                </a:cubicBezTo>
                <a:close/>
                <a:moveTo>
                  <a:pt x="15230" y="18986"/>
                </a:moveTo>
                <a:cubicBezTo>
                  <a:pt x="15188" y="19041"/>
                  <a:pt x="15193" y="19307"/>
                  <a:pt x="15237" y="19367"/>
                </a:cubicBezTo>
                <a:cubicBezTo>
                  <a:pt x="15284" y="19429"/>
                  <a:pt x="15326" y="19342"/>
                  <a:pt x="15326" y="19181"/>
                </a:cubicBezTo>
                <a:cubicBezTo>
                  <a:pt x="15326" y="19002"/>
                  <a:pt x="15283" y="18917"/>
                  <a:pt x="15230" y="18986"/>
                </a:cubicBezTo>
                <a:close/>
                <a:moveTo>
                  <a:pt x="17024" y="19614"/>
                </a:moveTo>
                <a:cubicBezTo>
                  <a:pt x="17020" y="19618"/>
                  <a:pt x="17003" y="19683"/>
                  <a:pt x="16987" y="19757"/>
                </a:cubicBezTo>
                <a:lnTo>
                  <a:pt x="16959" y="19890"/>
                </a:lnTo>
                <a:lnTo>
                  <a:pt x="17004" y="19999"/>
                </a:lnTo>
                <a:lnTo>
                  <a:pt x="17050" y="20109"/>
                </a:lnTo>
                <a:lnTo>
                  <a:pt x="17078" y="19966"/>
                </a:lnTo>
                <a:lnTo>
                  <a:pt x="17107" y="19823"/>
                </a:lnTo>
                <a:lnTo>
                  <a:pt x="17069" y="19719"/>
                </a:lnTo>
                <a:cubicBezTo>
                  <a:pt x="17048" y="19659"/>
                  <a:pt x="17027" y="19610"/>
                  <a:pt x="17024" y="19614"/>
                </a:cubicBezTo>
                <a:close/>
                <a:moveTo>
                  <a:pt x="16551" y="19885"/>
                </a:moveTo>
                <a:lnTo>
                  <a:pt x="16521" y="19999"/>
                </a:lnTo>
                <a:lnTo>
                  <a:pt x="16492" y="20113"/>
                </a:lnTo>
                <a:lnTo>
                  <a:pt x="16452" y="20023"/>
                </a:lnTo>
                <a:lnTo>
                  <a:pt x="16414" y="19937"/>
                </a:lnTo>
                <a:lnTo>
                  <a:pt x="16390" y="20033"/>
                </a:lnTo>
                <a:cubicBezTo>
                  <a:pt x="16377" y="20086"/>
                  <a:pt x="16366" y="20142"/>
                  <a:pt x="16366" y="20161"/>
                </a:cubicBezTo>
                <a:cubicBezTo>
                  <a:pt x="16366" y="20180"/>
                  <a:pt x="16382" y="20244"/>
                  <a:pt x="16403" y="20304"/>
                </a:cubicBezTo>
                <a:cubicBezTo>
                  <a:pt x="16423" y="20364"/>
                  <a:pt x="16444" y="20413"/>
                  <a:pt x="16446" y="20413"/>
                </a:cubicBezTo>
                <a:cubicBezTo>
                  <a:pt x="16449" y="20414"/>
                  <a:pt x="16461" y="20364"/>
                  <a:pt x="16473" y="20299"/>
                </a:cubicBezTo>
                <a:cubicBezTo>
                  <a:pt x="16486" y="20234"/>
                  <a:pt x="16501" y="20180"/>
                  <a:pt x="16506" y="20180"/>
                </a:cubicBezTo>
                <a:cubicBezTo>
                  <a:pt x="16511" y="20180"/>
                  <a:pt x="16528" y="20222"/>
                  <a:pt x="16545" y="20270"/>
                </a:cubicBezTo>
                <a:cubicBezTo>
                  <a:pt x="16562" y="20319"/>
                  <a:pt x="16578" y="20349"/>
                  <a:pt x="16580" y="20342"/>
                </a:cubicBezTo>
                <a:cubicBezTo>
                  <a:pt x="16582" y="20334"/>
                  <a:pt x="16596" y="20273"/>
                  <a:pt x="16610" y="20204"/>
                </a:cubicBezTo>
                <a:lnTo>
                  <a:pt x="16635" y="20080"/>
                </a:lnTo>
                <a:lnTo>
                  <a:pt x="16593" y="19980"/>
                </a:lnTo>
                <a:lnTo>
                  <a:pt x="16551" y="19885"/>
                </a:lnTo>
                <a:close/>
                <a:moveTo>
                  <a:pt x="15979" y="19914"/>
                </a:moveTo>
                <a:cubicBezTo>
                  <a:pt x="15983" y="19858"/>
                  <a:pt x="15958" y="19887"/>
                  <a:pt x="15836" y="20094"/>
                </a:cubicBezTo>
                <a:cubicBezTo>
                  <a:pt x="15715" y="20298"/>
                  <a:pt x="15684" y="20371"/>
                  <a:pt x="15671" y="20456"/>
                </a:cubicBezTo>
                <a:cubicBezTo>
                  <a:pt x="15662" y="20514"/>
                  <a:pt x="15658" y="20553"/>
                  <a:pt x="15662" y="20546"/>
                </a:cubicBezTo>
                <a:cubicBezTo>
                  <a:pt x="15751" y="20411"/>
                  <a:pt x="15919" y="20121"/>
                  <a:pt x="15943" y="20061"/>
                </a:cubicBezTo>
                <a:cubicBezTo>
                  <a:pt x="15960" y="20018"/>
                  <a:pt x="15976" y="19951"/>
                  <a:pt x="15979" y="19914"/>
                </a:cubicBezTo>
                <a:close/>
                <a:moveTo>
                  <a:pt x="16171" y="19914"/>
                </a:moveTo>
                <a:lnTo>
                  <a:pt x="16148" y="20004"/>
                </a:lnTo>
                <a:cubicBezTo>
                  <a:pt x="16102" y="20185"/>
                  <a:pt x="16102" y="20203"/>
                  <a:pt x="16148" y="20313"/>
                </a:cubicBezTo>
                <a:cubicBezTo>
                  <a:pt x="16171" y="20369"/>
                  <a:pt x="16193" y="20413"/>
                  <a:pt x="16196" y="20413"/>
                </a:cubicBezTo>
                <a:cubicBezTo>
                  <a:pt x="16199" y="20413"/>
                  <a:pt x="16212" y="20352"/>
                  <a:pt x="16227" y="20275"/>
                </a:cubicBezTo>
                <a:lnTo>
                  <a:pt x="16254" y="20133"/>
                </a:lnTo>
                <a:lnTo>
                  <a:pt x="16213" y="20023"/>
                </a:lnTo>
                <a:lnTo>
                  <a:pt x="16171" y="19914"/>
                </a:lnTo>
                <a:close/>
                <a:moveTo>
                  <a:pt x="18217" y="20922"/>
                </a:moveTo>
                <a:lnTo>
                  <a:pt x="18196" y="21041"/>
                </a:lnTo>
                <a:cubicBezTo>
                  <a:pt x="18184" y="21106"/>
                  <a:pt x="18172" y="21160"/>
                  <a:pt x="18168" y="21160"/>
                </a:cubicBezTo>
                <a:cubicBezTo>
                  <a:pt x="18164" y="21160"/>
                  <a:pt x="18144" y="21118"/>
                  <a:pt x="18123" y="21070"/>
                </a:cubicBezTo>
                <a:lnTo>
                  <a:pt x="18084" y="20984"/>
                </a:lnTo>
                <a:lnTo>
                  <a:pt x="18061" y="21079"/>
                </a:lnTo>
                <a:cubicBezTo>
                  <a:pt x="18048" y="21133"/>
                  <a:pt x="18037" y="21194"/>
                  <a:pt x="18037" y="21212"/>
                </a:cubicBezTo>
                <a:cubicBezTo>
                  <a:pt x="18037" y="21231"/>
                  <a:pt x="18053" y="21295"/>
                  <a:pt x="18074" y="21355"/>
                </a:cubicBezTo>
                <a:cubicBezTo>
                  <a:pt x="18094" y="21415"/>
                  <a:pt x="18114" y="21464"/>
                  <a:pt x="18117" y="21465"/>
                </a:cubicBezTo>
                <a:cubicBezTo>
                  <a:pt x="18121" y="21465"/>
                  <a:pt x="18134" y="21411"/>
                  <a:pt x="18145" y="21346"/>
                </a:cubicBezTo>
                <a:cubicBezTo>
                  <a:pt x="18170" y="21205"/>
                  <a:pt x="18176" y="21202"/>
                  <a:pt x="18214" y="21312"/>
                </a:cubicBezTo>
                <a:cubicBezTo>
                  <a:pt x="18231" y="21359"/>
                  <a:pt x="18247" y="21398"/>
                  <a:pt x="18250" y="21398"/>
                </a:cubicBezTo>
                <a:cubicBezTo>
                  <a:pt x="18252" y="21398"/>
                  <a:pt x="18266" y="21338"/>
                  <a:pt x="18281" y="21265"/>
                </a:cubicBezTo>
                <a:lnTo>
                  <a:pt x="18306" y="21132"/>
                </a:lnTo>
                <a:lnTo>
                  <a:pt x="18262" y="21027"/>
                </a:lnTo>
                <a:lnTo>
                  <a:pt x="18217" y="20922"/>
                </a:lnTo>
                <a:close/>
                <a:moveTo>
                  <a:pt x="16348" y="20960"/>
                </a:moveTo>
                <a:cubicBezTo>
                  <a:pt x="16352" y="20905"/>
                  <a:pt x="16328" y="20939"/>
                  <a:pt x="16206" y="21146"/>
                </a:cubicBezTo>
                <a:cubicBezTo>
                  <a:pt x="16086" y="21349"/>
                  <a:pt x="16053" y="21417"/>
                  <a:pt x="16040" y="21503"/>
                </a:cubicBezTo>
                <a:cubicBezTo>
                  <a:pt x="16031" y="21561"/>
                  <a:pt x="16028" y="21600"/>
                  <a:pt x="16033" y="21593"/>
                </a:cubicBezTo>
                <a:cubicBezTo>
                  <a:pt x="16121" y="21458"/>
                  <a:pt x="16289" y="21168"/>
                  <a:pt x="16313" y="21108"/>
                </a:cubicBezTo>
                <a:cubicBezTo>
                  <a:pt x="16330" y="21064"/>
                  <a:pt x="16345" y="20997"/>
                  <a:pt x="16348" y="2096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