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1110050" y="11549512"/>
            <a:ext cx="3300643" cy="281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3800">
                          <a:solidFill>
                            <a:srgbClr val="0C1E4F"/>
                          </a:solidFill>
                          <a:latin typeface="Beirut Regular"/>
                          <a:ea typeface="Beirut Regular"/>
                          <a:cs typeface="Beirut Regular"/>
                          <a:sym typeface="Beirut Regular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 القسمة الناتج من ثلاثة أرقام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mq8bwNF_Br4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Relationship Id="rId30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mq8bwNF_Br4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Relationship Id="rId30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mq8bwNF_Br4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6.png"/><Relationship Id="rId30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mq8bwNF_Br4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mq8bwNF_Br4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KHJOaZMh5qW4GOD7Mrj9c5m6BB-tmT9d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mq8bwNF_Br4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9.png"/><Relationship Id="rId10" Type="http://schemas.openxmlformats.org/officeDocument/2006/relationships/image" Target="../media/image3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mq8bwNF_Br4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9.png"/><Relationship Id="rId10" Type="http://schemas.openxmlformats.org/officeDocument/2006/relationships/image" Target="../media/image3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mq8bwNF_Br4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9.png"/><Relationship Id="rId10" Type="http://schemas.openxmlformats.org/officeDocument/2006/relationships/image" Target="../media/image3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mq8bwNF_Br4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3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mq8bwNF_Br4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9.png"/><Relationship Id="rId10" Type="http://schemas.openxmlformats.org/officeDocument/2006/relationships/image" Target="../media/image35.png"/><Relationship Id="rId11" Type="http://schemas.openxmlformats.org/officeDocument/2006/relationships/image" Target="../media/image20.png"/><Relationship Id="rId12" Type="http://schemas.openxmlformats.org/officeDocument/2006/relationships/image" Target="../media/image3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mq8bwNF_Br4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KHJOaZMh5qW4GOD7Mrj9c5m6BB-tmT9d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mq8bwNF_Br4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7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26.xml"/><Relationship Id="rId9" Type="http://schemas.openxmlformats.org/officeDocument/2006/relationships/slide" Target="slide27.xml"/><Relationship Id="rId10" Type="http://schemas.openxmlformats.org/officeDocument/2006/relationships/image" Target="../media/image3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mq8bwNF_Br4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0.xml"/><Relationship Id="rId6" Type="http://schemas.openxmlformats.org/officeDocument/2006/relationships/slide" Target="slide26.xml"/><Relationship Id="rId7" Type="http://schemas.openxmlformats.org/officeDocument/2006/relationships/slide" Target="slide2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0.xml"/><Relationship Id="rId6" Type="http://schemas.openxmlformats.org/officeDocument/2006/relationships/slide" Target="slide26.xml"/><Relationship Id="rId7" Type="http://schemas.openxmlformats.org/officeDocument/2006/relationships/slide" Target="slide27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mq8bwNF_Br4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KHJOaZMh5qW4GOD7Mrj9c5m6BB-tmT9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mq8bwNF_Br4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3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3.png"/><Relationship Id="rId10" Type="http://schemas.openxmlformats.org/officeDocument/2006/relationships/image" Target="../media/image16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mq8bwNF_Br4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26.xml"/><Relationship Id="rId8" Type="http://schemas.openxmlformats.org/officeDocument/2006/relationships/slide" Target="slide27.xml"/><Relationship Id="rId9" Type="http://schemas.openxmlformats.org/officeDocument/2006/relationships/image" Target="../media/image13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mq8bwNF_Br4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KHJOaZMh5qW4GOD7Mrj9c5m6BB-tmT9d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٩٨"/>
          <p:cNvSpPr txBox="1"/>
          <p:nvPr/>
        </p:nvSpPr>
        <p:spPr>
          <a:xfrm>
            <a:off x="3352580" y="11012696"/>
            <a:ext cx="172714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٩٨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018" name="القسمة عل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 علي عدد من رقم واحد</a:t>
              </a:r>
            </a:p>
          </p:txBody>
        </p:sp>
      </p:grpSp>
      <p:sp>
        <p:nvSpPr>
          <p:cNvPr id="1020" name="الفصل السابع  :القسمة على عدد من رقم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السابع  :</a:t>
            </a:r>
            <a:r>
              <a:rPr>
                <a:solidFill>
                  <a:srgbClr val="BE863E"/>
                </a:solidFill>
              </a:rPr>
              <a:t>القسمة على عدد من رقم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BE863E"/>
                </a:solidFill>
              </a:rPr>
              <a:t>واحد</a:t>
            </a: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٧-٧</a:t>
            </a:r>
            <a:r>
              <a:rPr>
                <a:solidFill>
                  <a:srgbClr val="FF5A54"/>
                </a:solidFill>
              </a:rPr>
              <a:t>  القسمة الناتج من ثلاثة أرقام 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8" name="تجميع"/>
          <p:cNvGrpSpPr/>
          <p:nvPr/>
        </p:nvGrpSpPr>
        <p:grpSpPr>
          <a:xfrm>
            <a:off x="1796520" y="7582883"/>
            <a:ext cx="3544884" cy="3942179"/>
            <a:chOff x="0" y="0"/>
            <a:chExt cx="3544883" cy="3942177"/>
          </a:xfrm>
        </p:grpSpPr>
        <p:sp>
          <p:nvSpPr>
            <p:cNvPr id="1976" name="مستطيل مستدير الزوايا"/>
            <p:cNvSpPr/>
            <p:nvPr/>
          </p:nvSpPr>
          <p:spPr>
            <a:xfrm>
              <a:off x="0" y="631681"/>
              <a:ext cx="2561314" cy="33104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7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16871" y="0"/>
              <a:ext cx="2128013" cy="212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7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0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2062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2060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1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63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6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18781900" y="9919113"/>
            <a:ext cx="2440051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67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8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2453" t="13024" r="0" b="72012"/>
          <a:stretch>
            <a:fillRect/>
          </a:stretch>
        </p:blipFill>
        <p:spPr>
          <a:xfrm>
            <a:off x="2933945" y="3626882"/>
            <a:ext cx="20333731" cy="2178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08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08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07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07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0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07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2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9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7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6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6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6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6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7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72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3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71890" t="12859" r="0" b="72177"/>
          <a:stretch>
            <a:fillRect/>
          </a:stretch>
        </p:blipFill>
        <p:spPr>
          <a:xfrm>
            <a:off x="17408158" y="3626882"/>
            <a:ext cx="5859519" cy="2178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3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19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18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17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17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1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7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8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18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8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8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9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9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94" name="IMG_4581.png" descr="IMG_4581.png"/>
          <p:cNvPicPr>
            <a:picLocks noChangeAspect="1"/>
          </p:cNvPicPr>
          <p:nvPr/>
        </p:nvPicPr>
        <p:blipFill>
          <a:blip r:embed="rId29">
            <a:extLst/>
          </a:blip>
          <a:srcRect l="35073" t="11212" r="35482" b="38187"/>
          <a:stretch>
            <a:fillRect/>
          </a:stretch>
        </p:blipFill>
        <p:spPr>
          <a:xfrm>
            <a:off x="2662026" y="3639582"/>
            <a:ext cx="4929323" cy="5917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596" fill="norm" stroke="1" extrusionOk="0">
                <a:moveTo>
                  <a:pt x="13078" y="0"/>
                </a:moveTo>
                <a:cubicBezTo>
                  <a:pt x="13072" y="0"/>
                  <a:pt x="13034" y="44"/>
                  <a:pt x="12993" y="99"/>
                </a:cubicBezTo>
                <a:cubicBezTo>
                  <a:pt x="12924" y="190"/>
                  <a:pt x="12921" y="205"/>
                  <a:pt x="12958" y="296"/>
                </a:cubicBezTo>
                <a:cubicBezTo>
                  <a:pt x="12980" y="350"/>
                  <a:pt x="13025" y="402"/>
                  <a:pt x="13057" y="412"/>
                </a:cubicBezTo>
                <a:cubicBezTo>
                  <a:pt x="13089" y="422"/>
                  <a:pt x="13133" y="447"/>
                  <a:pt x="13156" y="470"/>
                </a:cubicBezTo>
                <a:cubicBezTo>
                  <a:pt x="13184" y="498"/>
                  <a:pt x="13247" y="511"/>
                  <a:pt x="13354" y="512"/>
                </a:cubicBezTo>
                <a:cubicBezTo>
                  <a:pt x="13596" y="512"/>
                  <a:pt x="13603" y="521"/>
                  <a:pt x="13603" y="827"/>
                </a:cubicBezTo>
                <a:cubicBezTo>
                  <a:pt x="13603" y="1045"/>
                  <a:pt x="13612" y="1103"/>
                  <a:pt x="13655" y="1143"/>
                </a:cubicBezTo>
                <a:cubicBezTo>
                  <a:pt x="13685" y="1171"/>
                  <a:pt x="13719" y="1250"/>
                  <a:pt x="13730" y="1319"/>
                </a:cubicBezTo>
                <a:cubicBezTo>
                  <a:pt x="13743" y="1396"/>
                  <a:pt x="13775" y="1463"/>
                  <a:pt x="13817" y="1495"/>
                </a:cubicBezTo>
                <a:cubicBezTo>
                  <a:pt x="13853" y="1524"/>
                  <a:pt x="13893" y="1568"/>
                  <a:pt x="13903" y="1592"/>
                </a:cubicBezTo>
                <a:cubicBezTo>
                  <a:pt x="13935" y="1663"/>
                  <a:pt x="14023" y="1645"/>
                  <a:pt x="14115" y="1549"/>
                </a:cubicBezTo>
                <a:cubicBezTo>
                  <a:pt x="14216" y="1443"/>
                  <a:pt x="14229" y="1308"/>
                  <a:pt x="14143" y="1243"/>
                </a:cubicBezTo>
                <a:cubicBezTo>
                  <a:pt x="14111" y="1219"/>
                  <a:pt x="14076" y="1165"/>
                  <a:pt x="14066" y="1124"/>
                </a:cubicBezTo>
                <a:cubicBezTo>
                  <a:pt x="14057" y="1083"/>
                  <a:pt x="14019" y="1025"/>
                  <a:pt x="13983" y="996"/>
                </a:cubicBezTo>
                <a:cubicBezTo>
                  <a:pt x="13922" y="945"/>
                  <a:pt x="13918" y="918"/>
                  <a:pt x="13924" y="604"/>
                </a:cubicBezTo>
                <a:cubicBezTo>
                  <a:pt x="13928" y="419"/>
                  <a:pt x="13930" y="236"/>
                  <a:pt x="13928" y="197"/>
                </a:cubicBezTo>
                <a:lnTo>
                  <a:pt x="13924" y="128"/>
                </a:lnTo>
                <a:lnTo>
                  <a:pt x="13589" y="128"/>
                </a:lnTo>
                <a:cubicBezTo>
                  <a:pt x="13274" y="128"/>
                  <a:pt x="13249" y="124"/>
                  <a:pt x="13171" y="64"/>
                </a:cubicBezTo>
                <a:cubicBezTo>
                  <a:pt x="13126" y="29"/>
                  <a:pt x="13084" y="0"/>
                  <a:pt x="13078" y="0"/>
                </a:cubicBezTo>
                <a:close/>
                <a:moveTo>
                  <a:pt x="9838" y="5"/>
                </a:moveTo>
                <a:lnTo>
                  <a:pt x="9711" y="12"/>
                </a:lnTo>
                <a:lnTo>
                  <a:pt x="9702" y="189"/>
                </a:lnTo>
                <a:cubicBezTo>
                  <a:pt x="9694" y="340"/>
                  <a:pt x="9704" y="377"/>
                  <a:pt x="9768" y="457"/>
                </a:cubicBezTo>
                <a:cubicBezTo>
                  <a:pt x="9809" y="508"/>
                  <a:pt x="9851" y="589"/>
                  <a:pt x="9862" y="638"/>
                </a:cubicBezTo>
                <a:cubicBezTo>
                  <a:pt x="9872" y="686"/>
                  <a:pt x="9901" y="744"/>
                  <a:pt x="9926" y="767"/>
                </a:cubicBezTo>
                <a:cubicBezTo>
                  <a:pt x="9951" y="790"/>
                  <a:pt x="9988" y="900"/>
                  <a:pt x="10008" y="1011"/>
                </a:cubicBezTo>
                <a:cubicBezTo>
                  <a:pt x="10027" y="1123"/>
                  <a:pt x="10061" y="1232"/>
                  <a:pt x="10082" y="1253"/>
                </a:cubicBezTo>
                <a:cubicBezTo>
                  <a:pt x="10104" y="1275"/>
                  <a:pt x="10131" y="1356"/>
                  <a:pt x="10143" y="1433"/>
                </a:cubicBezTo>
                <a:cubicBezTo>
                  <a:pt x="10155" y="1510"/>
                  <a:pt x="10176" y="1594"/>
                  <a:pt x="10191" y="1620"/>
                </a:cubicBezTo>
                <a:cubicBezTo>
                  <a:pt x="10238" y="1694"/>
                  <a:pt x="10321" y="1661"/>
                  <a:pt x="10341" y="1559"/>
                </a:cubicBezTo>
                <a:cubicBezTo>
                  <a:pt x="10350" y="1509"/>
                  <a:pt x="10350" y="1291"/>
                  <a:pt x="10339" y="1074"/>
                </a:cubicBezTo>
                <a:cubicBezTo>
                  <a:pt x="10322" y="737"/>
                  <a:pt x="10308" y="662"/>
                  <a:pt x="10252" y="575"/>
                </a:cubicBezTo>
                <a:cubicBezTo>
                  <a:pt x="10216" y="519"/>
                  <a:pt x="10186" y="432"/>
                  <a:pt x="10186" y="381"/>
                </a:cubicBezTo>
                <a:cubicBezTo>
                  <a:pt x="10186" y="321"/>
                  <a:pt x="10165" y="272"/>
                  <a:pt x="10126" y="242"/>
                </a:cubicBezTo>
                <a:cubicBezTo>
                  <a:pt x="10092" y="217"/>
                  <a:pt x="10063" y="170"/>
                  <a:pt x="10063" y="138"/>
                </a:cubicBezTo>
                <a:cubicBezTo>
                  <a:pt x="10063" y="44"/>
                  <a:pt x="9981" y="-4"/>
                  <a:pt x="9838" y="5"/>
                </a:cubicBezTo>
                <a:close/>
                <a:moveTo>
                  <a:pt x="11772" y="494"/>
                </a:moveTo>
                <a:cubicBezTo>
                  <a:pt x="11711" y="490"/>
                  <a:pt x="11658" y="515"/>
                  <a:pt x="11600" y="567"/>
                </a:cubicBezTo>
                <a:cubicBezTo>
                  <a:pt x="11512" y="645"/>
                  <a:pt x="11505" y="667"/>
                  <a:pt x="11505" y="820"/>
                </a:cubicBezTo>
                <a:cubicBezTo>
                  <a:pt x="11504" y="979"/>
                  <a:pt x="11509" y="992"/>
                  <a:pt x="11602" y="1051"/>
                </a:cubicBezTo>
                <a:cubicBezTo>
                  <a:pt x="11656" y="1085"/>
                  <a:pt x="11742" y="1132"/>
                  <a:pt x="11792" y="1155"/>
                </a:cubicBezTo>
                <a:cubicBezTo>
                  <a:pt x="11880" y="1195"/>
                  <a:pt x="11962" y="1193"/>
                  <a:pt x="11962" y="1152"/>
                </a:cubicBezTo>
                <a:cubicBezTo>
                  <a:pt x="11962" y="1141"/>
                  <a:pt x="11996" y="1092"/>
                  <a:pt x="12037" y="1042"/>
                </a:cubicBezTo>
                <a:cubicBezTo>
                  <a:pt x="12111" y="950"/>
                  <a:pt x="12127" y="899"/>
                  <a:pt x="12120" y="752"/>
                </a:cubicBezTo>
                <a:cubicBezTo>
                  <a:pt x="12118" y="693"/>
                  <a:pt x="12087" y="654"/>
                  <a:pt x="11995" y="593"/>
                </a:cubicBezTo>
                <a:cubicBezTo>
                  <a:pt x="11903" y="531"/>
                  <a:pt x="11833" y="498"/>
                  <a:pt x="11772" y="494"/>
                </a:cubicBezTo>
                <a:close/>
                <a:moveTo>
                  <a:pt x="12507" y="3255"/>
                </a:moveTo>
                <a:cubicBezTo>
                  <a:pt x="8453" y="3248"/>
                  <a:pt x="8355" y="3249"/>
                  <a:pt x="8282" y="3297"/>
                </a:cubicBezTo>
                <a:cubicBezTo>
                  <a:pt x="8197" y="3353"/>
                  <a:pt x="8136" y="3527"/>
                  <a:pt x="8131" y="3723"/>
                </a:cubicBezTo>
                <a:cubicBezTo>
                  <a:pt x="8129" y="3793"/>
                  <a:pt x="8127" y="4495"/>
                  <a:pt x="8127" y="5283"/>
                </a:cubicBezTo>
                <a:cubicBezTo>
                  <a:pt x="8127" y="6071"/>
                  <a:pt x="8119" y="6768"/>
                  <a:pt x="8108" y="6832"/>
                </a:cubicBezTo>
                <a:lnTo>
                  <a:pt x="8087" y="6947"/>
                </a:lnTo>
                <a:lnTo>
                  <a:pt x="4068" y="6959"/>
                </a:lnTo>
                <a:cubicBezTo>
                  <a:pt x="1858" y="6966"/>
                  <a:pt x="38" y="6982"/>
                  <a:pt x="25" y="6992"/>
                </a:cubicBezTo>
                <a:cubicBezTo>
                  <a:pt x="12" y="7003"/>
                  <a:pt x="2" y="7069"/>
                  <a:pt x="1" y="7139"/>
                </a:cubicBezTo>
                <a:cubicBezTo>
                  <a:pt x="-3" y="7362"/>
                  <a:pt x="-34" y="7354"/>
                  <a:pt x="1048" y="7369"/>
                </a:cubicBezTo>
                <a:cubicBezTo>
                  <a:pt x="2170" y="7384"/>
                  <a:pt x="8200" y="7372"/>
                  <a:pt x="8335" y="7354"/>
                </a:cubicBezTo>
                <a:cubicBezTo>
                  <a:pt x="8388" y="7348"/>
                  <a:pt x="8459" y="7317"/>
                  <a:pt x="8495" y="7285"/>
                </a:cubicBezTo>
                <a:cubicBezTo>
                  <a:pt x="8560" y="7227"/>
                  <a:pt x="8561" y="7224"/>
                  <a:pt x="8570" y="5448"/>
                </a:cubicBezTo>
                <a:lnTo>
                  <a:pt x="8578" y="3671"/>
                </a:lnTo>
                <a:lnTo>
                  <a:pt x="12632" y="3659"/>
                </a:lnTo>
                <a:cubicBezTo>
                  <a:pt x="16601" y="3647"/>
                  <a:pt x="16688" y="3646"/>
                  <a:pt x="16731" y="3597"/>
                </a:cubicBezTo>
                <a:cubicBezTo>
                  <a:pt x="16792" y="3527"/>
                  <a:pt x="16784" y="3394"/>
                  <a:pt x="16715" y="3323"/>
                </a:cubicBezTo>
                <a:lnTo>
                  <a:pt x="16656" y="3262"/>
                </a:lnTo>
                <a:lnTo>
                  <a:pt x="12507" y="3255"/>
                </a:lnTo>
                <a:close/>
                <a:moveTo>
                  <a:pt x="2918" y="3352"/>
                </a:moveTo>
                <a:cubicBezTo>
                  <a:pt x="2862" y="3355"/>
                  <a:pt x="2812" y="3380"/>
                  <a:pt x="2773" y="3426"/>
                </a:cubicBezTo>
                <a:cubicBezTo>
                  <a:pt x="2692" y="3520"/>
                  <a:pt x="2692" y="3612"/>
                  <a:pt x="2771" y="3654"/>
                </a:cubicBezTo>
                <a:cubicBezTo>
                  <a:pt x="2805" y="3671"/>
                  <a:pt x="2832" y="3701"/>
                  <a:pt x="2832" y="3720"/>
                </a:cubicBezTo>
                <a:cubicBezTo>
                  <a:pt x="2832" y="3739"/>
                  <a:pt x="2857" y="3782"/>
                  <a:pt x="2889" y="3816"/>
                </a:cubicBezTo>
                <a:cubicBezTo>
                  <a:pt x="2920" y="3849"/>
                  <a:pt x="2957" y="3905"/>
                  <a:pt x="2970" y="3940"/>
                </a:cubicBezTo>
                <a:cubicBezTo>
                  <a:pt x="2984" y="3975"/>
                  <a:pt x="3020" y="4032"/>
                  <a:pt x="3052" y="4068"/>
                </a:cubicBezTo>
                <a:cubicBezTo>
                  <a:pt x="3084" y="4103"/>
                  <a:pt x="3126" y="4204"/>
                  <a:pt x="3147" y="4289"/>
                </a:cubicBezTo>
                <a:cubicBezTo>
                  <a:pt x="3168" y="4375"/>
                  <a:pt x="3202" y="4462"/>
                  <a:pt x="3222" y="4482"/>
                </a:cubicBezTo>
                <a:cubicBezTo>
                  <a:pt x="3242" y="4502"/>
                  <a:pt x="3267" y="4617"/>
                  <a:pt x="3277" y="4736"/>
                </a:cubicBezTo>
                <a:cubicBezTo>
                  <a:pt x="3288" y="4854"/>
                  <a:pt x="3302" y="4966"/>
                  <a:pt x="3309" y="4983"/>
                </a:cubicBezTo>
                <a:cubicBezTo>
                  <a:pt x="3339" y="5065"/>
                  <a:pt x="3510" y="4975"/>
                  <a:pt x="3569" y="4846"/>
                </a:cubicBezTo>
                <a:cubicBezTo>
                  <a:pt x="3618" y="4738"/>
                  <a:pt x="3604" y="4574"/>
                  <a:pt x="3538" y="4491"/>
                </a:cubicBezTo>
                <a:cubicBezTo>
                  <a:pt x="3492" y="4433"/>
                  <a:pt x="3475" y="4370"/>
                  <a:pt x="3475" y="4237"/>
                </a:cubicBezTo>
                <a:cubicBezTo>
                  <a:pt x="3475" y="4073"/>
                  <a:pt x="3483" y="4055"/>
                  <a:pt x="3576" y="3975"/>
                </a:cubicBezTo>
                <a:cubicBezTo>
                  <a:pt x="3631" y="3928"/>
                  <a:pt x="3689" y="3890"/>
                  <a:pt x="3706" y="3890"/>
                </a:cubicBezTo>
                <a:cubicBezTo>
                  <a:pt x="3763" y="3889"/>
                  <a:pt x="3908" y="3581"/>
                  <a:pt x="3898" y="3483"/>
                </a:cubicBezTo>
                <a:cubicBezTo>
                  <a:pt x="3889" y="3393"/>
                  <a:pt x="3885" y="3390"/>
                  <a:pt x="3761" y="3383"/>
                </a:cubicBezTo>
                <a:cubicBezTo>
                  <a:pt x="3647" y="3376"/>
                  <a:pt x="3627" y="3382"/>
                  <a:pt x="3586" y="3448"/>
                </a:cubicBezTo>
                <a:cubicBezTo>
                  <a:pt x="3561" y="3488"/>
                  <a:pt x="3505" y="3535"/>
                  <a:pt x="3461" y="3552"/>
                </a:cubicBezTo>
                <a:cubicBezTo>
                  <a:pt x="3377" y="3584"/>
                  <a:pt x="3337" y="3567"/>
                  <a:pt x="3099" y="3409"/>
                </a:cubicBezTo>
                <a:cubicBezTo>
                  <a:pt x="3037" y="3368"/>
                  <a:pt x="2974" y="3349"/>
                  <a:pt x="2918" y="3352"/>
                </a:cubicBezTo>
                <a:close/>
                <a:moveTo>
                  <a:pt x="10615" y="4733"/>
                </a:moveTo>
                <a:cubicBezTo>
                  <a:pt x="10497" y="4741"/>
                  <a:pt x="10462" y="4781"/>
                  <a:pt x="10462" y="4902"/>
                </a:cubicBezTo>
                <a:cubicBezTo>
                  <a:pt x="10462" y="4987"/>
                  <a:pt x="10476" y="5020"/>
                  <a:pt x="10523" y="5041"/>
                </a:cubicBezTo>
                <a:cubicBezTo>
                  <a:pt x="10556" y="5056"/>
                  <a:pt x="10585" y="5090"/>
                  <a:pt x="10585" y="5116"/>
                </a:cubicBezTo>
                <a:cubicBezTo>
                  <a:pt x="10585" y="5143"/>
                  <a:pt x="10617" y="5197"/>
                  <a:pt x="10656" y="5237"/>
                </a:cubicBezTo>
                <a:cubicBezTo>
                  <a:pt x="10696" y="5276"/>
                  <a:pt x="10738" y="5344"/>
                  <a:pt x="10750" y="5386"/>
                </a:cubicBezTo>
                <a:cubicBezTo>
                  <a:pt x="10762" y="5428"/>
                  <a:pt x="10798" y="5485"/>
                  <a:pt x="10830" y="5513"/>
                </a:cubicBezTo>
                <a:cubicBezTo>
                  <a:pt x="10868" y="5548"/>
                  <a:pt x="10895" y="5623"/>
                  <a:pt x="10910" y="5744"/>
                </a:cubicBezTo>
                <a:cubicBezTo>
                  <a:pt x="10923" y="5856"/>
                  <a:pt x="10952" y="5946"/>
                  <a:pt x="10988" y="5984"/>
                </a:cubicBezTo>
                <a:cubicBezTo>
                  <a:pt x="11026" y="6026"/>
                  <a:pt x="11045" y="6089"/>
                  <a:pt x="11045" y="6181"/>
                </a:cubicBezTo>
                <a:cubicBezTo>
                  <a:pt x="11045" y="6255"/>
                  <a:pt x="11053" y="6335"/>
                  <a:pt x="11064" y="6358"/>
                </a:cubicBezTo>
                <a:cubicBezTo>
                  <a:pt x="11075" y="6382"/>
                  <a:pt x="11109" y="6396"/>
                  <a:pt x="11147" y="6391"/>
                </a:cubicBezTo>
                <a:cubicBezTo>
                  <a:pt x="11241" y="6380"/>
                  <a:pt x="11269" y="6191"/>
                  <a:pt x="11237" y="5767"/>
                </a:cubicBezTo>
                <a:lnTo>
                  <a:pt x="11211" y="5419"/>
                </a:lnTo>
                <a:lnTo>
                  <a:pt x="11296" y="5360"/>
                </a:lnTo>
                <a:cubicBezTo>
                  <a:pt x="11343" y="5327"/>
                  <a:pt x="11407" y="5293"/>
                  <a:pt x="11439" y="5285"/>
                </a:cubicBezTo>
                <a:cubicBezTo>
                  <a:pt x="11508" y="5266"/>
                  <a:pt x="11575" y="5034"/>
                  <a:pt x="11560" y="4862"/>
                </a:cubicBezTo>
                <a:cubicBezTo>
                  <a:pt x="11551" y="4758"/>
                  <a:pt x="11541" y="4745"/>
                  <a:pt x="11468" y="4738"/>
                </a:cubicBezTo>
                <a:cubicBezTo>
                  <a:pt x="11409" y="4733"/>
                  <a:pt x="11381" y="4744"/>
                  <a:pt x="11367" y="4780"/>
                </a:cubicBezTo>
                <a:cubicBezTo>
                  <a:pt x="11357" y="4808"/>
                  <a:pt x="11299" y="4862"/>
                  <a:pt x="11241" y="4899"/>
                </a:cubicBezTo>
                <a:lnTo>
                  <a:pt x="11135" y="4967"/>
                </a:lnTo>
                <a:lnTo>
                  <a:pt x="11052" y="4917"/>
                </a:lnTo>
                <a:cubicBezTo>
                  <a:pt x="11006" y="4889"/>
                  <a:pt x="10940" y="4862"/>
                  <a:pt x="10906" y="4857"/>
                </a:cubicBezTo>
                <a:cubicBezTo>
                  <a:pt x="10872" y="4852"/>
                  <a:pt x="10831" y="4822"/>
                  <a:pt x="10814" y="4791"/>
                </a:cubicBezTo>
                <a:cubicBezTo>
                  <a:pt x="10783" y="4732"/>
                  <a:pt x="10752" y="4723"/>
                  <a:pt x="10615" y="4733"/>
                </a:cubicBezTo>
                <a:close/>
                <a:moveTo>
                  <a:pt x="14047" y="4734"/>
                </a:moveTo>
                <a:lnTo>
                  <a:pt x="14047" y="4877"/>
                </a:lnTo>
                <a:cubicBezTo>
                  <a:pt x="14047" y="4993"/>
                  <a:pt x="14062" y="5035"/>
                  <a:pt x="14124" y="5096"/>
                </a:cubicBezTo>
                <a:cubicBezTo>
                  <a:pt x="14166" y="5138"/>
                  <a:pt x="14200" y="5189"/>
                  <a:pt x="14200" y="5211"/>
                </a:cubicBezTo>
                <a:cubicBezTo>
                  <a:pt x="14200" y="5232"/>
                  <a:pt x="14227" y="5278"/>
                  <a:pt x="14259" y="5312"/>
                </a:cubicBezTo>
                <a:cubicBezTo>
                  <a:pt x="14291" y="5346"/>
                  <a:pt x="14327" y="5424"/>
                  <a:pt x="14339" y="5483"/>
                </a:cubicBezTo>
                <a:cubicBezTo>
                  <a:pt x="14351" y="5542"/>
                  <a:pt x="14384" y="5605"/>
                  <a:pt x="14413" y="5622"/>
                </a:cubicBezTo>
                <a:cubicBezTo>
                  <a:pt x="14454" y="5646"/>
                  <a:pt x="14470" y="5703"/>
                  <a:pt x="14483" y="5870"/>
                </a:cubicBezTo>
                <a:cubicBezTo>
                  <a:pt x="14494" y="6020"/>
                  <a:pt x="14518" y="6114"/>
                  <a:pt x="14559" y="6172"/>
                </a:cubicBezTo>
                <a:cubicBezTo>
                  <a:pt x="14592" y="6219"/>
                  <a:pt x="14629" y="6290"/>
                  <a:pt x="14641" y="6329"/>
                </a:cubicBezTo>
                <a:cubicBezTo>
                  <a:pt x="14657" y="6384"/>
                  <a:pt x="14677" y="6397"/>
                  <a:pt x="14729" y="6391"/>
                </a:cubicBezTo>
                <a:cubicBezTo>
                  <a:pt x="14785" y="6384"/>
                  <a:pt x="14800" y="6363"/>
                  <a:pt x="14818" y="6256"/>
                </a:cubicBezTo>
                <a:cubicBezTo>
                  <a:pt x="14851" y="6048"/>
                  <a:pt x="14811" y="5638"/>
                  <a:pt x="14746" y="5532"/>
                </a:cubicBezTo>
                <a:lnTo>
                  <a:pt x="14691" y="5440"/>
                </a:lnTo>
                <a:lnTo>
                  <a:pt x="14788" y="5355"/>
                </a:lnTo>
                <a:cubicBezTo>
                  <a:pt x="14842" y="5309"/>
                  <a:pt x="14900" y="5271"/>
                  <a:pt x="14918" y="5271"/>
                </a:cubicBezTo>
                <a:cubicBezTo>
                  <a:pt x="14936" y="5271"/>
                  <a:pt x="14988" y="5232"/>
                  <a:pt x="15034" y="5183"/>
                </a:cubicBezTo>
                <a:cubicBezTo>
                  <a:pt x="15108" y="5106"/>
                  <a:pt x="15119" y="5072"/>
                  <a:pt x="15119" y="4914"/>
                </a:cubicBezTo>
                <a:cubicBezTo>
                  <a:pt x="15119" y="4738"/>
                  <a:pt x="15117" y="4734"/>
                  <a:pt x="15041" y="4734"/>
                </a:cubicBezTo>
                <a:cubicBezTo>
                  <a:pt x="14992" y="4734"/>
                  <a:pt x="14917" y="4771"/>
                  <a:pt x="14837" y="4835"/>
                </a:cubicBezTo>
                <a:cubicBezTo>
                  <a:pt x="14766" y="4892"/>
                  <a:pt x="14679" y="4938"/>
                  <a:pt x="14642" y="4938"/>
                </a:cubicBezTo>
                <a:cubicBezTo>
                  <a:pt x="14606" y="4938"/>
                  <a:pt x="14518" y="4892"/>
                  <a:pt x="14448" y="4835"/>
                </a:cubicBezTo>
                <a:cubicBezTo>
                  <a:pt x="14339" y="4747"/>
                  <a:pt x="14304" y="4734"/>
                  <a:pt x="14184" y="4734"/>
                </a:cubicBezTo>
                <a:lnTo>
                  <a:pt x="14047" y="4734"/>
                </a:lnTo>
                <a:close/>
                <a:moveTo>
                  <a:pt x="12674" y="4738"/>
                </a:moveTo>
                <a:cubicBezTo>
                  <a:pt x="12575" y="4745"/>
                  <a:pt x="12560" y="4756"/>
                  <a:pt x="12542" y="4833"/>
                </a:cubicBezTo>
                <a:cubicBezTo>
                  <a:pt x="12509" y="4967"/>
                  <a:pt x="12556" y="5187"/>
                  <a:pt x="12632" y="5254"/>
                </a:cubicBezTo>
                <a:cubicBezTo>
                  <a:pt x="12670" y="5288"/>
                  <a:pt x="12698" y="5345"/>
                  <a:pt x="12698" y="5390"/>
                </a:cubicBezTo>
                <a:cubicBezTo>
                  <a:pt x="12698" y="5439"/>
                  <a:pt x="12721" y="5483"/>
                  <a:pt x="12759" y="5505"/>
                </a:cubicBezTo>
                <a:cubicBezTo>
                  <a:pt x="12805" y="5531"/>
                  <a:pt x="12827" y="5586"/>
                  <a:pt x="12849" y="5738"/>
                </a:cubicBezTo>
                <a:cubicBezTo>
                  <a:pt x="12865" y="5847"/>
                  <a:pt x="12897" y="5963"/>
                  <a:pt x="12922" y="5994"/>
                </a:cubicBezTo>
                <a:cubicBezTo>
                  <a:pt x="12946" y="6025"/>
                  <a:pt x="12974" y="6120"/>
                  <a:pt x="12986" y="6204"/>
                </a:cubicBezTo>
                <a:cubicBezTo>
                  <a:pt x="12997" y="6288"/>
                  <a:pt x="13022" y="6364"/>
                  <a:pt x="13041" y="6374"/>
                </a:cubicBezTo>
                <a:cubicBezTo>
                  <a:pt x="13094" y="6401"/>
                  <a:pt x="13150" y="6374"/>
                  <a:pt x="13170" y="6311"/>
                </a:cubicBezTo>
                <a:cubicBezTo>
                  <a:pt x="13180" y="6281"/>
                  <a:pt x="13189" y="6070"/>
                  <a:pt x="13189" y="5844"/>
                </a:cubicBezTo>
                <a:cubicBezTo>
                  <a:pt x="13189" y="5469"/>
                  <a:pt x="13184" y="5425"/>
                  <a:pt x="13128" y="5366"/>
                </a:cubicBezTo>
                <a:cubicBezTo>
                  <a:pt x="13094" y="5330"/>
                  <a:pt x="13051" y="5240"/>
                  <a:pt x="13034" y="5166"/>
                </a:cubicBezTo>
                <a:cubicBezTo>
                  <a:pt x="13018" y="5091"/>
                  <a:pt x="12978" y="5006"/>
                  <a:pt x="12944" y="4976"/>
                </a:cubicBezTo>
                <a:cubicBezTo>
                  <a:pt x="12911" y="4946"/>
                  <a:pt x="12882" y="4905"/>
                  <a:pt x="12882" y="4885"/>
                </a:cubicBezTo>
                <a:cubicBezTo>
                  <a:pt x="12882" y="4864"/>
                  <a:pt x="12860" y="4821"/>
                  <a:pt x="12833" y="4789"/>
                </a:cubicBezTo>
                <a:cubicBezTo>
                  <a:pt x="12795" y="4743"/>
                  <a:pt x="12761" y="4732"/>
                  <a:pt x="12674" y="4738"/>
                </a:cubicBezTo>
                <a:close/>
                <a:moveTo>
                  <a:pt x="20632" y="7343"/>
                </a:moveTo>
                <a:cubicBezTo>
                  <a:pt x="20233" y="7345"/>
                  <a:pt x="19836" y="7356"/>
                  <a:pt x="19804" y="7370"/>
                </a:cubicBezTo>
                <a:cubicBezTo>
                  <a:pt x="19719" y="7408"/>
                  <a:pt x="19731" y="7509"/>
                  <a:pt x="19827" y="7572"/>
                </a:cubicBezTo>
                <a:cubicBezTo>
                  <a:pt x="19904" y="7622"/>
                  <a:pt x="19946" y="7625"/>
                  <a:pt x="20637" y="7625"/>
                </a:cubicBezTo>
                <a:cubicBezTo>
                  <a:pt x="21038" y="7625"/>
                  <a:pt x="21402" y="7613"/>
                  <a:pt x="21445" y="7599"/>
                </a:cubicBezTo>
                <a:cubicBezTo>
                  <a:pt x="21511" y="7578"/>
                  <a:pt x="21523" y="7559"/>
                  <a:pt x="21523" y="7475"/>
                </a:cubicBezTo>
                <a:cubicBezTo>
                  <a:pt x="21523" y="7407"/>
                  <a:pt x="21508" y="7369"/>
                  <a:pt x="21475" y="7359"/>
                </a:cubicBezTo>
                <a:cubicBezTo>
                  <a:pt x="21432" y="7345"/>
                  <a:pt x="21031" y="7340"/>
                  <a:pt x="20632" y="7343"/>
                </a:cubicBezTo>
                <a:close/>
                <a:moveTo>
                  <a:pt x="11034" y="7814"/>
                </a:moveTo>
                <a:cubicBezTo>
                  <a:pt x="10973" y="7797"/>
                  <a:pt x="10797" y="7848"/>
                  <a:pt x="10760" y="7892"/>
                </a:cubicBezTo>
                <a:cubicBezTo>
                  <a:pt x="10712" y="7950"/>
                  <a:pt x="10739" y="8064"/>
                  <a:pt x="10814" y="8122"/>
                </a:cubicBezTo>
                <a:cubicBezTo>
                  <a:pt x="10856" y="8155"/>
                  <a:pt x="10890" y="8192"/>
                  <a:pt x="10890" y="8206"/>
                </a:cubicBezTo>
                <a:cubicBezTo>
                  <a:pt x="10890" y="8220"/>
                  <a:pt x="10922" y="8271"/>
                  <a:pt x="10962" y="8319"/>
                </a:cubicBezTo>
                <a:cubicBezTo>
                  <a:pt x="11001" y="8368"/>
                  <a:pt x="11042" y="8445"/>
                  <a:pt x="11054" y="8491"/>
                </a:cubicBezTo>
                <a:cubicBezTo>
                  <a:pt x="11065" y="8538"/>
                  <a:pt x="11100" y="8603"/>
                  <a:pt x="11132" y="8636"/>
                </a:cubicBezTo>
                <a:cubicBezTo>
                  <a:pt x="11165" y="8672"/>
                  <a:pt x="11199" y="8764"/>
                  <a:pt x="11211" y="8858"/>
                </a:cubicBezTo>
                <a:cubicBezTo>
                  <a:pt x="11223" y="8946"/>
                  <a:pt x="11251" y="9054"/>
                  <a:pt x="11274" y="9100"/>
                </a:cubicBezTo>
                <a:cubicBezTo>
                  <a:pt x="11297" y="9146"/>
                  <a:pt x="11324" y="9238"/>
                  <a:pt x="11335" y="9306"/>
                </a:cubicBezTo>
                <a:cubicBezTo>
                  <a:pt x="11345" y="9373"/>
                  <a:pt x="11361" y="9443"/>
                  <a:pt x="11367" y="9461"/>
                </a:cubicBezTo>
                <a:cubicBezTo>
                  <a:pt x="11385" y="9508"/>
                  <a:pt x="11493" y="9499"/>
                  <a:pt x="11520" y="9447"/>
                </a:cubicBezTo>
                <a:cubicBezTo>
                  <a:pt x="11556" y="9378"/>
                  <a:pt x="11560" y="8833"/>
                  <a:pt x="11525" y="8667"/>
                </a:cubicBezTo>
                <a:cubicBezTo>
                  <a:pt x="11488" y="8487"/>
                  <a:pt x="11526" y="8393"/>
                  <a:pt x="11635" y="8393"/>
                </a:cubicBezTo>
                <a:cubicBezTo>
                  <a:pt x="11737" y="8393"/>
                  <a:pt x="11823" y="8280"/>
                  <a:pt x="11865" y="8087"/>
                </a:cubicBezTo>
                <a:cubicBezTo>
                  <a:pt x="11897" y="7943"/>
                  <a:pt x="11893" y="7916"/>
                  <a:pt x="11850" y="7876"/>
                </a:cubicBezTo>
                <a:cubicBezTo>
                  <a:pt x="11790" y="7820"/>
                  <a:pt x="11657" y="7813"/>
                  <a:pt x="11657" y="7866"/>
                </a:cubicBezTo>
                <a:cubicBezTo>
                  <a:pt x="11657" y="7924"/>
                  <a:pt x="11532" y="7983"/>
                  <a:pt x="11407" y="7983"/>
                </a:cubicBezTo>
                <a:cubicBezTo>
                  <a:pt x="11324" y="7983"/>
                  <a:pt x="11266" y="7963"/>
                  <a:pt x="11192" y="7906"/>
                </a:cubicBezTo>
                <a:cubicBezTo>
                  <a:pt x="11137" y="7864"/>
                  <a:pt x="11066" y="7822"/>
                  <a:pt x="11034" y="7814"/>
                </a:cubicBezTo>
                <a:close/>
                <a:moveTo>
                  <a:pt x="12677" y="10241"/>
                </a:moveTo>
                <a:lnTo>
                  <a:pt x="8719" y="10247"/>
                </a:lnTo>
                <a:lnTo>
                  <a:pt x="8625" y="10322"/>
                </a:lnTo>
                <a:cubicBezTo>
                  <a:pt x="8493" y="10428"/>
                  <a:pt x="8511" y="10566"/>
                  <a:pt x="8663" y="10618"/>
                </a:cubicBezTo>
                <a:cubicBezTo>
                  <a:pt x="8701" y="10630"/>
                  <a:pt x="10498" y="10642"/>
                  <a:pt x="12719" y="10642"/>
                </a:cubicBezTo>
                <a:cubicBezTo>
                  <a:pt x="16474" y="10644"/>
                  <a:pt x="16710" y="10641"/>
                  <a:pt x="16769" y="10599"/>
                </a:cubicBezTo>
                <a:cubicBezTo>
                  <a:pt x="16804" y="10574"/>
                  <a:pt x="16836" y="10526"/>
                  <a:pt x="16840" y="10490"/>
                </a:cubicBezTo>
                <a:cubicBezTo>
                  <a:pt x="16850" y="10410"/>
                  <a:pt x="16760" y="10268"/>
                  <a:pt x="16689" y="10250"/>
                </a:cubicBezTo>
                <a:cubicBezTo>
                  <a:pt x="16660" y="10242"/>
                  <a:pt x="14854" y="10238"/>
                  <a:pt x="12677" y="10241"/>
                </a:cubicBezTo>
                <a:close/>
                <a:moveTo>
                  <a:pt x="12896" y="12717"/>
                </a:moveTo>
                <a:cubicBezTo>
                  <a:pt x="12694" y="12717"/>
                  <a:pt x="12634" y="12890"/>
                  <a:pt x="12776" y="13064"/>
                </a:cubicBezTo>
                <a:cubicBezTo>
                  <a:pt x="12818" y="13116"/>
                  <a:pt x="12852" y="13172"/>
                  <a:pt x="12852" y="13189"/>
                </a:cubicBezTo>
                <a:cubicBezTo>
                  <a:pt x="12852" y="13206"/>
                  <a:pt x="12879" y="13241"/>
                  <a:pt x="12911" y="13266"/>
                </a:cubicBezTo>
                <a:cubicBezTo>
                  <a:pt x="12944" y="13290"/>
                  <a:pt x="12980" y="13346"/>
                  <a:pt x="12991" y="13390"/>
                </a:cubicBezTo>
                <a:cubicBezTo>
                  <a:pt x="13002" y="13435"/>
                  <a:pt x="13027" y="13494"/>
                  <a:pt x="13048" y="13522"/>
                </a:cubicBezTo>
                <a:cubicBezTo>
                  <a:pt x="13069" y="13550"/>
                  <a:pt x="13104" y="13646"/>
                  <a:pt x="13125" y="13734"/>
                </a:cubicBezTo>
                <a:cubicBezTo>
                  <a:pt x="13145" y="13822"/>
                  <a:pt x="13188" y="13943"/>
                  <a:pt x="13220" y="14003"/>
                </a:cubicBezTo>
                <a:cubicBezTo>
                  <a:pt x="13252" y="14063"/>
                  <a:pt x="13280" y="14161"/>
                  <a:pt x="13281" y="14222"/>
                </a:cubicBezTo>
                <a:cubicBezTo>
                  <a:pt x="13281" y="14282"/>
                  <a:pt x="13296" y="14354"/>
                  <a:pt x="13314" y="14383"/>
                </a:cubicBezTo>
                <a:cubicBezTo>
                  <a:pt x="13357" y="14450"/>
                  <a:pt x="13441" y="14434"/>
                  <a:pt x="13468" y="14354"/>
                </a:cubicBezTo>
                <a:cubicBezTo>
                  <a:pt x="13497" y="14267"/>
                  <a:pt x="13498" y="13793"/>
                  <a:pt x="13470" y="13579"/>
                </a:cubicBezTo>
                <a:cubicBezTo>
                  <a:pt x="13450" y="13433"/>
                  <a:pt x="13454" y="13401"/>
                  <a:pt x="13494" y="13383"/>
                </a:cubicBezTo>
                <a:cubicBezTo>
                  <a:pt x="13521" y="13371"/>
                  <a:pt x="13595" y="13319"/>
                  <a:pt x="13661" y="13267"/>
                </a:cubicBezTo>
                <a:cubicBezTo>
                  <a:pt x="13774" y="13178"/>
                  <a:pt x="13782" y="13164"/>
                  <a:pt x="13796" y="12983"/>
                </a:cubicBezTo>
                <a:cubicBezTo>
                  <a:pt x="13811" y="12782"/>
                  <a:pt x="13782" y="12717"/>
                  <a:pt x="13678" y="12717"/>
                </a:cubicBezTo>
                <a:cubicBezTo>
                  <a:pt x="13647" y="12717"/>
                  <a:pt x="13613" y="12743"/>
                  <a:pt x="13602" y="12775"/>
                </a:cubicBezTo>
                <a:cubicBezTo>
                  <a:pt x="13567" y="12871"/>
                  <a:pt x="13461" y="12947"/>
                  <a:pt x="13364" y="12947"/>
                </a:cubicBezTo>
                <a:cubicBezTo>
                  <a:pt x="13299" y="12947"/>
                  <a:pt x="13237" y="12915"/>
                  <a:pt x="13135" y="12831"/>
                </a:cubicBezTo>
                <a:cubicBezTo>
                  <a:pt x="13027" y="12742"/>
                  <a:pt x="12973" y="12717"/>
                  <a:pt x="12896" y="12717"/>
                </a:cubicBezTo>
                <a:close/>
                <a:moveTo>
                  <a:pt x="11425" y="12720"/>
                </a:moveTo>
                <a:cubicBezTo>
                  <a:pt x="11379" y="12729"/>
                  <a:pt x="11327" y="12760"/>
                  <a:pt x="11281" y="12811"/>
                </a:cubicBezTo>
                <a:cubicBezTo>
                  <a:pt x="11174" y="12928"/>
                  <a:pt x="11172" y="13031"/>
                  <a:pt x="11274" y="13105"/>
                </a:cubicBezTo>
                <a:cubicBezTo>
                  <a:pt x="11321" y="13139"/>
                  <a:pt x="11350" y="13188"/>
                  <a:pt x="11350" y="13232"/>
                </a:cubicBezTo>
                <a:cubicBezTo>
                  <a:pt x="11350" y="13272"/>
                  <a:pt x="11380" y="13326"/>
                  <a:pt x="11416" y="13354"/>
                </a:cubicBezTo>
                <a:cubicBezTo>
                  <a:pt x="11458" y="13387"/>
                  <a:pt x="11485" y="13448"/>
                  <a:pt x="11496" y="13528"/>
                </a:cubicBezTo>
                <a:cubicBezTo>
                  <a:pt x="11506" y="13604"/>
                  <a:pt x="11539" y="13679"/>
                  <a:pt x="11584" y="13723"/>
                </a:cubicBezTo>
                <a:cubicBezTo>
                  <a:pt x="11650" y="13789"/>
                  <a:pt x="11657" y="13819"/>
                  <a:pt x="11657" y="14057"/>
                </a:cubicBezTo>
                <a:cubicBezTo>
                  <a:pt x="11657" y="14213"/>
                  <a:pt x="11670" y="14329"/>
                  <a:pt x="11690" y="14346"/>
                </a:cubicBezTo>
                <a:cubicBezTo>
                  <a:pt x="11722" y="14373"/>
                  <a:pt x="11852" y="14357"/>
                  <a:pt x="11931" y="14316"/>
                </a:cubicBezTo>
                <a:cubicBezTo>
                  <a:pt x="11950" y="14306"/>
                  <a:pt x="11962" y="14180"/>
                  <a:pt x="11962" y="14004"/>
                </a:cubicBezTo>
                <a:cubicBezTo>
                  <a:pt x="11962" y="13748"/>
                  <a:pt x="11955" y="13702"/>
                  <a:pt x="11902" y="13645"/>
                </a:cubicBezTo>
                <a:cubicBezTo>
                  <a:pt x="11853" y="13594"/>
                  <a:pt x="11841" y="13541"/>
                  <a:pt x="11841" y="13396"/>
                </a:cubicBezTo>
                <a:cubicBezTo>
                  <a:pt x="11841" y="13241"/>
                  <a:pt x="11830" y="13200"/>
                  <a:pt x="11765" y="13127"/>
                </a:cubicBezTo>
                <a:cubicBezTo>
                  <a:pt x="11723" y="13079"/>
                  <a:pt x="11688" y="13019"/>
                  <a:pt x="11688" y="12995"/>
                </a:cubicBezTo>
                <a:cubicBezTo>
                  <a:pt x="11688" y="12971"/>
                  <a:pt x="11655" y="12919"/>
                  <a:pt x="11616" y="12879"/>
                </a:cubicBezTo>
                <a:cubicBezTo>
                  <a:pt x="11576" y="12839"/>
                  <a:pt x="11536" y="12786"/>
                  <a:pt x="11525" y="12762"/>
                </a:cubicBezTo>
                <a:cubicBezTo>
                  <a:pt x="11509" y="12724"/>
                  <a:pt x="11470" y="12710"/>
                  <a:pt x="11425" y="12720"/>
                </a:cubicBezTo>
                <a:close/>
                <a:moveTo>
                  <a:pt x="9742" y="13227"/>
                </a:moveTo>
                <a:cubicBezTo>
                  <a:pt x="9685" y="13226"/>
                  <a:pt x="9628" y="13241"/>
                  <a:pt x="9607" y="13274"/>
                </a:cubicBezTo>
                <a:cubicBezTo>
                  <a:pt x="9590" y="13300"/>
                  <a:pt x="9567" y="13411"/>
                  <a:pt x="9555" y="13519"/>
                </a:cubicBezTo>
                <a:cubicBezTo>
                  <a:pt x="9534" y="13712"/>
                  <a:pt x="9536" y="13719"/>
                  <a:pt x="9621" y="13793"/>
                </a:cubicBezTo>
                <a:cubicBezTo>
                  <a:pt x="9668" y="13835"/>
                  <a:pt x="9720" y="13868"/>
                  <a:pt x="9735" y="13868"/>
                </a:cubicBezTo>
                <a:cubicBezTo>
                  <a:pt x="9751" y="13868"/>
                  <a:pt x="9798" y="13891"/>
                  <a:pt x="9841" y="13919"/>
                </a:cubicBezTo>
                <a:cubicBezTo>
                  <a:pt x="9884" y="13947"/>
                  <a:pt x="9929" y="13970"/>
                  <a:pt x="9942" y="13970"/>
                </a:cubicBezTo>
                <a:cubicBezTo>
                  <a:pt x="9991" y="13970"/>
                  <a:pt x="10031" y="13898"/>
                  <a:pt x="10051" y="13771"/>
                </a:cubicBezTo>
                <a:cubicBezTo>
                  <a:pt x="10063" y="13698"/>
                  <a:pt x="10090" y="13625"/>
                  <a:pt x="10113" y="13609"/>
                </a:cubicBezTo>
                <a:cubicBezTo>
                  <a:pt x="10137" y="13593"/>
                  <a:pt x="10155" y="13565"/>
                  <a:pt x="10155" y="13547"/>
                </a:cubicBezTo>
                <a:cubicBezTo>
                  <a:pt x="10155" y="13487"/>
                  <a:pt x="10018" y="13333"/>
                  <a:pt x="9964" y="13332"/>
                </a:cubicBezTo>
                <a:cubicBezTo>
                  <a:pt x="9935" y="13332"/>
                  <a:pt x="9897" y="13308"/>
                  <a:pt x="9879" y="13280"/>
                </a:cubicBezTo>
                <a:cubicBezTo>
                  <a:pt x="9857" y="13246"/>
                  <a:pt x="9800" y="13228"/>
                  <a:pt x="9742" y="13227"/>
                </a:cubicBezTo>
                <a:close/>
                <a:moveTo>
                  <a:pt x="20665" y="15582"/>
                </a:moveTo>
                <a:cubicBezTo>
                  <a:pt x="19915" y="15582"/>
                  <a:pt x="19808" y="15588"/>
                  <a:pt x="19784" y="15624"/>
                </a:cubicBezTo>
                <a:cubicBezTo>
                  <a:pt x="19716" y="15724"/>
                  <a:pt x="19808" y="15822"/>
                  <a:pt x="19992" y="15847"/>
                </a:cubicBezTo>
                <a:cubicBezTo>
                  <a:pt x="20122" y="15865"/>
                  <a:pt x="21351" y="15860"/>
                  <a:pt x="21430" y="15841"/>
                </a:cubicBezTo>
                <a:cubicBezTo>
                  <a:pt x="21510" y="15823"/>
                  <a:pt x="21566" y="15707"/>
                  <a:pt x="21536" y="15627"/>
                </a:cubicBezTo>
                <a:cubicBezTo>
                  <a:pt x="21520" y="15586"/>
                  <a:pt x="21452" y="15582"/>
                  <a:pt x="20665" y="15582"/>
                </a:cubicBezTo>
                <a:close/>
                <a:moveTo>
                  <a:pt x="13987" y="16069"/>
                </a:moveTo>
                <a:cubicBezTo>
                  <a:pt x="13971" y="16069"/>
                  <a:pt x="13891" y="16126"/>
                  <a:pt x="13808" y="16196"/>
                </a:cubicBezTo>
                <a:cubicBezTo>
                  <a:pt x="13613" y="16361"/>
                  <a:pt x="13542" y="16363"/>
                  <a:pt x="13345" y="16209"/>
                </a:cubicBezTo>
                <a:cubicBezTo>
                  <a:pt x="13148" y="16055"/>
                  <a:pt x="13044" y="16052"/>
                  <a:pt x="12963" y="16199"/>
                </a:cubicBezTo>
                <a:cubicBezTo>
                  <a:pt x="12921" y="16275"/>
                  <a:pt x="12915" y="16311"/>
                  <a:pt x="12941" y="16332"/>
                </a:cubicBezTo>
                <a:cubicBezTo>
                  <a:pt x="12960" y="16348"/>
                  <a:pt x="12974" y="16381"/>
                  <a:pt x="12974" y="16406"/>
                </a:cubicBezTo>
                <a:cubicBezTo>
                  <a:pt x="12974" y="16431"/>
                  <a:pt x="13009" y="16477"/>
                  <a:pt x="13050" y="16507"/>
                </a:cubicBezTo>
                <a:cubicBezTo>
                  <a:pt x="13091" y="16537"/>
                  <a:pt x="13133" y="16593"/>
                  <a:pt x="13144" y="16632"/>
                </a:cubicBezTo>
                <a:cubicBezTo>
                  <a:pt x="13154" y="16671"/>
                  <a:pt x="13187" y="16723"/>
                  <a:pt x="13218" y="16746"/>
                </a:cubicBezTo>
                <a:cubicBezTo>
                  <a:pt x="13252" y="16772"/>
                  <a:pt x="13284" y="16843"/>
                  <a:pt x="13296" y="16922"/>
                </a:cubicBezTo>
                <a:cubicBezTo>
                  <a:pt x="13308" y="16994"/>
                  <a:pt x="13341" y="17094"/>
                  <a:pt x="13371" y="17143"/>
                </a:cubicBezTo>
                <a:cubicBezTo>
                  <a:pt x="13403" y="17196"/>
                  <a:pt x="13433" y="17326"/>
                  <a:pt x="13446" y="17461"/>
                </a:cubicBezTo>
                <a:cubicBezTo>
                  <a:pt x="13457" y="17586"/>
                  <a:pt x="13479" y="17703"/>
                  <a:pt x="13496" y="17720"/>
                </a:cubicBezTo>
                <a:cubicBezTo>
                  <a:pt x="13535" y="17759"/>
                  <a:pt x="13684" y="17737"/>
                  <a:pt x="13733" y="17685"/>
                </a:cubicBezTo>
                <a:cubicBezTo>
                  <a:pt x="13758" y="17659"/>
                  <a:pt x="13772" y="17558"/>
                  <a:pt x="13772" y="17398"/>
                </a:cubicBezTo>
                <a:cubicBezTo>
                  <a:pt x="13772" y="17195"/>
                  <a:pt x="13760" y="17139"/>
                  <a:pt x="13713" y="17088"/>
                </a:cubicBezTo>
                <a:cubicBezTo>
                  <a:pt x="13680" y="17054"/>
                  <a:pt x="13650" y="16973"/>
                  <a:pt x="13643" y="16903"/>
                </a:cubicBezTo>
                <a:cubicBezTo>
                  <a:pt x="13632" y="16783"/>
                  <a:pt x="13636" y="16776"/>
                  <a:pt x="13746" y="16719"/>
                </a:cubicBezTo>
                <a:cubicBezTo>
                  <a:pt x="13808" y="16686"/>
                  <a:pt x="13907" y="16605"/>
                  <a:pt x="13968" y="16539"/>
                </a:cubicBezTo>
                <a:cubicBezTo>
                  <a:pt x="14059" y="16440"/>
                  <a:pt x="14077" y="16398"/>
                  <a:pt x="14077" y="16293"/>
                </a:cubicBezTo>
                <a:cubicBezTo>
                  <a:pt x="14077" y="16166"/>
                  <a:pt x="14038" y="16069"/>
                  <a:pt x="13987" y="16069"/>
                </a:cubicBezTo>
                <a:close/>
                <a:moveTo>
                  <a:pt x="11595" y="16080"/>
                </a:moveTo>
                <a:cubicBezTo>
                  <a:pt x="11578" y="16081"/>
                  <a:pt x="11562" y="16085"/>
                  <a:pt x="11550" y="16093"/>
                </a:cubicBezTo>
                <a:cubicBezTo>
                  <a:pt x="11451" y="16162"/>
                  <a:pt x="11469" y="16561"/>
                  <a:pt x="11574" y="16610"/>
                </a:cubicBezTo>
                <a:cubicBezTo>
                  <a:pt x="11598" y="16622"/>
                  <a:pt x="11628" y="16675"/>
                  <a:pt x="11640" y="16728"/>
                </a:cubicBezTo>
                <a:cubicBezTo>
                  <a:pt x="11652" y="16781"/>
                  <a:pt x="11689" y="16859"/>
                  <a:pt x="11721" y="16903"/>
                </a:cubicBezTo>
                <a:cubicBezTo>
                  <a:pt x="11754" y="16947"/>
                  <a:pt x="11780" y="17022"/>
                  <a:pt x="11780" y="17069"/>
                </a:cubicBezTo>
                <a:cubicBezTo>
                  <a:pt x="11781" y="17117"/>
                  <a:pt x="11810" y="17219"/>
                  <a:pt x="11844" y="17297"/>
                </a:cubicBezTo>
                <a:cubicBezTo>
                  <a:pt x="11879" y="17374"/>
                  <a:pt x="11922" y="17506"/>
                  <a:pt x="11940" y="17591"/>
                </a:cubicBezTo>
                <a:cubicBezTo>
                  <a:pt x="11958" y="17675"/>
                  <a:pt x="11987" y="17759"/>
                  <a:pt x="12004" y="17778"/>
                </a:cubicBezTo>
                <a:cubicBezTo>
                  <a:pt x="12029" y="17805"/>
                  <a:pt x="12045" y="17803"/>
                  <a:pt x="12084" y="17771"/>
                </a:cubicBezTo>
                <a:cubicBezTo>
                  <a:pt x="12125" y="17736"/>
                  <a:pt x="12131" y="17657"/>
                  <a:pt x="12127" y="17255"/>
                </a:cubicBezTo>
                <a:cubicBezTo>
                  <a:pt x="12123" y="16810"/>
                  <a:pt x="12119" y="16779"/>
                  <a:pt x="12058" y="16725"/>
                </a:cubicBezTo>
                <a:cubicBezTo>
                  <a:pt x="12010" y="16682"/>
                  <a:pt x="11994" y="16634"/>
                  <a:pt x="11994" y="16538"/>
                </a:cubicBezTo>
                <a:cubicBezTo>
                  <a:pt x="11994" y="16436"/>
                  <a:pt x="11978" y="16394"/>
                  <a:pt x="11917" y="16339"/>
                </a:cubicBezTo>
                <a:cubicBezTo>
                  <a:pt x="11875" y="16301"/>
                  <a:pt x="11841" y="16254"/>
                  <a:pt x="11841" y="16234"/>
                </a:cubicBezTo>
                <a:cubicBezTo>
                  <a:pt x="11841" y="16213"/>
                  <a:pt x="11820" y="16196"/>
                  <a:pt x="11794" y="16196"/>
                </a:cubicBezTo>
                <a:cubicBezTo>
                  <a:pt x="11768" y="16196"/>
                  <a:pt x="11738" y="16178"/>
                  <a:pt x="11728" y="16157"/>
                </a:cubicBezTo>
                <a:cubicBezTo>
                  <a:pt x="11707" y="16111"/>
                  <a:pt x="11645" y="16079"/>
                  <a:pt x="11595" y="16080"/>
                </a:cubicBezTo>
                <a:close/>
                <a:moveTo>
                  <a:pt x="9959" y="16580"/>
                </a:moveTo>
                <a:cubicBezTo>
                  <a:pt x="9899" y="16580"/>
                  <a:pt x="9880" y="16597"/>
                  <a:pt x="9864" y="16664"/>
                </a:cubicBezTo>
                <a:cubicBezTo>
                  <a:pt x="9852" y="16710"/>
                  <a:pt x="9819" y="16781"/>
                  <a:pt x="9789" y="16823"/>
                </a:cubicBezTo>
                <a:cubicBezTo>
                  <a:pt x="9684" y="16972"/>
                  <a:pt x="9686" y="17026"/>
                  <a:pt x="9805" y="17127"/>
                </a:cubicBezTo>
                <a:cubicBezTo>
                  <a:pt x="9864" y="17179"/>
                  <a:pt x="9926" y="17220"/>
                  <a:pt x="9942" y="17220"/>
                </a:cubicBezTo>
                <a:cubicBezTo>
                  <a:pt x="9957" y="17220"/>
                  <a:pt x="9993" y="17249"/>
                  <a:pt x="10023" y="17284"/>
                </a:cubicBezTo>
                <a:cubicBezTo>
                  <a:pt x="10053" y="17319"/>
                  <a:pt x="10090" y="17347"/>
                  <a:pt x="10105" y="17348"/>
                </a:cubicBezTo>
                <a:cubicBezTo>
                  <a:pt x="10119" y="17348"/>
                  <a:pt x="10178" y="17309"/>
                  <a:pt x="10235" y="17261"/>
                </a:cubicBezTo>
                <a:cubicBezTo>
                  <a:pt x="10336" y="17176"/>
                  <a:pt x="10339" y="17168"/>
                  <a:pt x="10339" y="16965"/>
                </a:cubicBezTo>
                <a:lnTo>
                  <a:pt x="10339" y="16757"/>
                </a:lnTo>
                <a:lnTo>
                  <a:pt x="10205" y="16707"/>
                </a:lnTo>
                <a:cubicBezTo>
                  <a:pt x="10131" y="16680"/>
                  <a:pt x="10062" y="16640"/>
                  <a:pt x="10053" y="16619"/>
                </a:cubicBezTo>
                <a:cubicBezTo>
                  <a:pt x="10043" y="16598"/>
                  <a:pt x="10000" y="16580"/>
                  <a:pt x="9959" y="16580"/>
                </a:cubicBezTo>
                <a:close/>
                <a:moveTo>
                  <a:pt x="13924" y="18321"/>
                </a:moveTo>
                <a:cubicBezTo>
                  <a:pt x="10352" y="18321"/>
                  <a:pt x="9940" y="18324"/>
                  <a:pt x="9897" y="18360"/>
                </a:cubicBezTo>
                <a:cubicBezTo>
                  <a:pt x="9838" y="18409"/>
                  <a:pt x="9831" y="18653"/>
                  <a:pt x="9886" y="18699"/>
                </a:cubicBezTo>
                <a:cubicBezTo>
                  <a:pt x="9915" y="18723"/>
                  <a:pt x="10853" y="18729"/>
                  <a:pt x="13999" y="18724"/>
                </a:cubicBezTo>
                <a:lnTo>
                  <a:pt x="18077" y="18716"/>
                </a:lnTo>
                <a:lnTo>
                  <a:pt x="18105" y="18624"/>
                </a:lnTo>
                <a:cubicBezTo>
                  <a:pt x="18140" y="18505"/>
                  <a:pt x="18081" y="18377"/>
                  <a:pt x="17978" y="18344"/>
                </a:cubicBezTo>
                <a:cubicBezTo>
                  <a:pt x="17935" y="18331"/>
                  <a:pt x="16248" y="18321"/>
                  <a:pt x="13924" y="18321"/>
                </a:cubicBezTo>
                <a:close/>
                <a:moveTo>
                  <a:pt x="14873" y="20853"/>
                </a:moveTo>
                <a:cubicBezTo>
                  <a:pt x="14842" y="20853"/>
                  <a:pt x="14783" y="20977"/>
                  <a:pt x="14783" y="21043"/>
                </a:cubicBezTo>
                <a:cubicBezTo>
                  <a:pt x="14783" y="21075"/>
                  <a:pt x="14754" y="21131"/>
                  <a:pt x="14720" y="21167"/>
                </a:cubicBezTo>
                <a:cubicBezTo>
                  <a:pt x="14638" y="21255"/>
                  <a:pt x="14644" y="21287"/>
                  <a:pt x="14755" y="21377"/>
                </a:cubicBezTo>
                <a:cubicBezTo>
                  <a:pt x="14807" y="21419"/>
                  <a:pt x="14886" y="21486"/>
                  <a:pt x="14930" y="21525"/>
                </a:cubicBezTo>
                <a:cubicBezTo>
                  <a:pt x="14997" y="21583"/>
                  <a:pt x="15032" y="21595"/>
                  <a:pt x="15118" y="21584"/>
                </a:cubicBezTo>
                <a:cubicBezTo>
                  <a:pt x="15175" y="21578"/>
                  <a:pt x="15232" y="21556"/>
                  <a:pt x="15246" y="21538"/>
                </a:cubicBezTo>
                <a:cubicBezTo>
                  <a:pt x="15260" y="21520"/>
                  <a:pt x="15272" y="21403"/>
                  <a:pt x="15272" y="21277"/>
                </a:cubicBezTo>
                <a:cubicBezTo>
                  <a:pt x="15272" y="21077"/>
                  <a:pt x="15264" y="21041"/>
                  <a:pt x="15206" y="20989"/>
                </a:cubicBezTo>
                <a:cubicBezTo>
                  <a:pt x="15169" y="20957"/>
                  <a:pt x="15111" y="20930"/>
                  <a:pt x="15076" y="20930"/>
                </a:cubicBezTo>
                <a:cubicBezTo>
                  <a:pt x="15041" y="20929"/>
                  <a:pt x="14986" y="20911"/>
                  <a:pt x="14953" y="20891"/>
                </a:cubicBezTo>
                <a:cubicBezTo>
                  <a:pt x="14920" y="20870"/>
                  <a:pt x="14884" y="20853"/>
                  <a:pt x="14873" y="20853"/>
                </a:cubicBezTo>
                <a:close/>
                <a:moveTo>
                  <a:pt x="11374" y="20879"/>
                </a:moveTo>
                <a:cubicBezTo>
                  <a:pt x="11229" y="20880"/>
                  <a:pt x="11198" y="20935"/>
                  <a:pt x="11192" y="21206"/>
                </a:cubicBezTo>
                <a:cubicBezTo>
                  <a:pt x="11188" y="21404"/>
                  <a:pt x="11214" y="21452"/>
                  <a:pt x="11341" y="21479"/>
                </a:cubicBezTo>
                <a:cubicBezTo>
                  <a:pt x="11386" y="21488"/>
                  <a:pt x="11456" y="21518"/>
                  <a:pt x="11498" y="21545"/>
                </a:cubicBezTo>
                <a:cubicBezTo>
                  <a:pt x="11539" y="21573"/>
                  <a:pt x="11584" y="21596"/>
                  <a:pt x="11596" y="21596"/>
                </a:cubicBezTo>
                <a:cubicBezTo>
                  <a:pt x="11641" y="21596"/>
                  <a:pt x="11683" y="21531"/>
                  <a:pt x="11704" y="21429"/>
                </a:cubicBezTo>
                <a:cubicBezTo>
                  <a:pt x="11716" y="21373"/>
                  <a:pt x="11745" y="21301"/>
                  <a:pt x="11768" y="21270"/>
                </a:cubicBezTo>
                <a:cubicBezTo>
                  <a:pt x="11832" y="21185"/>
                  <a:pt x="11820" y="21142"/>
                  <a:pt x="11711" y="21051"/>
                </a:cubicBezTo>
                <a:cubicBezTo>
                  <a:pt x="11575" y="20939"/>
                  <a:pt x="11458" y="20879"/>
                  <a:pt x="11374" y="20879"/>
                </a:cubicBezTo>
                <a:close/>
                <a:moveTo>
                  <a:pt x="13119" y="20882"/>
                </a:moveTo>
                <a:cubicBezTo>
                  <a:pt x="13085" y="20885"/>
                  <a:pt x="13056" y="20897"/>
                  <a:pt x="13036" y="20917"/>
                </a:cubicBezTo>
                <a:cubicBezTo>
                  <a:pt x="12990" y="20963"/>
                  <a:pt x="12956" y="21342"/>
                  <a:pt x="12993" y="21398"/>
                </a:cubicBezTo>
                <a:cubicBezTo>
                  <a:pt x="13008" y="21420"/>
                  <a:pt x="13096" y="21473"/>
                  <a:pt x="13189" y="21515"/>
                </a:cubicBezTo>
                <a:cubicBezTo>
                  <a:pt x="13281" y="21557"/>
                  <a:pt x="13375" y="21592"/>
                  <a:pt x="13395" y="21593"/>
                </a:cubicBezTo>
                <a:cubicBezTo>
                  <a:pt x="13439" y="21596"/>
                  <a:pt x="13496" y="21515"/>
                  <a:pt x="13496" y="21450"/>
                </a:cubicBezTo>
                <a:cubicBezTo>
                  <a:pt x="13496" y="21424"/>
                  <a:pt x="13526" y="21346"/>
                  <a:pt x="13562" y="21273"/>
                </a:cubicBezTo>
                <a:lnTo>
                  <a:pt x="13626" y="21140"/>
                </a:lnTo>
                <a:lnTo>
                  <a:pt x="13522" y="21053"/>
                </a:lnTo>
                <a:cubicBezTo>
                  <a:pt x="13383" y="20937"/>
                  <a:pt x="13224" y="20873"/>
                  <a:pt x="13119" y="20882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  <p:pic>
        <p:nvPicPr>
          <p:cNvPr id="2195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0" t="12364" r="77209" b="77571"/>
          <a:stretch>
            <a:fillRect/>
          </a:stretch>
        </p:blipFill>
        <p:spPr>
          <a:xfrm>
            <a:off x="2628237" y="4270613"/>
            <a:ext cx="4029137" cy="1242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21707" t="12859" r="70858" b="75743"/>
          <a:stretch>
            <a:fillRect/>
          </a:stretch>
        </p:blipFill>
        <p:spPr>
          <a:xfrm>
            <a:off x="8173301" y="4053126"/>
            <a:ext cx="1363376" cy="145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7" name="IMG_4580.png" descr="IMG_4580.png"/>
          <p:cNvPicPr>
            <a:picLocks noChangeAspect="1"/>
          </p:cNvPicPr>
          <p:nvPr/>
        </p:nvPicPr>
        <p:blipFill>
          <a:blip r:embed="rId30">
            <a:extLst/>
          </a:blip>
          <a:srcRect l="58070" t="25068" r="31031" b="30301"/>
          <a:stretch>
            <a:fillRect/>
          </a:stretch>
        </p:blipFill>
        <p:spPr>
          <a:xfrm>
            <a:off x="18686379" y="5084331"/>
            <a:ext cx="2161371" cy="618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573" fill="norm" stroke="1" extrusionOk="0">
                <a:moveTo>
                  <a:pt x="5412" y="0"/>
                </a:moveTo>
                <a:cubicBezTo>
                  <a:pt x="5352" y="1"/>
                  <a:pt x="5293" y="22"/>
                  <a:pt x="5179" y="62"/>
                </a:cubicBezTo>
                <a:cubicBezTo>
                  <a:pt x="4898" y="160"/>
                  <a:pt x="4945" y="270"/>
                  <a:pt x="5341" y="434"/>
                </a:cubicBezTo>
                <a:cubicBezTo>
                  <a:pt x="5490" y="496"/>
                  <a:pt x="5610" y="566"/>
                  <a:pt x="5610" y="590"/>
                </a:cubicBezTo>
                <a:cubicBezTo>
                  <a:pt x="5610" y="613"/>
                  <a:pt x="5656" y="661"/>
                  <a:pt x="5713" y="698"/>
                </a:cubicBezTo>
                <a:cubicBezTo>
                  <a:pt x="5949" y="850"/>
                  <a:pt x="6263" y="1250"/>
                  <a:pt x="6263" y="1402"/>
                </a:cubicBezTo>
                <a:cubicBezTo>
                  <a:pt x="6263" y="1493"/>
                  <a:pt x="6294" y="1578"/>
                  <a:pt x="6334" y="1592"/>
                </a:cubicBezTo>
                <a:cubicBezTo>
                  <a:pt x="6747" y="1737"/>
                  <a:pt x="7133" y="1211"/>
                  <a:pt x="6745" y="1031"/>
                </a:cubicBezTo>
                <a:cubicBezTo>
                  <a:pt x="6657" y="991"/>
                  <a:pt x="6587" y="884"/>
                  <a:pt x="6587" y="796"/>
                </a:cubicBezTo>
                <a:cubicBezTo>
                  <a:pt x="6587" y="661"/>
                  <a:pt x="6640" y="623"/>
                  <a:pt x="6907" y="556"/>
                </a:cubicBezTo>
                <a:cubicBezTo>
                  <a:pt x="7285" y="462"/>
                  <a:pt x="7564" y="281"/>
                  <a:pt x="7564" y="131"/>
                </a:cubicBezTo>
                <a:cubicBezTo>
                  <a:pt x="7564" y="43"/>
                  <a:pt x="7517" y="23"/>
                  <a:pt x="7310" y="23"/>
                </a:cubicBezTo>
                <a:cubicBezTo>
                  <a:pt x="7145" y="23"/>
                  <a:pt x="7011" y="57"/>
                  <a:pt x="6931" y="119"/>
                </a:cubicBezTo>
                <a:cubicBezTo>
                  <a:pt x="6834" y="193"/>
                  <a:pt x="6729" y="213"/>
                  <a:pt x="6433" y="213"/>
                </a:cubicBezTo>
                <a:cubicBezTo>
                  <a:pt x="6226" y="213"/>
                  <a:pt x="6018" y="192"/>
                  <a:pt x="5970" y="166"/>
                </a:cubicBezTo>
                <a:cubicBezTo>
                  <a:pt x="5922" y="140"/>
                  <a:pt x="5779" y="86"/>
                  <a:pt x="5650" y="48"/>
                </a:cubicBezTo>
                <a:cubicBezTo>
                  <a:pt x="5535" y="14"/>
                  <a:pt x="5473" y="-2"/>
                  <a:pt x="5412" y="0"/>
                </a:cubicBezTo>
                <a:close/>
                <a:moveTo>
                  <a:pt x="9292" y="2373"/>
                </a:moveTo>
                <a:cubicBezTo>
                  <a:pt x="220" y="2369"/>
                  <a:pt x="147" y="2371"/>
                  <a:pt x="50" y="2447"/>
                </a:cubicBezTo>
                <a:cubicBezTo>
                  <a:pt x="-4" y="2489"/>
                  <a:pt x="-16" y="2566"/>
                  <a:pt x="22" y="2620"/>
                </a:cubicBezTo>
                <a:lnTo>
                  <a:pt x="90" y="2717"/>
                </a:lnTo>
                <a:lnTo>
                  <a:pt x="9276" y="2717"/>
                </a:lnTo>
                <a:cubicBezTo>
                  <a:pt x="16275" y="2717"/>
                  <a:pt x="18494" y="2707"/>
                  <a:pt x="18593" y="2672"/>
                </a:cubicBezTo>
                <a:cubicBezTo>
                  <a:pt x="18765" y="2612"/>
                  <a:pt x="18755" y="2471"/>
                  <a:pt x="18577" y="2419"/>
                </a:cubicBezTo>
                <a:cubicBezTo>
                  <a:pt x="18476" y="2390"/>
                  <a:pt x="15751" y="2376"/>
                  <a:pt x="9292" y="2373"/>
                </a:cubicBezTo>
                <a:close/>
                <a:moveTo>
                  <a:pt x="8821" y="4729"/>
                </a:moveTo>
                <a:lnTo>
                  <a:pt x="8572" y="4902"/>
                </a:lnTo>
                <a:cubicBezTo>
                  <a:pt x="8434" y="4997"/>
                  <a:pt x="8319" y="5101"/>
                  <a:pt x="8319" y="5133"/>
                </a:cubicBezTo>
                <a:cubicBezTo>
                  <a:pt x="8319" y="5165"/>
                  <a:pt x="8252" y="5236"/>
                  <a:pt x="8169" y="5291"/>
                </a:cubicBezTo>
                <a:cubicBezTo>
                  <a:pt x="8085" y="5346"/>
                  <a:pt x="7815" y="5541"/>
                  <a:pt x="7567" y="5723"/>
                </a:cubicBezTo>
                <a:cubicBezTo>
                  <a:pt x="7320" y="5905"/>
                  <a:pt x="7076" y="6062"/>
                  <a:pt x="7026" y="6073"/>
                </a:cubicBezTo>
                <a:cubicBezTo>
                  <a:pt x="6975" y="6084"/>
                  <a:pt x="6959" y="6129"/>
                  <a:pt x="6990" y="6170"/>
                </a:cubicBezTo>
                <a:cubicBezTo>
                  <a:pt x="7074" y="6282"/>
                  <a:pt x="7540" y="6272"/>
                  <a:pt x="7666" y="6155"/>
                </a:cubicBezTo>
                <a:cubicBezTo>
                  <a:pt x="7721" y="6105"/>
                  <a:pt x="7817" y="6053"/>
                  <a:pt x="7880" y="6039"/>
                </a:cubicBezTo>
                <a:cubicBezTo>
                  <a:pt x="7943" y="6025"/>
                  <a:pt x="7995" y="5971"/>
                  <a:pt x="7995" y="5920"/>
                </a:cubicBezTo>
                <a:cubicBezTo>
                  <a:pt x="7995" y="5868"/>
                  <a:pt x="8067" y="5817"/>
                  <a:pt x="8157" y="5805"/>
                </a:cubicBezTo>
                <a:cubicBezTo>
                  <a:pt x="8246" y="5793"/>
                  <a:pt x="8319" y="5752"/>
                  <a:pt x="8319" y="5715"/>
                </a:cubicBezTo>
                <a:cubicBezTo>
                  <a:pt x="8319" y="5620"/>
                  <a:pt x="8692" y="5468"/>
                  <a:pt x="8845" y="5502"/>
                </a:cubicBezTo>
                <a:cubicBezTo>
                  <a:pt x="8914" y="5516"/>
                  <a:pt x="8971" y="5568"/>
                  <a:pt x="8971" y="5615"/>
                </a:cubicBezTo>
                <a:cubicBezTo>
                  <a:pt x="8971" y="5662"/>
                  <a:pt x="9042" y="5734"/>
                  <a:pt x="9130" y="5774"/>
                </a:cubicBezTo>
                <a:cubicBezTo>
                  <a:pt x="9217" y="5815"/>
                  <a:pt x="9290" y="5867"/>
                  <a:pt x="9292" y="5892"/>
                </a:cubicBezTo>
                <a:cubicBezTo>
                  <a:pt x="9298" y="5972"/>
                  <a:pt x="9778" y="6205"/>
                  <a:pt x="9988" y="6230"/>
                </a:cubicBezTo>
                <a:cubicBezTo>
                  <a:pt x="10108" y="6244"/>
                  <a:pt x="10229" y="6233"/>
                  <a:pt x="10284" y="6202"/>
                </a:cubicBezTo>
                <a:cubicBezTo>
                  <a:pt x="10430" y="6122"/>
                  <a:pt x="10396" y="5897"/>
                  <a:pt x="10229" y="5831"/>
                </a:cubicBezTo>
                <a:cubicBezTo>
                  <a:pt x="9933" y="5714"/>
                  <a:pt x="9296" y="5260"/>
                  <a:pt x="9296" y="5166"/>
                </a:cubicBezTo>
                <a:cubicBezTo>
                  <a:pt x="9296" y="5114"/>
                  <a:pt x="9189" y="4995"/>
                  <a:pt x="9058" y="4900"/>
                </a:cubicBezTo>
                <a:lnTo>
                  <a:pt x="8821" y="4729"/>
                </a:lnTo>
                <a:close/>
                <a:moveTo>
                  <a:pt x="4617" y="5227"/>
                </a:moveTo>
                <a:cubicBezTo>
                  <a:pt x="4450" y="5215"/>
                  <a:pt x="4324" y="5232"/>
                  <a:pt x="4269" y="5281"/>
                </a:cubicBezTo>
                <a:cubicBezTo>
                  <a:pt x="4233" y="5314"/>
                  <a:pt x="4204" y="5421"/>
                  <a:pt x="4206" y="5518"/>
                </a:cubicBezTo>
                <a:cubicBezTo>
                  <a:pt x="4210" y="5678"/>
                  <a:pt x="4250" y="5705"/>
                  <a:pt x="4613" y="5796"/>
                </a:cubicBezTo>
                <a:cubicBezTo>
                  <a:pt x="4973" y="5887"/>
                  <a:pt x="5179" y="5924"/>
                  <a:pt x="5179" y="5895"/>
                </a:cubicBezTo>
                <a:cubicBezTo>
                  <a:pt x="5179" y="5889"/>
                  <a:pt x="5273" y="5793"/>
                  <a:pt x="5389" y="5683"/>
                </a:cubicBezTo>
                <a:lnTo>
                  <a:pt x="5598" y="5482"/>
                </a:lnTo>
                <a:lnTo>
                  <a:pt x="5203" y="5352"/>
                </a:lnTo>
                <a:cubicBezTo>
                  <a:pt x="4993" y="5283"/>
                  <a:pt x="4785" y="5240"/>
                  <a:pt x="4617" y="5227"/>
                </a:cubicBezTo>
                <a:close/>
                <a:moveTo>
                  <a:pt x="9244" y="7948"/>
                </a:moveTo>
                <a:cubicBezTo>
                  <a:pt x="9149" y="7950"/>
                  <a:pt x="9065" y="7984"/>
                  <a:pt x="9023" y="8058"/>
                </a:cubicBezTo>
                <a:cubicBezTo>
                  <a:pt x="8989" y="8115"/>
                  <a:pt x="8892" y="8211"/>
                  <a:pt x="8805" y="8270"/>
                </a:cubicBezTo>
                <a:cubicBezTo>
                  <a:pt x="8718" y="8329"/>
                  <a:pt x="8647" y="8416"/>
                  <a:pt x="8647" y="8464"/>
                </a:cubicBezTo>
                <a:cubicBezTo>
                  <a:pt x="8647" y="8512"/>
                  <a:pt x="8570" y="8572"/>
                  <a:pt x="8481" y="8598"/>
                </a:cubicBezTo>
                <a:cubicBezTo>
                  <a:pt x="8392" y="8624"/>
                  <a:pt x="8319" y="8684"/>
                  <a:pt x="8319" y="8731"/>
                </a:cubicBezTo>
                <a:cubicBezTo>
                  <a:pt x="8319" y="8778"/>
                  <a:pt x="8246" y="8838"/>
                  <a:pt x="8157" y="8864"/>
                </a:cubicBezTo>
                <a:cubicBezTo>
                  <a:pt x="8067" y="8890"/>
                  <a:pt x="7995" y="8936"/>
                  <a:pt x="7995" y="8966"/>
                </a:cubicBezTo>
                <a:cubicBezTo>
                  <a:pt x="7995" y="8997"/>
                  <a:pt x="7896" y="9066"/>
                  <a:pt x="7777" y="9119"/>
                </a:cubicBezTo>
                <a:cubicBezTo>
                  <a:pt x="7658" y="9172"/>
                  <a:pt x="7564" y="9273"/>
                  <a:pt x="7564" y="9343"/>
                </a:cubicBezTo>
                <a:cubicBezTo>
                  <a:pt x="7564" y="9486"/>
                  <a:pt x="7755" y="9511"/>
                  <a:pt x="8018" y="9404"/>
                </a:cubicBezTo>
                <a:cubicBezTo>
                  <a:pt x="8249" y="9310"/>
                  <a:pt x="8856" y="8879"/>
                  <a:pt x="9019" y="8696"/>
                </a:cubicBezTo>
                <a:cubicBezTo>
                  <a:pt x="9080" y="8628"/>
                  <a:pt x="9096" y="8629"/>
                  <a:pt x="9351" y="8713"/>
                </a:cubicBezTo>
                <a:cubicBezTo>
                  <a:pt x="9498" y="8761"/>
                  <a:pt x="9622" y="8837"/>
                  <a:pt x="9624" y="8880"/>
                </a:cubicBezTo>
                <a:cubicBezTo>
                  <a:pt x="9630" y="9022"/>
                  <a:pt x="10295" y="9433"/>
                  <a:pt x="10518" y="9433"/>
                </a:cubicBezTo>
                <a:cubicBezTo>
                  <a:pt x="10731" y="9433"/>
                  <a:pt x="11028" y="9308"/>
                  <a:pt x="11028" y="9218"/>
                </a:cubicBezTo>
                <a:cubicBezTo>
                  <a:pt x="11028" y="9169"/>
                  <a:pt x="10986" y="9130"/>
                  <a:pt x="10933" y="9130"/>
                </a:cubicBezTo>
                <a:cubicBezTo>
                  <a:pt x="10811" y="9130"/>
                  <a:pt x="9944" y="8522"/>
                  <a:pt x="9944" y="8437"/>
                </a:cubicBezTo>
                <a:cubicBezTo>
                  <a:pt x="9944" y="8403"/>
                  <a:pt x="9902" y="8366"/>
                  <a:pt x="9849" y="8354"/>
                </a:cubicBezTo>
                <a:cubicBezTo>
                  <a:pt x="9796" y="8343"/>
                  <a:pt x="9721" y="8269"/>
                  <a:pt x="9679" y="8191"/>
                </a:cubicBezTo>
                <a:cubicBezTo>
                  <a:pt x="9597" y="8037"/>
                  <a:pt x="9404" y="7947"/>
                  <a:pt x="9244" y="7948"/>
                </a:cubicBezTo>
                <a:close/>
                <a:moveTo>
                  <a:pt x="5199" y="8414"/>
                </a:moveTo>
                <a:cubicBezTo>
                  <a:pt x="5046" y="8419"/>
                  <a:pt x="4908" y="8452"/>
                  <a:pt x="4795" y="8512"/>
                </a:cubicBezTo>
                <a:cubicBezTo>
                  <a:pt x="4509" y="8665"/>
                  <a:pt x="4545" y="8821"/>
                  <a:pt x="4894" y="8926"/>
                </a:cubicBezTo>
                <a:cubicBezTo>
                  <a:pt x="5216" y="9023"/>
                  <a:pt x="5603" y="9042"/>
                  <a:pt x="5808" y="8970"/>
                </a:cubicBezTo>
                <a:cubicBezTo>
                  <a:pt x="5879" y="8945"/>
                  <a:pt x="5938" y="8841"/>
                  <a:pt x="5938" y="8739"/>
                </a:cubicBezTo>
                <a:cubicBezTo>
                  <a:pt x="5938" y="8593"/>
                  <a:pt x="5885" y="8538"/>
                  <a:pt x="5693" y="8482"/>
                </a:cubicBezTo>
                <a:cubicBezTo>
                  <a:pt x="5519" y="8431"/>
                  <a:pt x="5352" y="8409"/>
                  <a:pt x="5199" y="8414"/>
                </a:cubicBezTo>
                <a:close/>
                <a:moveTo>
                  <a:pt x="3202" y="10076"/>
                </a:moveTo>
                <a:cubicBezTo>
                  <a:pt x="2930" y="10078"/>
                  <a:pt x="2905" y="10091"/>
                  <a:pt x="2905" y="10224"/>
                </a:cubicBezTo>
                <a:cubicBezTo>
                  <a:pt x="2905" y="10304"/>
                  <a:pt x="2937" y="10380"/>
                  <a:pt x="2976" y="10394"/>
                </a:cubicBezTo>
                <a:cubicBezTo>
                  <a:pt x="3016" y="10408"/>
                  <a:pt x="7149" y="10419"/>
                  <a:pt x="12163" y="10419"/>
                </a:cubicBezTo>
                <a:cubicBezTo>
                  <a:pt x="19108" y="10419"/>
                  <a:pt x="21309" y="10408"/>
                  <a:pt x="21408" y="10373"/>
                </a:cubicBezTo>
                <a:cubicBezTo>
                  <a:pt x="21556" y="10321"/>
                  <a:pt x="21584" y="10130"/>
                  <a:pt x="21448" y="10100"/>
                </a:cubicBezTo>
                <a:cubicBezTo>
                  <a:pt x="21378" y="10085"/>
                  <a:pt x="4542" y="10062"/>
                  <a:pt x="3202" y="10076"/>
                </a:cubicBezTo>
                <a:close/>
                <a:moveTo>
                  <a:pt x="13495" y="12096"/>
                </a:moveTo>
                <a:cubicBezTo>
                  <a:pt x="13297" y="12103"/>
                  <a:pt x="13131" y="12130"/>
                  <a:pt x="13108" y="12174"/>
                </a:cubicBezTo>
                <a:cubicBezTo>
                  <a:pt x="13088" y="12209"/>
                  <a:pt x="13162" y="12281"/>
                  <a:pt x="13270" y="12333"/>
                </a:cubicBezTo>
                <a:cubicBezTo>
                  <a:pt x="13435" y="12412"/>
                  <a:pt x="13556" y="12427"/>
                  <a:pt x="14029" y="12428"/>
                </a:cubicBezTo>
                <a:cubicBezTo>
                  <a:pt x="14338" y="12429"/>
                  <a:pt x="14619" y="12446"/>
                  <a:pt x="14654" y="12466"/>
                </a:cubicBezTo>
                <a:cubicBezTo>
                  <a:pt x="14689" y="12486"/>
                  <a:pt x="14736" y="12650"/>
                  <a:pt x="14757" y="12830"/>
                </a:cubicBezTo>
                <a:cubicBezTo>
                  <a:pt x="14777" y="13010"/>
                  <a:pt x="14848" y="13176"/>
                  <a:pt x="14915" y="13200"/>
                </a:cubicBezTo>
                <a:cubicBezTo>
                  <a:pt x="14982" y="13223"/>
                  <a:pt x="15038" y="13270"/>
                  <a:pt x="15038" y="13305"/>
                </a:cubicBezTo>
                <a:cubicBezTo>
                  <a:pt x="15038" y="13340"/>
                  <a:pt x="15139" y="13413"/>
                  <a:pt x="15263" y="13468"/>
                </a:cubicBezTo>
                <a:cubicBezTo>
                  <a:pt x="15386" y="13523"/>
                  <a:pt x="15509" y="13568"/>
                  <a:pt x="15536" y="13568"/>
                </a:cubicBezTo>
                <a:cubicBezTo>
                  <a:pt x="15562" y="13568"/>
                  <a:pt x="15675" y="13514"/>
                  <a:pt x="15789" y="13449"/>
                </a:cubicBezTo>
                <a:cubicBezTo>
                  <a:pt x="15924" y="13371"/>
                  <a:pt x="15963" y="13309"/>
                  <a:pt x="15904" y="13269"/>
                </a:cubicBezTo>
                <a:cubicBezTo>
                  <a:pt x="15393" y="12926"/>
                  <a:pt x="15348" y="12870"/>
                  <a:pt x="15362" y="12567"/>
                </a:cubicBezTo>
                <a:cubicBezTo>
                  <a:pt x="15369" y="12398"/>
                  <a:pt x="15374" y="12236"/>
                  <a:pt x="15370" y="12207"/>
                </a:cubicBezTo>
                <a:cubicBezTo>
                  <a:pt x="15364" y="12166"/>
                  <a:pt x="15242" y="12159"/>
                  <a:pt x="14836" y="12176"/>
                </a:cubicBezTo>
                <a:cubicBezTo>
                  <a:pt x="14459" y="12192"/>
                  <a:pt x="14242" y="12181"/>
                  <a:pt x="14077" y="12140"/>
                </a:cubicBezTo>
                <a:cubicBezTo>
                  <a:pt x="13924" y="12103"/>
                  <a:pt x="13693" y="12089"/>
                  <a:pt x="13495" y="12096"/>
                </a:cubicBezTo>
                <a:close/>
                <a:moveTo>
                  <a:pt x="6381" y="12423"/>
                </a:moveTo>
                <a:lnTo>
                  <a:pt x="6156" y="12550"/>
                </a:lnTo>
                <a:cubicBezTo>
                  <a:pt x="5829" y="12736"/>
                  <a:pt x="5893" y="12963"/>
                  <a:pt x="6290" y="13029"/>
                </a:cubicBezTo>
                <a:cubicBezTo>
                  <a:pt x="6454" y="13057"/>
                  <a:pt x="6587" y="13095"/>
                  <a:pt x="6587" y="13115"/>
                </a:cubicBezTo>
                <a:cubicBezTo>
                  <a:pt x="6587" y="13135"/>
                  <a:pt x="6657" y="13151"/>
                  <a:pt x="6745" y="13151"/>
                </a:cubicBezTo>
                <a:cubicBezTo>
                  <a:pt x="6925" y="13151"/>
                  <a:pt x="7378" y="12836"/>
                  <a:pt x="7326" y="12745"/>
                </a:cubicBezTo>
                <a:cubicBezTo>
                  <a:pt x="7308" y="12713"/>
                  <a:pt x="7087" y="12627"/>
                  <a:pt x="6836" y="12554"/>
                </a:cubicBezTo>
                <a:lnTo>
                  <a:pt x="6381" y="12423"/>
                </a:lnTo>
                <a:close/>
                <a:moveTo>
                  <a:pt x="10486" y="12469"/>
                </a:moveTo>
                <a:cubicBezTo>
                  <a:pt x="10260" y="12469"/>
                  <a:pt x="10056" y="12588"/>
                  <a:pt x="9996" y="12754"/>
                </a:cubicBezTo>
                <a:cubicBezTo>
                  <a:pt x="9927" y="12942"/>
                  <a:pt x="9930" y="12945"/>
                  <a:pt x="10340" y="13047"/>
                </a:cubicBezTo>
                <a:cubicBezTo>
                  <a:pt x="10856" y="13176"/>
                  <a:pt x="10900" y="13177"/>
                  <a:pt x="10980" y="13047"/>
                </a:cubicBezTo>
                <a:cubicBezTo>
                  <a:pt x="11016" y="12990"/>
                  <a:pt x="11099" y="12894"/>
                  <a:pt x="11162" y="12835"/>
                </a:cubicBezTo>
                <a:cubicBezTo>
                  <a:pt x="11265" y="12740"/>
                  <a:pt x="11238" y="12716"/>
                  <a:pt x="10913" y="12599"/>
                </a:cubicBezTo>
                <a:cubicBezTo>
                  <a:pt x="10714" y="12527"/>
                  <a:pt x="10522" y="12469"/>
                  <a:pt x="10486" y="12469"/>
                </a:cubicBezTo>
                <a:close/>
                <a:moveTo>
                  <a:pt x="15310" y="15800"/>
                </a:moveTo>
                <a:cubicBezTo>
                  <a:pt x="14945" y="15790"/>
                  <a:pt x="14870" y="15799"/>
                  <a:pt x="14844" y="15864"/>
                </a:cubicBezTo>
                <a:cubicBezTo>
                  <a:pt x="14794" y="15985"/>
                  <a:pt x="15204" y="16111"/>
                  <a:pt x="15646" y="16111"/>
                </a:cubicBezTo>
                <a:cubicBezTo>
                  <a:pt x="16352" y="16111"/>
                  <a:pt x="16445" y="16154"/>
                  <a:pt x="16445" y="16472"/>
                </a:cubicBezTo>
                <a:cubicBezTo>
                  <a:pt x="16445" y="16774"/>
                  <a:pt x="16649" y="17017"/>
                  <a:pt x="17023" y="17163"/>
                </a:cubicBezTo>
                <a:cubicBezTo>
                  <a:pt x="17290" y="17267"/>
                  <a:pt x="17422" y="17271"/>
                  <a:pt x="17422" y="17177"/>
                </a:cubicBezTo>
                <a:cubicBezTo>
                  <a:pt x="17422" y="17138"/>
                  <a:pt x="17490" y="17087"/>
                  <a:pt x="17572" y="17063"/>
                </a:cubicBezTo>
                <a:cubicBezTo>
                  <a:pt x="17698" y="17027"/>
                  <a:pt x="17689" y="16999"/>
                  <a:pt x="17525" y="16886"/>
                </a:cubicBezTo>
                <a:cubicBezTo>
                  <a:pt x="17418" y="16813"/>
                  <a:pt x="17275" y="16727"/>
                  <a:pt x="17205" y="16698"/>
                </a:cubicBezTo>
                <a:cubicBezTo>
                  <a:pt x="17126" y="16665"/>
                  <a:pt x="17068" y="16486"/>
                  <a:pt x="17058" y="16237"/>
                </a:cubicBezTo>
                <a:lnTo>
                  <a:pt x="17042" y="15831"/>
                </a:lnTo>
                <a:lnTo>
                  <a:pt x="16390" y="15821"/>
                </a:lnTo>
                <a:cubicBezTo>
                  <a:pt x="16032" y="15816"/>
                  <a:pt x="15549" y="15807"/>
                  <a:pt x="15310" y="15800"/>
                </a:cubicBezTo>
                <a:close/>
                <a:moveTo>
                  <a:pt x="8137" y="16148"/>
                </a:moveTo>
                <a:cubicBezTo>
                  <a:pt x="7940" y="16148"/>
                  <a:pt x="7698" y="16279"/>
                  <a:pt x="7623" y="16426"/>
                </a:cubicBezTo>
                <a:cubicBezTo>
                  <a:pt x="7555" y="16559"/>
                  <a:pt x="7581" y="16580"/>
                  <a:pt x="7955" y="16701"/>
                </a:cubicBezTo>
                <a:cubicBezTo>
                  <a:pt x="8179" y="16772"/>
                  <a:pt x="8414" y="16831"/>
                  <a:pt x="8477" y="16831"/>
                </a:cubicBezTo>
                <a:cubicBezTo>
                  <a:pt x="8645" y="16829"/>
                  <a:pt x="8971" y="16580"/>
                  <a:pt x="8971" y="16453"/>
                </a:cubicBezTo>
                <a:cubicBezTo>
                  <a:pt x="8971" y="16372"/>
                  <a:pt x="8872" y="16316"/>
                  <a:pt x="8608" y="16245"/>
                </a:cubicBezTo>
                <a:cubicBezTo>
                  <a:pt x="8408" y="16192"/>
                  <a:pt x="8197" y="16148"/>
                  <a:pt x="8137" y="16148"/>
                </a:cubicBezTo>
                <a:close/>
                <a:moveTo>
                  <a:pt x="12107" y="16199"/>
                </a:moveTo>
                <a:cubicBezTo>
                  <a:pt x="12038" y="16202"/>
                  <a:pt x="11971" y="16211"/>
                  <a:pt x="11902" y="16224"/>
                </a:cubicBezTo>
                <a:cubicBezTo>
                  <a:pt x="11726" y="16257"/>
                  <a:pt x="11680" y="16302"/>
                  <a:pt x="11680" y="16450"/>
                </a:cubicBezTo>
                <a:cubicBezTo>
                  <a:pt x="11680" y="16608"/>
                  <a:pt x="11723" y="16647"/>
                  <a:pt x="11977" y="16713"/>
                </a:cubicBezTo>
                <a:cubicBezTo>
                  <a:pt x="12439" y="16834"/>
                  <a:pt x="12582" y="16814"/>
                  <a:pt x="12799" y="16599"/>
                </a:cubicBezTo>
                <a:cubicBezTo>
                  <a:pt x="12995" y="16406"/>
                  <a:pt x="12994" y="16406"/>
                  <a:pt x="12752" y="16316"/>
                </a:cubicBezTo>
                <a:cubicBezTo>
                  <a:pt x="12519" y="16229"/>
                  <a:pt x="12314" y="16191"/>
                  <a:pt x="12107" y="16199"/>
                </a:cubicBezTo>
                <a:close/>
                <a:moveTo>
                  <a:pt x="4665" y="18138"/>
                </a:moveTo>
                <a:cubicBezTo>
                  <a:pt x="2944" y="18141"/>
                  <a:pt x="1776" y="18148"/>
                  <a:pt x="1711" y="18160"/>
                </a:cubicBezTo>
                <a:cubicBezTo>
                  <a:pt x="1552" y="18190"/>
                  <a:pt x="1493" y="18240"/>
                  <a:pt x="1493" y="18351"/>
                </a:cubicBezTo>
                <a:lnTo>
                  <a:pt x="1493" y="18501"/>
                </a:lnTo>
                <a:lnTo>
                  <a:pt x="10786" y="18491"/>
                </a:lnTo>
                <a:lnTo>
                  <a:pt x="20076" y="18481"/>
                </a:lnTo>
                <a:lnTo>
                  <a:pt x="20111" y="18354"/>
                </a:lnTo>
                <a:cubicBezTo>
                  <a:pt x="20130" y="18283"/>
                  <a:pt x="20105" y="18212"/>
                  <a:pt x="20056" y="18195"/>
                </a:cubicBezTo>
                <a:cubicBezTo>
                  <a:pt x="19950" y="18158"/>
                  <a:pt x="9828" y="18129"/>
                  <a:pt x="4665" y="18138"/>
                </a:cubicBezTo>
                <a:close/>
                <a:moveTo>
                  <a:pt x="9442" y="20891"/>
                </a:moveTo>
                <a:cubicBezTo>
                  <a:pt x="9357" y="20891"/>
                  <a:pt x="8971" y="21199"/>
                  <a:pt x="8971" y="21266"/>
                </a:cubicBezTo>
                <a:cubicBezTo>
                  <a:pt x="8971" y="21307"/>
                  <a:pt x="9130" y="21385"/>
                  <a:pt x="9323" y="21438"/>
                </a:cubicBezTo>
                <a:cubicBezTo>
                  <a:pt x="9903" y="21598"/>
                  <a:pt x="10187" y="21559"/>
                  <a:pt x="10324" y="21302"/>
                </a:cubicBezTo>
                <a:cubicBezTo>
                  <a:pt x="10415" y="21131"/>
                  <a:pt x="10270" y="21029"/>
                  <a:pt x="9822" y="20951"/>
                </a:cubicBezTo>
                <a:cubicBezTo>
                  <a:pt x="9633" y="20918"/>
                  <a:pt x="9461" y="20891"/>
                  <a:pt x="9442" y="20891"/>
                </a:cubicBezTo>
                <a:close/>
                <a:moveTo>
                  <a:pt x="5460" y="20903"/>
                </a:moveTo>
                <a:cubicBezTo>
                  <a:pt x="5260" y="20900"/>
                  <a:pt x="5181" y="20958"/>
                  <a:pt x="5179" y="21088"/>
                </a:cubicBezTo>
                <a:cubicBezTo>
                  <a:pt x="5178" y="21144"/>
                  <a:pt x="5128" y="21201"/>
                  <a:pt x="5068" y="21214"/>
                </a:cubicBezTo>
                <a:cubicBezTo>
                  <a:pt x="4897" y="21251"/>
                  <a:pt x="4941" y="21285"/>
                  <a:pt x="5302" y="21414"/>
                </a:cubicBezTo>
                <a:cubicBezTo>
                  <a:pt x="5519" y="21492"/>
                  <a:pt x="5743" y="21536"/>
                  <a:pt x="5934" y="21536"/>
                </a:cubicBezTo>
                <a:cubicBezTo>
                  <a:pt x="6215" y="21536"/>
                  <a:pt x="6234" y="21524"/>
                  <a:pt x="6302" y="21322"/>
                </a:cubicBezTo>
                <a:cubicBezTo>
                  <a:pt x="6383" y="21081"/>
                  <a:pt x="6274" y="21010"/>
                  <a:pt x="5701" y="20927"/>
                </a:cubicBezTo>
                <a:cubicBezTo>
                  <a:pt x="5606" y="20913"/>
                  <a:pt x="5526" y="20904"/>
                  <a:pt x="5460" y="20903"/>
                </a:cubicBezTo>
                <a:close/>
                <a:moveTo>
                  <a:pt x="13515" y="20910"/>
                </a:moveTo>
                <a:cubicBezTo>
                  <a:pt x="13452" y="20916"/>
                  <a:pt x="13393" y="20937"/>
                  <a:pt x="13301" y="20975"/>
                </a:cubicBezTo>
                <a:cubicBezTo>
                  <a:pt x="13183" y="21025"/>
                  <a:pt x="13094" y="21121"/>
                  <a:pt x="13092" y="21200"/>
                </a:cubicBezTo>
                <a:cubicBezTo>
                  <a:pt x="13089" y="21315"/>
                  <a:pt x="13158" y="21358"/>
                  <a:pt x="13495" y="21455"/>
                </a:cubicBezTo>
                <a:cubicBezTo>
                  <a:pt x="13719" y="21519"/>
                  <a:pt x="13906" y="21572"/>
                  <a:pt x="13914" y="21572"/>
                </a:cubicBezTo>
                <a:cubicBezTo>
                  <a:pt x="13981" y="21578"/>
                  <a:pt x="14389" y="21252"/>
                  <a:pt x="14389" y="21193"/>
                </a:cubicBezTo>
                <a:cubicBezTo>
                  <a:pt x="14389" y="21114"/>
                  <a:pt x="14147" y="21018"/>
                  <a:pt x="13748" y="20937"/>
                </a:cubicBezTo>
                <a:cubicBezTo>
                  <a:pt x="13642" y="20915"/>
                  <a:pt x="13578" y="20905"/>
                  <a:pt x="13515" y="20910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</p:spPr>
      </p:pic>
      <p:pic>
        <p:nvPicPr>
          <p:cNvPr id="2198" name="IMG_4580.png" descr="IMG_4580.png"/>
          <p:cNvPicPr>
            <a:picLocks noChangeAspect="1"/>
          </p:cNvPicPr>
          <p:nvPr/>
        </p:nvPicPr>
        <p:blipFill>
          <a:blip r:embed="rId30">
            <a:extLst/>
          </a:blip>
          <a:srcRect l="59374" t="9579" r="35469" b="86907"/>
          <a:stretch>
            <a:fillRect/>
          </a:stretch>
        </p:blipFill>
        <p:spPr>
          <a:xfrm>
            <a:off x="18941123" y="3102084"/>
            <a:ext cx="1022673" cy="486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398" fill="norm" stroke="1" extrusionOk="0">
                <a:moveTo>
                  <a:pt x="18934" y="0"/>
                </a:moveTo>
                <a:cubicBezTo>
                  <a:pt x="18805" y="11"/>
                  <a:pt x="18656" y="245"/>
                  <a:pt x="18576" y="681"/>
                </a:cubicBezTo>
                <a:cubicBezTo>
                  <a:pt x="18506" y="1061"/>
                  <a:pt x="18094" y="1942"/>
                  <a:pt x="17660" y="2635"/>
                </a:cubicBezTo>
                <a:lnTo>
                  <a:pt x="16868" y="3891"/>
                </a:lnTo>
                <a:lnTo>
                  <a:pt x="16077" y="2618"/>
                </a:lnTo>
                <a:cubicBezTo>
                  <a:pt x="14418" y="-34"/>
                  <a:pt x="13625" y="2125"/>
                  <a:pt x="14794" y="6107"/>
                </a:cubicBezTo>
                <a:cubicBezTo>
                  <a:pt x="15164" y="7365"/>
                  <a:pt x="15540" y="8919"/>
                  <a:pt x="15636" y="9562"/>
                </a:cubicBezTo>
                <a:cubicBezTo>
                  <a:pt x="15732" y="10205"/>
                  <a:pt x="15956" y="11155"/>
                  <a:pt x="16127" y="11674"/>
                </a:cubicBezTo>
                <a:cubicBezTo>
                  <a:pt x="16315" y="12241"/>
                  <a:pt x="16435" y="13901"/>
                  <a:pt x="16435" y="15827"/>
                </a:cubicBezTo>
                <a:cubicBezTo>
                  <a:pt x="16435" y="17587"/>
                  <a:pt x="16501" y="19372"/>
                  <a:pt x="16577" y="19788"/>
                </a:cubicBezTo>
                <a:cubicBezTo>
                  <a:pt x="16843" y="21240"/>
                  <a:pt x="17540" y="20663"/>
                  <a:pt x="17701" y="18863"/>
                </a:cubicBezTo>
                <a:cubicBezTo>
                  <a:pt x="17877" y="16904"/>
                  <a:pt x="17659" y="12396"/>
                  <a:pt x="17277" y="10103"/>
                </a:cubicBezTo>
                <a:cubicBezTo>
                  <a:pt x="16901" y="7853"/>
                  <a:pt x="17416" y="7154"/>
                  <a:pt x="19451" y="7154"/>
                </a:cubicBezTo>
                <a:cubicBezTo>
                  <a:pt x="20915" y="7154"/>
                  <a:pt x="21025" y="7084"/>
                  <a:pt x="21233" y="5933"/>
                </a:cubicBezTo>
                <a:cubicBezTo>
                  <a:pt x="21600" y="3913"/>
                  <a:pt x="21518" y="1414"/>
                  <a:pt x="21083" y="1414"/>
                </a:cubicBezTo>
                <a:cubicBezTo>
                  <a:pt x="20878" y="1414"/>
                  <a:pt x="20576" y="1794"/>
                  <a:pt x="20417" y="2251"/>
                </a:cubicBezTo>
                <a:cubicBezTo>
                  <a:pt x="20143" y="3036"/>
                  <a:pt x="20101" y="3018"/>
                  <a:pt x="19651" y="2164"/>
                </a:cubicBezTo>
                <a:cubicBezTo>
                  <a:pt x="19388" y="1666"/>
                  <a:pt x="19176" y="982"/>
                  <a:pt x="19176" y="628"/>
                </a:cubicBezTo>
                <a:cubicBezTo>
                  <a:pt x="19176" y="199"/>
                  <a:pt x="19064" y="-10"/>
                  <a:pt x="18934" y="0"/>
                </a:cubicBezTo>
                <a:close/>
                <a:moveTo>
                  <a:pt x="10638" y="454"/>
                </a:moveTo>
                <a:cubicBezTo>
                  <a:pt x="10311" y="454"/>
                  <a:pt x="9649" y="1293"/>
                  <a:pt x="8997" y="2530"/>
                </a:cubicBezTo>
                <a:cubicBezTo>
                  <a:pt x="8070" y="4288"/>
                  <a:pt x="7897" y="4873"/>
                  <a:pt x="7897" y="6352"/>
                </a:cubicBezTo>
                <a:cubicBezTo>
                  <a:pt x="7897" y="7680"/>
                  <a:pt x="8082" y="8499"/>
                  <a:pt x="8655" y="9737"/>
                </a:cubicBezTo>
                <a:cubicBezTo>
                  <a:pt x="9396" y="11339"/>
                  <a:pt x="9401" y="11368"/>
                  <a:pt x="8972" y="12267"/>
                </a:cubicBezTo>
                <a:cubicBezTo>
                  <a:pt x="8118" y="14055"/>
                  <a:pt x="7764" y="15513"/>
                  <a:pt x="7764" y="17240"/>
                </a:cubicBezTo>
                <a:cubicBezTo>
                  <a:pt x="7764" y="19295"/>
                  <a:pt x="8367" y="20362"/>
                  <a:pt x="9888" y="20992"/>
                </a:cubicBezTo>
                <a:cubicBezTo>
                  <a:pt x="11275" y="21566"/>
                  <a:pt x="11328" y="21558"/>
                  <a:pt x="11629" y="20800"/>
                </a:cubicBezTo>
                <a:cubicBezTo>
                  <a:pt x="12072" y="19681"/>
                  <a:pt x="11825" y="18010"/>
                  <a:pt x="11162" y="17641"/>
                </a:cubicBezTo>
                <a:cubicBezTo>
                  <a:pt x="10465" y="17254"/>
                  <a:pt x="9363" y="15811"/>
                  <a:pt x="9363" y="15286"/>
                </a:cubicBezTo>
                <a:cubicBezTo>
                  <a:pt x="9363" y="15083"/>
                  <a:pt x="9829" y="13713"/>
                  <a:pt x="10404" y="12250"/>
                </a:cubicBezTo>
                <a:cubicBezTo>
                  <a:pt x="10980" y="10786"/>
                  <a:pt x="11421" y="9211"/>
                  <a:pt x="11379" y="8760"/>
                </a:cubicBezTo>
                <a:cubicBezTo>
                  <a:pt x="11337" y="8308"/>
                  <a:pt x="10989" y="7590"/>
                  <a:pt x="10613" y="7154"/>
                </a:cubicBezTo>
                <a:cubicBezTo>
                  <a:pt x="9681" y="6077"/>
                  <a:pt x="9639" y="4760"/>
                  <a:pt x="10488" y="3176"/>
                </a:cubicBezTo>
                <a:cubicBezTo>
                  <a:pt x="11331" y="1601"/>
                  <a:pt x="11397" y="454"/>
                  <a:pt x="10638" y="454"/>
                </a:cubicBezTo>
                <a:close/>
                <a:moveTo>
                  <a:pt x="267" y="1466"/>
                </a:moveTo>
                <a:cubicBezTo>
                  <a:pt x="26" y="1526"/>
                  <a:pt x="0" y="1939"/>
                  <a:pt x="0" y="3263"/>
                </a:cubicBezTo>
                <a:cubicBezTo>
                  <a:pt x="0" y="4311"/>
                  <a:pt x="173" y="5877"/>
                  <a:pt x="383" y="6753"/>
                </a:cubicBezTo>
                <a:cubicBezTo>
                  <a:pt x="593" y="7629"/>
                  <a:pt x="900" y="8917"/>
                  <a:pt x="1066" y="9615"/>
                </a:cubicBezTo>
                <a:cubicBezTo>
                  <a:pt x="1233" y="10313"/>
                  <a:pt x="1379" y="11388"/>
                  <a:pt x="1383" y="12005"/>
                </a:cubicBezTo>
                <a:cubicBezTo>
                  <a:pt x="1387" y="12622"/>
                  <a:pt x="1540" y="13554"/>
                  <a:pt x="1724" y="14064"/>
                </a:cubicBezTo>
                <a:cubicBezTo>
                  <a:pt x="1930" y="14633"/>
                  <a:pt x="2058" y="16062"/>
                  <a:pt x="2058" y="17764"/>
                </a:cubicBezTo>
                <a:cubicBezTo>
                  <a:pt x="2058" y="19881"/>
                  <a:pt x="2136" y="20538"/>
                  <a:pt x="2391" y="20538"/>
                </a:cubicBezTo>
                <a:cubicBezTo>
                  <a:pt x="2788" y="20538"/>
                  <a:pt x="3285" y="17098"/>
                  <a:pt x="3082" y="15757"/>
                </a:cubicBezTo>
                <a:cubicBezTo>
                  <a:pt x="3006" y="15252"/>
                  <a:pt x="2861" y="13369"/>
                  <a:pt x="2757" y="11586"/>
                </a:cubicBezTo>
                <a:cubicBezTo>
                  <a:pt x="2437" y="6060"/>
                  <a:pt x="1510" y="1738"/>
                  <a:pt x="591" y="1501"/>
                </a:cubicBezTo>
                <a:cubicBezTo>
                  <a:pt x="456" y="1466"/>
                  <a:pt x="347" y="1446"/>
                  <a:pt x="267" y="1466"/>
                </a:cubicBezTo>
                <a:close/>
              </a:path>
            </a:pathLst>
          </a:custGeom>
          <a:ln w="762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2" name="تجميع"/>
          <p:cNvGrpSpPr/>
          <p:nvPr/>
        </p:nvGrpSpPr>
        <p:grpSpPr>
          <a:xfrm>
            <a:off x="1796520" y="7582883"/>
            <a:ext cx="3544884" cy="3942179"/>
            <a:chOff x="0" y="0"/>
            <a:chExt cx="3544883" cy="3942177"/>
          </a:xfrm>
        </p:grpSpPr>
        <p:sp>
          <p:nvSpPr>
            <p:cNvPr id="2200" name="مستطيل مستدير الزوايا"/>
            <p:cNvSpPr/>
            <p:nvPr/>
          </p:nvSpPr>
          <p:spPr>
            <a:xfrm>
              <a:off x="0" y="631681"/>
              <a:ext cx="2561314" cy="33104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0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16871" y="0"/>
              <a:ext cx="2128013" cy="212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0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8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77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8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8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7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7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81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28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2286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2284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5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87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28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90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18781900" y="9919113"/>
            <a:ext cx="2440051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91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2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1226" t="27808" r="1226" b="57228"/>
          <a:stretch>
            <a:fillRect/>
          </a:stretch>
        </p:blipFill>
        <p:spPr>
          <a:xfrm>
            <a:off x="3179899" y="3029625"/>
            <a:ext cx="20333732" cy="217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2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31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30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29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29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2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9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9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29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6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0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1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9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8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9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9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8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9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9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9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96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7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70778" t="27808" r="1226" b="57228"/>
          <a:stretch>
            <a:fillRect/>
          </a:stretch>
        </p:blipFill>
        <p:spPr>
          <a:xfrm>
            <a:off x="17207335" y="3810167"/>
            <a:ext cx="5835475" cy="217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7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41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41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40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40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3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40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1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18" name="IMG_4582.png" descr="IMG_4582.png"/>
          <p:cNvPicPr>
            <a:picLocks noChangeAspect="1"/>
          </p:cNvPicPr>
          <p:nvPr/>
        </p:nvPicPr>
        <p:blipFill>
          <a:blip r:embed="rId29">
            <a:extLst/>
          </a:blip>
          <a:srcRect l="44390" t="25992" r="19884" b="33924"/>
          <a:stretch>
            <a:fillRect/>
          </a:stretch>
        </p:blipFill>
        <p:spPr>
          <a:xfrm>
            <a:off x="17220036" y="5656933"/>
            <a:ext cx="3818805" cy="6134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60" fill="norm" stroke="1" extrusionOk="0">
                <a:moveTo>
                  <a:pt x="10656" y="2"/>
                </a:moveTo>
                <a:cubicBezTo>
                  <a:pt x="10552" y="-23"/>
                  <a:pt x="10182" y="173"/>
                  <a:pt x="10080" y="307"/>
                </a:cubicBezTo>
                <a:cubicBezTo>
                  <a:pt x="10001" y="412"/>
                  <a:pt x="10001" y="422"/>
                  <a:pt x="10082" y="500"/>
                </a:cubicBezTo>
                <a:cubicBezTo>
                  <a:pt x="10129" y="545"/>
                  <a:pt x="10208" y="599"/>
                  <a:pt x="10257" y="621"/>
                </a:cubicBezTo>
                <a:cubicBezTo>
                  <a:pt x="10374" y="673"/>
                  <a:pt x="10372" y="757"/>
                  <a:pt x="10250" y="826"/>
                </a:cubicBezTo>
                <a:cubicBezTo>
                  <a:pt x="10196" y="857"/>
                  <a:pt x="10152" y="898"/>
                  <a:pt x="10152" y="918"/>
                </a:cubicBezTo>
                <a:cubicBezTo>
                  <a:pt x="10152" y="939"/>
                  <a:pt x="10118" y="973"/>
                  <a:pt x="10078" y="994"/>
                </a:cubicBezTo>
                <a:cubicBezTo>
                  <a:pt x="9999" y="1035"/>
                  <a:pt x="9981" y="1168"/>
                  <a:pt x="10046" y="1232"/>
                </a:cubicBezTo>
                <a:cubicBezTo>
                  <a:pt x="10068" y="1254"/>
                  <a:pt x="10162" y="1297"/>
                  <a:pt x="10255" y="1330"/>
                </a:cubicBezTo>
                <a:cubicBezTo>
                  <a:pt x="10494" y="1414"/>
                  <a:pt x="10885" y="1402"/>
                  <a:pt x="10940" y="1309"/>
                </a:cubicBezTo>
                <a:cubicBezTo>
                  <a:pt x="10975" y="1249"/>
                  <a:pt x="10947" y="1232"/>
                  <a:pt x="10664" y="1146"/>
                </a:cubicBezTo>
                <a:cubicBezTo>
                  <a:pt x="10461" y="1084"/>
                  <a:pt x="10348" y="1032"/>
                  <a:pt x="10349" y="999"/>
                </a:cubicBezTo>
                <a:cubicBezTo>
                  <a:pt x="10349" y="971"/>
                  <a:pt x="10461" y="874"/>
                  <a:pt x="10595" y="783"/>
                </a:cubicBezTo>
                <a:cubicBezTo>
                  <a:pt x="10729" y="693"/>
                  <a:pt x="10839" y="608"/>
                  <a:pt x="10839" y="595"/>
                </a:cubicBezTo>
                <a:cubicBezTo>
                  <a:pt x="10839" y="541"/>
                  <a:pt x="10775" y="475"/>
                  <a:pt x="10725" y="475"/>
                </a:cubicBezTo>
                <a:cubicBezTo>
                  <a:pt x="10653" y="475"/>
                  <a:pt x="10445" y="349"/>
                  <a:pt x="10445" y="306"/>
                </a:cubicBezTo>
                <a:cubicBezTo>
                  <a:pt x="10445" y="287"/>
                  <a:pt x="10499" y="241"/>
                  <a:pt x="10564" y="203"/>
                </a:cubicBezTo>
                <a:cubicBezTo>
                  <a:pt x="10712" y="116"/>
                  <a:pt x="10754" y="25"/>
                  <a:pt x="10656" y="2"/>
                </a:cubicBezTo>
                <a:close/>
                <a:moveTo>
                  <a:pt x="11874" y="2094"/>
                </a:moveTo>
                <a:cubicBezTo>
                  <a:pt x="8517" y="2094"/>
                  <a:pt x="7460" y="2103"/>
                  <a:pt x="7415" y="2131"/>
                </a:cubicBezTo>
                <a:cubicBezTo>
                  <a:pt x="7321" y="2189"/>
                  <a:pt x="7347" y="2278"/>
                  <a:pt x="7467" y="2308"/>
                </a:cubicBezTo>
                <a:cubicBezTo>
                  <a:pt x="7588" y="2338"/>
                  <a:pt x="16139" y="2350"/>
                  <a:pt x="16319" y="2320"/>
                </a:cubicBezTo>
                <a:cubicBezTo>
                  <a:pt x="16452" y="2298"/>
                  <a:pt x="16475" y="2142"/>
                  <a:pt x="16351" y="2112"/>
                </a:cubicBezTo>
                <a:cubicBezTo>
                  <a:pt x="16308" y="2102"/>
                  <a:pt x="14294" y="2094"/>
                  <a:pt x="11874" y="2094"/>
                </a:cubicBezTo>
                <a:close/>
                <a:moveTo>
                  <a:pt x="11690" y="4051"/>
                </a:moveTo>
                <a:cubicBezTo>
                  <a:pt x="11621" y="4052"/>
                  <a:pt x="11544" y="4076"/>
                  <a:pt x="11459" y="4125"/>
                </a:cubicBezTo>
                <a:cubicBezTo>
                  <a:pt x="11267" y="4236"/>
                  <a:pt x="11108" y="4445"/>
                  <a:pt x="11108" y="4590"/>
                </a:cubicBezTo>
                <a:cubicBezTo>
                  <a:pt x="11107" y="4751"/>
                  <a:pt x="11297" y="4876"/>
                  <a:pt x="11545" y="4876"/>
                </a:cubicBezTo>
                <a:cubicBezTo>
                  <a:pt x="11634" y="4876"/>
                  <a:pt x="11729" y="4892"/>
                  <a:pt x="11755" y="4913"/>
                </a:cubicBezTo>
                <a:cubicBezTo>
                  <a:pt x="11820" y="4966"/>
                  <a:pt x="11966" y="5219"/>
                  <a:pt x="11966" y="5277"/>
                </a:cubicBezTo>
                <a:cubicBezTo>
                  <a:pt x="11966" y="5304"/>
                  <a:pt x="12012" y="5362"/>
                  <a:pt x="12069" y="5407"/>
                </a:cubicBezTo>
                <a:cubicBezTo>
                  <a:pt x="12201" y="5512"/>
                  <a:pt x="12277" y="5496"/>
                  <a:pt x="12315" y="5351"/>
                </a:cubicBezTo>
                <a:cubicBezTo>
                  <a:pt x="12337" y="5266"/>
                  <a:pt x="12315" y="5198"/>
                  <a:pt x="12234" y="5093"/>
                </a:cubicBezTo>
                <a:cubicBezTo>
                  <a:pt x="12161" y="4998"/>
                  <a:pt x="12115" y="4861"/>
                  <a:pt x="12091" y="4676"/>
                </a:cubicBezTo>
                <a:cubicBezTo>
                  <a:pt x="12038" y="4262"/>
                  <a:pt x="11899" y="4050"/>
                  <a:pt x="11690" y="4051"/>
                </a:cubicBezTo>
                <a:close/>
                <a:moveTo>
                  <a:pt x="9630" y="4540"/>
                </a:moveTo>
                <a:cubicBezTo>
                  <a:pt x="9532" y="4540"/>
                  <a:pt x="9514" y="4555"/>
                  <a:pt x="9513" y="4639"/>
                </a:cubicBezTo>
                <a:cubicBezTo>
                  <a:pt x="9513" y="4693"/>
                  <a:pt x="9493" y="4758"/>
                  <a:pt x="9469" y="4782"/>
                </a:cubicBezTo>
                <a:cubicBezTo>
                  <a:pt x="9415" y="4835"/>
                  <a:pt x="9482" y="4925"/>
                  <a:pt x="9632" y="5003"/>
                </a:cubicBezTo>
                <a:cubicBezTo>
                  <a:pt x="9858" y="5120"/>
                  <a:pt x="10004" y="5042"/>
                  <a:pt x="10004" y="4803"/>
                </a:cubicBezTo>
                <a:cubicBezTo>
                  <a:pt x="10004" y="4691"/>
                  <a:pt x="9982" y="4654"/>
                  <a:pt x="9876" y="4602"/>
                </a:cubicBezTo>
                <a:cubicBezTo>
                  <a:pt x="9805" y="4567"/>
                  <a:pt x="9694" y="4540"/>
                  <a:pt x="9630" y="4540"/>
                </a:cubicBezTo>
                <a:close/>
                <a:moveTo>
                  <a:pt x="20610" y="6434"/>
                </a:moveTo>
                <a:cubicBezTo>
                  <a:pt x="20159" y="6436"/>
                  <a:pt x="19714" y="6446"/>
                  <a:pt x="19714" y="6462"/>
                </a:cubicBezTo>
                <a:cubicBezTo>
                  <a:pt x="19714" y="6477"/>
                  <a:pt x="19727" y="6512"/>
                  <a:pt x="19743" y="6538"/>
                </a:cubicBezTo>
                <a:cubicBezTo>
                  <a:pt x="19769" y="6580"/>
                  <a:pt x="19893" y="6587"/>
                  <a:pt x="20614" y="6587"/>
                </a:cubicBezTo>
                <a:cubicBezTo>
                  <a:pt x="21387" y="6587"/>
                  <a:pt x="21462" y="6582"/>
                  <a:pt x="21515" y="6529"/>
                </a:cubicBezTo>
                <a:cubicBezTo>
                  <a:pt x="21547" y="6497"/>
                  <a:pt x="21558" y="6464"/>
                  <a:pt x="21542" y="6453"/>
                </a:cubicBezTo>
                <a:cubicBezTo>
                  <a:pt x="21517" y="6438"/>
                  <a:pt x="21061" y="6432"/>
                  <a:pt x="20610" y="6434"/>
                </a:cubicBezTo>
                <a:close/>
                <a:moveTo>
                  <a:pt x="11881" y="6848"/>
                </a:moveTo>
                <a:lnTo>
                  <a:pt x="11807" y="6939"/>
                </a:lnTo>
                <a:cubicBezTo>
                  <a:pt x="11765" y="6989"/>
                  <a:pt x="11703" y="7092"/>
                  <a:pt x="11668" y="7168"/>
                </a:cubicBezTo>
                <a:cubicBezTo>
                  <a:pt x="11633" y="7243"/>
                  <a:pt x="11576" y="7333"/>
                  <a:pt x="11540" y="7366"/>
                </a:cubicBezTo>
                <a:cubicBezTo>
                  <a:pt x="11505" y="7399"/>
                  <a:pt x="11475" y="7449"/>
                  <a:pt x="11475" y="7477"/>
                </a:cubicBezTo>
                <a:cubicBezTo>
                  <a:pt x="11475" y="7523"/>
                  <a:pt x="11405" y="7626"/>
                  <a:pt x="11271" y="7779"/>
                </a:cubicBezTo>
                <a:cubicBezTo>
                  <a:pt x="11249" y="7804"/>
                  <a:pt x="11187" y="7876"/>
                  <a:pt x="11133" y="7938"/>
                </a:cubicBezTo>
                <a:cubicBezTo>
                  <a:pt x="11079" y="8000"/>
                  <a:pt x="11049" y="8072"/>
                  <a:pt x="11065" y="8098"/>
                </a:cubicBezTo>
                <a:cubicBezTo>
                  <a:pt x="11110" y="8170"/>
                  <a:pt x="11214" y="8155"/>
                  <a:pt x="11318" y="8062"/>
                </a:cubicBezTo>
                <a:cubicBezTo>
                  <a:pt x="11424" y="7967"/>
                  <a:pt x="11672" y="7644"/>
                  <a:pt x="11672" y="7601"/>
                </a:cubicBezTo>
                <a:cubicBezTo>
                  <a:pt x="11672" y="7554"/>
                  <a:pt x="11859" y="7466"/>
                  <a:pt x="11914" y="7487"/>
                </a:cubicBezTo>
                <a:cubicBezTo>
                  <a:pt x="11943" y="7498"/>
                  <a:pt x="11966" y="7531"/>
                  <a:pt x="11966" y="7560"/>
                </a:cubicBezTo>
                <a:cubicBezTo>
                  <a:pt x="11966" y="7588"/>
                  <a:pt x="12010" y="7663"/>
                  <a:pt x="12064" y="7726"/>
                </a:cubicBezTo>
                <a:cubicBezTo>
                  <a:pt x="12118" y="7788"/>
                  <a:pt x="12163" y="7858"/>
                  <a:pt x="12163" y="7880"/>
                </a:cubicBezTo>
                <a:cubicBezTo>
                  <a:pt x="12163" y="7941"/>
                  <a:pt x="12494" y="8154"/>
                  <a:pt x="12552" y="8131"/>
                </a:cubicBezTo>
                <a:cubicBezTo>
                  <a:pt x="12618" y="8106"/>
                  <a:pt x="12619" y="7819"/>
                  <a:pt x="12555" y="7794"/>
                </a:cubicBezTo>
                <a:cubicBezTo>
                  <a:pt x="12493" y="7770"/>
                  <a:pt x="12113" y="7263"/>
                  <a:pt x="12113" y="7205"/>
                </a:cubicBezTo>
                <a:cubicBezTo>
                  <a:pt x="12113" y="7189"/>
                  <a:pt x="12061" y="7101"/>
                  <a:pt x="11997" y="7011"/>
                </a:cubicBezTo>
                <a:lnTo>
                  <a:pt x="11881" y="6848"/>
                </a:lnTo>
                <a:close/>
                <a:moveTo>
                  <a:pt x="9894" y="7268"/>
                </a:moveTo>
                <a:cubicBezTo>
                  <a:pt x="9780" y="7252"/>
                  <a:pt x="9712" y="7314"/>
                  <a:pt x="9684" y="7458"/>
                </a:cubicBezTo>
                <a:cubicBezTo>
                  <a:pt x="9645" y="7648"/>
                  <a:pt x="9668" y="7679"/>
                  <a:pt x="9876" y="7735"/>
                </a:cubicBezTo>
                <a:cubicBezTo>
                  <a:pt x="10108" y="7798"/>
                  <a:pt x="10128" y="7791"/>
                  <a:pt x="10194" y="7629"/>
                </a:cubicBezTo>
                <a:cubicBezTo>
                  <a:pt x="10263" y="7463"/>
                  <a:pt x="10235" y="7409"/>
                  <a:pt x="10024" y="7311"/>
                </a:cubicBezTo>
                <a:cubicBezTo>
                  <a:pt x="9975" y="7289"/>
                  <a:pt x="9932" y="7274"/>
                  <a:pt x="9894" y="7268"/>
                </a:cubicBezTo>
                <a:close/>
                <a:moveTo>
                  <a:pt x="13262" y="8703"/>
                </a:moveTo>
                <a:lnTo>
                  <a:pt x="8904" y="8710"/>
                </a:lnTo>
                <a:lnTo>
                  <a:pt x="8857" y="8791"/>
                </a:lnTo>
                <a:cubicBezTo>
                  <a:pt x="8832" y="8836"/>
                  <a:pt x="8827" y="8894"/>
                  <a:pt x="8844" y="8921"/>
                </a:cubicBezTo>
                <a:cubicBezTo>
                  <a:pt x="8871" y="8966"/>
                  <a:pt x="9267" y="8971"/>
                  <a:pt x="13285" y="8971"/>
                </a:cubicBezTo>
                <a:cubicBezTo>
                  <a:pt x="15711" y="8971"/>
                  <a:pt x="17730" y="8962"/>
                  <a:pt x="17773" y="8952"/>
                </a:cubicBezTo>
                <a:cubicBezTo>
                  <a:pt x="17890" y="8924"/>
                  <a:pt x="17868" y="8796"/>
                  <a:pt x="17737" y="8742"/>
                </a:cubicBezTo>
                <a:cubicBezTo>
                  <a:pt x="17636" y="8701"/>
                  <a:pt x="17105" y="8697"/>
                  <a:pt x="13262" y="8703"/>
                </a:cubicBezTo>
                <a:close/>
                <a:moveTo>
                  <a:pt x="12375" y="10351"/>
                </a:moveTo>
                <a:cubicBezTo>
                  <a:pt x="12371" y="10345"/>
                  <a:pt x="12320" y="10356"/>
                  <a:pt x="12263" y="10375"/>
                </a:cubicBezTo>
                <a:cubicBezTo>
                  <a:pt x="12139" y="10416"/>
                  <a:pt x="12121" y="10623"/>
                  <a:pt x="12237" y="10683"/>
                </a:cubicBezTo>
                <a:cubicBezTo>
                  <a:pt x="12277" y="10704"/>
                  <a:pt x="12308" y="10739"/>
                  <a:pt x="12308" y="10764"/>
                </a:cubicBezTo>
                <a:cubicBezTo>
                  <a:pt x="12308" y="10788"/>
                  <a:pt x="12336" y="10839"/>
                  <a:pt x="12369" y="10875"/>
                </a:cubicBezTo>
                <a:cubicBezTo>
                  <a:pt x="12496" y="11019"/>
                  <a:pt x="12605" y="11257"/>
                  <a:pt x="12635" y="11454"/>
                </a:cubicBezTo>
                <a:cubicBezTo>
                  <a:pt x="12668" y="11671"/>
                  <a:pt x="12722" y="11712"/>
                  <a:pt x="12801" y="11583"/>
                </a:cubicBezTo>
                <a:cubicBezTo>
                  <a:pt x="12857" y="11491"/>
                  <a:pt x="12784" y="10852"/>
                  <a:pt x="12711" y="10796"/>
                </a:cubicBezTo>
                <a:cubicBezTo>
                  <a:pt x="12685" y="10775"/>
                  <a:pt x="12648" y="10712"/>
                  <a:pt x="12628" y="10654"/>
                </a:cubicBezTo>
                <a:cubicBezTo>
                  <a:pt x="12609" y="10595"/>
                  <a:pt x="12545" y="10505"/>
                  <a:pt x="12487" y="10454"/>
                </a:cubicBezTo>
                <a:cubicBezTo>
                  <a:pt x="12430" y="10403"/>
                  <a:pt x="12380" y="10356"/>
                  <a:pt x="12375" y="10351"/>
                </a:cubicBezTo>
                <a:close/>
                <a:moveTo>
                  <a:pt x="14870" y="10372"/>
                </a:moveTo>
                <a:cubicBezTo>
                  <a:pt x="14843" y="10356"/>
                  <a:pt x="14801" y="10377"/>
                  <a:pt x="14734" y="10429"/>
                </a:cubicBezTo>
                <a:cubicBezTo>
                  <a:pt x="14590" y="10541"/>
                  <a:pt x="14277" y="10548"/>
                  <a:pt x="14120" y="10443"/>
                </a:cubicBezTo>
                <a:cubicBezTo>
                  <a:pt x="13987" y="10354"/>
                  <a:pt x="13811" y="10366"/>
                  <a:pt x="13789" y="10464"/>
                </a:cubicBezTo>
                <a:cubicBezTo>
                  <a:pt x="13780" y="10503"/>
                  <a:pt x="13804" y="10557"/>
                  <a:pt x="13842" y="10585"/>
                </a:cubicBezTo>
                <a:cubicBezTo>
                  <a:pt x="13905" y="10631"/>
                  <a:pt x="13991" y="10739"/>
                  <a:pt x="14198" y="11034"/>
                </a:cubicBezTo>
                <a:cubicBezTo>
                  <a:pt x="14234" y="11085"/>
                  <a:pt x="14276" y="11176"/>
                  <a:pt x="14292" y="11238"/>
                </a:cubicBezTo>
                <a:cubicBezTo>
                  <a:pt x="14309" y="11300"/>
                  <a:pt x="14357" y="11419"/>
                  <a:pt x="14398" y="11504"/>
                </a:cubicBezTo>
                <a:cubicBezTo>
                  <a:pt x="14438" y="11590"/>
                  <a:pt x="14489" y="11661"/>
                  <a:pt x="14512" y="11661"/>
                </a:cubicBezTo>
                <a:cubicBezTo>
                  <a:pt x="14574" y="11661"/>
                  <a:pt x="14625" y="11404"/>
                  <a:pt x="14588" y="11271"/>
                </a:cubicBezTo>
                <a:cubicBezTo>
                  <a:pt x="14570" y="11208"/>
                  <a:pt x="14523" y="11097"/>
                  <a:pt x="14485" y="11023"/>
                </a:cubicBezTo>
                <a:cubicBezTo>
                  <a:pt x="14410" y="10880"/>
                  <a:pt x="14451" y="10804"/>
                  <a:pt x="14604" y="10804"/>
                </a:cubicBezTo>
                <a:cubicBezTo>
                  <a:pt x="14646" y="10804"/>
                  <a:pt x="14732" y="10775"/>
                  <a:pt x="14794" y="10739"/>
                </a:cubicBezTo>
                <a:cubicBezTo>
                  <a:pt x="14881" y="10688"/>
                  <a:pt x="14908" y="10639"/>
                  <a:pt x="14908" y="10529"/>
                </a:cubicBezTo>
                <a:cubicBezTo>
                  <a:pt x="14908" y="10438"/>
                  <a:pt x="14897" y="10387"/>
                  <a:pt x="14870" y="10372"/>
                </a:cubicBezTo>
                <a:close/>
                <a:moveTo>
                  <a:pt x="10499" y="10797"/>
                </a:moveTo>
                <a:cubicBezTo>
                  <a:pt x="10402" y="10790"/>
                  <a:pt x="10374" y="10810"/>
                  <a:pt x="10317" y="10927"/>
                </a:cubicBezTo>
                <a:cubicBezTo>
                  <a:pt x="10228" y="11109"/>
                  <a:pt x="10226" y="11100"/>
                  <a:pt x="10407" y="11203"/>
                </a:cubicBezTo>
                <a:cubicBezTo>
                  <a:pt x="10494" y="11253"/>
                  <a:pt x="10605" y="11294"/>
                  <a:pt x="10653" y="11294"/>
                </a:cubicBezTo>
                <a:cubicBezTo>
                  <a:pt x="10761" y="11294"/>
                  <a:pt x="10839" y="11179"/>
                  <a:pt x="10839" y="11018"/>
                </a:cubicBezTo>
                <a:cubicBezTo>
                  <a:pt x="10839" y="10889"/>
                  <a:pt x="10723" y="10814"/>
                  <a:pt x="10499" y="10797"/>
                </a:cubicBezTo>
                <a:close/>
                <a:moveTo>
                  <a:pt x="13141" y="13555"/>
                </a:moveTo>
                <a:cubicBezTo>
                  <a:pt x="12948" y="13555"/>
                  <a:pt x="12896" y="13802"/>
                  <a:pt x="13072" y="13893"/>
                </a:cubicBezTo>
                <a:cubicBezTo>
                  <a:pt x="13111" y="13913"/>
                  <a:pt x="13144" y="13954"/>
                  <a:pt x="13144" y="13983"/>
                </a:cubicBezTo>
                <a:cubicBezTo>
                  <a:pt x="13144" y="14013"/>
                  <a:pt x="13177" y="14054"/>
                  <a:pt x="13217" y="14075"/>
                </a:cubicBezTo>
                <a:cubicBezTo>
                  <a:pt x="13258" y="14096"/>
                  <a:pt x="13289" y="14153"/>
                  <a:pt x="13289" y="14202"/>
                </a:cubicBezTo>
                <a:cubicBezTo>
                  <a:pt x="13289" y="14251"/>
                  <a:pt x="13319" y="14328"/>
                  <a:pt x="13356" y="14374"/>
                </a:cubicBezTo>
                <a:cubicBezTo>
                  <a:pt x="13393" y="14419"/>
                  <a:pt x="13440" y="14545"/>
                  <a:pt x="13459" y="14654"/>
                </a:cubicBezTo>
                <a:cubicBezTo>
                  <a:pt x="13478" y="14763"/>
                  <a:pt x="13506" y="14865"/>
                  <a:pt x="13522" y="14882"/>
                </a:cubicBezTo>
                <a:cubicBezTo>
                  <a:pt x="13582" y="14942"/>
                  <a:pt x="13642" y="14754"/>
                  <a:pt x="13638" y="14517"/>
                </a:cubicBezTo>
                <a:cubicBezTo>
                  <a:pt x="13634" y="14215"/>
                  <a:pt x="13591" y="14028"/>
                  <a:pt x="13504" y="13925"/>
                </a:cubicBezTo>
                <a:cubicBezTo>
                  <a:pt x="13467" y="13881"/>
                  <a:pt x="13437" y="13826"/>
                  <a:pt x="13437" y="13803"/>
                </a:cubicBezTo>
                <a:cubicBezTo>
                  <a:pt x="13436" y="13725"/>
                  <a:pt x="13235" y="13555"/>
                  <a:pt x="13141" y="13555"/>
                </a:cubicBezTo>
                <a:close/>
                <a:moveTo>
                  <a:pt x="14729" y="13555"/>
                </a:moveTo>
                <a:cubicBezTo>
                  <a:pt x="14556" y="13555"/>
                  <a:pt x="14571" y="13727"/>
                  <a:pt x="14760" y="13902"/>
                </a:cubicBezTo>
                <a:cubicBezTo>
                  <a:pt x="14841" y="13977"/>
                  <a:pt x="14910" y="14057"/>
                  <a:pt x="14911" y="14079"/>
                </a:cubicBezTo>
                <a:cubicBezTo>
                  <a:pt x="14911" y="14102"/>
                  <a:pt x="14955" y="14175"/>
                  <a:pt x="15007" y="14243"/>
                </a:cubicBezTo>
                <a:cubicBezTo>
                  <a:pt x="15059" y="14310"/>
                  <a:pt x="15102" y="14395"/>
                  <a:pt x="15103" y="14431"/>
                </a:cubicBezTo>
                <a:cubicBezTo>
                  <a:pt x="15104" y="14467"/>
                  <a:pt x="15149" y="14586"/>
                  <a:pt x="15204" y="14697"/>
                </a:cubicBezTo>
                <a:cubicBezTo>
                  <a:pt x="15304" y="14900"/>
                  <a:pt x="15394" y="14960"/>
                  <a:pt x="15403" y="14831"/>
                </a:cubicBezTo>
                <a:cubicBezTo>
                  <a:pt x="15423" y="14554"/>
                  <a:pt x="15382" y="14237"/>
                  <a:pt x="15320" y="14194"/>
                </a:cubicBezTo>
                <a:cubicBezTo>
                  <a:pt x="15282" y="14167"/>
                  <a:pt x="15251" y="14134"/>
                  <a:pt x="15251" y="14120"/>
                </a:cubicBezTo>
                <a:cubicBezTo>
                  <a:pt x="15251" y="14076"/>
                  <a:pt x="15410" y="13983"/>
                  <a:pt x="15484" y="13983"/>
                </a:cubicBezTo>
                <a:cubicBezTo>
                  <a:pt x="15619" y="13983"/>
                  <a:pt x="15740" y="13852"/>
                  <a:pt x="15741" y="13700"/>
                </a:cubicBezTo>
                <a:cubicBezTo>
                  <a:pt x="15743" y="13535"/>
                  <a:pt x="15701" y="13523"/>
                  <a:pt x="15526" y="13632"/>
                </a:cubicBezTo>
                <a:cubicBezTo>
                  <a:pt x="15450" y="13679"/>
                  <a:pt x="15347" y="13708"/>
                  <a:pt x="15255" y="13708"/>
                </a:cubicBezTo>
                <a:cubicBezTo>
                  <a:pt x="15167" y="13708"/>
                  <a:pt x="15058" y="13678"/>
                  <a:pt x="14978" y="13632"/>
                </a:cubicBezTo>
                <a:cubicBezTo>
                  <a:pt x="14905" y="13590"/>
                  <a:pt x="14793" y="13555"/>
                  <a:pt x="14729" y="13555"/>
                </a:cubicBezTo>
                <a:close/>
                <a:moveTo>
                  <a:pt x="11323" y="13978"/>
                </a:moveTo>
                <a:cubicBezTo>
                  <a:pt x="11231" y="13969"/>
                  <a:pt x="11206" y="13992"/>
                  <a:pt x="11144" y="14148"/>
                </a:cubicBezTo>
                <a:lnTo>
                  <a:pt x="11072" y="14326"/>
                </a:lnTo>
                <a:lnTo>
                  <a:pt x="11213" y="14398"/>
                </a:lnTo>
                <a:cubicBezTo>
                  <a:pt x="11399" y="14492"/>
                  <a:pt x="11601" y="14495"/>
                  <a:pt x="11641" y="14403"/>
                </a:cubicBezTo>
                <a:cubicBezTo>
                  <a:pt x="11706" y="14252"/>
                  <a:pt x="11672" y="14128"/>
                  <a:pt x="11549" y="14057"/>
                </a:cubicBezTo>
                <a:cubicBezTo>
                  <a:pt x="11482" y="14019"/>
                  <a:pt x="11381" y="13983"/>
                  <a:pt x="11323" y="13978"/>
                </a:cubicBezTo>
                <a:close/>
                <a:moveTo>
                  <a:pt x="12579" y="15702"/>
                </a:moveTo>
                <a:lnTo>
                  <a:pt x="8214" y="15710"/>
                </a:lnTo>
                <a:lnTo>
                  <a:pt x="8199" y="15825"/>
                </a:lnTo>
                <a:lnTo>
                  <a:pt x="8183" y="15939"/>
                </a:lnTo>
                <a:lnTo>
                  <a:pt x="12615" y="15939"/>
                </a:lnTo>
                <a:cubicBezTo>
                  <a:pt x="16084" y="15939"/>
                  <a:pt x="17066" y="15931"/>
                  <a:pt x="17130" y="15901"/>
                </a:cubicBezTo>
                <a:cubicBezTo>
                  <a:pt x="17238" y="15851"/>
                  <a:pt x="17186" y="15730"/>
                  <a:pt x="17047" y="15709"/>
                </a:cubicBezTo>
                <a:cubicBezTo>
                  <a:pt x="16990" y="15700"/>
                  <a:pt x="14980" y="15697"/>
                  <a:pt x="12579" y="15702"/>
                </a:cubicBezTo>
                <a:close/>
                <a:moveTo>
                  <a:pt x="13847" y="18037"/>
                </a:moveTo>
                <a:cubicBezTo>
                  <a:pt x="13826" y="18043"/>
                  <a:pt x="13817" y="18063"/>
                  <a:pt x="13804" y="18102"/>
                </a:cubicBezTo>
                <a:cubicBezTo>
                  <a:pt x="13789" y="18148"/>
                  <a:pt x="13755" y="18229"/>
                  <a:pt x="13728" y="18281"/>
                </a:cubicBezTo>
                <a:cubicBezTo>
                  <a:pt x="13675" y="18387"/>
                  <a:pt x="13709" y="18475"/>
                  <a:pt x="13802" y="18475"/>
                </a:cubicBezTo>
                <a:cubicBezTo>
                  <a:pt x="13835" y="18475"/>
                  <a:pt x="13903" y="18503"/>
                  <a:pt x="13952" y="18536"/>
                </a:cubicBezTo>
                <a:cubicBezTo>
                  <a:pt x="14135" y="18662"/>
                  <a:pt x="14270" y="18588"/>
                  <a:pt x="14270" y="18362"/>
                </a:cubicBezTo>
                <a:cubicBezTo>
                  <a:pt x="14270" y="18187"/>
                  <a:pt x="14206" y="18124"/>
                  <a:pt x="13963" y="18056"/>
                </a:cubicBezTo>
                <a:cubicBezTo>
                  <a:pt x="13900" y="18039"/>
                  <a:pt x="13868" y="18031"/>
                  <a:pt x="13847" y="18037"/>
                </a:cubicBezTo>
                <a:close/>
                <a:moveTo>
                  <a:pt x="10087" y="18077"/>
                </a:moveTo>
                <a:cubicBezTo>
                  <a:pt x="9951" y="18085"/>
                  <a:pt x="9858" y="18183"/>
                  <a:pt x="9858" y="18352"/>
                </a:cubicBezTo>
                <a:cubicBezTo>
                  <a:pt x="9858" y="18457"/>
                  <a:pt x="9878" y="18477"/>
                  <a:pt x="10042" y="18532"/>
                </a:cubicBezTo>
                <a:cubicBezTo>
                  <a:pt x="10143" y="18566"/>
                  <a:pt x="10247" y="18591"/>
                  <a:pt x="10273" y="18586"/>
                </a:cubicBezTo>
                <a:cubicBezTo>
                  <a:pt x="10298" y="18582"/>
                  <a:pt x="10360" y="18504"/>
                  <a:pt x="10409" y="18415"/>
                </a:cubicBezTo>
                <a:lnTo>
                  <a:pt x="10499" y="18253"/>
                </a:lnTo>
                <a:lnTo>
                  <a:pt x="10364" y="18165"/>
                </a:lnTo>
                <a:cubicBezTo>
                  <a:pt x="10264" y="18100"/>
                  <a:pt x="10168" y="18073"/>
                  <a:pt x="10087" y="18077"/>
                </a:cubicBezTo>
                <a:close/>
                <a:moveTo>
                  <a:pt x="11992" y="18084"/>
                </a:moveTo>
                <a:cubicBezTo>
                  <a:pt x="11848" y="18093"/>
                  <a:pt x="11844" y="18098"/>
                  <a:pt x="11829" y="18273"/>
                </a:cubicBezTo>
                <a:cubicBezTo>
                  <a:pt x="11814" y="18458"/>
                  <a:pt x="11854" y="18502"/>
                  <a:pt x="12111" y="18573"/>
                </a:cubicBezTo>
                <a:cubicBezTo>
                  <a:pt x="12225" y="18604"/>
                  <a:pt x="12263" y="18602"/>
                  <a:pt x="12281" y="18560"/>
                </a:cubicBezTo>
                <a:cubicBezTo>
                  <a:pt x="12291" y="18539"/>
                  <a:pt x="12325" y="18463"/>
                  <a:pt x="12360" y="18391"/>
                </a:cubicBezTo>
                <a:cubicBezTo>
                  <a:pt x="12421" y="18265"/>
                  <a:pt x="12419" y="18257"/>
                  <a:pt x="12281" y="18168"/>
                </a:cubicBezTo>
                <a:cubicBezTo>
                  <a:pt x="12174" y="18098"/>
                  <a:pt x="12104" y="18077"/>
                  <a:pt x="11992" y="18084"/>
                </a:cubicBezTo>
                <a:close/>
                <a:moveTo>
                  <a:pt x="13907" y="20126"/>
                </a:moveTo>
                <a:cubicBezTo>
                  <a:pt x="13767" y="20126"/>
                  <a:pt x="13726" y="20149"/>
                  <a:pt x="13520" y="20347"/>
                </a:cubicBezTo>
                <a:cubicBezTo>
                  <a:pt x="13141" y="20711"/>
                  <a:pt x="13210" y="20903"/>
                  <a:pt x="13739" y="20955"/>
                </a:cubicBezTo>
                <a:cubicBezTo>
                  <a:pt x="13879" y="20969"/>
                  <a:pt x="14010" y="20991"/>
                  <a:pt x="14033" y="21005"/>
                </a:cubicBezTo>
                <a:cubicBezTo>
                  <a:pt x="14055" y="21019"/>
                  <a:pt x="14088" y="21098"/>
                  <a:pt x="14107" y="21181"/>
                </a:cubicBezTo>
                <a:cubicBezTo>
                  <a:pt x="14125" y="21264"/>
                  <a:pt x="14182" y="21377"/>
                  <a:pt x="14234" y="21432"/>
                </a:cubicBezTo>
                <a:cubicBezTo>
                  <a:pt x="14337" y="21541"/>
                  <a:pt x="14531" y="21569"/>
                  <a:pt x="14584" y="21484"/>
                </a:cubicBezTo>
                <a:cubicBezTo>
                  <a:pt x="14640" y="21393"/>
                  <a:pt x="14615" y="21240"/>
                  <a:pt x="14530" y="21164"/>
                </a:cubicBezTo>
                <a:cubicBezTo>
                  <a:pt x="14483" y="21123"/>
                  <a:pt x="14427" y="20999"/>
                  <a:pt x="14407" y="20889"/>
                </a:cubicBezTo>
                <a:cubicBezTo>
                  <a:pt x="14299" y="20316"/>
                  <a:pt x="14175" y="20126"/>
                  <a:pt x="13907" y="20126"/>
                </a:cubicBezTo>
                <a:close/>
                <a:moveTo>
                  <a:pt x="12259" y="20140"/>
                </a:moveTo>
                <a:cubicBezTo>
                  <a:pt x="12204" y="20119"/>
                  <a:pt x="11881" y="20233"/>
                  <a:pt x="11782" y="20308"/>
                </a:cubicBezTo>
                <a:cubicBezTo>
                  <a:pt x="11685" y="20382"/>
                  <a:pt x="11524" y="20591"/>
                  <a:pt x="11524" y="20645"/>
                </a:cubicBezTo>
                <a:cubicBezTo>
                  <a:pt x="11524" y="20672"/>
                  <a:pt x="11590" y="20741"/>
                  <a:pt x="11670" y="20799"/>
                </a:cubicBezTo>
                <a:cubicBezTo>
                  <a:pt x="11832" y="20917"/>
                  <a:pt x="11854" y="20986"/>
                  <a:pt x="11746" y="21042"/>
                </a:cubicBezTo>
                <a:cubicBezTo>
                  <a:pt x="11706" y="21062"/>
                  <a:pt x="11640" y="21123"/>
                  <a:pt x="11598" y="21175"/>
                </a:cubicBezTo>
                <a:cubicBezTo>
                  <a:pt x="11529" y="21262"/>
                  <a:pt x="11529" y="21279"/>
                  <a:pt x="11603" y="21364"/>
                </a:cubicBezTo>
                <a:cubicBezTo>
                  <a:pt x="11647" y="21415"/>
                  <a:pt x="11762" y="21479"/>
                  <a:pt x="11860" y="21506"/>
                </a:cubicBezTo>
                <a:cubicBezTo>
                  <a:pt x="11959" y="21533"/>
                  <a:pt x="12123" y="21557"/>
                  <a:pt x="12225" y="21559"/>
                </a:cubicBezTo>
                <a:cubicBezTo>
                  <a:pt x="12393" y="21562"/>
                  <a:pt x="12419" y="21551"/>
                  <a:pt x="12483" y="21456"/>
                </a:cubicBezTo>
                <a:cubicBezTo>
                  <a:pt x="12522" y="21398"/>
                  <a:pt x="12555" y="21337"/>
                  <a:pt x="12555" y="21321"/>
                </a:cubicBezTo>
                <a:cubicBezTo>
                  <a:pt x="12555" y="21304"/>
                  <a:pt x="12434" y="21255"/>
                  <a:pt x="12286" y="21212"/>
                </a:cubicBezTo>
                <a:cubicBezTo>
                  <a:pt x="12138" y="21168"/>
                  <a:pt x="12015" y="21115"/>
                  <a:pt x="12015" y="21093"/>
                </a:cubicBezTo>
                <a:cubicBezTo>
                  <a:pt x="12015" y="21071"/>
                  <a:pt x="12070" y="21022"/>
                  <a:pt x="12136" y="20983"/>
                </a:cubicBezTo>
                <a:cubicBezTo>
                  <a:pt x="12202" y="20944"/>
                  <a:pt x="12292" y="20865"/>
                  <a:pt x="12337" y="20806"/>
                </a:cubicBezTo>
                <a:lnTo>
                  <a:pt x="12418" y="20698"/>
                </a:lnTo>
                <a:lnTo>
                  <a:pt x="12219" y="20588"/>
                </a:lnTo>
                <a:lnTo>
                  <a:pt x="12022" y="20478"/>
                </a:lnTo>
                <a:lnTo>
                  <a:pt x="12165" y="20389"/>
                </a:lnTo>
                <a:cubicBezTo>
                  <a:pt x="12308" y="20300"/>
                  <a:pt x="12355" y="20177"/>
                  <a:pt x="12259" y="20140"/>
                </a:cubicBezTo>
                <a:close/>
                <a:moveTo>
                  <a:pt x="208" y="20145"/>
                </a:moveTo>
                <a:lnTo>
                  <a:pt x="117" y="20249"/>
                </a:lnTo>
                <a:cubicBezTo>
                  <a:pt x="-42" y="20431"/>
                  <a:pt x="-40" y="20468"/>
                  <a:pt x="132" y="20668"/>
                </a:cubicBezTo>
                <a:cubicBezTo>
                  <a:pt x="222" y="20772"/>
                  <a:pt x="296" y="20897"/>
                  <a:pt x="296" y="20947"/>
                </a:cubicBezTo>
                <a:cubicBezTo>
                  <a:pt x="296" y="20998"/>
                  <a:pt x="325" y="21044"/>
                  <a:pt x="367" y="21054"/>
                </a:cubicBezTo>
                <a:cubicBezTo>
                  <a:pt x="415" y="21065"/>
                  <a:pt x="441" y="21112"/>
                  <a:pt x="441" y="21187"/>
                </a:cubicBezTo>
                <a:cubicBezTo>
                  <a:pt x="442" y="21250"/>
                  <a:pt x="456" y="21354"/>
                  <a:pt x="473" y="21417"/>
                </a:cubicBezTo>
                <a:cubicBezTo>
                  <a:pt x="497" y="21510"/>
                  <a:pt x="524" y="21531"/>
                  <a:pt x="614" y="21531"/>
                </a:cubicBezTo>
                <a:cubicBezTo>
                  <a:pt x="761" y="21531"/>
                  <a:pt x="784" y="21483"/>
                  <a:pt x="784" y="21168"/>
                </a:cubicBezTo>
                <a:cubicBezTo>
                  <a:pt x="784" y="20981"/>
                  <a:pt x="763" y="20884"/>
                  <a:pt x="712" y="20842"/>
                </a:cubicBezTo>
                <a:cubicBezTo>
                  <a:pt x="673" y="20809"/>
                  <a:pt x="639" y="20745"/>
                  <a:pt x="638" y="20698"/>
                </a:cubicBezTo>
                <a:cubicBezTo>
                  <a:pt x="637" y="20652"/>
                  <a:pt x="594" y="20563"/>
                  <a:pt x="540" y="20500"/>
                </a:cubicBezTo>
                <a:cubicBezTo>
                  <a:pt x="486" y="20438"/>
                  <a:pt x="441" y="20372"/>
                  <a:pt x="441" y="20355"/>
                </a:cubicBezTo>
                <a:cubicBezTo>
                  <a:pt x="441" y="20338"/>
                  <a:pt x="389" y="20284"/>
                  <a:pt x="325" y="20234"/>
                </a:cubicBezTo>
                <a:lnTo>
                  <a:pt x="208" y="20145"/>
                </a:lnTo>
                <a:close/>
                <a:moveTo>
                  <a:pt x="8423" y="20152"/>
                </a:moveTo>
                <a:cubicBezTo>
                  <a:pt x="8340" y="20128"/>
                  <a:pt x="8168" y="20186"/>
                  <a:pt x="7957" y="20316"/>
                </a:cubicBezTo>
                <a:cubicBezTo>
                  <a:pt x="7730" y="20456"/>
                  <a:pt x="7699" y="20490"/>
                  <a:pt x="7699" y="20601"/>
                </a:cubicBezTo>
                <a:cubicBezTo>
                  <a:pt x="7699" y="20700"/>
                  <a:pt x="7731" y="20745"/>
                  <a:pt x="7847" y="20814"/>
                </a:cubicBezTo>
                <a:cubicBezTo>
                  <a:pt x="7928" y="20862"/>
                  <a:pt x="7993" y="20914"/>
                  <a:pt x="7993" y="20930"/>
                </a:cubicBezTo>
                <a:cubicBezTo>
                  <a:pt x="7993" y="20945"/>
                  <a:pt x="7928" y="21010"/>
                  <a:pt x="7847" y="21074"/>
                </a:cubicBezTo>
                <a:cubicBezTo>
                  <a:pt x="7682" y="21203"/>
                  <a:pt x="7653" y="21348"/>
                  <a:pt x="7780" y="21414"/>
                </a:cubicBezTo>
                <a:cubicBezTo>
                  <a:pt x="7824" y="21437"/>
                  <a:pt x="7940" y="21479"/>
                  <a:pt x="8038" y="21507"/>
                </a:cubicBezTo>
                <a:cubicBezTo>
                  <a:pt x="8240" y="21567"/>
                  <a:pt x="8449" y="21577"/>
                  <a:pt x="8586" y="21531"/>
                </a:cubicBezTo>
                <a:cubicBezTo>
                  <a:pt x="8656" y="21508"/>
                  <a:pt x="8680" y="21467"/>
                  <a:pt x="8680" y="21378"/>
                </a:cubicBezTo>
                <a:cubicBezTo>
                  <a:pt x="8680" y="21267"/>
                  <a:pt x="8667" y="21253"/>
                  <a:pt x="8537" y="21237"/>
                </a:cubicBezTo>
                <a:cubicBezTo>
                  <a:pt x="8458" y="21227"/>
                  <a:pt x="8344" y="21187"/>
                  <a:pt x="8284" y="21148"/>
                </a:cubicBezTo>
                <a:lnTo>
                  <a:pt x="8176" y="21075"/>
                </a:lnTo>
                <a:lnTo>
                  <a:pt x="8356" y="20913"/>
                </a:lnTo>
                <a:cubicBezTo>
                  <a:pt x="8454" y="20824"/>
                  <a:pt x="8532" y="20735"/>
                  <a:pt x="8532" y="20715"/>
                </a:cubicBezTo>
                <a:cubicBezTo>
                  <a:pt x="8532" y="20695"/>
                  <a:pt x="8457" y="20643"/>
                  <a:pt x="8362" y="20598"/>
                </a:cubicBezTo>
                <a:cubicBezTo>
                  <a:pt x="8268" y="20553"/>
                  <a:pt x="8191" y="20500"/>
                  <a:pt x="8192" y="20481"/>
                </a:cubicBezTo>
                <a:cubicBezTo>
                  <a:pt x="8193" y="20462"/>
                  <a:pt x="8259" y="20406"/>
                  <a:pt x="8340" y="20357"/>
                </a:cubicBezTo>
                <a:cubicBezTo>
                  <a:pt x="8429" y="20302"/>
                  <a:pt x="8483" y="20241"/>
                  <a:pt x="8474" y="20203"/>
                </a:cubicBezTo>
                <a:cubicBezTo>
                  <a:pt x="8468" y="20177"/>
                  <a:pt x="8450" y="20159"/>
                  <a:pt x="8423" y="20152"/>
                </a:cubicBezTo>
                <a:close/>
                <a:moveTo>
                  <a:pt x="4484" y="20182"/>
                </a:moveTo>
                <a:cubicBezTo>
                  <a:pt x="4460" y="20174"/>
                  <a:pt x="4431" y="20180"/>
                  <a:pt x="4381" y="20195"/>
                </a:cubicBezTo>
                <a:cubicBezTo>
                  <a:pt x="4318" y="20213"/>
                  <a:pt x="4266" y="20245"/>
                  <a:pt x="4266" y="20266"/>
                </a:cubicBezTo>
                <a:cubicBezTo>
                  <a:pt x="4266" y="20322"/>
                  <a:pt x="3985" y="20439"/>
                  <a:pt x="3912" y="20412"/>
                </a:cubicBezTo>
                <a:cubicBezTo>
                  <a:pt x="3879" y="20400"/>
                  <a:pt x="3769" y="20351"/>
                  <a:pt x="3671" y="20304"/>
                </a:cubicBezTo>
                <a:lnTo>
                  <a:pt x="3491" y="20217"/>
                </a:lnTo>
                <a:lnTo>
                  <a:pt x="3388" y="20298"/>
                </a:lnTo>
                <a:cubicBezTo>
                  <a:pt x="3258" y="20402"/>
                  <a:pt x="3258" y="20411"/>
                  <a:pt x="3426" y="20630"/>
                </a:cubicBezTo>
                <a:cubicBezTo>
                  <a:pt x="3734" y="21029"/>
                  <a:pt x="3776" y="21100"/>
                  <a:pt x="3776" y="21235"/>
                </a:cubicBezTo>
                <a:cubicBezTo>
                  <a:pt x="3776" y="21312"/>
                  <a:pt x="3799" y="21410"/>
                  <a:pt x="3825" y="21453"/>
                </a:cubicBezTo>
                <a:cubicBezTo>
                  <a:pt x="3855" y="21502"/>
                  <a:pt x="3909" y="21531"/>
                  <a:pt x="3973" y="21531"/>
                </a:cubicBezTo>
                <a:cubicBezTo>
                  <a:pt x="4071" y="21531"/>
                  <a:pt x="4075" y="21517"/>
                  <a:pt x="4067" y="21159"/>
                </a:cubicBezTo>
                <a:cubicBezTo>
                  <a:pt x="4059" y="20787"/>
                  <a:pt x="4060" y="20786"/>
                  <a:pt x="4195" y="20714"/>
                </a:cubicBezTo>
                <a:cubicBezTo>
                  <a:pt x="4290" y="20663"/>
                  <a:pt x="4343" y="20650"/>
                  <a:pt x="4381" y="20673"/>
                </a:cubicBezTo>
                <a:cubicBezTo>
                  <a:pt x="4451" y="20717"/>
                  <a:pt x="4715" y="20714"/>
                  <a:pt x="4806" y="20668"/>
                </a:cubicBezTo>
                <a:cubicBezTo>
                  <a:pt x="4967" y="20586"/>
                  <a:pt x="5113" y="20296"/>
                  <a:pt x="5021" y="20239"/>
                </a:cubicBezTo>
                <a:cubicBezTo>
                  <a:pt x="5004" y="20229"/>
                  <a:pt x="4934" y="20247"/>
                  <a:pt x="4866" y="20280"/>
                </a:cubicBezTo>
                <a:cubicBezTo>
                  <a:pt x="4697" y="20363"/>
                  <a:pt x="4611" y="20354"/>
                  <a:pt x="4548" y="20251"/>
                </a:cubicBezTo>
                <a:cubicBezTo>
                  <a:pt x="4525" y="20211"/>
                  <a:pt x="4507" y="20190"/>
                  <a:pt x="4484" y="20182"/>
                </a:cubicBezTo>
                <a:close/>
                <a:moveTo>
                  <a:pt x="1904" y="20217"/>
                </a:moveTo>
                <a:cubicBezTo>
                  <a:pt x="1878" y="20216"/>
                  <a:pt x="1841" y="20222"/>
                  <a:pt x="1787" y="20234"/>
                </a:cubicBezTo>
                <a:cubicBezTo>
                  <a:pt x="1571" y="20281"/>
                  <a:pt x="1571" y="20398"/>
                  <a:pt x="1787" y="20594"/>
                </a:cubicBezTo>
                <a:cubicBezTo>
                  <a:pt x="1884" y="20681"/>
                  <a:pt x="1962" y="20781"/>
                  <a:pt x="1962" y="20816"/>
                </a:cubicBezTo>
                <a:cubicBezTo>
                  <a:pt x="1962" y="20850"/>
                  <a:pt x="1994" y="20904"/>
                  <a:pt x="2034" y="20937"/>
                </a:cubicBezTo>
                <a:cubicBezTo>
                  <a:pt x="2073" y="20970"/>
                  <a:pt x="2107" y="21027"/>
                  <a:pt x="2107" y="21062"/>
                </a:cubicBezTo>
                <a:cubicBezTo>
                  <a:pt x="2108" y="21098"/>
                  <a:pt x="2145" y="21201"/>
                  <a:pt x="2188" y="21291"/>
                </a:cubicBezTo>
                <a:cubicBezTo>
                  <a:pt x="2232" y="21381"/>
                  <a:pt x="2275" y="21472"/>
                  <a:pt x="2284" y="21493"/>
                </a:cubicBezTo>
                <a:cubicBezTo>
                  <a:pt x="2294" y="21514"/>
                  <a:pt x="2340" y="21531"/>
                  <a:pt x="2385" y="21531"/>
                </a:cubicBezTo>
                <a:cubicBezTo>
                  <a:pt x="2459" y="21531"/>
                  <a:pt x="2465" y="21494"/>
                  <a:pt x="2441" y="21170"/>
                </a:cubicBezTo>
                <a:lnTo>
                  <a:pt x="2414" y="20810"/>
                </a:lnTo>
                <a:lnTo>
                  <a:pt x="2580" y="20708"/>
                </a:lnTo>
                <a:cubicBezTo>
                  <a:pt x="2742" y="20610"/>
                  <a:pt x="2844" y="20458"/>
                  <a:pt x="2844" y="20316"/>
                </a:cubicBezTo>
                <a:cubicBezTo>
                  <a:pt x="2845" y="20221"/>
                  <a:pt x="2708" y="20194"/>
                  <a:pt x="2620" y="20273"/>
                </a:cubicBezTo>
                <a:cubicBezTo>
                  <a:pt x="2521" y="20361"/>
                  <a:pt x="2295" y="20385"/>
                  <a:pt x="2116" y="20327"/>
                </a:cubicBezTo>
                <a:cubicBezTo>
                  <a:pt x="2036" y="20301"/>
                  <a:pt x="1962" y="20262"/>
                  <a:pt x="1951" y="20241"/>
                </a:cubicBezTo>
                <a:cubicBezTo>
                  <a:pt x="1943" y="20226"/>
                  <a:pt x="1929" y="20218"/>
                  <a:pt x="1904" y="20217"/>
                </a:cubicBezTo>
                <a:close/>
                <a:moveTo>
                  <a:pt x="15417" y="20220"/>
                </a:moveTo>
                <a:cubicBezTo>
                  <a:pt x="15348" y="20223"/>
                  <a:pt x="15280" y="20248"/>
                  <a:pt x="15231" y="20295"/>
                </a:cubicBezTo>
                <a:cubicBezTo>
                  <a:pt x="15153" y="20370"/>
                  <a:pt x="15154" y="20380"/>
                  <a:pt x="15302" y="20562"/>
                </a:cubicBezTo>
                <a:cubicBezTo>
                  <a:pt x="15387" y="20666"/>
                  <a:pt x="15488" y="20778"/>
                  <a:pt x="15526" y="20811"/>
                </a:cubicBezTo>
                <a:cubicBezTo>
                  <a:pt x="15564" y="20845"/>
                  <a:pt x="15596" y="20894"/>
                  <a:pt x="15596" y="20920"/>
                </a:cubicBezTo>
                <a:cubicBezTo>
                  <a:pt x="15596" y="20946"/>
                  <a:pt x="15625" y="21001"/>
                  <a:pt x="15661" y="21044"/>
                </a:cubicBezTo>
                <a:cubicBezTo>
                  <a:pt x="15697" y="21087"/>
                  <a:pt x="15741" y="21203"/>
                  <a:pt x="15759" y="21301"/>
                </a:cubicBezTo>
                <a:cubicBezTo>
                  <a:pt x="15778" y="21399"/>
                  <a:pt x="15807" y="21492"/>
                  <a:pt x="15822" y="21507"/>
                </a:cubicBezTo>
                <a:cubicBezTo>
                  <a:pt x="15837" y="21523"/>
                  <a:pt x="15896" y="21531"/>
                  <a:pt x="15954" y="21526"/>
                </a:cubicBezTo>
                <a:cubicBezTo>
                  <a:pt x="16048" y="21517"/>
                  <a:pt x="16062" y="21494"/>
                  <a:pt x="16075" y="21319"/>
                </a:cubicBezTo>
                <a:cubicBezTo>
                  <a:pt x="16084" y="21197"/>
                  <a:pt x="16062" y="21065"/>
                  <a:pt x="16012" y="20972"/>
                </a:cubicBezTo>
                <a:cubicBezTo>
                  <a:pt x="15929" y="20813"/>
                  <a:pt x="15941" y="20737"/>
                  <a:pt x="16050" y="20737"/>
                </a:cubicBezTo>
                <a:cubicBezTo>
                  <a:pt x="16087" y="20737"/>
                  <a:pt x="16180" y="20697"/>
                  <a:pt x="16256" y="20647"/>
                </a:cubicBezTo>
                <a:cubicBezTo>
                  <a:pt x="16377" y="20568"/>
                  <a:pt x="16394" y="20533"/>
                  <a:pt x="16386" y="20396"/>
                </a:cubicBezTo>
                <a:cubicBezTo>
                  <a:pt x="16381" y="20308"/>
                  <a:pt x="16369" y="20232"/>
                  <a:pt x="16359" y="20225"/>
                </a:cubicBezTo>
                <a:cubicBezTo>
                  <a:pt x="16350" y="20219"/>
                  <a:pt x="16258" y="20251"/>
                  <a:pt x="16153" y="20295"/>
                </a:cubicBezTo>
                <a:cubicBezTo>
                  <a:pt x="15936" y="20387"/>
                  <a:pt x="15712" y="20380"/>
                  <a:pt x="15600" y="20279"/>
                </a:cubicBezTo>
                <a:cubicBezTo>
                  <a:pt x="15553" y="20236"/>
                  <a:pt x="15485" y="20217"/>
                  <a:pt x="15417" y="20220"/>
                </a:cubicBezTo>
                <a:close/>
                <a:moveTo>
                  <a:pt x="9977" y="20528"/>
                </a:moveTo>
                <a:cubicBezTo>
                  <a:pt x="9891" y="20531"/>
                  <a:pt x="9858" y="20567"/>
                  <a:pt x="9858" y="20647"/>
                </a:cubicBezTo>
                <a:cubicBezTo>
                  <a:pt x="9858" y="20729"/>
                  <a:pt x="9871" y="20737"/>
                  <a:pt x="10028" y="20737"/>
                </a:cubicBezTo>
                <a:cubicBezTo>
                  <a:pt x="10186" y="20737"/>
                  <a:pt x="10201" y="20729"/>
                  <a:pt x="10201" y="20645"/>
                </a:cubicBezTo>
                <a:cubicBezTo>
                  <a:pt x="10201" y="20574"/>
                  <a:pt x="10174" y="20551"/>
                  <a:pt x="10080" y="20537"/>
                </a:cubicBezTo>
                <a:cubicBezTo>
                  <a:pt x="10039" y="20530"/>
                  <a:pt x="10006" y="20527"/>
                  <a:pt x="9977" y="20528"/>
                </a:cubicBezTo>
                <a:close/>
                <a:moveTo>
                  <a:pt x="6118" y="20744"/>
                </a:moveTo>
                <a:cubicBezTo>
                  <a:pt x="5456" y="20752"/>
                  <a:pt x="5420" y="20756"/>
                  <a:pt x="5420" y="20814"/>
                </a:cubicBezTo>
                <a:cubicBezTo>
                  <a:pt x="5420" y="20870"/>
                  <a:pt x="5462" y="20876"/>
                  <a:pt x="5935" y="20892"/>
                </a:cubicBezTo>
                <a:cubicBezTo>
                  <a:pt x="6701" y="20919"/>
                  <a:pt x="6916" y="20894"/>
                  <a:pt x="6848" y="20785"/>
                </a:cubicBezTo>
                <a:cubicBezTo>
                  <a:pt x="6823" y="20743"/>
                  <a:pt x="6722" y="20737"/>
                  <a:pt x="6118" y="20744"/>
                </a:cubicBezTo>
                <a:close/>
                <a:moveTo>
                  <a:pt x="10011" y="20889"/>
                </a:moveTo>
                <a:cubicBezTo>
                  <a:pt x="9535" y="20889"/>
                  <a:pt x="9362" y="20901"/>
                  <a:pt x="9289" y="20936"/>
                </a:cubicBezTo>
                <a:cubicBezTo>
                  <a:pt x="9207" y="20975"/>
                  <a:pt x="9206" y="20984"/>
                  <a:pt x="9269" y="21011"/>
                </a:cubicBezTo>
                <a:cubicBezTo>
                  <a:pt x="9310" y="21028"/>
                  <a:pt x="9665" y="21043"/>
                  <a:pt x="10067" y="21043"/>
                </a:cubicBezTo>
                <a:cubicBezTo>
                  <a:pt x="10744" y="21043"/>
                  <a:pt x="10790" y="21039"/>
                  <a:pt x="10790" y="20984"/>
                </a:cubicBezTo>
                <a:cubicBezTo>
                  <a:pt x="10790" y="20900"/>
                  <a:pt x="10702" y="20889"/>
                  <a:pt x="10011" y="20889"/>
                </a:cubicBezTo>
                <a:close/>
                <a:moveTo>
                  <a:pt x="6168" y="21043"/>
                </a:moveTo>
                <a:cubicBezTo>
                  <a:pt x="5836" y="21042"/>
                  <a:pt x="5498" y="21051"/>
                  <a:pt x="5451" y="21069"/>
                </a:cubicBezTo>
                <a:cubicBezTo>
                  <a:pt x="5409" y="21086"/>
                  <a:pt x="5397" y="21121"/>
                  <a:pt x="5417" y="21161"/>
                </a:cubicBezTo>
                <a:cubicBezTo>
                  <a:pt x="5449" y="21224"/>
                  <a:pt x="5479" y="21226"/>
                  <a:pt x="6130" y="21226"/>
                </a:cubicBezTo>
                <a:cubicBezTo>
                  <a:pt x="6765" y="21226"/>
                  <a:pt x="6813" y="21223"/>
                  <a:pt x="6842" y="21166"/>
                </a:cubicBezTo>
                <a:cubicBezTo>
                  <a:pt x="6859" y="21132"/>
                  <a:pt x="6859" y="21091"/>
                  <a:pt x="6842" y="21074"/>
                </a:cubicBezTo>
                <a:cubicBezTo>
                  <a:pt x="6823" y="21055"/>
                  <a:pt x="6499" y="21044"/>
                  <a:pt x="6168" y="21043"/>
                </a:cubicBezTo>
                <a:close/>
                <a:moveTo>
                  <a:pt x="10004" y="21166"/>
                </a:moveTo>
                <a:cubicBezTo>
                  <a:pt x="9870" y="21166"/>
                  <a:pt x="9858" y="21174"/>
                  <a:pt x="9858" y="21270"/>
                </a:cubicBezTo>
                <a:cubicBezTo>
                  <a:pt x="9858" y="21338"/>
                  <a:pt x="9888" y="21387"/>
                  <a:pt x="9943" y="21407"/>
                </a:cubicBezTo>
                <a:cubicBezTo>
                  <a:pt x="9991" y="21424"/>
                  <a:pt x="10045" y="21439"/>
                  <a:pt x="10064" y="21439"/>
                </a:cubicBezTo>
                <a:cubicBezTo>
                  <a:pt x="10134" y="21441"/>
                  <a:pt x="10208" y="21310"/>
                  <a:pt x="10179" y="21238"/>
                </a:cubicBezTo>
                <a:cubicBezTo>
                  <a:pt x="10156" y="21181"/>
                  <a:pt x="10117" y="21166"/>
                  <a:pt x="10004" y="21166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  <p:pic>
        <p:nvPicPr>
          <p:cNvPr id="2419" name="IMG_4582.png" descr="IMG_4582.png"/>
          <p:cNvPicPr>
            <a:picLocks noChangeAspect="1"/>
          </p:cNvPicPr>
          <p:nvPr/>
        </p:nvPicPr>
        <p:blipFill>
          <a:blip r:embed="rId29">
            <a:extLst/>
          </a:blip>
          <a:srcRect l="58647" t="14068" r="33090" b="83402"/>
          <a:stretch>
            <a:fillRect/>
          </a:stretch>
        </p:blipFill>
        <p:spPr>
          <a:xfrm>
            <a:off x="18896369" y="3409110"/>
            <a:ext cx="1092827" cy="478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0" h="20516" fill="norm" stroke="1" extrusionOk="0">
                <a:moveTo>
                  <a:pt x="18692" y="48"/>
                </a:moveTo>
                <a:cubicBezTo>
                  <a:pt x="18433" y="218"/>
                  <a:pt x="18098" y="836"/>
                  <a:pt x="17692" y="1902"/>
                </a:cubicBezTo>
                <a:cubicBezTo>
                  <a:pt x="17377" y="2726"/>
                  <a:pt x="17008" y="3415"/>
                  <a:pt x="16869" y="3415"/>
                </a:cubicBezTo>
                <a:cubicBezTo>
                  <a:pt x="16731" y="3415"/>
                  <a:pt x="16292" y="2788"/>
                  <a:pt x="15892" y="2038"/>
                </a:cubicBezTo>
                <a:cubicBezTo>
                  <a:pt x="14979" y="326"/>
                  <a:pt x="14724" y="309"/>
                  <a:pt x="14340" y="1936"/>
                </a:cubicBezTo>
                <a:cubicBezTo>
                  <a:pt x="14056" y="3143"/>
                  <a:pt x="14067" y="3333"/>
                  <a:pt x="14534" y="4588"/>
                </a:cubicBezTo>
                <a:cubicBezTo>
                  <a:pt x="14811" y="5332"/>
                  <a:pt x="15042" y="6131"/>
                  <a:pt x="15046" y="6357"/>
                </a:cubicBezTo>
                <a:cubicBezTo>
                  <a:pt x="15051" y="6583"/>
                  <a:pt x="15235" y="7611"/>
                  <a:pt x="15450" y="8653"/>
                </a:cubicBezTo>
                <a:cubicBezTo>
                  <a:pt x="16141" y="12013"/>
                  <a:pt x="16528" y="15227"/>
                  <a:pt x="16528" y="17563"/>
                </a:cubicBezTo>
                <a:cubicBezTo>
                  <a:pt x="16528" y="18818"/>
                  <a:pt x="16591" y="19996"/>
                  <a:pt x="16668" y="20165"/>
                </a:cubicBezTo>
                <a:cubicBezTo>
                  <a:pt x="17266" y="21478"/>
                  <a:pt x="17456" y="19146"/>
                  <a:pt x="17280" y="12581"/>
                </a:cubicBezTo>
                <a:cubicBezTo>
                  <a:pt x="17135" y="7140"/>
                  <a:pt x="17140" y="7087"/>
                  <a:pt x="17622" y="6697"/>
                </a:cubicBezTo>
                <a:cubicBezTo>
                  <a:pt x="17889" y="6481"/>
                  <a:pt x="18672" y="6394"/>
                  <a:pt x="19367" y="6510"/>
                </a:cubicBezTo>
                <a:lnTo>
                  <a:pt x="20632" y="6731"/>
                </a:lnTo>
                <a:lnTo>
                  <a:pt x="20996" y="5048"/>
                </a:lnTo>
                <a:cubicBezTo>
                  <a:pt x="21372" y="3317"/>
                  <a:pt x="21490" y="643"/>
                  <a:pt x="21190" y="643"/>
                </a:cubicBezTo>
                <a:cubicBezTo>
                  <a:pt x="21097" y="643"/>
                  <a:pt x="20840" y="951"/>
                  <a:pt x="20616" y="1323"/>
                </a:cubicBezTo>
                <a:cubicBezTo>
                  <a:pt x="20005" y="2338"/>
                  <a:pt x="19481" y="2165"/>
                  <a:pt x="19259" y="881"/>
                </a:cubicBezTo>
                <a:cubicBezTo>
                  <a:pt x="19134" y="163"/>
                  <a:pt x="18952" y="-122"/>
                  <a:pt x="18692" y="48"/>
                </a:cubicBezTo>
                <a:close/>
                <a:moveTo>
                  <a:pt x="734" y="711"/>
                </a:moveTo>
                <a:cubicBezTo>
                  <a:pt x="595" y="769"/>
                  <a:pt x="451" y="1139"/>
                  <a:pt x="238" y="1851"/>
                </a:cubicBezTo>
                <a:cubicBezTo>
                  <a:pt x="-110" y="3015"/>
                  <a:pt x="-98" y="3143"/>
                  <a:pt x="416" y="5422"/>
                </a:cubicBezTo>
                <a:cubicBezTo>
                  <a:pt x="1297" y="9326"/>
                  <a:pt x="1616" y="11297"/>
                  <a:pt x="1952" y="14927"/>
                </a:cubicBezTo>
                <a:cubicBezTo>
                  <a:pt x="2129" y="16829"/>
                  <a:pt x="2278" y="18696"/>
                  <a:pt x="2286" y="19077"/>
                </a:cubicBezTo>
                <a:cubicBezTo>
                  <a:pt x="2293" y="19457"/>
                  <a:pt x="2400" y="19917"/>
                  <a:pt x="2526" y="20097"/>
                </a:cubicBezTo>
                <a:cubicBezTo>
                  <a:pt x="2980" y="20744"/>
                  <a:pt x="3102" y="19595"/>
                  <a:pt x="3007" y="15574"/>
                </a:cubicBezTo>
                <a:cubicBezTo>
                  <a:pt x="2861" y="9391"/>
                  <a:pt x="2184" y="4017"/>
                  <a:pt x="1215" y="1442"/>
                </a:cubicBezTo>
                <a:cubicBezTo>
                  <a:pt x="1012" y="903"/>
                  <a:pt x="873" y="654"/>
                  <a:pt x="734" y="711"/>
                </a:cubicBezTo>
                <a:close/>
                <a:moveTo>
                  <a:pt x="7778" y="728"/>
                </a:moveTo>
                <a:cubicBezTo>
                  <a:pt x="7564" y="698"/>
                  <a:pt x="7410" y="1059"/>
                  <a:pt x="7188" y="1800"/>
                </a:cubicBezTo>
                <a:cubicBezTo>
                  <a:pt x="6858" y="2906"/>
                  <a:pt x="6866" y="3034"/>
                  <a:pt x="7343" y="4452"/>
                </a:cubicBezTo>
                <a:cubicBezTo>
                  <a:pt x="8409" y="7615"/>
                  <a:pt x="9399" y="13558"/>
                  <a:pt x="9531" y="17580"/>
                </a:cubicBezTo>
                <a:cubicBezTo>
                  <a:pt x="9598" y="19639"/>
                  <a:pt x="9709" y="20471"/>
                  <a:pt x="9919" y="20471"/>
                </a:cubicBezTo>
                <a:cubicBezTo>
                  <a:pt x="10080" y="20471"/>
                  <a:pt x="10268" y="19893"/>
                  <a:pt x="10338" y="19196"/>
                </a:cubicBezTo>
                <a:cubicBezTo>
                  <a:pt x="10407" y="18499"/>
                  <a:pt x="10493" y="17715"/>
                  <a:pt x="10524" y="17461"/>
                </a:cubicBezTo>
                <a:cubicBezTo>
                  <a:pt x="10555" y="17208"/>
                  <a:pt x="10461" y="15246"/>
                  <a:pt x="10314" y="13091"/>
                </a:cubicBezTo>
                <a:cubicBezTo>
                  <a:pt x="10026" y="8840"/>
                  <a:pt x="10179" y="7475"/>
                  <a:pt x="11028" y="6884"/>
                </a:cubicBezTo>
                <a:cubicBezTo>
                  <a:pt x="11478" y="6571"/>
                  <a:pt x="12220" y="2829"/>
                  <a:pt x="12037" y="1783"/>
                </a:cubicBezTo>
                <a:cubicBezTo>
                  <a:pt x="11861" y="778"/>
                  <a:pt x="11406" y="960"/>
                  <a:pt x="10850" y="2259"/>
                </a:cubicBezTo>
                <a:cubicBezTo>
                  <a:pt x="10204" y="3766"/>
                  <a:pt x="9717" y="3705"/>
                  <a:pt x="8748" y="2021"/>
                </a:cubicBezTo>
                <a:cubicBezTo>
                  <a:pt x="8264" y="1180"/>
                  <a:pt x="7992" y="759"/>
                  <a:pt x="7778" y="728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  <p:pic>
        <p:nvPicPr>
          <p:cNvPr id="2420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21527" t="26982" r="68010" b="58054"/>
          <a:stretch>
            <a:fillRect/>
          </a:stretch>
        </p:blipFill>
        <p:spPr>
          <a:xfrm>
            <a:off x="9324461" y="3648518"/>
            <a:ext cx="2180856" cy="217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1" name="IMG_4583.png" descr="IMG_4583.png"/>
          <p:cNvPicPr>
            <a:picLocks noChangeAspect="1"/>
          </p:cNvPicPr>
          <p:nvPr/>
        </p:nvPicPr>
        <p:blipFill>
          <a:blip r:embed="rId30">
            <a:extLst/>
          </a:blip>
          <a:srcRect l="45648" t="8154" r="14456" b="47403"/>
          <a:stretch>
            <a:fillRect/>
          </a:stretch>
        </p:blipFill>
        <p:spPr>
          <a:xfrm>
            <a:off x="3800601" y="3928407"/>
            <a:ext cx="5261093" cy="8390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16" fill="norm" stroke="1" extrusionOk="0">
                <a:moveTo>
                  <a:pt x="10215" y="0"/>
                </a:moveTo>
                <a:lnTo>
                  <a:pt x="10012" y="137"/>
                </a:lnTo>
                <a:cubicBezTo>
                  <a:pt x="9902" y="213"/>
                  <a:pt x="9790" y="274"/>
                  <a:pt x="9765" y="274"/>
                </a:cubicBezTo>
                <a:cubicBezTo>
                  <a:pt x="9739" y="274"/>
                  <a:pt x="9661" y="236"/>
                  <a:pt x="9592" y="190"/>
                </a:cubicBezTo>
                <a:cubicBezTo>
                  <a:pt x="9523" y="144"/>
                  <a:pt x="9422" y="106"/>
                  <a:pt x="9369" y="106"/>
                </a:cubicBezTo>
                <a:cubicBezTo>
                  <a:pt x="9240" y="106"/>
                  <a:pt x="9179" y="258"/>
                  <a:pt x="9278" y="334"/>
                </a:cubicBezTo>
                <a:cubicBezTo>
                  <a:pt x="9480" y="491"/>
                  <a:pt x="9697" y="869"/>
                  <a:pt x="9698" y="1067"/>
                </a:cubicBezTo>
                <a:cubicBezTo>
                  <a:pt x="9698" y="1143"/>
                  <a:pt x="9716" y="1232"/>
                  <a:pt x="9736" y="1264"/>
                </a:cubicBezTo>
                <a:cubicBezTo>
                  <a:pt x="9768" y="1316"/>
                  <a:pt x="9782" y="1315"/>
                  <a:pt x="9874" y="1244"/>
                </a:cubicBezTo>
                <a:cubicBezTo>
                  <a:pt x="9956" y="1181"/>
                  <a:pt x="9970" y="1132"/>
                  <a:pt x="9944" y="1012"/>
                </a:cubicBezTo>
                <a:cubicBezTo>
                  <a:pt x="9822" y="446"/>
                  <a:pt x="9836" y="422"/>
                  <a:pt x="10247" y="456"/>
                </a:cubicBezTo>
                <a:cubicBezTo>
                  <a:pt x="10624" y="487"/>
                  <a:pt x="10718" y="444"/>
                  <a:pt x="10718" y="239"/>
                </a:cubicBezTo>
                <a:cubicBezTo>
                  <a:pt x="10718" y="78"/>
                  <a:pt x="10654" y="20"/>
                  <a:pt x="10591" y="123"/>
                </a:cubicBezTo>
                <a:cubicBezTo>
                  <a:pt x="10541" y="205"/>
                  <a:pt x="10348" y="182"/>
                  <a:pt x="10278" y="87"/>
                </a:cubicBezTo>
                <a:lnTo>
                  <a:pt x="10215" y="0"/>
                </a:lnTo>
                <a:close/>
                <a:moveTo>
                  <a:pt x="13735" y="55"/>
                </a:moveTo>
                <a:cubicBezTo>
                  <a:pt x="13577" y="67"/>
                  <a:pt x="13313" y="212"/>
                  <a:pt x="13235" y="360"/>
                </a:cubicBezTo>
                <a:cubicBezTo>
                  <a:pt x="13167" y="489"/>
                  <a:pt x="13237" y="582"/>
                  <a:pt x="13444" y="641"/>
                </a:cubicBezTo>
                <a:lnTo>
                  <a:pt x="13574" y="679"/>
                </a:lnTo>
                <a:lnTo>
                  <a:pt x="13419" y="786"/>
                </a:lnTo>
                <a:cubicBezTo>
                  <a:pt x="13234" y="914"/>
                  <a:pt x="13129" y="1025"/>
                  <a:pt x="13129" y="1094"/>
                </a:cubicBezTo>
                <a:cubicBezTo>
                  <a:pt x="13129" y="1173"/>
                  <a:pt x="13306" y="1264"/>
                  <a:pt x="13564" y="1320"/>
                </a:cubicBezTo>
                <a:cubicBezTo>
                  <a:pt x="13863" y="1384"/>
                  <a:pt x="13844" y="1382"/>
                  <a:pt x="13911" y="1354"/>
                </a:cubicBezTo>
                <a:cubicBezTo>
                  <a:pt x="14082" y="1281"/>
                  <a:pt x="14044" y="1111"/>
                  <a:pt x="13857" y="1111"/>
                </a:cubicBezTo>
                <a:cubicBezTo>
                  <a:pt x="13792" y="1111"/>
                  <a:pt x="13686" y="1076"/>
                  <a:pt x="13621" y="1033"/>
                </a:cubicBezTo>
                <a:lnTo>
                  <a:pt x="13502" y="955"/>
                </a:lnTo>
                <a:lnTo>
                  <a:pt x="13695" y="798"/>
                </a:lnTo>
                <a:cubicBezTo>
                  <a:pt x="13918" y="615"/>
                  <a:pt x="13922" y="512"/>
                  <a:pt x="13706" y="448"/>
                </a:cubicBezTo>
                <a:cubicBezTo>
                  <a:pt x="13517" y="391"/>
                  <a:pt x="13520" y="343"/>
                  <a:pt x="13719" y="234"/>
                </a:cubicBezTo>
                <a:cubicBezTo>
                  <a:pt x="13824" y="177"/>
                  <a:pt x="13869" y="127"/>
                  <a:pt x="13848" y="92"/>
                </a:cubicBezTo>
                <a:cubicBezTo>
                  <a:pt x="13829" y="62"/>
                  <a:pt x="13788" y="51"/>
                  <a:pt x="13735" y="55"/>
                </a:cubicBezTo>
                <a:close/>
                <a:moveTo>
                  <a:pt x="11704" y="461"/>
                </a:moveTo>
                <a:cubicBezTo>
                  <a:pt x="11674" y="459"/>
                  <a:pt x="11663" y="473"/>
                  <a:pt x="11650" y="500"/>
                </a:cubicBezTo>
                <a:cubicBezTo>
                  <a:pt x="11634" y="532"/>
                  <a:pt x="11599" y="585"/>
                  <a:pt x="11572" y="617"/>
                </a:cubicBezTo>
                <a:cubicBezTo>
                  <a:pt x="11489" y="713"/>
                  <a:pt x="11515" y="785"/>
                  <a:pt x="11666" y="883"/>
                </a:cubicBezTo>
                <a:cubicBezTo>
                  <a:pt x="11745" y="935"/>
                  <a:pt x="11840" y="977"/>
                  <a:pt x="11878" y="977"/>
                </a:cubicBezTo>
                <a:cubicBezTo>
                  <a:pt x="11997" y="977"/>
                  <a:pt x="12083" y="820"/>
                  <a:pt x="12064" y="637"/>
                </a:cubicBezTo>
                <a:cubicBezTo>
                  <a:pt x="12060" y="607"/>
                  <a:pt x="11972" y="550"/>
                  <a:pt x="11868" y="512"/>
                </a:cubicBezTo>
                <a:cubicBezTo>
                  <a:pt x="11780" y="480"/>
                  <a:pt x="11733" y="463"/>
                  <a:pt x="11704" y="461"/>
                </a:cubicBezTo>
                <a:close/>
                <a:moveTo>
                  <a:pt x="12551" y="2527"/>
                </a:moveTo>
                <a:cubicBezTo>
                  <a:pt x="9771" y="2521"/>
                  <a:pt x="8373" y="2529"/>
                  <a:pt x="8303" y="2552"/>
                </a:cubicBezTo>
                <a:cubicBezTo>
                  <a:pt x="8204" y="2586"/>
                  <a:pt x="8200" y="2641"/>
                  <a:pt x="8186" y="3935"/>
                </a:cubicBezTo>
                <a:lnTo>
                  <a:pt x="8171" y="5282"/>
                </a:lnTo>
                <a:lnTo>
                  <a:pt x="4098" y="5299"/>
                </a:lnTo>
                <a:cubicBezTo>
                  <a:pt x="1858" y="5309"/>
                  <a:pt x="17" y="5320"/>
                  <a:pt x="7" y="5325"/>
                </a:cubicBezTo>
                <a:cubicBezTo>
                  <a:pt x="-2" y="5329"/>
                  <a:pt x="-2" y="5374"/>
                  <a:pt x="7" y="5424"/>
                </a:cubicBezTo>
                <a:cubicBezTo>
                  <a:pt x="19" y="5487"/>
                  <a:pt x="65" y="5521"/>
                  <a:pt x="159" y="5537"/>
                </a:cubicBezTo>
                <a:cubicBezTo>
                  <a:pt x="233" y="5550"/>
                  <a:pt x="2105" y="5562"/>
                  <a:pt x="4320" y="5564"/>
                </a:cubicBezTo>
                <a:cubicBezTo>
                  <a:pt x="8081" y="5567"/>
                  <a:pt x="8355" y="5564"/>
                  <a:pt x="8461" y="5509"/>
                </a:cubicBezTo>
                <a:cubicBezTo>
                  <a:pt x="8573" y="5451"/>
                  <a:pt x="8576" y="5428"/>
                  <a:pt x="8595" y="4155"/>
                </a:cubicBezTo>
                <a:cubicBezTo>
                  <a:pt x="8606" y="3443"/>
                  <a:pt x="8630" y="2843"/>
                  <a:pt x="8650" y="2823"/>
                </a:cubicBezTo>
                <a:cubicBezTo>
                  <a:pt x="8676" y="2797"/>
                  <a:pt x="9853" y="2787"/>
                  <a:pt x="12707" y="2787"/>
                </a:cubicBezTo>
                <a:lnTo>
                  <a:pt x="16728" y="2787"/>
                </a:lnTo>
                <a:lnTo>
                  <a:pt x="16710" y="2660"/>
                </a:lnTo>
                <a:lnTo>
                  <a:pt x="16694" y="2535"/>
                </a:lnTo>
                <a:lnTo>
                  <a:pt x="12551" y="2527"/>
                </a:lnTo>
                <a:close/>
                <a:moveTo>
                  <a:pt x="3517" y="2558"/>
                </a:moveTo>
                <a:cubicBezTo>
                  <a:pt x="3470" y="2562"/>
                  <a:pt x="3419" y="2593"/>
                  <a:pt x="3339" y="2652"/>
                </a:cubicBezTo>
                <a:cubicBezTo>
                  <a:pt x="3175" y="2774"/>
                  <a:pt x="3137" y="2776"/>
                  <a:pt x="2914" y="2670"/>
                </a:cubicBezTo>
                <a:cubicBezTo>
                  <a:pt x="2604" y="2522"/>
                  <a:pt x="2428" y="2648"/>
                  <a:pt x="2650" y="2858"/>
                </a:cubicBezTo>
                <a:cubicBezTo>
                  <a:pt x="2725" y="2928"/>
                  <a:pt x="2785" y="2995"/>
                  <a:pt x="2785" y="3006"/>
                </a:cubicBezTo>
                <a:cubicBezTo>
                  <a:pt x="2785" y="3018"/>
                  <a:pt x="2820" y="3076"/>
                  <a:pt x="2862" y="3134"/>
                </a:cubicBezTo>
                <a:cubicBezTo>
                  <a:pt x="2938" y="3239"/>
                  <a:pt x="3037" y="3477"/>
                  <a:pt x="3090" y="3683"/>
                </a:cubicBezTo>
                <a:cubicBezTo>
                  <a:pt x="3105" y="3743"/>
                  <a:pt x="3138" y="3792"/>
                  <a:pt x="3163" y="3792"/>
                </a:cubicBezTo>
                <a:cubicBezTo>
                  <a:pt x="3243" y="3792"/>
                  <a:pt x="3283" y="3556"/>
                  <a:pt x="3248" y="3296"/>
                </a:cubicBezTo>
                <a:cubicBezTo>
                  <a:pt x="3205" y="2981"/>
                  <a:pt x="3237" y="2954"/>
                  <a:pt x="3644" y="2954"/>
                </a:cubicBezTo>
                <a:cubicBezTo>
                  <a:pt x="3943" y="2954"/>
                  <a:pt x="3955" y="2951"/>
                  <a:pt x="4012" y="2849"/>
                </a:cubicBezTo>
                <a:cubicBezTo>
                  <a:pt x="4098" y="2694"/>
                  <a:pt x="4086" y="2619"/>
                  <a:pt x="3975" y="2619"/>
                </a:cubicBezTo>
                <a:cubicBezTo>
                  <a:pt x="3921" y="2619"/>
                  <a:pt x="3853" y="2634"/>
                  <a:pt x="3823" y="2653"/>
                </a:cubicBezTo>
                <a:cubicBezTo>
                  <a:pt x="3786" y="2677"/>
                  <a:pt x="3737" y="2666"/>
                  <a:pt x="3670" y="2620"/>
                </a:cubicBezTo>
                <a:cubicBezTo>
                  <a:pt x="3605" y="2575"/>
                  <a:pt x="3563" y="2553"/>
                  <a:pt x="3517" y="2558"/>
                </a:cubicBezTo>
                <a:close/>
                <a:moveTo>
                  <a:pt x="11137" y="3557"/>
                </a:moveTo>
                <a:cubicBezTo>
                  <a:pt x="10900" y="3557"/>
                  <a:pt x="10610" y="3844"/>
                  <a:pt x="10610" y="4079"/>
                </a:cubicBezTo>
                <a:cubicBezTo>
                  <a:pt x="10610" y="4209"/>
                  <a:pt x="10629" y="4232"/>
                  <a:pt x="10785" y="4285"/>
                </a:cubicBezTo>
                <a:cubicBezTo>
                  <a:pt x="10881" y="4317"/>
                  <a:pt x="11031" y="4352"/>
                  <a:pt x="11119" y="4361"/>
                </a:cubicBezTo>
                <a:cubicBezTo>
                  <a:pt x="11258" y="4376"/>
                  <a:pt x="11283" y="4396"/>
                  <a:pt x="11316" y="4518"/>
                </a:cubicBezTo>
                <a:cubicBezTo>
                  <a:pt x="11337" y="4595"/>
                  <a:pt x="11393" y="4704"/>
                  <a:pt x="11440" y="4761"/>
                </a:cubicBezTo>
                <a:cubicBezTo>
                  <a:pt x="11540" y="4882"/>
                  <a:pt x="11654" y="4893"/>
                  <a:pt x="11741" y="4790"/>
                </a:cubicBezTo>
                <a:cubicBezTo>
                  <a:pt x="11790" y="4733"/>
                  <a:pt x="11787" y="4695"/>
                  <a:pt x="11725" y="4614"/>
                </a:cubicBezTo>
                <a:cubicBezTo>
                  <a:pt x="11555" y="4394"/>
                  <a:pt x="11503" y="4267"/>
                  <a:pt x="11472" y="3993"/>
                </a:cubicBezTo>
                <a:cubicBezTo>
                  <a:pt x="11435" y="3667"/>
                  <a:pt x="11350" y="3557"/>
                  <a:pt x="11137" y="3557"/>
                </a:cubicBezTo>
                <a:close/>
                <a:moveTo>
                  <a:pt x="14871" y="3584"/>
                </a:moveTo>
                <a:cubicBezTo>
                  <a:pt x="14849" y="3581"/>
                  <a:pt x="14815" y="3588"/>
                  <a:pt x="14760" y="3604"/>
                </a:cubicBezTo>
                <a:cubicBezTo>
                  <a:pt x="14689" y="3624"/>
                  <a:pt x="14632" y="3650"/>
                  <a:pt x="14631" y="3662"/>
                </a:cubicBezTo>
                <a:cubicBezTo>
                  <a:pt x="14631" y="3674"/>
                  <a:pt x="14570" y="3708"/>
                  <a:pt x="14495" y="3739"/>
                </a:cubicBezTo>
                <a:cubicBezTo>
                  <a:pt x="14364" y="3793"/>
                  <a:pt x="14351" y="3792"/>
                  <a:pt x="14195" y="3710"/>
                </a:cubicBezTo>
                <a:cubicBezTo>
                  <a:pt x="14000" y="3607"/>
                  <a:pt x="13927" y="3603"/>
                  <a:pt x="13841" y="3689"/>
                </a:cubicBezTo>
                <a:cubicBezTo>
                  <a:pt x="13786" y="3744"/>
                  <a:pt x="13809" y="3792"/>
                  <a:pt x="13989" y="4004"/>
                </a:cubicBezTo>
                <a:cubicBezTo>
                  <a:pt x="14106" y="4141"/>
                  <a:pt x="14201" y="4283"/>
                  <a:pt x="14201" y="4321"/>
                </a:cubicBezTo>
                <a:cubicBezTo>
                  <a:pt x="14201" y="4359"/>
                  <a:pt x="14226" y="4400"/>
                  <a:pt x="14255" y="4412"/>
                </a:cubicBezTo>
                <a:cubicBezTo>
                  <a:pt x="14284" y="4423"/>
                  <a:pt x="14309" y="4521"/>
                  <a:pt x="14309" y="4631"/>
                </a:cubicBezTo>
                <a:cubicBezTo>
                  <a:pt x="14309" y="4778"/>
                  <a:pt x="14329" y="4830"/>
                  <a:pt x="14384" y="4830"/>
                </a:cubicBezTo>
                <a:cubicBezTo>
                  <a:pt x="14491" y="4830"/>
                  <a:pt x="14520" y="4687"/>
                  <a:pt x="14485" y="4341"/>
                </a:cubicBezTo>
                <a:cubicBezTo>
                  <a:pt x="14449" y="3985"/>
                  <a:pt x="14454" y="3980"/>
                  <a:pt x="14899" y="3988"/>
                </a:cubicBezTo>
                <a:cubicBezTo>
                  <a:pt x="15199" y="3994"/>
                  <a:pt x="15209" y="3992"/>
                  <a:pt x="15294" y="3880"/>
                </a:cubicBezTo>
                <a:cubicBezTo>
                  <a:pt x="15342" y="3816"/>
                  <a:pt x="15381" y="3741"/>
                  <a:pt x="15381" y="3713"/>
                </a:cubicBezTo>
                <a:cubicBezTo>
                  <a:pt x="15381" y="3642"/>
                  <a:pt x="15278" y="3608"/>
                  <a:pt x="15205" y="3654"/>
                </a:cubicBezTo>
                <a:cubicBezTo>
                  <a:pt x="15112" y="3712"/>
                  <a:pt x="14945" y="3697"/>
                  <a:pt x="14916" y="3628"/>
                </a:cubicBezTo>
                <a:cubicBezTo>
                  <a:pt x="14905" y="3602"/>
                  <a:pt x="14893" y="3588"/>
                  <a:pt x="14871" y="3584"/>
                </a:cubicBezTo>
                <a:close/>
                <a:moveTo>
                  <a:pt x="12704" y="3632"/>
                </a:moveTo>
                <a:cubicBezTo>
                  <a:pt x="12676" y="3635"/>
                  <a:pt x="12647" y="3644"/>
                  <a:pt x="12619" y="3658"/>
                </a:cubicBezTo>
                <a:cubicBezTo>
                  <a:pt x="12508" y="3716"/>
                  <a:pt x="12517" y="3755"/>
                  <a:pt x="12704" y="4015"/>
                </a:cubicBezTo>
                <a:cubicBezTo>
                  <a:pt x="12794" y="4141"/>
                  <a:pt x="12890" y="4274"/>
                  <a:pt x="12916" y="4311"/>
                </a:cubicBezTo>
                <a:cubicBezTo>
                  <a:pt x="12941" y="4348"/>
                  <a:pt x="12978" y="4480"/>
                  <a:pt x="12997" y="4606"/>
                </a:cubicBezTo>
                <a:cubicBezTo>
                  <a:pt x="13032" y="4832"/>
                  <a:pt x="13034" y="4835"/>
                  <a:pt x="13139" y="4775"/>
                </a:cubicBezTo>
                <a:cubicBezTo>
                  <a:pt x="13229" y="4724"/>
                  <a:pt x="13242" y="4684"/>
                  <a:pt x="13220" y="4513"/>
                </a:cubicBezTo>
                <a:cubicBezTo>
                  <a:pt x="13190" y="4268"/>
                  <a:pt x="13104" y="3989"/>
                  <a:pt x="13033" y="3904"/>
                </a:cubicBezTo>
                <a:cubicBezTo>
                  <a:pt x="13004" y="3870"/>
                  <a:pt x="12955" y="3800"/>
                  <a:pt x="12922" y="3748"/>
                </a:cubicBezTo>
                <a:cubicBezTo>
                  <a:pt x="12870" y="3665"/>
                  <a:pt x="12788" y="3624"/>
                  <a:pt x="12704" y="3632"/>
                </a:cubicBezTo>
                <a:close/>
                <a:moveTo>
                  <a:pt x="20741" y="5601"/>
                </a:moveTo>
                <a:cubicBezTo>
                  <a:pt x="19945" y="5601"/>
                  <a:pt x="19884" y="5606"/>
                  <a:pt x="19884" y="5663"/>
                </a:cubicBezTo>
                <a:cubicBezTo>
                  <a:pt x="19884" y="5696"/>
                  <a:pt x="19900" y="5734"/>
                  <a:pt x="19920" y="5746"/>
                </a:cubicBezTo>
                <a:cubicBezTo>
                  <a:pt x="19940" y="5758"/>
                  <a:pt x="20281" y="5769"/>
                  <a:pt x="20679" y="5769"/>
                </a:cubicBezTo>
                <a:cubicBezTo>
                  <a:pt x="21277" y="5769"/>
                  <a:pt x="21419" y="5758"/>
                  <a:pt x="21500" y="5713"/>
                </a:cubicBezTo>
                <a:cubicBezTo>
                  <a:pt x="21554" y="5682"/>
                  <a:pt x="21598" y="5645"/>
                  <a:pt x="21598" y="5629"/>
                </a:cubicBezTo>
                <a:cubicBezTo>
                  <a:pt x="21598" y="5614"/>
                  <a:pt x="21213" y="5601"/>
                  <a:pt x="20741" y="5601"/>
                </a:cubicBezTo>
                <a:close/>
                <a:moveTo>
                  <a:pt x="11443" y="5869"/>
                </a:moveTo>
                <a:cubicBezTo>
                  <a:pt x="11325" y="5869"/>
                  <a:pt x="11039" y="6028"/>
                  <a:pt x="11039" y="6093"/>
                </a:cubicBezTo>
                <a:cubicBezTo>
                  <a:pt x="11039" y="6113"/>
                  <a:pt x="11003" y="6173"/>
                  <a:pt x="10959" y="6225"/>
                </a:cubicBezTo>
                <a:cubicBezTo>
                  <a:pt x="10852" y="6354"/>
                  <a:pt x="10857" y="6483"/>
                  <a:pt x="10972" y="6547"/>
                </a:cubicBezTo>
                <a:cubicBezTo>
                  <a:pt x="11024" y="6576"/>
                  <a:pt x="11186" y="6621"/>
                  <a:pt x="11334" y="6648"/>
                </a:cubicBezTo>
                <a:cubicBezTo>
                  <a:pt x="11591" y="6694"/>
                  <a:pt x="11602" y="6701"/>
                  <a:pt x="11619" y="6827"/>
                </a:cubicBezTo>
                <a:cubicBezTo>
                  <a:pt x="11628" y="6899"/>
                  <a:pt x="11668" y="6980"/>
                  <a:pt x="11705" y="7008"/>
                </a:cubicBezTo>
                <a:cubicBezTo>
                  <a:pt x="11743" y="7036"/>
                  <a:pt x="11789" y="7085"/>
                  <a:pt x="11808" y="7118"/>
                </a:cubicBezTo>
                <a:cubicBezTo>
                  <a:pt x="11836" y="7167"/>
                  <a:pt x="11862" y="7172"/>
                  <a:pt x="11950" y="7142"/>
                </a:cubicBezTo>
                <a:cubicBezTo>
                  <a:pt x="12078" y="7099"/>
                  <a:pt x="12089" y="6986"/>
                  <a:pt x="11977" y="6852"/>
                </a:cubicBezTo>
                <a:cubicBezTo>
                  <a:pt x="11933" y="6800"/>
                  <a:pt x="11898" y="6733"/>
                  <a:pt x="11898" y="6705"/>
                </a:cubicBezTo>
                <a:cubicBezTo>
                  <a:pt x="11897" y="6676"/>
                  <a:pt x="11875" y="6639"/>
                  <a:pt x="11849" y="6621"/>
                </a:cubicBezTo>
                <a:cubicBezTo>
                  <a:pt x="11822" y="6604"/>
                  <a:pt x="11791" y="6457"/>
                  <a:pt x="11779" y="6297"/>
                </a:cubicBezTo>
                <a:cubicBezTo>
                  <a:pt x="11754" y="5980"/>
                  <a:pt x="11666" y="5869"/>
                  <a:pt x="11443" y="5869"/>
                </a:cubicBezTo>
                <a:close/>
                <a:moveTo>
                  <a:pt x="12662" y="7745"/>
                </a:moveTo>
                <a:cubicBezTo>
                  <a:pt x="10742" y="7748"/>
                  <a:pt x="8840" y="7760"/>
                  <a:pt x="8764" y="7778"/>
                </a:cubicBezTo>
                <a:cubicBezTo>
                  <a:pt x="8632" y="7809"/>
                  <a:pt x="8573" y="7935"/>
                  <a:pt x="8663" y="7991"/>
                </a:cubicBezTo>
                <a:cubicBezTo>
                  <a:pt x="8683" y="8004"/>
                  <a:pt x="10526" y="8014"/>
                  <a:pt x="12758" y="8014"/>
                </a:cubicBezTo>
                <a:lnTo>
                  <a:pt x="16816" y="8014"/>
                </a:lnTo>
                <a:lnTo>
                  <a:pt x="16846" y="7943"/>
                </a:lnTo>
                <a:cubicBezTo>
                  <a:pt x="16890" y="7837"/>
                  <a:pt x="16838" y="7788"/>
                  <a:pt x="16657" y="7765"/>
                </a:cubicBezTo>
                <a:cubicBezTo>
                  <a:pt x="16516" y="7748"/>
                  <a:pt x="14581" y="7742"/>
                  <a:pt x="12662" y="7745"/>
                </a:cubicBezTo>
                <a:close/>
                <a:moveTo>
                  <a:pt x="11404" y="9623"/>
                </a:moveTo>
                <a:cubicBezTo>
                  <a:pt x="11320" y="9620"/>
                  <a:pt x="11299" y="9853"/>
                  <a:pt x="11375" y="9945"/>
                </a:cubicBezTo>
                <a:cubicBezTo>
                  <a:pt x="11551" y="10160"/>
                  <a:pt x="11626" y="10281"/>
                  <a:pt x="11660" y="10400"/>
                </a:cubicBezTo>
                <a:cubicBezTo>
                  <a:pt x="11679" y="10470"/>
                  <a:pt x="11717" y="10535"/>
                  <a:pt x="11743" y="10545"/>
                </a:cubicBezTo>
                <a:cubicBezTo>
                  <a:pt x="11769" y="10555"/>
                  <a:pt x="11790" y="10628"/>
                  <a:pt x="11790" y="10707"/>
                </a:cubicBezTo>
                <a:cubicBezTo>
                  <a:pt x="11790" y="10785"/>
                  <a:pt x="11807" y="10861"/>
                  <a:pt x="11829" y="10874"/>
                </a:cubicBezTo>
                <a:cubicBezTo>
                  <a:pt x="11902" y="10920"/>
                  <a:pt x="11947" y="10680"/>
                  <a:pt x="11914" y="10417"/>
                </a:cubicBezTo>
                <a:cubicBezTo>
                  <a:pt x="11896" y="10273"/>
                  <a:pt x="11861" y="10147"/>
                  <a:pt x="11836" y="10138"/>
                </a:cubicBezTo>
                <a:cubicBezTo>
                  <a:pt x="11810" y="10128"/>
                  <a:pt x="11790" y="10083"/>
                  <a:pt x="11790" y="10039"/>
                </a:cubicBezTo>
                <a:cubicBezTo>
                  <a:pt x="11790" y="9891"/>
                  <a:pt x="11544" y="9627"/>
                  <a:pt x="11404" y="9623"/>
                </a:cubicBezTo>
                <a:close/>
                <a:moveTo>
                  <a:pt x="13975" y="9630"/>
                </a:moveTo>
                <a:cubicBezTo>
                  <a:pt x="13957" y="9630"/>
                  <a:pt x="13931" y="9643"/>
                  <a:pt x="13888" y="9667"/>
                </a:cubicBezTo>
                <a:cubicBezTo>
                  <a:pt x="13767" y="9736"/>
                  <a:pt x="13725" y="9735"/>
                  <a:pt x="13602" y="9665"/>
                </a:cubicBezTo>
                <a:cubicBezTo>
                  <a:pt x="13509" y="9613"/>
                  <a:pt x="13495" y="9615"/>
                  <a:pt x="13354" y="9699"/>
                </a:cubicBezTo>
                <a:cubicBezTo>
                  <a:pt x="13175" y="9806"/>
                  <a:pt x="13021" y="9813"/>
                  <a:pt x="12886" y="9720"/>
                </a:cubicBezTo>
                <a:cubicBezTo>
                  <a:pt x="12682" y="9579"/>
                  <a:pt x="12412" y="9738"/>
                  <a:pt x="12606" y="9884"/>
                </a:cubicBezTo>
                <a:cubicBezTo>
                  <a:pt x="12647" y="9915"/>
                  <a:pt x="12724" y="10000"/>
                  <a:pt x="12779" y="10074"/>
                </a:cubicBezTo>
                <a:cubicBezTo>
                  <a:pt x="12833" y="10147"/>
                  <a:pt x="12895" y="10232"/>
                  <a:pt x="12917" y="10261"/>
                </a:cubicBezTo>
                <a:cubicBezTo>
                  <a:pt x="12940" y="10290"/>
                  <a:pt x="12976" y="10418"/>
                  <a:pt x="12997" y="10546"/>
                </a:cubicBezTo>
                <a:cubicBezTo>
                  <a:pt x="13018" y="10673"/>
                  <a:pt x="13046" y="10788"/>
                  <a:pt x="13059" y="10802"/>
                </a:cubicBezTo>
                <a:cubicBezTo>
                  <a:pt x="13100" y="10846"/>
                  <a:pt x="13224" y="10829"/>
                  <a:pt x="13258" y="10775"/>
                </a:cubicBezTo>
                <a:cubicBezTo>
                  <a:pt x="13301" y="10705"/>
                  <a:pt x="13236" y="10258"/>
                  <a:pt x="13172" y="10179"/>
                </a:cubicBezTo>
                <a:cubicBezTo>
                  <a:pt x="13135" y="10135"/>
                  <a:pt x="13146" y="10101"/>
                  <a:pt x="13214" y="10054"/>
                </a:cubicBezTo>
                <a:cubicBezTo>
                  <a:pt x="13321" y="9980"/>
                  <a:pt x="13461" y="9973"/>
                  <a:pt x="13613" y="10032"/>
                </a:cubicBezTo>
                <a:cubicBezTo>
                  <a:pt x="13785" y="10099"/>
                  <a:pt x="14010" y="9995"/>
                  <a:pt x="14032" y="9838"/>
                </a:cubicBezTo>
                <a:cubicBezTo>
                  <a:pt x="14041" y="9771"/>
                  <a:pt x="14034" y="9692"/>
                  <a:pt x="14017" y="9663"/>
                </a:cubicBezTo>
                <a:cubicBezTo>
                  <a:pt x="14003" y="9641"/>
                  <a:pt x="13993" y="9629"/>
                  <a:pt x="13975" y="9630"/>
                </a:cubicBezTo>
                <a:close/>
                <a:moveTo>
                  <a:pt x="9778" y="10010"/>
                </a:moveTo>
                <a:cubicBezTo>
                  <a:pt x="9747" y="10006"/>
                  <a:pt x="9735" y="10019"/>
                  <a:pt x="9721" y="10047"/>
                </a:cubicBezTo>
                <a:cubicBezTo>
                  <a:pt x="9704" y="10080"/>
                  <a:pt x="9657" y="10147"/>
                  <a:pt x="9615" y="10196"/>
                </a:cubicBezTo>
                <a:cubicBezTo>
                  <a:pt x="9513" y="10314"/>
                  <a:pt x="9513" y="10314"/>
                  <a:pt x="9711" y="10428"/>
                </a:cubicBezTo>
                <a:cubicBezTo>
                  <a:pt x="9806" y="10482"/>
                  <a:pt x="9898" y="10526"/>
                  <a:pt x="9913" y="10525"/>
                </a:cubicBezTo>
                <a:cubicBezTo>
                  <a:pt x="10016" y="10524"/>
                  <a:pt x="10090" y="10447"/>
                  <a:pt x="10113" y="10319"/>
                </a:cubicBezTo>
                <a:cubicBezTo>
                  <a:pt x="10139" y="10180"/>
                  <a:pt x="10128" y="10165"/>
                  <a:pt x="9946" y="10079"/>
                </a:cubicBezTo>
                <a:cubicBezTo>
                  <a:pt x="9857" y="10037"/>
                  <a:pt x="9808" y="10015"/>
                  <a:pt x="9778" y="10010"/>
                </a:cubicBezTo>
                <a:close/>
                <a:moveTo>
                  <a:pt x="20715" y="11766"/>
                </a:moveTo>
                <a:cubicBezTo>
                  <a:pt x="19930" y="11766"/>
                  <a:pt x="19884" y="11769"/>
                  <a:pt x="19884" y="11830"/>
                </a:cubicBezTo>
                <a:cubicBezTo>
                  <a:pt x="19884" y="11872"/>
                  <a:pt x="19927" y="11899"/>
                  <a:pt x="20005" y="11905"/>
                </a:cubicBezTo>
                <a:cubicBezTo>
                  <a:pt x="20107" y="11914"/>
                  <a:pt x="21271" y="11912"/>
                  <a:pt x="21477" y="11902"/>
                </a:cubicBezTo>
                <a:cubicBezTo>
                  <a:pt x="21514" y="11901"/>
                  <a:pt x="21544" y="11869"/>
                  <a:pt x="21544" y="11832"/>
                </a:cubicBezTo>
                <a:cubicBezTo>
                  <a:pt x="21544" y="11768"/>
                  <a:pt x="21510" y="11766"/>
                  <a:pt x="20715" y="11766"/>
                </a:cubicBezTo>
                <a:close/>
                <a:moveTo>
                  <a:pt x="11787" y="12131"/>
                </a:moveTo>
                <a:cubicBezTo>
                  <a:pt x="11728" y="12116"/>
                  <a:pt x="11663" y="12132"/>
                  <a:pt x="11609" y="12183"/>
                </a:cubicBezTo>
                <a:cubicBezTo>
                  <a:pt x="11534" y="12255"/>
                  <a:pt x="11533" y="12276"/>
                  <a:pt x="11603" y="12381"/>
                </a:cubicBezTo>
                <a:cubicBezTo>
                  <a:pt x="11646" y="12445"/>
                  <a:pt x="11706" y="12508"/>
                  <a:pt x="11736" y="12519"/>
                </a:cubicBezTo>
                <a:cubicBezTo>
                  <a:pt x="11766" y="12531"/>
                  <a:pt x="11790" y="12574"/>
                  <a:pt x="11790" y="12616"/>
                </a:cubicBezTo>
                <a:cubicBezTo>
                  <a:pt x="11790" y="12657"/>
                  <a:pt x="11825" y="12720"/>
                  <a:pt x="11868" y="12756"/>
                </a:cubicBezTo>
                <a:cubicBezTo>
                  <a:pt x="11911" y="12792"/>
                  <a:pt x="11949" y="12863"/>
                  <a:pt x="11950" y="12913"/>
                </a:cubicBezTo>
                <a:cubicBezTo>
                  <a:pt x="11951" y="12963"/>
                  <a:pt x="11979" y="13072"/>
                  <a:pt x="12015" y="13155"/>
                </a:cubicBezTo>
                <a:cubicBezTo>
                  <a:pt x="12050" y="13238"/>
                  <a:pt x="12112" y="13307"/>
                  <a:pt x="12150" y="13307"/>
                </a:cubicBezTo>
                <a:cubicBezTo>
                  <a:pt x="12250" y="13307"/>
                  <a:pt x="12241" y="12782"/>
                  <a:pt x="12139" y="12670"/>
                </a:cubicBezTo>
                <a:cubicBezTo>
                  <a:pt x="12097" y="12624"/>
                  <a:pt x="12061" y="12546"/>
                  <a:pt x="12060" y="12497"/>
                </a:cubicBezTo>
                <a:cubicBezTo>
                  <a:pt x="12059" y="12447"/>
                  <a:pt x="12036" y="12397"/>
                  <a:pt x="12008" y="12387"/>
                </a:cubicBezTo>
                <a:cubicBezTo>
                  <a:pt x="11981" y="12376"/>
                  <a:pt x="11943" y="12323"/>
                  <a:pt x="11924" y="12268"/>
                </a:cubicBezTo>
                <a:cubicBezTo>
                  <a:pt x="11898" y="12195"/>
                  <a:pt x="11845" y="12147"/>
                  <a:pt x="11787" y="12131"/>
                </a:cubicBezTo>
                <a:close/>
                <a:moveTo>
                  <a:pt x="14063" y="12134"/>
                </a:moveTo>
                <a:cubicBezTo>
                  <a:pt x="14015" y="12134"/>
                  <a:pt x="13905" y="12171"/>
                  <a:pt x="13818" y="12217"/>
                </a:cubicBezTo>
                <a:lnTo>
                  <a:pt x="13660" y="12300"/>
                </a:lnTo>
                <a:lnTo>
                  <a:pt x="13450" y="12217"/>
                </a:lnTo>
                <a:cubicBezTo>
                  <a:pt x="13203" y="12119"/>
                  <a:pt x="13166" y="12117"/>
                  <a:pt x="13072" y="12187"/>
                </a:cubicBezTo>
                <a:cubicBezTo>
                  <a:pt x="13014" y="12231"/>
                  <a:pt x="13014" y="12252"/>
                  <a:pt x="13075" y="12313"/>
                </a:cubicBezTo>
                <a:cubicBezTo>
                  <a:pt x="13347" y="12580"/>
                  <a:pt x="13440" y="12731"/>
                  <a:pt x="13576" y="13131"/>
                </a:cubicBezTo>
                <a:cubicBezTo>
                  <a:pt x="13608" y="13228"/>
                  <a:pt x="13651" y="13307"/>
                  <a:pt x="13670" y="13307"/>
                </a:cubicBezTo>
                <a:cubicBezTo>
                  <a:pt x="13774" y="13307"/>
                  <a:pt x="13835" y="13197"/>
                  <a:pt x="13805" y="13065"/>
                </a:cubicBezTo>
                <a:cubicBezTo>
                  <a:pt x="13696" y="12579"/>
                  <a:pt x="13696" y="12581"/>
                  <a:pt x="13849" y="12518"/>
                </a:cubicBezTo>
                <a:cubicBezTo>
                  <a:pt x="14100" y="12415"/>
                  <a:pt x="14257" y="12134"/>
                  <a:pt x="14063" y="12134"/>
                </a:cubicBezTo>
                <a:close/>
                <a:moveTo>
                  <a:pt x="9983" y="12511"/>
                </a:moveTo>
                <a:cubicBezTo>
                  <a:pt x="9917" y="12525"/>
                  <a:pt x="9873" y="12578"/>
                  <a:pt x="9851" y="12670"/>
                </a:cubicBezTo>
                <a:cubicBezTo>
                  <a:pt x="9820" y="12803"/>
                  <a:pt x="9832" y="12830"/>
                  <a:pt x="9949" y="12897"/>
                </a:cubicBezTo>
                <a:cubicBezTo>
                  <a:pt x="10108" y="12987"/>
                  <a:pt x="10229" y="12993"/>
                  <a:pt x="10268" y="12913"/>
                </a:cubicBezTo>
                <a:cubicBezTo>
                  <a:pt x="10284" y="12881"/>
                  <a:pt x="10319" y="12828"/>
                  <a:pt x="10346" y="12796"/>
                </a:cubicBezTo>
                <a:cubicBezTo>
                  <a:pt x="10422" y="12708"/>
                  <a:pt x="10409" y="12681"/>
                  <a:pt x="10249" y="12587"/>
                </a:cubicBezTo>
                <a:cubicBezTo>
                  <a:pt x="10138" y="12523"/>
                  <a:pt x="10050" y="12497"/>
                  <a:pt x="9983" y="12511"/>
                </a:cubicBezTo>
                <a:close/>
                <a:moveTo>
                  <a:pt x="18043" y="13809"/>
                </a:moveTo>
                <a:lnTo>
                  <a:pt x="14019" y="13818"/>
                </a:lnTo>
                <a:lnTo>
                  <a:pt x="9995" y="13826"/>
                </a:lnTo>
                <a:lnTo>
                  <a:pt x="9978" y="13952"/>
                </a:lnTo>
                <a:lnTo>
                  <a:pt x="9960" y="14077"/>
                </a:lnTo>
                <a:lnTo>
                  <a:pt x="14033" y="14077"/>
                </a:lnTo>
                <a:cubicBezTo>
                  <a:pt x="17869" y="14077"/>
                  <a:pt x="18108" y="14074"/>
                  <a:pt x="18128" y="14019"/>
                </a:cubicBezTo>
                <a:cubicBezTo>
                  <a:pt x="18139" y="13987"/>
                  <a:pt x="18124" y="13927"/>
                  <a:pt x="18095" y="13885"/>
                </a:cubicBezTo>
                <a:lnTo>
                  <a:pt x="18043" y="13809"/>
                </a:lnTo>
                <a:close/>
                <a:moveTo>
                  <a:pt x="14843" y="15350"/>
                </a:moveTo>
                <a:cubicBezTo>
                  <a:pt x="14760" y="15350"/>
                  <a:pt x="14675" y="15544"/>
                  <a:pt x="14731" y="15607"/>
                </a:cubicBezTo>
                <a:cubicBezTo>
                  <a:pt x="14896" y="15796"/>
                  <a:pt x="15049" y="16065"/>
                  <a:pt x="15110" y="16272"/>
                </a:cubicBezTo>
                <a:cubicBezTo>
                  <a:pt x="15149" y="16401"/>
                  <a:pt x="15207" y="16527"/>
                  <a:pt x="15239" y="16552"/>
                </a:cubicBezTo>
                <a:cubicBezTo>
                  <a:pt x="15287" y="16590"/>
                  <a:pt x="15306" y="16584"/>
                  <a:pt x="15335" y="16519"/>
                </a:cubicBezTo>
                <a:cubicBezTo>
                  <a:pt x="15471" y="16217"/>
                  <a:pt x="15105" y="15350"/>
                  <a:pt x="14843" y="15350"/>
                </a:cubicBezTo>
                <a:close/>
                <a:moveTo>
                  <a:pt x="13191" y="15759"/>
                </a:moveTo>
                <a:cubicBezTo>
                  <a:pt x="13134" y="15766"/>
                  <a:pt x="13091" y="15802"/>
                  <a:pt x="13046" y="15868"/>
                </a:cubicBezTo>
                <a:cubicBezTo>
                  <a:pt x="12942" y="16025"/>
                  <a:pt x="12947" y="16044"/>
                  <a:pt x="13111" y="16139"/>
                </a:cubicBezTo>
                <a:cubicBezTo>
                  <a:pt x="13295" y="16245"/>
                  <a:pt x="13408" y="16243"/>
                  <a:pt x="13491" y="16131"/>
                </a:cubicBezTo>
                <a:cubicBezTo>
                  <a:pt x="13594" y="15992"/>
                  <a:pt x="13572" y="15898"/>
                  <a:pt x="13418" y="15822"/>
                </a:cubicBezTo>
                <a:cubicBezTo>
                  <a:pt x="13318" y="15773"/>
                  <a:pt x="13248" y="15751"/>
                  <a:pt x="13191" y="15759"/>
                </a:cubicBezTo>
                <a:close/>
                <a:moveTo>
                  <a:pt x="11441" y="15760"/>
                </a:moveTo>
                <a:cubicBezTo>
                  <a:pt x="11386" y="15765"/>
                  <a:pt x="11343" y="15802"/>
                  <a:pt x="11290" y="15872"/>
                </a:cubicBezTo>
                <a:cubicBezTo>
                  <a:pt x="11169" y="16030"/>
                  <a:pt x="11174" y="16055"/>
                  <a:pt x="11347" y="16144"/>
                </a:cubicBezTo>
                <a:cubicBezTo>
                  <a:pt x="11571" y="16260"/>
                  <a:pt x="11700" y="16234"/>
                  <a:pt x="11759" y="16058"/>
                </a:cubicBezTo>
                <a:cubicBezTo>
                  <a:pt x="11805" y="15920"/>
                  <a:pt x="11799" y="15904"/>
                  <a:pt x="11663" y="15831"/>
                </a:cubicBezTo>
                <a:cubicBezTo>
                  <a:pt x="11564" y="15778"/>
                  <a:pt x="11496" y="15754"/>
                  <a:pt x="11441" y="15760"/>
                </a:cubicBezTo>
                <a:close/>
                <a:moveTo>
                  <a:pt x="11591" y="20194"/>
                </a:moveTo>
                <a:cubicBezTo>
                  <a:pt x="11465" y="20193"/>
                  <a:pt x="11354" y="20260"/>
                  <a:pt x="11197" y="20419"/>
                </a:cubicBezTo>
                <a:cubicBezTo>
                  <a:pt x="11045" y="20572"/>
                  <a:pt x="11003" y="20713"/>
                  <a:pt x="11073" y="20827"/>
                </a:cubicBezTo>
                <a:cubicBezTo>
                  <a:pt x="11115" y="20895"/>
                  <a:pt x="11370" y="20980"/>
                  <a:pt x="11536" y="20980"/>
                </a:cubicBezTo>
                <a:cubicBezTo>
                  <a:pt x="11704" y="20980"/>
                  <a:pt x="11790" y="21040"/>
                  <a:pt x="11790" y="21156"/>
                </a:cubicBezTo>
                <a:cubicBezTo>
                  <a:pt x="11790" y="21257"/>
                  <a:pt x="11925" y="21448"/>
                  <a:pt x="12025" y="21489"/>
                </a:cubicBezTo>
                <a:cubicBezTo>
                  <a:pt x="12057" y="21503"/>
                  <a:pt x="12109" y="21509"/>
                  <a:pt x="12139" y="21504"/>
                </a:cubicBezTo>
                <a:cubicBezTo>
                  <a:pt x="12214" y="21489"/>
                  <a:pt x="12237" y="21218"/>
                  <a:pt x="12168" y="21166"/>
                </a:cubicBezTo>
                <a:cubicBezTo>
                  <a:pt x="12136" y="21142"/>
                  <a:pt x="12087" y="21019"/>
                  <a:pt x="12059" y="20892"/>
                </a:cubicBezTo>
                <a:cubicBezTo>
                  <a:pt x="11949" y="20401"/>
                  <a:pt x="11881" y="20263"/>
                  <a:pt x="11725" y="20216"/>
                </a:cubicBezTo>
                <a:cubicBezTo>
                  <a:pt x="11677" y="20202"/>
                  <a:pt x="11633" y="20194"/>
                  <a:pt x="11591" y="20194"/>
                </a:cubicBezTo>
                <a:close/>
                <a:moveTo>
                  <a:pt x="8243" y="20226"/>
                </a:moveTo>
                <a:lnTo>
                  <a:pt x="8100" y="20335"/>
                </a:lnTo>
                <a:cubicBezTo>
                  <a:pt x="7933" y="20462"/>
                  <a:pt x="7824" y="20470"/>
                  <a:pt x="7611" y="20372"/>
                </a:cubicBezTo>
                <a:cubicBezTo>
                  <a:pt x="7268" y="20214"/>
                  <a:pt x="7174" y="20436"/>
                  <a:pt x="7448" y="20757"/>
                </a:cubicBezTo>
                <a:cubicBezTo>
                  <a:pt x="7536" y="20860"/>
                  <a:pt x="7609" y="20989"/>
                  <a:pt x="7609" y="21044"/>
                </a:cubicBezTo>
                <a:cubicBezTo>
                  <a:pt x="7609" y="21098"/>
                  <a:pt x="7633" y="21152"/>
                  <a:pt x="7661" y="21163"/>
                </a:cubicBezTo>
                <a:cubicBezTo>
                  <a:pt x="7690" y="21174"/>
                  <a:pt x="7728" y="21258"/>
                  <a:pt x="7748" y="21349"/>
                </a:cubicBezTo>
                <a:cubicBezTo>
                  <a:pt x="7784" y="21519"/>
                  <a:pt x="7823" y="21547"/>
                  <a:pt x="7917" y="21473"/>
                </a:cubicBezTo>
                <a:cubicBezTo>
                  <a:pt x="8006" y="21403"/>
                  <a:pt x="8029" y="21208"/>
                  <a:pt x="7969" y="21006"/>
                </a:cubicBezTo>
                <a:cubicBezTo>
                  <a:pt x="7895" y="20754"/>
                  <a:pt x="7950" y="20711"/>
                  <a:pt x="8347" y="20711"/>
                </a:cubicBezTo>
                <a:cubicBezTo>
                  <a:pt x="8698" y="20711"/>
                  <a:pt x="8785" y="20662"/>
                  <a:pt x="8787" y="20457"/>
                </a:cubicBezTo>
                <a:cubicBezTo>
                  <a:pt x="8789" y="20286"/>
                  <a:pt x="8738" y="20252"/>
                  <a:pt x="8623" y="20348"/>
                </a:cubicBezTo>
                <a:lnTo>
                  <a:pt x="8533" y="20422"/>
                </a:lnTo>
                <a:lnTo>
                  <a:pt x="8388" y="20324"/>
                </a:lnTo>
                <a:lnTo>
                  <a:pt x="8243" y="20226"/>
                </a:lnTo>
                <a:close/>
                <a:moveTo>
                  <a:pt x="1233" y="20228"/>
                </a:moveTo>
                <a:lnTo>
                  <a:pt x="1048" y="20339"/>
                </a:lnTo>
                <a:cubicBezTo>
                  <a:pt x="849" y="20460"/>
                  <a:pt x="731" y="20460"/>
                  <a:pt x="560" y="20341"/>
                </a:cubicBezTo>
                <a:cubicBezTo>
                  <a:pt x="507" y="20305"/>
                  <a:pt x="419" y="20275"/>
                  <a:pt x="364" y="20275"/>
                </a:cubicBezTo>
                <a:cubicBezTo>
                  <a:pt x="222" y="20275"/>
                  <a:pt x="231" y="20544"/>
                  <a:pt x="379" y="20734"/>
                </a:cubicBezTo>
                <a:cubicBezTo>
                  <a:pt x="497" y="20887"/>
                  <a:pt x="634" y="21161"/>
                  <a:pt x="677" y="21331"/>
                </a:cubicBezTo>
                <a:cubicBezTo>
                  <a:pt x="691" y="21386"/>
                  <a:pt x="713" y="21452"/>
                  <a:pt x="726" y="21476"/>
                </a:cubicBezTo>
                <a:cubicBezTo>
                  <a:pt x="758" y="21540"/>
                  <a:pt x="871" y="21507"/>
                  <a:pt x="949" y="21412"/>
                </a:cubicBezTo>
                <a:cubicBezTo>
                  <a:pt x="1033" y="21310"/>
                  <a:pt x="1034" y="21141"/>
                  <a:pt x="954" y="20974"/>
                </a:cubicBezTo>
                <a:cubicBezTo>
                  <a:pt x="864" y="20787"/>
                  <a:pt x="985" y="20711"/>
                  <a:pt x="1371" y="20711"/>
                </a:cubicBezTo>
                <a:cubicBezTo>
                  <a:pt x="1692" y="20711"/>
                  <a:pt x="1753" y="20674"/>
                  <a:pt x="1775" y="20465"/>
                </a:cubicBezTo>
                <a:cubicBezTo>
                  <a:pt x="1791" y="20318"/>
                  <a:pt x="1681" y="20227"/>
                  <a:pt x="1599" y="20318"/>
                </a:cubicBezTo>
                <a:cubicBezTo>
                  <a:pt x="1527" y="20398"/>
                  <a:pt x="1414" y="20392"/>
                  <a:pt x="1314" y="20303"/>
                </a:cubicBezTo>
                <a:lnTo>
                  <a:pt x="1233" y="20228"/>
                </a:lnTo>
                <a:close/>
                <a:moveTo>
                  <a:pt x="15277" y="20235"/>
                </a:moveTo>
                <a:lnTo>
                  <a:pt x="15136" y="20339"/>
                </a:lnTo>
                <a:cubicBezTo>
                  <a:pt x="14967" y="20465"/>
                  <a:pt x="14720" y="20482"/>
                  <a:pt x="14628" y="20374"/>
                </a:cubicBezTo>
                <a:cubicBezTo>
                  <a:pt x="14537" y="20267"/>
                  <a:pt x="14340" y="20301"/>
                  <a:pt x="14317" y="20427"/>
                </a:cubicBezTo>
                <a:cubicBezTo>
                  <a:pt x="14300" y="20519"/>
                  <a:pt x="14345" y="20597"/>
                  <a:pt x="14556" y="20850"/>
                </a:cubicBezTo>
                <a:cubicBezTo>
                  <a:pt x="14597" y="20899"/>
                  <a:pt x="14631" y="20976"/>
                  <a:pt x="14631" y="21020"/>
                </a:cubicBezTo>
                <a:cubicBezTo>
                  <a:pt x="14631" y="21065"/>
                  <a:pt x="14666" y="21130"/>
                  <a:pt x="14710" y="21166"/>
                </a:cubicBezTo>
                <a:cubicBezTo>
                  <a:pt x="14753" y="21202"/>
                  <a:pt x="14788" y="21289"/>
                  <a:pt x="14789" y="21360"/>
                </a:cubicBezTo>
                <a:cubicBezTo>
                  <a:pt x="14791" y="21464"/>
                  <a:pt x="14808" y="21485"/>
                  <a:pt x="14876" y="21469"/>
                </a:cubicBezTo>
                <a:cubicBezTo>
                  <a:pt x="14922" y="21458"/>
                  <a:pt x="14984" y="21449"/>
                  <a:pt x="15011" y="21449"/>
                </a:cubicBezTo>
                <a:cubicBezTo>
                  <a:pt x="15080" y="21449"/>
                  <a:pt x="15071" y="21219"/>
                  <a:pt x="14996" y="21016"/>
                </a:cubicBezTo>
                <a:cubicBezTo>
                  <a:pt x="14913" y="20790"/>
                  <a:pt x="15012" y="20711"/>
                  <a:pt x="15381" y="20711"/>
                </a:cubicBezTo>
                <a:cubicBezTo>
                  <a:pt x="15552" y="20711"/>
                  <a:pt x="15659" y="20693"/>
                  <a:pt x="15716" y="20653"/>
                </a:cubicBezTo>
                <a:cubicBezTo>
                  <a:pt x="15823" y="20579"/>
                  <a:pt x="15881" y="20375"/>
                  <a:pt x="15814" y="20311"/>
                </a:cubicBezTo>
                <a:cubicBezTo>
                  <a:pt x="15772" y="20271"/>
                  <a:pt x="15746" y="20276"/>
                  <a:pt x="15659" y="20342"/>
                </a:cubicBezTo>
                <a:lnTo>
                  <a:pt x="15557" y="20423"/>
                </a:lnTo>
                <a:lnTo>
                  <a:pt x="15417" y="20329"/>
                </a:lnTo>
                <a:lnTo>
                  <a:pt x="15277" y="20235"/>
                </a:lnTo>
                <a:close/>
                <a:moveTo>
                  <a:pt x="4742" y="20236"/>
                </a:moveTo>
                <a:cubicBezTo>
                  <a:pt x="4486" y="20260"/>
                  <a:pt x="4165" y="20502"/>
                  <a:pt x="4165" y="20671"/>
                </a:cubicBezTo>
                <a:cubicBezTo>
                  <a:pt x="4165" y="20714"/>
                  <a:pt x="4230" y="20792"/>
                  <a:pt x="4310" y="20844"/>
                </a:cubicBezTo>
                <a:lnTo>
                  <a:pt x="4455" y="20939"/>
                </a:lnTo>
                <a:lnTo>
                  <a:pt x="4317" y="21075"/>
                </a:lnTo>
                <a:cubicBezTo>
                  <a:pt x="4084" y="21305"/>
                  <a:pt x="4124" y="21365"/>
                  <a:pt x="4582" y="21474"/>
                </a:cubicBezTo>
                <a:cubicBezTo>
                  <a:pt x="4890" y="21548"/>
                  <a:pt x="5010" y="21526"/>
                  <a:pt x="5051" y="21391"/>
                </a:cubicBezTo>
                <a:cubicBezTo>
                  <a:pt x="5092" y="21259"/>
                  <a:pt x="5010" y="21186"/>
                  <a:pt x="4809" y="21174"/>
                </a:cubicBezTo>
                <a:cubicBezTo>
                  <a:pt x="4573" y="21160"/>
                  <a:pt x="4558" y="21073"/>
                  <a:pt x="4765" y="20927"/>
                </a:cubicBezTo>
                <a:cubicBezTo>
                  <a:pt x="4855" y="20862"/>
                  <a:pt x="4929" y="20796"/>
                  <a:pt x="4929" y="20780"/>
                </a:cubicBezTo>
                <a:cubicBezTo>
                  <a:pt x="4929" y="20706"/>
                  <a:pt x="4850" y="20637"/>
                  <a:pt x="4734" y="20609"/>
                </a:cubicBezTo>
                <a:cubicBezTo>
                  <a:pt x="4569" y="20570"/>
                  <a:pt x="4574" y="20498"/>
                  <a:pt x="4745" y="20428"/>
                </a:cubicBezTo>
                <a:cubicBezTo>
                  <a:pt x="4914" y="20359"/>
                  <a:pt x="4912" y="20219"/>
                  <a:pt x="4742" y="20236"/>
                </a:cubicBezTo>
                <a:close/>
                <a:moveTo>
                  <a:pt x="13211" y="20253"/>
                </a:moveTo>
                <a:cubicBezTo>
                  <a:pt x="13185" y="20247"/>
                  <a:pt x="13173" y="20262"/>
                  <a:pt x="13157" y="20293"/>
                </a:cubicBezTo>
                <a:cubicBezTo>
                  <a:pt x="13138" y="20329"/>
                  <a:pt x="13098" y="20388"/>
                  <a:pt x="13069" y="20422"/>
                </a:cubicBezTo>
                <a:cubicBezTo>
                  <a:pt x="13014" y="20485"/>
                  <a:pt x="13125" y="20684"/>
                  <a:pt x="13238" y="20728"/>
                </a:cubicBezTo>
                <a:cubicBezTo>
                  <a:pt x="13267" y="20739"/>
                  <a:pt x="13291" y="20784"/>
                  <a:pt x="13291" y="20827"/>
                </a:cubicBezTo>
                <a:cubicBezTo>
                  <a:pt x="13291" y="20870"/>
                  <a:pt x="13326" y="20948"/>
                  <a:pt x="13370" y="21001"/>
                </a:cubicBezTo>
                <a:cubicBezTo>
                  <a:pt x="13414" y="21054"/>
                  <a:pt x="13452" y="21153"/>
                  <a:pt x="13452" y="21221"/>
                </a:cubicBezTo>
                <a:cubicBezTo>
                  <a:pt x="13452" y="21289"/>
                  <a:pt x="13479" y="21384"/>
                  <a:pt x="13514" y="21431"/>
                </a:cubicBezTo>
                <a:cubicBezTo>
                  <a:pt x="13637" y="21600"/>
                  <a:pt x="13693" y="21503"/>
                  <a:pt x="13690" y="21127"/>
                </a:cubicBezTo>
                <a:cubicBezTo>
                  <a:pt x="13686" y="20719"/>
                  <a:pt x="13602" y="20530"/>
                  <a:pt x="13344" y="20338"/>
                </a:cubicBezTo>
                <a:cubicBezTo>
                  <a:pt x="13274" y="20286"/>
                  <a:pt x="13236" y="20259"/>
                  <a:pt x="13211" y="20253"/>
                </a:cubicBezTo>
                <a:close/>
                <a:moveTo>
                  <a:pt x="9848" y="20550"/>
                </a:moveTo>
                <a:cubicBezTo>
                  <a:pt x="9712" y="20534"/>
                  <a:pt x="9604" y="20694"/>
                  <a:pt x="9692" y="20782"/>
                </a:cubicBezTo>
                <a:cubicBezTo>
                  <a:pt x="9791" y="20882"/>
                  <a:pt x="9722" y="20912"/>
                  <a:pt x="9402" y="20912"/>
                </a:cubicBezTo>
                <a:cubicBezTo>
                  <a:pt x="9241" y="20912"/>
                  <a:pt x="9110" y="20919"/>
                  <a:pt x="9110" y="20927"/>
                </a:cubicBezTo>
                <a:cubicBezTo>
                  <a:pt x="9110" y="20997"/>
                  <a:pt x="9199" y="21047"/>
                  <a:pt x="9327" y="21047"/>
                </a:cubicBezTo>
                <a:cubicBezTo>
                  <a:pt x="9410" y="21047"/>
                  <a:pt x="9540" y="21061"/>
                  <a:pt x="9617" y="21079"/>
                </a:cubicBezTo>
                <a:cubicBezTo>
                  <a:pt x="9736" y="21108"/>
                  <a:pt x="9746" y="21121"/>
                  <a:pt x="9692" y="21175"/>
                </a:cubicBezTo>
                <a:cubicBezTo>
                  <a:pt x="9657" y="21210"/>
                  <a:pt x="9644" y="21263"/>
                  <a:pt x="9662" y="21293"/>
                </a:cubicBezTo>
                <a:cubicBezTo>
                  <a:pt x="9681" y="21324"/>
                  <a:pt x="9756" y="21348"/>
                  <a:pt x="9832" y="21348"/>
                </a:cubicBezTo>
                <a:cubicBezTo>
                  <a:pt x="9937" y="21348"/>
                  <a:pt x="9967" y="21331"/>
                  <a:pt x="9967" y="21271"/>
                </a:cubicBezTo>
                <a:cubicBezTo>
                  <a:pt x="9967" y="21228"/>
                  <a:pt x="9939" y="21176"/>
                  <a:pt x="9905" y="21155"/>
                </a:cubicBezTo>
                <a:cubicBezTo>
                  <a:pt x="9832" y="21109"/>
                  <a:pt x="9859" y="21101"/>
                  <a:pt x="10262" y="21058"/>
                </a:cubicBezTo>
                <a:cubicBezTo>
                  <a:pt x="10444" y="21038"/>
                  <a:pt x="10531" y="21014"/>
                  <a:pt x="10531" y="20980"/>
                </a:cubicBezTo>
                <a:cubicBezTo>
                  <a:pt x="10531" y="20942"/>
                  <a:pt x="10451" y="20926"/>
                  <a:pt x="10208" y="20918"/>
                </a:cubicBezTo>
                <a:cubicBezTo>
                  <a:pt x="9843" y="20907"/>
                  <a:pt x="9728" y="20864"/>
                  <a:pt x="9877" y="20795"/>
                </a:cubicBezTo>
                <a:cubicBezTo>
                  <a:pt x="10002" y="20738"/>
                  <a:pt x="9982" y="20566"/>
                  <a:pt x="9848" y="20550"/>
                </a:cubicBezTo>
                <a:close/>
                <a:moveTo>
                  <a:pt x="2707" y="20653"/>
                </a:moveTo>
                <a:cubicBezTo>
                  <a:pt x="2703" y="20658"/>
                  <a:pt x="2655" y="20724"/>
                  <a:pt x="2603" y="20799"/>
                </a:cubicBezTo>
                <a:cubicBezTo>
                  <a:pt x="2496" y="20953"/>
                  <a:pt x="2537" y="21036"/>
                  <a:pt x="2751" y="21104"/>
                </a:cubicBezTo>
                <a:cubicBezTo>
                  <a:pt x="2946" y="21165"/>
                  <a:pt x="3023" y="21138"/>
                  <a:pt x="3074" y="20990"/>
                </a:cubicBezTo>
                <a:cubicBezTo>
                  <a:pt x="3100" y="20913"/>
                  <a:pt x="3108" y="20827"/>
                  <a:pt x="3091" y="20800"/>
                </a:cubicBezTo>
                <a:cubicBezTo>
                  <a:pt x="3066" y="20759"/>
                  <a:pt x="2728" y="20629"/>
                  <a:pt x="2707" y="20653"/>
                </a:cubicBezTo>
                <a:close/>
                <a:moveTo>
                  <a:pt x="6329" y="20744"/>
                </a:moveTo>
                <a:cubicBezTo>
                  <a:pt x="5685" y="20744"/>
                  <a:pt x="5583" y="20762"/>
                  <a:pt x="5646" y="20865"/>
                </a:cubicBezTo>
                <a:cubicBezTo>
                  <a:pt x="5671" y="20905"/>
                  <a:pt x="5790" y="20913"/>
                  <a:pt x="6308" y="20905"/>
                </a:cubicBezTo>
                <a:cubicBezTo>
                  <a:pt x="6916" y="20896"/>
                  <a:pt x="6940" y="20892"/>
                  <a:pt x="6956" y="20820"/>
                </a:cubicBezTo>
                <a:cubicBezTo>
                  <a:pt x="6973" y="20745"/>
                  <a:pt x="6966" y="20744"/>
                  <a:pt x="6329" y="20744"/>
                </a:cubicBezTo>
                <a:close/>
                <a:moveTo>
                  <a:pt x="6340" y="21047"/>
                </a:moveTo>
                <a:cubicBezTo>
                  <a:pt x="5751" y="21046"/>
                  <a:pt x="5627" y="21061"/>
                  <a:pt x="5627" y="21133"/>
                </a:cubicBezTo>
                <a:cubicBezTo>
                  <a:pt x="5627" y="21171"/>
                  <a:pt x="5759" y="21180"/>
                  <a:pt x="6293" y="21180"/>
                </a:cubicBezTo>
                <a:cubicBezTo>
                  <a:pt x="6724" y="21180"/>
                  <a:pt x="6973" y="21168"/>
                  <a:pt x="6997" y="21143"/>
                </a:cubicBezTo>
                <a:cubicBezTo>
                  <a:pt x="7066" y="21074"/>
                  <a:pt x="6886" y="21047"/>
                  <a:pt x="6340" y="21047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تجميع"/>
          <p:cNvGrpSpPr/>
          <p:nvPr/>
        </p:nvGrpSpPr>
        <p:grpSpPr>
          <a:xfrm>
            <a:off x="1796520" y="7582883"/>
            <a:ext cx="3544884" cy="3942179"/>
            <a:chOff x="0" y="0"/>
            <a:chExt cx="3544883" cy="3942177"/>
          </a:xfrm>
        </p:grpSpPr>
        <p:sp>
          <p:nvSpPr>
            <p:cNvPr id="2423" name="مستطيل مستدير الزوايا"/>
            <p:cNvSpPr/>
            <p:nvPr/>
          </p:nvSpPr>
          <p:spPr>
            <a:xfrm>
              <a:off x="0" y="631681"/>
              <a:ext cx="2561314" cy="33104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2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16871" y="0"/>
              <a:ext cx="2128013" cy="212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2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0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0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0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0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0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0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0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51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2509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2507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8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10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51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1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18781900" y="9919113"/>
            <a:ext cx="2440051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514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5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1226" t="42518" r="1226" b="42518"/>
          <a:stretch>
            <a:fillRect/>
          </a:stretch>
        </p:blipFill>
        <p:spPr>
          <a:xfrm>
            <a:off x="3179899" y="3029625"/>
            <a:ext cx="20333732" cy="217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5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53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53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52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51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5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1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1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2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52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2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2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9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3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3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3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1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1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1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1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1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1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1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61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19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0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71124" t="42518" r="1226" b="42518"/>
          <a:stretch>
            <a:fillRect/>
          </a:stretch>
        </p:blipFill>
        <p:spPr>
          <a:xfrm>
            <a:off x="17750287" y="3029625"/>
            <a:ext cx="5763345" cy="217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0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63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63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62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62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6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2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2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2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62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2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3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4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3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3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41" name="IMG_4584.png" descr="IMG_4584.png"/>
          <p:cNvPicPr>
            <a:picLocks noChangeAspect="1"/>
          </p:cNvPicPr>
          <p:nvPr/>
        </p:nvPicPr>
        <p:blipFill>
          <a:blip r:embed="rId29">
            <a:extLst/>
          </a:blip>
          <a:srcRect l="46027" t="21681" r="16366" b="45005"/>
          <a:stretch>
            <a:fillRect/>
          </a:stretch>
        </p:blipFill>
        <p:spPr>
          <a:xfrm>
            <a:off x="17950095" y="4746991"/>
            <a:ext cx="3509352" cy="4450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414" fill="norm" stroke="1" extrusionOk="0">
                <a:moveTo>
                  <a:pt x="20594" y="0"/>
                </a:moveTo>
                <a:cubicBezTo>
                  <a:pt x="19764" y="0"/>
                  <a:pt x="19696" y="6"/>
                  <a:pt x="19696" y="86"/>
                </a:cubicBezTo>
                <a:cubicBezTo>
                  <a:pt x="19696" y="134"/>
                  <a:pt x="19713" y="187"/>
                  <a:pt x="19735" y="204"/>
                </a:cubicBezTo>
                <a:cubicBezTo>
                  <a:pt x="19757" y="222"/>
                  <a:pt x="20152" y="237"/>
                  <a:pt x="20611" y="237"/>
                </a:cubicBezTo>
                <a:cubicBezTo>
                  <a:pt x="21364" y="237"/>
                  <a:pt x="21451" y="229"/>
                  <a:pt x="21506" y="149"/>
                </a:cubicBezTo>
                <a:cubicBezTo>
                  <a:pt x="21539" y="100"/>
                  <a:pt x="21549" y="47"/>
                  <a:pt x="21528" y="31"/>
                </a:cubicBezTo>
                <a:cubicBezTo>
                  <a:pt x="21507" y="14"/>
                  <a:pt x="21087" y="0"/>
                  <a:pt x="20594" y="0"/>
                </a:cubicBezTo>
                <a:close/>
                <a:moveTo>
                  <a:pt x="10420" y="409"/>
                </a:moveTo>
                <a:cubicBezTo>
                  <a:pt x="10331" y="388"/>
                  <a:pt x="10177" y="458"/>
                  <a:pt x="10018" y="600"/>
                </a:cubicBezTo>
                <a:cubicBezTo>
                  <a:pt x="9789" y="804"/>
                  <a:pt x="9779" y="1005"/>
                  <a:pt x="9989" y="1157"/>
                </a:cubicBezTo>
                <a:cubicBezTo>
                  <a:pt x="10072" y="1218"/>
                  <a:pt x="10140" y="1281"/>
                  <a:pt x="10140" y="1298"/>
                </a:cubicBezTo>
                <a:cubicBezTo>
                  <a:pt x="10140" y="1316"/>
                  <a:pt x="10044" y="1439"/>
                  <a:pt x="9928" y="1572"/>
                </a:cubicBezTo>
                <a:cubicBezTo>
                  <a:pt x="9811" y="1704"/>
                  <a:pt x="9716" y="1827"/>
                  <a:pt x="9716" y="1847"/>
                </a:cubicBezTo>
                <a:cubicBezTo>
                  <a:pt x="9716" y="1901"/>
                  <a:pt x="9952" y="2056"/>
                  <a:pt x="10130" y="2118"/>
                </a:cubicBezTo>
                <a:cubicBezTo>
                  <a:pt x="10219" y="2148"/>
                  <a:pt x="10381" y="2175"/>
                  <a:pt x="10489" y="2177"/>
                </a:cubicBezTo>
                <a:cubicBezTo>
                  <a:pt x="10666" y="2180"/>
                  <a:pt x="10684" y="2168"/>
                  <a:pt x="10684" y="2043"/>
                </a:cubicBezTo>
                <a:cubicBezTo>
                  <a:pt x="10684" y="1923"/>
                  <a:pt x="10652" y="1897"/>
                  <a:pt x="10428" y="1841"/>
                </a:cubicBezTo>
                <a:cubicBezTo>
                  <a:pt x="10108" y="1761"/>
                  <a:pt x="10072" y="1652"/>
                  <a:pt x="10301" y="1453"/>
                </a:cubicBezTo>
                <a:cubicBezTo>
                  <a:pt x="10523" y="1260"/>
                  <a:pt x="10637" y="1098"/>
                  <a:pt x="10591" y="1041"/>
                </a:cubicBezTo>
                <a:cubicBezTo>
                  <a:pt x="10571" y="1016"/>
                  <a:pt x="10477" y="962"/>
                  <a:pt x="10379" y="922"/>
                </a:cubicBezTo>
                <a:cubicBezTo>
                  <a:pt x="10159" y="833"/>
                  <a:pt x="10153" y="745"/>
                  <a:pt x="10362" y="626"/>
                </a:cubicBezTo>
                <a:cubicBezTo>
                  <a:pt x="10465" y="568"/>
                  <a:pt x="10509" y="508"/>
                  <a:pt x="10486" y="460"/>
                </a:cubicBezTo>
                <a:cubicBezTo>
                  <a:pt x="10473" y="433"/>
                  <a:pt x="10450" y="416"/>
                  <a:pt x="10420" y="409"/>
                </a:cubicBezTo>
                <a:close/>
                <a:moveTo>
                  <a:pt x="11720" y="3046"/>
                </a:moveTo>
                <a:lnTo>
                  <a:pt x="7207" y="3057"/>
                </a:lnTo>
                <a:lnTo>
                  <a:pt x="7187" y="3212"/>
                </a:lnTo>
                <a:lnTo>
                  <a:pt x="7168" y="3367"/>
                </a:lnTo>
                <a:lnTo>
                  <a:pt x="11705" y="3367"/>
                </a:lnTo>
                <a:cubicBezTo>
                  <a:pt x="16074" y="3367"/>
                  <a:pt x="16241" y="3362"/>
                  <a:pt x="16275" y="3277"/>
                </a:cubicBezTo>
                <a:cubicBezTo>
                  <a:pt x="16295" y="3228"/>
                  <a:pt x="16294" y="3154"/>
                  <a:pt x="16273" y="3111"/>
                </a:cubicBezTo>
                <a:cubicBezTo>
                  <a:pt x="16238" y="3039"/>
                  <a:pt x="15865" y="3035"/>
                  <a:pt x="11720" y="3046"/>
                </a:cubicBezTo>
                <a:close/>
                <a:moveTo>
                  <a:pt x="10259" y="5648"/>
                </a:moveTo>
                <a:cubicBezTo>
                  <a:pt x="10238" y="5650"/>
                  <a:pt x="10218" y="5665"/>
                  <a:pt x="10196" y="5692"/>
                </a:cubicBezTo>
                <a:cubicBezTo>
                  <a:pt x="10166" y="5730"/>
                  <a:pt x="10140" y="5798"/>
                  <a:pt x="10140" y="5845"/>
                </a:cubicBezTo>
                <a:cubicBezTo>
                  <a:pt x="10139" y="5925"/>
                  <a:pt x="10310" y="6271"/>
                  <a:pt x="10445" y="6460"/>
                </a:cubicBezTo>
                <a:cubicBezTo>
                  <a:pt x="10478" y="6506"/>
                  <a:pt x="10521" y="6644"/>
                  <a:pt x="10540" y="6767"/>
                </a:cubicBezTo>
                <a:cubicBezTo>
                  <a:pt x="10559" y="6891"/>
                  <a:pt x="10602" y="7061"/>
                  <a:pt x="10635" y="7146"/>
                </a:cubicBezTo>
                <a:cubicBezTo>
                  <a:pt x="10668" y="7230"/>
                  <a:pt x="10719" y="7300"/>
                  <a:pt x="10750" y="7300"/>
                </a:cubicBezTo>
                <a:cubicBezTo>
                  <a:pt x="10825" y="7300"/>
                  <a:pt x="10821" y="6508"/>
                  <a:pt x="10745" y="6471"/>
                </a:cubicBezTo>
                <a:cubicBezTo>
                  <a:pt x="10711" y="6455"/>
                  <a:pt x="10684" y="6369"/>
                  <a:pt x="10684" y="6280"/>
                </a:cubicBezTo>
                <a:cubicBezTo>
                  <a:pt x="10684" y="6110"/>
                  <a:pt x="10497" y="5784"/>
                  <a:pt x="10342" y="5683"/>
                </a:cubicBezTo>
                <a:cubicBezTo>
                  <a:pt x="10305" y="5659"/>
                  <a:pt x="10281" y="5647"/>
                  <a:pt x="10259" y="5648"/>
                </a:cubicBezTo>
                <a:close/>
                <a:moveTo>
                  <a:pt x="11991" y="5774"/>
                </a:moveTo>
                <a:cubicBezTo>
                  <a:pt x="11714" y="5758"/>
                  <a:pt x="11662" y="5819"/>
                  <a:pt x="11823" y="5975"/>
                </a:cubicBezTo>
                <a:cubicBezTo>
                  <a:pt x="11904" y="6054"/>
                  <a:pt x="12022" y="6094"/>
                  <a:pt x="12232" y="6112"/>
                </a:cubicBezTo>
                <a:lnTo>
                  <a:pt x="12530" y="6139"/>
                </a:lnTo>
                <a:lnTo>
                  <a:pt x="12561" y="6542"/>
                </a:lnTo>
                <a:cubicBezTo>
                  <a:pt x="12596" y="6962"/>
                  <a:pt x="12636" y="7077"/>
                  <a:pt x="12791" y="7218"/>
                </a:cubicBezTo>
                <a:cubicBezTo>
                  <a:pt x="12841" y="7264"/>
                  <a:pt x="12911" y="7294"/>
                  <a:pt x="12947" y="7285"/>
                </a:cubicBezTo>
                <a:cubicBezTo>
                  <a:pt x="13059" y="7256"/>
                  <a:pt x="13058" y="6969"/>
                  <a:pt x="12944" y="6834"/>
                </a:cubicBezTo>
                <a:cubicBezTo>
                  <a:pt x="12866" y="6741"/>
                  <a:pt x="12830" y="6586"/>
                  <a:pt x="12813" y="6250"/>
                </a:cubicBezTo>
                <a:lnTo>
                  <a:pt x="12788" y="5790"/>
                </a:lnTo>
                <a:lnTo>
                  <a:pt x="12508" y="5790"/>
                </a:lnTo>
                <a:cubicBezTo>
                  <a:pt x="12353" y="5789"/>
                  <a:pt x="12121" y="5782"/>
                  <a:pt x="11991" y="5774"/>
                </a:cubicBezTo>
                <a:close/>
                <a:moveTo>
                  <a:pt x="8401" y="6170"/>
                </a:moveTo>
                <a:cubicBezTo>
                  <a:pt x="8351" y="6173"/>
                  <a:pt x="8317" y="6209"/>
                  <a:pt x="8275" y="6282"/>
                </a:cubicBezTo>
                <a:cubicBezTo>
                  <a:pt x="8165" y="6471"/>
                  <a:pt x="8189" y="6584"/>
                  <a:pt x="8370" y="6708"/>
                </a:cubicBezTo>
                <a:cubicBezTo>
                  <a:pt x="8578" y="6852"/>
                  <a:pt x="8592" y="6853"/>
                  <a:pt x="8711" y="6710"/>
                </a:cubicBezTo>
                <a:cubicBezTo>
                  <a:pt x="8861" y="6530"/>
                  <a:pt x="8834" y="6374"/>
                  <a:pt x="8633" y="6261"/>
                </a:cubicBezTo>
                <a:cubicBezTo>
                  <a:pt x="8520" y="6198"/>
                  <a:pt x="8452" y="6167"/>
                  <a:pt x="8401" y="6170"/>
                </a:cubicBezTo>
                <a:close/>
                <a:moveTo>
                  <a:pt x="20633" y="8557"/>
                </a:moveTo>
                <a:cubicBezTo>
                  <a:pt x="19818" y="8557"/>
                  <a:pt x="19727" y="8564"/>
                  <a:pt x="19708" y="8639"/>
                </a:cubicBezTo>
                <a:cubicBezTo>
                  <a:pt x="19690" y="8715"/>
                  <a:pt x="19764" y="8723"/>
                  <a:pt x="20633" y="8723"/>
                </a:cubicBezTo>
                <a:cubicBezTo>
                  <a:pt x="21501" y="8723"/>
                  <a:pt x="21578" y="8715"/>
                  <a:pt x="21559" y="8639"/>
                </a:cubicBezTo>
                <a:cubicBezTo>
                  <a:pt x="21541" y="8564"/>
                  <a:pt x="21447" y="8557"/>
                  <a:pt x="20633" y="8557"/>
                </a:cubicBezTo>
                <a:close/>
                <a:moveTo>
                  <a:pt x="10298" y="8975"/>
                </a:moveTo>
                <a:cubicBezTo>
                  <a:pt x="10172" y="9013"/>
                  <a:pt x="10166" y="9304"/>
                  <a:pt x="10291" y="9385"/>
                </a:cubicBezTo>
                <a:cubicBezTo>
                  <a:pt x="10341" y="9418"/>
                  <a:pt x="10381" y="9481"/>
                  <a:pt x="10381" y="9525"/>
                </a:cubicBezTo>
                <a:cubicBezTo>
                  <a:pt x="10381" y="9569"/>
                  <a:pt x="10404" y="9624"/>
                  <a:pt x="10433" y="9649"/>
                </a:cubicBezTo>
                <a:cubicBezTo>
                  <a:pt x="10516" y="9722"/>
                  <a:pt x="10684" y="10173"/>
                  <a:pt x="10684" y="10327"/>
                </a:cubicBezTo>
                <a:cubicBezTo>
                  <a:pt x="10684" y="10405"/>
                  <a:pt x="10701" y="10504"/>
                  <a:pt x="10723" y="10548"/>
                </a:cubicBezTo>
                <a:cubicBezTo>
                  <a:pt x="10760" y="10623"/>
                  <a:pt x="10766" y="10624"/>
                  <a:pt x="10820" y="10548"/>
                </a:cubicBezTo>
                <a:cubicBezTo>
                  <a:pt x="10920" y="10408"/>
                  <a:pt x="10872" y="9738"/>
                  <a:pt x="10745" y="9504"/>
                </a:cubicBezTo>
                <a:cubicBezTo>
                  <a:pt x="10716" y="9452"/>
                  <a:pt x="10679" y="9357"/>
                  <a:pt x="10659" y="9292"/>
                </a:cubicBezTo>
                <a:cubicBezTo>
                  <a:pt x="10606" y="9110"/>
                  <a:pt x="10413" y="8940"/>
                  <a:pt x="10298" y="8975"/>
                </a:cubicBezTo>
                <a:close/>
                <a:moveTo>
                  <a:pt x="11964" y="9025"/>
                </a:moveTo>
                <a:cubicBezTo>
                  <a:pt x="11929" y="9023"/>
                  <a:pt x="11907" y="9034"/>
                  <a:pt x="11886" y="9061"/>
                </a:cubicBezTo>
                <a:cubicBezTo>
                  <a:pt x="11730" y="9254"/>
                  <a:pt x="11903" y="9363"/>
                  <a:pt x="12593" y="9506"/>
                </a:cubicBezTo>
                <a:cubicBezTo>
                  <a:pt x="12632" y="9514"/>
                  <a:pt x="12664" y="9678"/>
                  <a:pt x="12671" y="9911"/>
                </a:cubicBezTo>
                <a:cubicBezTo>
                  <a:pt x="12681" y="10214"/>
                  <a:pt x="12713" y="10341"/>
                  <a:pt x="12810" y="10464"/>
                </a:cubicBezTo>
                <a:cubicBezTo>
                  <a:pt x="12886" y="10560"/>
                  <a:pt x="12975" y="10618"/>
                  <a:pt x="13034" y="10609"/>
                </a:cubicBezTo>
                <a:cubicBezTo>
                  <a:pt x="13194" y="10586"/>
                  <a:pt x="13185" y="10362"/>
                  <a:pt x="13012" y="10096"/>
                </a:cubicBezTo>
                <a:cubicBezTo>
                  <a:pt x="12875" y="9883"/>
                  <a:pt x="12854" y="9801"/>
                  <a:pt x="12871" y="9498"/>
                </a:cubicBezTo>
                <a:lnTo>
                  <a:pt x="12891" y="9149"/>
                </a:lnTo>
                <a:lnTo>
                  <a:pt x="12600" y="9149"/>
                </a:lnTo>
                <a:cubicBezTo>
                  <a:pt x="12441" y="9149"/>
                  <a:pt x="12227" y="9116"/>
                  <a:pt x="12125" y="9074"/>
                </a:cubicBezTo>
                <a:cubicBezTo>
                  <a:pt x="12048" y="9043"/>
                  <a:pt x="11999" y="9026"/>
                  <a:pt x="11964" y="9025"/>
                </a:cubicBezTo>
                <a:close/>
                <a:moveTo>
                  <a:pt x="8509" y="9515"/>
                </a:moveTo>
                <a:cubicBezTo>
                  <a:pt x="8436" y="9508"/>
                  <a:pt x="8383" y="9533"/>
                  <a:pt x="8362" y="9594"/>
                </a:cubicBezTo>
                <a:cubicBezTo>
                  <a:pt x="8299" y="9779"/>
                  <a:pt x="8325" y="9970"/>
                  <a:pt x="8426" y="10058"/>
                </a:cubicBezTo>
                <a:cubicBezTo>
                  <a:pt x="8481" y="10105"/>
                  <a:pt x="8589" y="10145"/>
                  <a:pt x="8665" y="10145"/>
                </a:cubicBezTo>
                <a:cubicBezTo>
                  <a:pt x="8782" y="10145"/>
                  <a:pt x="8809" y="10112"/>
                  <a:pt x="8843" y="9935"/>
                </a:cubicBezTo>
                <a:cubicBezTo>
                  <a:pt x="8875" y="9765"/>
                  <a:pt x="8860" y="9711"/>
                  <a:pt x="8765" y="9636"/>
                </a:cubicBezTo>
                <a:cubicBezTo>
                  <a:pt x="8673" y="9564"/>
                  <a:pt x="8581" y="9523"/>
                  <a:pt x="8509" y="9515"/>
                </a:cubicBezTo>
                <a:close/>
                <a:moveTo>
                  <a:pt x="13115" y="11484"/>
                </a:moveTo>
                <a:lnTo>
                  <a:pt x="8596" y="11495"/>
                </a:lnTo>
                <a:lnTo>
                  <a:pt x="8579" y="11646"/>
                </a:lnTo>
                <a:cubicBezTo>
                  <a:pt x="8565" y="11759"/>
                  <a:pt x="8588" y="11802"/>
                  <a:pt x="8670" y="11818"/>
                </a:cubicBezTo>
                <a:cubicBezTo>
                  <a:pt x="8730" y="11830"/>
                  <a:pt x="10757" y="11842"/>
                  <a:pt x="13176" y="11845"/>
                </a:cubicBezTo>
                <a:cubicBezTo>
                  <a:pt x="17543" y="11850"/>
                  <a:pt x="17575" y="11851"/>
                  <a:pt x="17641" y="11755"/>
                </a:cubicBezTo>
                <a:cubicBezTo>
                  <a:pt x="17677" y="11702"/>
                  <a:pt x="17691" y="11616"/>
                  <a:pt x="17670" y="11564"/>
                </a:cubicBezTo>
                <a:cubicBezTo>
                  <a:pt x="17633" y="11472"/>
                  <a:pt x="17562" y="11472"/>
                  <a:pt x="13115" y="11484"/>
                </a:cubicBezTo>
                <a:close/>
                <a:moveTo>
                  <a:pt x="12291" y="13846"/>
                </a:moveTo>
                <a:cubicBezTo>
                  <a:pt x="12232" y="13837"/>
                  <a:pt x="12196" y="13858"/>
                  <a:pt x="12196" y="13909"/>
                </a:cubicBezTo>
                <a:cubicBezTo>
                  <a:pt x="12196" y="13946"/>
                  <a:pt x="12150" y="14040"/>
                  <a:pt x="12093" y="14117"/>
                </a:cubicBezTo>
                <a:cubicBezTo>
                  <a:pt x="11991" y="14257"/>
                  <a:pt x="11993" y="14258"/>
                  <a:pt x="12193" y="14402"/>
                </a:cubicBezTo>
                <a:cubicBezTo>
                  <a:pt x="12359" y="14521"/>
                  <a:pt x="12413" y="14537"/>
                  <a:pt x="12503" y="14493"/>
                </a:cubicBezTo>
                <a:cubicBezTo>
                  <a:pt x="12727" y="14384"/>
                  <a:pt x="12735" y="14115"/>
                  <a:pt x="12520" y="13959"/>
                </a:cubicBezTo>
                <a:cubicBezTo>
                  <a:pt x="12431" y="13894"/>
                  <a:pt x="12349" y="13855"/>
                  <a:pt x="12291" y="13846"/>
                </a:cubicBezTo>
                <a:close/>
                <a:moveTo>
                  <a:pt x="8350" y="13854"/>
                </a:moveTo>
                <a:cubicBezTo>
                  <a:pt x="8243" y="13846"/>
                  <a:pt x="8204" y="13931"/>
                  <a:pt x="8204" y="14131"/>
                </a:cubicBezTo>
                <a:cubicBezTo>
                  <a:pt x="8204" y="14345"/>
                  <a:pt x="8222" y="14373"/>
                  <a:pt x="8401" y="14459"/>
                </a:cubicBezTo>
                <a:lnTo>
                  <a:pt x="8596" y="14553"/>
                </a:lnTo>
                <a:lnTo>
                  <a:pt x="8650" y="14446"/>
                </a:lnTo>
                <a:cubicBezTo>
                  <a:pt x="8678" y="14387"/>
                  <a:pt x="8725" y="14303"/>
                  <a:pt x="8755" y="14257"/>
                </a:cubicBezTo>
                <a:cubicBezTo>
                  <a:pt x="8822" y="14155"/>
                  <a:pt x="8692" y="13980"/>
                  <a:pt x="8482" y="13892"/>
                </a:cubicBezTo>
                <a:cubicBezTo>
                  <a:pt x="8430" y="13870"/>
                  <a:pt x="8386" y="13856"/>
                  <a:pt x="8350" y="13854"/>
                </a:cubicBezTo>
                <a:close/>
                <a:moveTo>
                  <a:pt x="10318" y="13873"/>
                </a:moveTo>
                <a:cubicBezTo>
                  <a:pt x="10231" y="13862"/>
                  <a:pt x="10218" y="13915"/>
                  <a:pt x="10172" y="14136"/>
                </a:cubicBezTo>
                <a:cubicBezTo>
                  <a:pt x="10142" y="14277"/>
                  <a:pt x="10161" y="14332"/>
                  <a:pt x="10262" y="14411"/>
                </a:cubicBezTo>
                <a:cubicBezTo>
                  <a:pt x="10454" y="14562"/>
                  <a:pt x="10646" y="14519"/>
                  <a:pt x="10686" y="14316"/>
                </a:cubicBezTo>
                <a:cubicBezTo>
                  <a:pt x="10730" y="14094"/>
                  <a:pt x="10653" y="13966"/>
                  <a:pt x="10435" y="13901"/>
                </a:cubicBezTo>
                <a:cubicBezTo>
                  <a:pt x="10385" y="13887"/>
                  <a:pt x="10347" y="13877"/>
                  <a:pt x="10318" y="13873"/>
                </a:cubicBezTo>
                <a:close/>
                <a:moveTo>
                  <a:pt x="8421" y="19624"/>
                </a:moveTo>
                <a:cubicBezTo>
                  <a:pt x="8373" y="19627"/>
                  <a:pt x="8307" y="19646"/>
                  <a:pt x="8226" y="19684"/>
                </a:cubicBezTo>
                <a:cubicBezTo>
                  <a:pt x="7886" y="19841"/>
                  <a:pt x="7686" y="20092"/>
                  <a:pt x="7714" y="20323"/>
                </a:cubicBezTo>
                <a:cubicBezTo>
                  <a:pt x="7718" y="20355"/>
                  <a:pt x="7795" y="20434"/>
                  <a:pt x="7884" y="20499"/>
                </a:cubicBezTo>
                <a:cubicBezTo>
                  <a:pt x="8030" y="20605"/>
                  <a:pt x="8038" y="20625"/>
                  <a:pt x="7960" y="20701"/>
                </a:cubicBezTo>
                <a:cubicBezTo>
                  <a:pt x="7592" y="21059"/>
                  <a:pt x="7662" y="21277"/>
                  <a:pt x="8177" y="21374"/>
                </a:cubicBezTo>
                <a:cubicBezTo>
                  <a:pt x="8590" y="21451"/>
                  <a:pt x="8656" y="21429"/>
                  <a:pt x="8677" y="21202"/>
                </a:cubicBezTo>
                <a:cubicBezTo>
                  <a:pt x="8694" y="21016"/>
                  <a:pt x="8684" y="21001"/>
                  <a:pt x="8550" y="21001"/>
                </a:cubicBezTo>
                <a:cubicBezTo>
                  <a:pt x="8470" y="21001"/>
                  <a:pt x="8355" y="20959"/>
                  <a:pt x="8297" y="20908"/>
                </a:cubicBezTo>
                <a:cubicBezTo>
                  <a:pt x="8193" y="20818"/>
                  <a:pt x="8198" y="20807"/>
                  <a:pt x="8379" y="20614"/>
                </a:cubicBezTo>
                <a:cubicBezTo>
                  <a:pt x="8483" y="20503"/>
                  <a:pt x="8567" y="20391"/>
                  <a:pt x="8567" y="20363"/>
                </a:cubicBezTo>
                <a:cubicBezTo>
                  <a:pt x="8567" y="20336"/>
                  <a:pt x="8481" y="20256"/>
                  <a:pt x="8372" y="20186"/>
                </a:cubicBezTo>
                <a:lnTo>
                  <a:pt x="8175" y="20058"/>
                </a:lnTo>
                <a:lnTo>
                  <a:pt x="8340" y="19922"/>
                </a:lnTo>
                <a:cubicBezTo>
                  <a:pt x="8555" y="19747"/>
                  <a:pt x="8565" y="19616"/>
                  <a:pt x="8421" y="19624"/>
                </a:cubicBezTo>
                <a:close/>
                <a:moveTo>
                  <a:pt x="4429" y="19626"/>
                </a:moveTo>
                <a:cubicBezTo>
                  <a:pt x="4291" y="19626"/>
                  <a:pt x="3960" y="19869"/>
                  <a:pt x="3871" y="20037"/>
                </a:cubicBezTo>
                <a:cubicBezTo>
                  <a:pt x="3755" y="20254"/>
                  <a:pt x="3769" y="20322"/>
                  <a:pt x="3941" y="20440"/>
                </a:cubicBezTo>
                <a:cubicBezTo>
                  <a:pt x="4124" y="20564"/>
                  <a:pt x="4126" y="20596"/>
                  <a:pt x="3971" y="20751"/>
                </a:cubicBezTo>
                <a:cubicBezTo>
                  <a:pt x="3899" y="20822"/>
                  <a:pt x="3849" y="20943"/>
                  <a:pt x="3849" y="21047"/>
                </a:cubicBezTo>
                <a:cubicBezTo>
                  <a:pt x="3849" y="21226"/>
                  <a:pt x="3928" y="21285"/>
                  <a:pt x="4302" y="21385"/>
                </a:cubicBezTo>
                <a:cubicBezTo>
                  <a:pt x="4600" y="21465"/>
                  <a:pt x="4817" y="21359"/>
                  <a:pt x="4817" y="21135"/>
                </a:cubicBezTo>
                <a:cubicBezTo>
                  <a:pt x="4817" y="21020"/>
                  <a:pt x="4793" y="21001"/>
                  <a:pt x="4656" y="21001"/>
                </a:cubicBezTo>
                <a:cubicBezTo>
                  <a:pt x="4501" y="21001"/>
                  <a:pt x="4273" y="20885"/>
                  <a:pt x="4273" y="20806"/>
                </a:cubicBezTo>
                <a:cubicBezTo>
                  <a:pt x="4273" y="20786"/>
                  <a:pt x="4354" y="20699"/>
                  <a:pt x="4454" y="20614"/>
                </a:cubicBezTo>
                <a:cubicBezTo>
                  <a:pt x="4679" y="20420"/>
                  <a:pt x="4693" y="20257"/>
                  <a:pt x="4485" y="20195"/>
                </a:cubicBezTo>
                <a:cubicBezTo>
                  <a:pt x="4314" y="20144"/>
                  <a:pt x="4298" y="20069"/>
                  <a:pt x="4427" y="19936"/>
                </a:cubicBezTo>
                <a:cubicBezTo>
                  <a:pt x="4541" y="19817"/>
                  <a:pt x="4542" y="19626"/>
                  <a:pt x="4429" y="19626"/>
                </a:cubicBezTo>
                <a:close/>
                <a:moveTo>
                  <a:pt x="12210" y="19655"/>
                </a:moveTo>
                <a:cubicBezTo>
                  <a:pt x="12066" y="19688"/>
                  <a:pt x="11828" y="19847"/>
                  <a:pt x="11737" y="19997"/>
                </a:cubicBezTo>
                <a:cubicBezTo>
                  <a:pt x="11627" y="20178"/>
                  <a:pt x="11665" y="20455"/>
                  <a:pt x="11805" y="20497"/>
                </a:cubicBezTo>
                <a:cubicBezTo>
                  <a:pt x="11918" y="20531"/>
                  <a:pt x="11917" y="20608"/>
                  <a:pt x="11803" y="20780"/>
                </a:cubicBezTo>
                <a:cubicBezTo>
                  <a:pt x="11596" y="21091"/>
                  <a:pt x="11729" y="21313"/>
                  <a:pt x="12166" y="21385"/>
                </a:cubicBezTo>
                <a:cubicBezTo>
                  <a:pt x="12460" y="21433"/>
                  <a:pt x="12525" y="21411"/>
                  <a:pt x="12598" y="21236"/>
                </a:cubicBezTo>
                <a:cubicBezTo>
                  <a:pt x="12682" y="21034"/>
                  <a:pt x="12660" y="21001"/>
                  <a:pt x="12444" y="21001"/>
                </a:cubicBezTo>
                <a:cubicBezTo>
                  <a:pt x="12352" y="21001"/>
                  <a:pt x="12227" y="20958"/>
                  <a:pt x="12169" y="20908"/>
                </a:cubicBezTo>
                <a:cubicBezTo>
                  <a:pt x="12066" y="20818"/>
                  <a:pt x="12069" y="20808"/>
                  <a:pt x="12286" y="20600"/>
                </a:cubicBezTo>
                <a:cubicBezTo>
                  <a:pt x="12531" y="20365"/>
                  <a:pt x="12533" y="20268"/>
                  <a:pt x="12288" y="20195"/>
                </a:cubicBezTo>
                <a:cubicBezTo>
                  <a:pt x="12119" y="20145"/>
                  <a:pt x="12091" y="20047"/>
                  <a:pt x="12220" y="19962"/>
                </a:cubicBezTo>
                <a:cubicBezTo>
                  <a:pt x="12329" y="19891"/>
                  <a:pt x="12376" y="19748"/>
                  <a:pt x="12315" y="19670"/>
                </a:cubicBezTo>
                <a:cubicBezTo>
                  <a:pt x="12297" y="19648"/>
                  <a:pt x="12258" y="19644"/>
                  <a:pt x="12210" y="19655"/>
                </a:cubicBezTo>
                <a:close/>
                <a:moveTo>
                  <a:pt x="184" y="19720"/>
                </a:moveTo>
                <a:cubicBezTo>
                  <a:pt x="89" y="19720"/>
                  <a:pt x="45" y="19757"/>
                  <a:pt x="18" y="19861"/>
                </a:cubicBezTo>
                <a:cubicBezTo>
                  <a:pt x="-22" y="20018"/>
                  <a:pt x="-9" y="20063"/>
                  <a:pt x="184" y="20407"/>
                </a:cubicBezTo>
                <a:cubicBezTo>
                  <a:pt x="257" y="20538"/>
                  <a:pt x="368" y="20811"/>
                  <a:pt x="430" y="21013"/>
                </a:cubicBezTo>
                <a:cubicBezTo>
                  <a:pt x="611" y="21600"/>
                  <a:pt x="771" y="21451"/>
                  <a:pt x="691" y="20772"/>
                </a:cubicBezTo>
                <a:cubicBezTo>
                  <a:pt x="629" y="20246"/>
                  <a:pt x="376" y="19720"/>
                  <a:pt x="184" y="19720"/>
                </a:cubicBezTo>
                <a:close/>
                <a:moveTo>
                  <a:pt x="13868" y="19729"/>
                </a:moveTo>
                <a:cubicBezTo>
                  <a:pt x="13761" y="19741"/>
                  <a:pt x="13735" y="19782"/>
                  <a:pt x="13720" y="19962"/>
                </a:cubicBezTo>
                <a:cubicBezTo>
                  <a:pt x="13707" y="20114"/>
                  <a:pt x="13730" y="20197"/>
                  <a:pt x="13795" y="20239"/>
                </a:cubicBezTo>
                <a:cubicBezTo>
                  <a:pt x="13847" y="20273"/>
                  <a:pt x="13890" y="20338"/>
                  <a:pt x="13890" y="20382"/>
                </a:cubicBezTo>
                <a:cubicBezTo>
                  <a:pt x="13890" y="20427"/>
                  <a:pt x="13908" y="20476"/>
                  <a:pt x="13929" y="20493"/>
                </a:cubicBezTo>
                <a:cubicBezTo>
                  <a:pt x="14014" y="20560"/>
                  <a:pt x="14188" y="21034"/>
                  <a:pt x="14190" y="21202"/>
                </a:cubicBezTo>
                <a:cubicBezTo>
                  <a:pt x="14192" y="21324"/>
                  <a:pt x="14219" y="21379"/>
                  <a:pt x="14278" y="21379"/>
                </a:cubicBezTo>
                <a:cubicBezTo>
                  <a:pt x="14554" y="21379"/>
                  <a:pt x="14464" y="20471"/>
                  <a:pt x="14134" y="19938"/>
                </a:cubicBezTo>
                <a:cubicBezTo>
                  <a:pt x="14027" y="19764"/>
                  <a:pt x="13970" y="19718"/>
                  <a:pt x="13868" y="19729"/>
                </a:cubicBezTo>
                <a:close/>
                <a:moveTo>
                  <a:pt x="15466" y="19798"/>
                </a:moveTo>
                <a:cubicBezTo>
                  <a:pt x="15404" y="19808"/>
                  <a:pt x="15385" y="19829"/>
                  <a:pt x="15368" y="19871"/>
                </a:cubicBezTo>
                <a:cubicBezTo>
                  <a:pt x="15270" y="20113"/>
                  <a:pt x="15479" y="20269"/>
                  <a:pt x="15946" y="20298"/>
                </a:cubicBezTo>
                <a:lnTo>
                  <a:pt x="16158" y="20314"/>
                </a:lnTo>
                <a:lnTo>
                  <a:pt x="16190" y="20669"/>
                </a:lnTo>
                <a:cubicBezTo>
                  <a:pt x="16221" y="21020"/>
                  <a:pt x="16351" y="21302"/>
                  <a:pt x="16504" y="21345"/>
                </a:cubicBezTo>
                <a:cubicBezTo>
                  <a:pt x="16547" y="21357"/>
                  <a:pt x="16601" y="21358"/>
                  <a:pt x="16626" y="21347"/>
                </a:cubicBezTo>
                <a:cubicBezTo>
                  <a:pt x="16707" y="21311"/>
                  <a:pt x="16675" y="20919"/>
                  <a:pt x="16587" y="20862"/>
                </a:cubicBezTo>
                <a:cubicBezTo>
                  <a:pt x="16436" y="20763"/>
                  <a:pt x="16320" y="20119"/>
                  <a:pt x="16426" y="19964"/>
                </a:cubicBezTo>
                <a:cubicBezTo>
                  <a:pt x="16506" y="19848"/>
                  <a:pt x="16452" y="19833"/>
                  <a:pt x="15812" y="19800"/>
                </a:cubicBezTo>
                <a:cubicBezTo>
                  <a:pt x="15630" y="19791"/>
                  <a:pt x="15527" y="19788"/>
                  <a:pt x="15466" y="19798"/>
                </a:cubicBezTo>
                <a:close/>
                <a:moveTo>
                  <a:pt x="10018" y="20086"/>
                </a:moveTo>
                <a:cubicBezTo>
                  <a:pt x="9950" y="20099"/>
                  <a:pt x="9899" y="20144"/>
                  <a:pt x="9899" y="20214"/>
                </a:cubicBezTo>
                <a:cubicBezTo>
                  <a:pt x="9899" y="20271"/>
                  <a:pt x="9929" y="20344"/>
                  <a:pt x="9969" y="20375"/>
                </a:cubicBezTo>
                <a:cubicBezTo>
                  <a:pt x="10068" y="20452"/>
                  <a:pt x="10103" y="20447"/>
                  <a:pt x="10230" y="20337"/>
                </a:cubicBezTo>
                <a:cubicBezTo>
                  <a:pt x="10334" y="20247"/>
                  <a:pt x="10335" y="20236"/>
                  <a:pt x="10238" y="20151"/>
                </a:cubicBezTo>
                <a:cubicBezTo>
                  <a:pt x="10171" y="20094"/>
                  <a:pt x="10086" y="20074"/>
                  <a:pt x="10018" y="20086"/>
                </a:cubicBezTo>
                <a:close/>
                <a:moveTo>
                  <a:pt x="2176" y="20256"/>
                </a:moveTo>
                <a:cubicBezTo>
                  <a:pt x="2099" y="20275"/>
                  <a:pt x="2049" y="20346"/>
                  <a:pt x="2017" y="20470"/>
                </a:cubicBezTo>
                <a:cubicBezTo>
                  <a:pt x="1962" y="20692"/>
                  <a:pt x="2018" y="20788"/>
                  <a:pt x="2244" y="20860"/>
                </a:cubicBezTo>
                <a:cubicBezTo>
                  <a:pt x="2411" y="20913"/>
                  <a:pt x="2486" y="20892"/>
                  <a:pt x="2508" y="20783"/>
                </a:cubicBezTo>
                <a:cubicBezTo>
                  <a:pt x="2518" y="20733"/>
                  <a:pt x="2556" y="20643"/>
                  <a:pt x="2595" y="20581"/>
                </a:cubicBezTo>
                <a:cubicBezTo>
                  <a:pt x="2659" y="20481"/>
                  <a:pt x="2648" y="20455"/>
                  <a:pt x="2488" y="20354"/>
                </a:cubicBezTo>
                <a:cubicBezTo>
                  <a:pt x="2356" y="20270"/>
                  <a:pt x="2253" y="20238"/>
                  <a:pt x="2176" y="20256"/>
                </a:cubicBezTo>
                <a:close/>
                <a:moveTo>
                  <a:pt x="6058" y="20346"/>
                </a:moveTo>
                <a:cubicBezTo>
                  <a:pt x="5483" y="20359"/>
                  <a:pt x="5452" y="20365"/>
                  <a:pt x="5434" y="20466"/>
                </a:cubicBezTo>
                <a:cubicBezTo>
                  <a:pt x="5415" y="20572"/>
                  <a:pt x="5421" y="20573"/>
                  <a:pt x="6175" y="20573"/>
                </a:cubicBezTo>
                <a:cubicBezTo>
                  <a:pt x="6893" y="20573"/>
                  <a:pt x="6933" y="20568"/>
                  <a:pt x="6933" y="20480"/>
                </a:cubicBezTo>
                <a:cubicBezTo>
                  <a:pt x="6933" y="20353"/>
                  <a:pt x="6782" y="20330"/>
                  <a:pt x="6058" y="20346"/>
                </a:cubicBezTo>
                <a:close/>
                <a:moveTo>
                  <a:pt x="10101" y="20579"/>
                </a:moveTo>
                <a:cubicBezTo>
                  <a:pt x="9792" y="20576"/>
                  <a:pt x="9483" y="20580"/>
                  <a:pt x="9418" y="20596"/>
                </a:cubicBezTo>
                <a:cubicBezTo>
                  <a:pt x="9197" y="20651"/>
                  <a:pt x="9283" y="20704"/>
                  <a:pt x="9628" y="20726"/>
                </a:cubicBezTo>
                <a:cubicBezTo>
                  <a:pt x="10043" y="20753"/>
                  <a:pt x="10137" y="20812"/>
                  <a:pt x="9969" y="20944"/>
                </a:cubicBezTo>
                <a:cubicBezTo>
                  <a:pt x="9892" y="21004"/>
                  <a:pt x="9858" y="21077"/>
                  <a:pt x="9879" y="21139"/>
                </a:cubicBezTo>
                <a:cubicBezTo>
                  <a:pt x="9921" y="21265"/>
                  <a:pt x="10089" y="21265"/>
                  <a:pt x="10235" y="21139"/>
                </a:cubicBezTo>
                <a:cubicBezTo>
                  <a:pt x="10342" y="21046"/>
                  <a:pt x="10343" y="21037"/>
                  <a:pt x="10245" y="20994"/>
                </a:cubicBezTo>
                <a:cubicBezTo>
                  <a:pt x="9987" y="20880"/>
                  <a:pt x="10209" y="20717"/>
                  <a:pt x="10620" y="20717"/>
                </a:cubicBezTo>
                <a:cubicBezTo>
                  <a:pt x="10853" y="20717"/>
                  <a:pt x="10955" y="20653"/>
                  <a:pt x="10791" y="20612"/>
                </a:cubicBezTo>
                <a:cubicBezTo>
                  <a:pt x="10722" y="20594"/>
                  <a:pt x="10410" y="20583"/>
                  <a:pt x="10101" y="20579"/>
                </a:cubicBezTo>
                <a:close/>
                <a:moveTo>
                  <a:pt x="6134" y="20774"/>
                </a:moveTo>
                <a:cubicBezTo>
                  <a:pt x="5498" y="20785"/>
                  <a:pt x="5392" y="20798"/>
                  <a:pt x="5375" y="20866"/>
                </a:cubicBezTo>
                <a:cubicBezTo>
                  <a:pt x="5364" y="20910"/>
                  <a:pt x="5401" y="20955"/>
                  <a:pt x="5463" y="20969"/>
                </a:cubicBezTo>
                <a:cubicBezTo>
                  <a:pt x="5632" y="21005"/>
                  <a:pt x="6799" y="20989"/>
                  <a:pt x="6880" y="20950"/>
                </a:cubicBezTo>
                <a:cubicBezTo>
                  <a:pt x="6919" y="20930"/>
                  <a:pt x="6935" y="20879"/>
                  <a:pt x="6914" y="20837"/>
                </a:cubicBezTo>
                <a:cubicBezTo>
                  <a:pt x="6881" y="20770"/>
                  <a:pt x="6773" y="20762"/>
                  <a:pt x="6134" y="20774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  <p:pic>
        <p:nvPicPr>
          <p:cNvPr id="2642" name="IMG_4584.png" descr="IMG_4584.png"/>
          <p:cNvPicPr>
            <a:picLocks noChangeAspect="1"/>
          </p:cNvPicPr>
          <p:nvPr/>
        </p:nvPicPr>
        <p:blipFill>
          <a:blip r:embed="rId29">
            <a:extLst/>
          </a:blip>
          <a:srcRect l="60657" t="9587" r="31004" b="87618"/>
          <a:stretch>
            <a:fillRect/>
          </a:stretch>
        </p:blipFill>
        <p:spPr>
          <a:xfrm>
            <a:off x="19421572" y="2723583"/>
            <a:ext cx="1275647" cy="612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1" h="21576" fill="norm" stroke="1" extrusionOk="0">
                <a:moveTo>
                  <a:pt x="19645" y="0"/>
                </a:moveTo>
                <a:cubicBezTo>
                  <a:pt x="18823" y="0"/>
                  <a:pt x="16747" y="4820"/>
                  <a:pt x="16747" y="6729"/>
                </a:cubicBezTo>
                <a:cubicBezTo>
                  <a:pt x="16747" y="7073"/>
                  <a:pt x="17102" y="8238"/>
                  <a:pt x="17539" y="9303"/>
                </a:cubicBezTo>
                <a:lnTo>
                  <a:pt x="18337" y="11234"/>
                </a:lnTo>
                <a:lnTo>
                  <a:pt x="17539" y="13584"/>
                </a:lnTo>
                <a:cubicBezTo>
                  <a:pt x="16195" y="17555"/>
                  <a:pt x="16587" y="19994"/>
                  <a:pt x="18742" y="21111"/>
                </a:cubicBezTo>
                <a:cubicBezTo>
                  <a:pt x="19181" y="21338"/>
                  <a:pt x="19598" y="21544"/>
                  <a:pt x="19671" y="21572"/>
                </a:cubicBezTo>
                <a:cubicBezTo>
                  <a:pt x="19744" y="21600"/>
                  <a:pt x="20074" y="21467"/>
                  <a:pt x="20403" y="21278"/>
                </a:cubicBezTo>
                <a:cubicBezTo>
                  <a:pt x="21487" y="20657"/>
                  <a:pt x="21112" y="18988"/>
                  <a:pt x="19533" y="17389"/>
                </a:cubicBezTo>
                <a:lnTo>
                  <a:pt x="18068" y="15906"/>
                </a:lnTo>
                <a:lnTo>
                  <a:pt x="19134" y="12885"/>
                </a:lnTo>
                <a:cubicBezTo>
                  <a:pt x="20313" y="9544"/>
                  <a:pt x="20488" y="7676"/>
                  <a:pt x="19671" y="7121"/>
                </a:cubicBezTo>
                <a:cubicBezTo>
                  <a:pt x="19378" y="6922"/>
                  <a:pt x="19020" y="6267"/>
                  <a:pt x="18873" y="5680"/>
                </a:cubicBezTo>
                <a:cubicBezTo>
                  <a:pt x="18663" y="4840"/>
                  <a:pt x="18748" y="4288"/>
                  <a:pt x="19272" y="3078"/>
                </a:cubicBezTo>
                <a:cubicBezTo>
                  <a:pt x="19967" y="1472"/>
                  <a:pt x="20144" y="0"/>
                  <a:pt x="19645" y="0"/>
                </a:cubicBezTo>
                <a:close/>
                <a:moveTo>
                  <a:pt x="770" y="1119"/>
                </a:moveTo>
                <a:cubicBezTo>
                  <a:pt x="633" y="1192"/>
                  <a:pt x="488" y="1444"/>
                  <a:pt x="313" y="1819"/>
                </a:cubicBezTo>
                <a:cubicBezTo>
                  <a:pt x="-66" y="2630"/>
                  <a:pt x="-113" y="4918"/>
                  <a:pt x="241" y="5386"/>
                </a:cubicBezTo>
                <a:cubicBezTo>
                  <a:pt x="593" y="5852"/>
                  <a:pt x="1320" y="9108"/>
                  <a:pt x="1320" y="10213"/>
                </a:cubicBezTo>
                <a:cubicBezTo>
                  <a:pt x="1320" y="10721"/>
                  <a:pt x="1497" y="11668"/>
                  <a:pt x="1712" y="12325"/>
                </a:cubicBezTo>
                <a:cubicBezTo>
                  <a:pt x="1929" y="12987"/>
                  <a:pt x="2128" y="15080"/>
                  <a:pt x="2163" y="17026"/>
                </a:cubicBezTo>
                <a:cubicBezTo>
                  <a:pt x="2215" y="19830"/>
                  <a:pt x="2314" y="20492"/>
                  <a:pt x="2641" y="20355"/>
                </a:cubicBezTo>
                <a:cubicBezTo>
                  <a:pt x="2959" y="20222"/>
                  <a:pt x="3040" y="19438"/>
                  <a:pt x="3014" y="16788"/>
                </a:cubicBezTo>
                <a:cubicBezTo>
                  <a:pt x="2973" y="12659"/>
                  <a:pt x="2696" y="8092"/>
                  <a:pt x="2386" y="6547"/>
                </a:cubicBezTo>
                <a:cubicBezTo>
                  <a:pt x="1527" y="2267"/>
                  <a:pt x="1183" y="900"/>
                  <a:pt x="770" y="1119"/>
                </a:cubicBezTo>
                <a:close/>
                <a:moveTo>
                  <a:pt x="9867" y="7499"/>
                </a:moveTo>
                <a:cubicBezTo>
                  <a:pt x="9621" y="7634"/>
                  <a:pt x="9422" y="8183"/>
                  <a:pt x="9187" y="9191"/>
                </a:cubicBezTo>
                <a:cubicBezTo>
                  <a:pt x="8626" y="11600"/>
                  <a:pt x="8656" y="12431"/>
                  <a:pt x="9364" y="13696"/>
                </a:cubicBezTo>
                <a:cubicBezTo>
                  <a:pt x="10531" y="15780"/>
                  <a:pt x="11424" y="14742"/>
                  <a:pt x="11424" y="11304"/>
                </a:cubicBezTo>
                <a:cubicBezTo>
                  <a:pt x="11424" y="9747"/>
                  <a:pt x="11267" y="8929"/>
                  <a:pt x="10835" y="8282"/>
                </a:cubicBezTo>
                <a:cubicBezTo>
                  <a:pt x="10407" y="7639"/>
                  <a:pt x="10114" y="7363"/>
                  <a:pt x="9867" y="7499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  <p:pic>
        <p:nvPicPr>
          <p:cNvPr id="2643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21354" t="42518" r="70317" b="42518"/>
          <a:stretch>
            <a:fillRect/>
          </a:stretch>
        </p:blipFill>
        <p:spPr>
          <a:xfrm>
            <a:off x="8980218" y="3029625"/>
            <a:ext cx="1736051" cy="217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4" name="IMG_4585.png" descr="IMG_4585.png"/>
          <p:cNvPicPr>
            <a:picLocks noChangeAspect="1"/>
          </p:cNvPicPr>
          <p:nvPr/>
        </p:nvPicPr>
        <p:blipFill>
          <a:blip r:embed="rId30">
            <a:extLst/>
          </a:blip>
          <a:srcRect l="26775" t="7961" r="23074" b="34029"/>
          <a:stretch>
            <a:fillRect/>
          </a:stretch>
        </p:blipFill>
        <p:spPr>
          <a:xfrm>
            <a:off x="3505691" y="3784395"/>
            <a:ext cx="4910415" cy="813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600" fill="norm" stroke="1" extrusionOk="0">
                <a:moveTo>
                  <a:pt x="21566" y="0"/>
                </a:moveTo>
                <a:cubicBezTo>
                  <a:pt x="21561" y="11"/>
                  <a:pt x="21553" y="20"/>
                  <a:pt x="21549" y="31"/>
                </a:cubicBezTo>
                <a:cubicBezTo>
                  <a:pt x="21454" y="247"/>
                  <a:pt x="21455" y="634"/>
                  <a:pt x="21552" y="796"/>
                </a:cubicBezTo>
                <a:cubicBezTo>
                  <a:pt x="21560" y="809"/>
                  <a:pt x="21559" y="815"/>
                  <a:pt x="21566" y="828"/>
                </a:cubicBezTo>
                <a:lnTo>
                  <a:pt x="21566" y="0"/>
                </a:lnTo>
                <a:close/>
                <a:moveTo>
                  <a:pt x="10660" y="297"/>
                </a:moveTo>
                <a:cubicBezTo>
                  <a:pt x="10634" y="295"/>
                  <a:pt x="10624" y="311"/>
                  <a:pt x="10608" y="343"/>
                </a:cubicBezTo>
                <a:cubicBezTo>
                  <a:pt x="10587" y="383"/>
                  <a:pt x="10612" y="445"/>
                  <a:pt x="10676" y="508"/>
                </a:cubicBezTo>
                <a:cubicBezTo>
                  <a:pt x="10821" y="651"/>
                  <a:pt x="10995" y="937"/>
                  <a:pt x="10995" y="1035"/>
                </a:cubicBezTo>
                <a:cubicBezTo>
                  <a:pt x="10995" y="1081"/>
                  <a:pt x="11009" y="1141"/>
                  <a:pt x="11026" y="1168"/>
                </a:cubicBezTo>
                <a:cubicBezTo>
                  <a:pt x="11043" y="1195"/>
                  <a:pt x="11081" y="1218"/>
                  <a:pt x="11110" y="1218"/>
                </a:cubicBezTo>
                <a:cubicBezTo>
                  <a:pt x="11161" y="1218"/>
                  <a:pt x="11139" y="973"/>
                  <a:pt x="11068" y="758"/>
                </a:cubicBezTo>
                <a:cubicBezTo>
                  <a:pt x="11039" y="671"/>
                  <a:pt x="11053" y="653"/>
                  <a:pt x="11164" y="622"/>
                </a:cubicBezTo>
                <a:cubicBezTo>
                  <a:pt x="11322" y="578"/>
                  <a:pt x="11422" y="472"/>
                  <a:pt x="11399" y="372"/>
                </a:cubicBezTo>
                <a:lnTo>
                  <a:pt x="11382" y="297"/>
                </a:lnTo>
                <a:lnTo>
                  <a:pt x="11279" y="367"/>
                </a:lnTo>
                <a:cubicBezTo>
                  <a:pt x="11147" y="458"/>
                  <a:pt x="11026" y="456"/>
                  <a:pt x="10813" y="357"/>
                </a:cubicBezTo>
                <a:cubicBezTo>
                  <a:pt x="10728" y="318"/>
                  <a:pt x="10686" y="299"/>
                  <a:pt x="10660" y="297"/>
                </a:cubicBezTo>
                <a:close/>
                <a:moveTo>
                  <a:pt x="12159" y="300"/>
                </a:moveTo>
                <a:cubicBezTo>
                  <a:pt x="12131" y="296"/>
                  <a:pt x="12110" y="306"/>
                  <a:pt x="12082" y="326"/>
                </a:cubicBezTo>
                <a:cubicBezTo>
                  <a:pt x="12030" y="364"/>
                  <a:pt x="12046" y="403"/>
                  <a:pt x="12168" y="538"/>
                </a:cubicBezTo>
                <a:cubicBezTo>
                  <a:pt x="12351" y="741"/>
                  <a:pt x="12492" y="994"/>
                  <a:pt x="12492" y="1124"/>
                </a:cubicBezTo>
                <a:cubicBezTo>
                  <a:pt x="12492" y="1187"/>
                  <a:pt x="12511" y="1214"/>
                  <a:pt x="12548" y="1200"/>
                </a:cubicBezTo>
                <a:cubicBezTo>
                  <a:pt x="12587" y="1185"/>
                  <a:pt x="12595" y="1098"/>
                  <a:pt x="12570" y="920"/>
                </a:cubicBezTo>
                <a:cubicBezTo>
                  <a:pt x="12537" y="679"/>
                  <a:pt x="12542" y="659"/>
                  <a:pt x="12642" y="626"/>
                </a:cubicBezTo>
                <a:cubicBezTo>
                  <a:pt x="12767" y="586"/>
                  <a:pt x="12918" y="423"/>
                  <a:pt x="12895" y="354"/>
                </a:cubicBezTo>
                <a:cubicBezTo>
                  <a:pt x="12881" y="314"/>
                  <a:pt x="12855" y="318"/>
                  <a:pt x="12741" y="372"/>
                </a:cubicBezTo>
                <a:cubicBezTo>
                  <a:pt x="12561" y="458"/>
                  <a:pt x="12449" y="455"/>
                  <a:pt x="12283" y="358"/>
                </a:cubicBezTo>
                <a:cubicBezTo>
                  <a:pt x="12223" y="324"/>
                  <a:pt x="12187" y="305"/>
                  <a:pt x="12159" y="300"/>
                </a:cubicBezTo>
                <a:close/>
                <a:moveTo>
                  <a:pt x="13545" y="354"/>
                </a:moveTo>
                <a:cubicBezTo>
                  <a:pt x="13528" y="362"/>
                  <a:pt x="13524" y="381"/>
                  <a:pt x="13524" y="413"/>
                </a:cubicBezTo>
                <a:cubicBezTo>
                  <a:pt x="13524" y="497"/>
                  <a:pt x="13694" y="562"/>
                  <a:pt x="13911" y="562"/>
                </a:cubicBezTo>
                <a:cubicBezTo>
                  <a:pt x="14077" y="562"/>
                  <a:pt x="14112" y="607"/>
                  <a:pt x="14097" y="797"/>
                </a:cubicBezTo>
                <a:cubicBezTo>
                  <a:pt x="14089" y="898"/>
                  <a:pt x="14119" y="1006"/>
                  <a:pt x="14177" y="1088"/>
                </a:cubicBezTo>
                <a:cubicBezTo>
                  <a:pt x="14236" y="1170"/>
                  <a:pt x="14305" y="1218"/>
                  <a:pt x="14362" y="1218"/>
                </a:cubicBezTo>
                <a:cubicBezTo>
                  <a:pt x="14474" y="1218"/>
                  <a:pt x="14483" y="1120"/>
                  <a:pt x="14381" y="1004"/>
                </a:cubicBezTo>
                <a:cubicBezTo>
                  <a:pt x="14342" y="958"/>
                  <a:pt x="14280" y="863"/>
                  <a:pt x="14245" y="792"/>
                </a:cubicBezTo>
                <a:cubicBezTo>
                  <a:pt x="14188" y="674"/>
                  <a:pt x="14189" y="617"/>
                  <a:pt x="14252" y="469"/>
                </a:cubicBezTo>
                <a:cubicBezTo>
                  <a:pt x="14267" y="435"/>
                  <a:pt x="14206" y="418"/>
                  <a:pt x="14014" y="403"/>
                </a:cubicBezTo>
                <a:cubicBezTo>
                  <a:pt x="13872" y="391"/>
                  <a:pt x="13703" y="372"/>
                  <a:pt x="13639" y="359"/>
                </a:cubicBezTo>
                <a:cubicBezTo>
                  <a:pt x="13589" y="350"/>
                  <a:pt x="13561" y="346"/>
                  <a:pt x="13545" y="354"/>
                </a:cubicBezTo>
                <a:close/>
                <a:moveTo>
                  <a:pt x="13088" y="2318"/>
                </a:moveTo>
                <a:cubicBezTo>
                  <a:pt x="10316" y="2312"/>
                  <a:pt x="9572" y="2318"/>
                  <a:pt x="9539" y="2349"/>
                </a:cubicBezTo>
                <a:cubicBezTo>
                  <a:pt x="9517" y="2370"/>
                  <a:pt x="9498" y="2853"/>
                  <a:pt x="9497" y="3420"/>
                </a:cubicBezTo>
                <a:cubicBezTo>
                  <a:pt x="9497" y="4180"/>
                  <a:pt x="9480" y="4461"/>
                  <a:pt x="9435" y="4489"/>
                </a:cubicBezTo>
                <a:cubicBezTo>
                  <a:pt x="9388" y="4517"/>
                  <a:pt x="8566" y="4526"/>
                  <a:pt x="6053" y="4526"/>
                </a:cubicBezTo>
                <a:lnTo>
                  <a:pt x="2735" y="4526"/>
                </a:lnTo>
                <a:lnTo>
                  <a:pt x="2735" y="4620"/>
                </a:lnTo>
                <a:lnTo>
                  <a:pt x="2735" y="4713"/>
                </a:lnTo>
                <a:lnTo>
                  <a:pt x="6186" y="4713"/>
                </a:lnTo>
                <a:cubicBezTo>
                  <a:pt x="9453" y="4713"/>
                  <a:pt x="9640" y="4710"/>
                  <a:pt x="9721" y="4657"/>
                </a:cubicBezTo>
                <a:cubicBezTo>
                  <a:pt x="9795" y="4607"/>
                  <a:pt x="9806" y="4472"/>
                  <a:pt x="9818" y="3541"/>
                </a:cubicBezTo>
                <a:lnTo>
                  <a:pt x="9832" y="2482"/>
                </a:lnTo>
                <a:lnTo>
                  <a:pt x="13214" y="2466"/>
                </a:lnTo>
                <a:cubicBezTo>
                  <a:pt x="16552" y="2450"/>
                  <a:pt x="16595" y="2449"/>
                  <a:pt x="16595" y="2388"/>
                </a:cubicBezTo>
                <a:cubicBezTo>
                  <a:pt x="16595" y="2326"/>
                  <a:pt x="16556" y="2326"/>
                  <a:pt x="13088" y="2318"/>
                </a:cubicBezTo>
                <a:close/>
                <a:moveTo>
                  <a:pt x="4899" y="2342"/>
                </a:moveTo>
                <a:cubicBezTo>
                  <a:pt x="4802" y="2328"/>
                  <a:pt x="4810" y="2443"/>
                  <a:pt x="4950" y="2614"/>
                </a:cubicBezTo>
                <a:cubicBezTo>
                  <a:pt x="5138" y="2845"/>
                  <a:pt x="5211" y="2990"/>
                  <a:pt x="5211" y="3127"/>
                </a:cubicBezTo>
                <a:cubicBezTo>
                  <a:pt x="5211" y="3187"/>
                  <a:pt x="5227" y="3245"/>
                  <a:pt x="5246" y="3256"/>
                </a:cubicBezTo>
                <a:cubicBezTo>
                  <a:pt x="5314" y="3297"/>
                  <a:pt x="5319" y="3274"/>
                  <a:pt x="5311" y="2969"/>
                </a:cubicBezTo>
                <a:cubicBezTo>
                  <a:pt x="5306" y="2799"/>
                  <a:pt x="5319" y="2644"/>
                  <a:pt x="5339" y="2625"/>
                </a:cubicBezTo>
                <a:cubicBezTo>
                  <a:pt x="5358" y="2606"/>
                  <a:pt x="5499" y="2591"/>
                  <a:pt x="5652" y="2591"/>
                </a:cubicBezTo>
                <a:cubicBezTo>
                  <a:pt x="5949" y="2591"/>
                  <a:pt x="6038" y="2548"/>
                  <a:pt x="6038" y="2406"/>
                </a:cubicBezTo>
                <a:cubicBezTo>
                  <a:pt x="6038" y="2349"/>
                  <a:pt x="6025" y="2345"/>
                  <a:pt x="5935" y="2379"/>
                </a:cubicBezTo>
                <a:cubicBezTo>
                  <a:pt x="5852" y="2410"/>
                  <a:pt x="5811" y="2411"/>
                  <a:pt x="5729" y="2380"/>
                </a:cubicBezTo>
                <a:cubicBezTo>
                  <a:pt x="5584" y="2326"/>
                  <a:pt x="5505" y="2332"/>
                  <a:pt x="5431" y="2404"/>
                </a:cubicBezTo>
                <a:cubicBezTo>
                  <a:pt x="5396" y="2438"/>
                  <a:pt x="5313" y="2466"/>
                  <a:pt x="5246" y="2466"/>
                </a:cubicBezTo>
                <a:cubicBezTo>
                  <a:pt x="5180" y="2466"/>
                  <a:pt x="5083" y="2438"/>
                  <a:pt x="5032" y="2404"/>
                </a:cubicBezTo>
                <a:cubicBezTo>
                  <a:pt x="4977" y="2367"/>
                  <a:pt x="4932" y="2347"/>
                  <a:pt x="4899" y="2342"/>
                </a:cubicBezTo>
                <a:close/>
                <a:moveTo>
                  <a:pt x="14983" y="3134"/>
                </a:moveTo>
                <a:cubicBezTo>
                  <a:pt x="14944" y="3127"/>
                  <a:pt x="14898" y="3132"/>
                  <a:pt x="14847" y="3146"/>
                </a:cubicBezTo>
                <a:cubicBezTo>
                  <a:pt x="14697" y="3187"/>
                  <a:pt x="14505" y="3404"/>
                  <a:pt x="14505" y="3532"/>
                </a:cubicBezTo>
                <a:cubicBezTo>
                  <a:pt x="14505" y="3632"/>
                  <a:pt x="14669" y="3715"/>
                  <a:pt x="14868" y="3715"/>
                </a:cubicBezTo>
                <a:cubicBezTo>
                  <a:pt x="15037" y="3715"/>
                  <a:pt x="15124" y="3768"/>
                  <a:pt x="15124" y="3871"/>
                </a:cubicBezTo>
                <a:cubicBezTo>
                  <a:pt x="15124" y="3916"/>
                  <a:pt x="15153" y="3989"/>
                  <a:pt x="15188" y="4036"/>
                </a:cubicBezTo>
                <a:cubicBezTo>
                  <a:pt x="15224" y="4082"/>
                  <a:pt x="15283" y="4120"/>
                  <a:pt x="15319" y="4120"/>
                </a:cubicBezTo>
                <a:cubicBezTo>
                  <a:pt x="15442" y="4120"/>
                  <a:pt x="15445" y="4027"/>
                  <a:pt x="15328" y="3878"/>
                </a:cubicBezTo>
                <a:cubicBezTo>
                  <a:pt x="15250" y="3780"/>
                  <a:pt x="15202" y="3650"/>
                  <a:pt x="15187" y="3494"/>
                </a:cubicBezTo>
                <a:cubicBezTo>
                  <a:pt x="15164" y="3272"/>
                  <a:pt x="15100" y="3155"/>
                  <a:pt x="14983" y="3134"/>
                </a:cubicBezTo>
                <a:close/>
                <a:moveTo>
                  <a:pt x="11568" y="3242"/>
                </a:moveTo>
                <a:cubicBezTo>
                  <a:pt x="11447" y="3224"/>
                  <a:pt x="11447" y="3300"/>
                  <a:pt x="11568" y="3368"/>
                </a:cubicBezTo>
                <a:cubicBezTo>
                  <a:pt x="11636" y="3407"/>
                  <a:pt x="11753" y="3434"/>
                  <a:pt x="11852" y="3434"/>
                </a:cubicBezTo>
                <a:cubicBezTo>
                  <a:pt x="11945" y="3434"/>
                  <a:pt x="12035" y="3448"/>
                  <a:pt x="12053" y="3465"/>
                </a:cubicBezTo>
                <a:cubicBezTo>
                  <a:pt x="12070" y="3482"/>
                  <a:pt x="12089" y="3598"/>
                  <a:pt x="12096" y="3722"/>
                </a:cubicBezTo>
                <a:cubicBezTo>
                  <a:pt x="12103" y="3855"/>
                  <a:pt x="12140" y="3978"/>
                  <a:pt x="12183" y="4019"/>
                </a:cubicBezTo>
                <a:cubicBezTo>
                  <a:pt x="12224" y="4057"/>
                  <a:pt x="12288" y="4089"/>
                  <a:pt x="12325" y="4089"/>
                </a:cubicBezTo>
                <a:cubicBezTo>
                  <a:pt x="12452" y="4089"/>
                  <a:pt x="12449" y="3997"/>
                  <a:pt x="12316" y="3827"/>
                </a:cubicBezTo>
                <a:cubicBezTo>
                  <a:pt x="12219" y="3703"/>
                  <a:pt x="12182" y="3606"/>
                  <a:pt x="12182" y="3472"/>
                </a:cubicBezTo>
                <a:lnTo>
                  <a:pt x="12182" y="3286"/>
                </a:lnTo>
                <a:lnTo>
                  <a:pt x="11910" y="3269"/>
                </a:lnTo>
                <a:cubicBezTo>
                  <a:pt x="11761" y="3260"/>
                  <a:pt x="11607" y="3248"/>
                  <a:pt x="11568" y="3242"/>
                </a:cubicBezTo>
                <a:close/>
                <a:moveTo>
                  <a:pt x="12903" y="3247"/>
                </a:moveTo>
                <a:cubicBezTo>
                  <a:pt x="12776" y="3247"/>
                  <a:pt x="12815" y="3381"/>
                  <a:pt x="13006" y="3601"/>
                </a:cubicBezTo>
                <a:cubicBezTo>
                  <a:pt x="13120" y="3733"/>
                  <a:pt x="13214" y="3856"/>
                  <a:pt x="13214" y="3874"/>
                </a:cubicBezTo>
                <a:cubicBezTo>
                  <a:pt x="13214" y="3893"/>
                  <a:pt x="13252" y="3956"/>
                  <a:pt x="13299" y="4016"/>
                </a:cubicBezTo>
                <a:lnTo>
                  <a:pt x="13383" y="4124"/>
                </a:lnTo>
                <a:lnTo>
                  <a:pt x="13478" y="3993"/>
                </a:lnTo>
                <a:cubicBezTo>
                  <a:pt x="13531" y="3922"/>
                  <a:pt x="13574" y="3847"/>
                  <a:pt x="13574" y="3826"/>
                </a:cubicBezTo>
                <a:cubicBezTo>
                  <a:pt x="13574" y="3805"/>
                  <a:pt x="13656" y="3687"/>
                  <a:pt x="13756" y="3563"/>
                </a:cubicBezTo>
                <a:cubicBezTo>
                  <a:pt x="13937" y="3338"/>
                  <a:pt x="13976" y="3247"/>
                  <a:pt x="13890" y="3247"/>
                </a:cubicBezTo>
                <a:cubicBezTo>
                  <a:pt x="13843" y="3247"/>
                  <a:pt x="13524" y="3623"/>
                  <a:pt x="13524" y="3678"/>
                </a:cubicBezTo>
                <a:cubicBezTo>
                  <a:pt x="13524" y="3694"/>
                  <a:pt x="13489" y="3724"/>
                  <a:pt x="13447" y="3746"/>
                </a:cubicBezTo>
                <a:cubicBezTo>
                  <a:pt x="13384" y="3777"/>
                  <a:pt x="13364" y="3773"/>
                  <a:pt x="13339" y="3726"/>
                </a:cubicBezTo>
                <a:cubicBezTo>
                  <a:pt x="13214" y="3490"/>
                  <a:pt x="12992" y="3247"/>
                  <a:pt x="12903" y="3247"/>
                </a:cubicBezTo>
                <a:close/>
                <a:moveTo>
                  <a:pt x="20003" y="4745"/>
                </a:moveTo>
                <a:cubicBezTo>
                  <a:pt x="19463" y="4745"/>
                  <a:pt x="19358" y="4752"/>
                  <a:pt x="19358" y="4791"/>
                </a:cubicBezTo>
                <a:cubicBezTo>
                  <a:pt x="19358" y="4831"/>
                  <a:pt x="19463" y="4839"/>
                  <a:pt x="20003" y="4839"/>
                </a:cubicBezTo>
                <a:cubicBezTo>
                  <a:pt x="20542" y="4839"/>
                  <a:pt x="20647" y="4831"/>
                  <a:pt x="20647" y="4791"/>
                </a:cubicBezTo>
                <a:cubicBezTo>
                  <a:pt x="20647" y="4752"/>
                  <a:pt x="20542" y="4745"/>
                  <a:pt x="20003" y="4745"/>
                </a:cubicBezTo>
                <a:close/>
                <a:moveTo>
                  <a:pt x="11737" y="5101"/>
                </a:moveTo>
                <a:cubicBezTo>
                  <a:pt x="11720" y="5109"/>
                  <a:pt x="11716" y="5127"/>
                  <a:pt x="11716" y="5159"/>
                </a:cubicBezTo>
                <a:cubicBezTo>
                  <a:pt x="11716" y="5237"/>
                  <a:pt x="11885" y="5307"/>
                  <a:pt x="12074" y="5307"/>
                </a:cubicBezTo>
                <a:cubicBezTo>
                  <a:pt x="12220" y="5307"/>
                  <a:pt x="12268" y="5367"/>
                  <a:pt x="12302" y="5597"/>
                </a:cubicBezTo>
                <a:cubicBezTo>
                  <a:pt x="12319" y="5713"/>
                  <a:pt x="12373" y="5849"/>
                  <a:pt x="12422" y="5899"/>
                </a:cubicBezTo>
                <a:cubicBezTo>
                  <a:pt x="12490" y="5969"/>
                  <a:pt x="12528" y="5983"/>
                  <a:pt x="12579" y="5957"/>
                </a:cubicBezTo>
                <a:cubicBezTo>
                  <a:pt x="12672" y="5911"/>
                  <a:pt x="12663" y="5857"/>
                  <a:pt x="12542" y="5728"/>
                </a:cubicBezTo>
                <a:cubicBezTo>
                  <a:pt x="12464" y="5643"/>
                  <a:pt x="12440" y="5559"/>
                  <a:pt x="12440" y="5371"/>
                </a:cubicBezTo>
                <a:lnTo>
                  <a:pt x="12440" y="5127"/>
                </a:lnTo>
                <a:lnTo>
                  <a:pt x="12194" y="5128"/>
                </a:lnTo>
                <a:cubicBezTo>
                  <a:pt x="12059" y="5129"/>
                  <a:pt x="11897" y="5119"/>
                  <a:pt x="11833" y="5107"/>
                </a:cubicBezTo>
                <a:cubicBezTo>
                  <a:pt x="11784" y="5097"/>
                  <a:pt x="11754" y="5094"/>
                  <a:pt x="11737" y="5101"/>
                </a:cubicBezTo>
                <a:close/>
                <a:moveTo>
                  <a:pt x="13280" y="6563"/>
                </a:moveTo>
                <a:cubicBezTo>
                  <a:pt x="10161" y="6570"/>
                  <a:pt x="9884" y="6575"/>
                  <a:pt x="9869" y="6623"/>
                </a:cubicBezTo>
                <a:cubicBezTo>
                  <a:pt x="9859" y="6652"/>
                  <a:pt x="9890" y="6679"/>
                  <a:pt x="9942" y="6685"/>
                </a:cubicBezTo>
                <a:cubicBezTo>
                  <a:pt x="10030" y="6695"/>
                  <a:pt x="16482" y="6695"/>
                  <a:pt x="16607" y="6685"/>
                </a:cubicBezTo>
                <a:cubicBezTo>
                  <a:pt x="16643" y="6682"/>
                  <a:pt x="16673" y="6652"/>
                  <a:pt x="16673" y="6617"/>
                </a:cubicBezTo>
                <a:cubicBezTo>
                  <a:pt x="16673" y="6555"/>
                  <a:pt x="16647" y="6555"/>
                  <a:pt x="13280" y="6563"/>
                </a:cubicBezTo>
                <a:close/>
                <a:moveTo>
                  <a:pt x="13656" y="8091"/>
                </a:moveTo>
                <a:cubicBezTo>
                  <a:pt x="13612" y="8065"/>
                  <a:pt x="13369" y="8237"/>
                  <a:pt x="13369" y="8296"/>
                </a:cubicBezTo>
                <a:cubicBezTo>
                  <a:pt x="13368" y="8317"/>
                  <a:pt x="13345" y="8360"/>
                  <a:pt x="13316" y="8390"/>
                </a:cubicBezTo>
                <a:cubicBezTo>
                  <a:pt x="13288" y="8419"/>
                  <a:pt x="13241" y="8483"/>
                  <a:pt x="13212" y="8533"/>
                </a:cubicBezTo>
                <a:cubicBezTo>
                  <a:pt x="13160" y="8620"/>
                  <a:pt x="13157" y="8622"/>
                  <a:pt x="13058" y="8568"/>
                </a:cubicBezTo>
                <a:cubicBezTo>
                  <a:pt x="13002" y="8537"/>
                  <a:pt x="12956" y="8490"/>
                  <a:pt x="12956" y="8462"/>
                </a:cubicBezTo>
                <a:cubicBezTo>
                  <a:pt x="12955" y="8382"/>
                  <a:pt x="12646" y="8079"/>
                  <a:pt x="12579" y="8092"/>
                </a:cubicBezTo>
                <a:cubicBezTo>
                  <a:pt x="12476" y="8113"/>
                  <a:pt x="12480" y="8227"/>
                  <a:pt x="12590" y="8338"/>
                </a:cubicBezTo>
                <a:cubicBezTo>
                  <a:pt x="12778" y="8529"/>
                  <a:pt x="13008" y="8847"/>
                  <a:pt x="13008" y="8916"/>
                </a:cubicBezTo>
                <a:cubicBezTo>
                  <a:pt x="13008" y="9022"/>
                  <a:pt x="13129" y="8929"/>
                  <a:pt x="13219" y="8754"/>
                </a:cubicBezTo>
                <a:cubicBezTo>
                  <a:pt x="13271" y="8652"/>
                  <a:pt x="13398" y="8466"/>
                  <a:pt x="13503" y="8341"/>
                </a:cubicBezTo>
                <a:cubicBezTo>
                  <a:pt x="13607" y="8216"/>
                  <a:pt x="13677" y="8104"/>
                  <a:pt x="13656" y="8091"/>
                </a:cubicBezTo>
                <a:close/>
                <a:moveTo>
                  <a:pt x="11570" y="8357"/>
                </a:moveTo>
                <a:cubicBezTo>
                  <a:pt x="11490" y="8354"/>
                  <a:pt x="11461" y="8400"/>
                  <a:pt x="11460" y="8512"/>
                </a:cubicBezTo>
                <a:cubicBezTo>
                  <a:pt x="11460" y="8574"/>
                  <a:pt x="11492" y="8624"/>
                  <a:pt x="11549" y="8645"/>
                </a:cubicBezTo>
                <a:cubicBezTo>
                  <a:pt x="11716" y="8704"/>
                  <a:pt x="11795" y="8669"/>
                  <a:pt x="11795" y="8537"/>
                </a:cubicBezTo>
                <a:cubicBezTo>
                  <a:pt x="11795" y="8437"/>
                  <a:pt x="11769" y="8407"/>
                  <a:pt x="11666" y="8376"/>
                </a:cubicBezTo>
                <a:cubicBezTo>
                  <a:pt x="11627" y="8364"/>
                  <a:pt x="11596" y="8358"/>
                  <a:pt x="11570" y="8357"/>
                </a:cubicBezTo>
                <a:close/>
                <a:moveTo>
                  <a:pt x="19978" y="9739"/>
                </a:moveTo>
                <a:cubicBezTo>
                  <a:pt x="19404" y="9739"/>
                  <a:pt x="19313" y="9745"/>
                  <a:pt x="19338" y="9785"/>
                </a:cubicBezTo>
                <a:cubicBezTo>
                  <a:pt x="19363" y="9823"/>
                  <a:pt x="19487" y="9833"/>
                  <a:pt x="20008" y="9833"/>
                </a:cubicBezTo>
                <a:cubicBezTo>
                  <a:pt x="20542" y="9833"/>
                  <a:pt x="20647" y="9824"/>
                  <a:pt x="20647" y="9785"/>
                </a:cubicBezTo>
                <a:cubicBezTo>
                  <a:pt x="20647" y="9746"/>
                  <a:pt x="20539" y="9739"/>
                  <a:pt x="19978" y="9739"/>
                </a:cubicBezTo>
                <a:close/>
                <a:moveTo>
                  <a:pt x="12898" y="10114"/>
                </a:moveTo>
                <a:cubicBezTo>
                  <a:pt x="12846" y="10117"/>
                  <a:pt x="12800" y="10132"/>
                  <a:pt x="12800" y="10157"/>
                </a:cubicBezTo>
                <a:cubicBezTo>
                  <a:pt x="12800" y="10264"/>
                  <a:pt x="12867" y="10301"/>
                  <a:pt x="13055" y="10301"/>
                </a:cubicBezTo>
                <a:cubicBezTo>
                  <a:pt x="13314" y="10301"/>
                  <a:pt x="13369" y="10345"/>
                  <a:pt x="13369" y="10553"/>
                </a:cubicBezTo>
                <a:cubicBezTo>
                  <a:pt x="13369" y="10714"/>
                  <a:pt x="13454" y="10904"/>
                  <a:pt x="13553" y="10964"/>
                </a:cubicBezTo>
                <a:cubicBezTo>
                  <a:pt x="13692" y="11047"/>
                  <a:pt x="13761" y="10896"/>
                  <a:pt x="13646" y="10763"/>
                </a:cubicBezTo>
                <a:cubicBezTo>
                  <a:pt x="13594" y="10702"/>
                  <a:pt x="13548" y="10560"/>
                  <a:pt x="13534" y="10418"/>
                </a:cubicBezTo>
                <a:lnTo>
                  <a:pt x="13510" y="10175"/>
                </a:lnTo>
                <a:lnTo>
                  <a:pt x="13288" y="10175"/>
                </a:lnTo>
                <a:cubicBezTo>
                  <a:pt x="13166" y="10175"/>
                  <a:pt x="13050" y="10162"/>
                  <a:pt x="13032" y="10145"/>
                </a:cubicBezTo>
                <a:cubicBezTo>
                  <a:pt x="13008" y="10121"/>
                  <a:pt x="12950" y="10111"/>
                  <a:pt x="12898" y="10114"/>
                </a:cubicBezTo>
                <a:close/>
                <a:moveTo>
                  <a:pt x="11709" y="10406"/>
                </a:moveTo>
                <a:cubicBezTo>
                  <a:pt x="11662" y="10419"/>
                  <a:pt x="11633" y="10459"/>
                  <a:pt x="11624" y="10524"/>
                </a:cubicBezTo>
                <a:cubicBezTo>
                  <a:pt x="11612" y="10614"/>
                  <a:pt x="11633" y="10649"/>
                  <a:pt x="11725" y="10688"/>
                </a:cubicBezTo>
                <a:cubicBezTo>
                  <a:pt x="11887" y="10756"/>
                  <a:pt x="11898" y="10753"/>
                  <a:pt x="11966" y="10620"/>
                </a:cubicBezTo>
                <a:cubicBezTo>
                  <a:pt x="12020" y="10514"/>
                  <a:pt x="12015" y="10499"/>
                  <a:pt x="11910" y="10449"/>
                </a:cubicBezTo>
                <a:cubicBezTo>
                  <a:pt x="11823" y="10409"/>
                  <a:pt x="11757" y="10394"/>
                  <a:pt x="11709" y="10406"/>
                </a:cubicBezTo>
                <a:close/>
                <a:moveTo>
                  <a:pt x="10995" y="11425"/>
                </a:moveTo>
                <a:lnTo>
                  <a:pt x="10995" y="11503"/>
                </a:lnTo>
                <a:lnTo>
                  <a:pt x="10995" y="11581"/>
                </a:lnTo>
                <a:lnTo>
                  <a:pt x="14376" y="11581"/>
                </a:lnTo>
                <a:cubicBezTo>
                  <a:pt x="17648" y="11581"/>
                  <a:pt x="17756" y="11578"/>
                  <a:pt x="17756" y="11522"/>
                </a:cubicBezTo>
                <a:cubicBezTo>
                  <a:pt x="17756" y="11481"/>
                  <a:pt x="17707" y="11457"/>
                  <a:pt x="17595" y="11444"/>
                </a:cubicBezTo>
                <a:cubicBezTo>
                  <a:pt x="17507" y="11433"/>
                  <a:pt x="15985" y="11425"/>
                  <a:pt x="14214" y="11425"/>
                </a:cubicBezTo>
                <a:lnTo>
                  <a:pt x="10995" y="11425"/>
                </a:lnTo>
                <a:close/>
                <a:moveTo>
                  <a:pt x="15213" y="12619"/>
                </a:moveTo>
                <a:cubicBezTo>
                  <a:pt x="15060" y="12643"/>
                  <a:pt x="14882" y="12799"/>
                  <a:pt x="14838" y="12983"/>
                </a:cubicBezTo>
                <a:cubicBezTo>
                  <a:pt x="14804" y="13124"/>
                  <a:pt x="14839" y="13153"/>
                  <a:pt x="15119" y="13208"/>
                </a:cubicBezTo>
                <a:cubicBezTo>
                  <a:pt x="15325" y="13250"/>
                  <a:pt x="15354" y="13267"/>
                  <a:pt x="15429" y="13408"/>
                </a:cubicBezTo>
                <a:cubicBezTo>
                  <a:pt x="15474" y="13493"/>
                  <a:pt x="15530" y="13580"/>
                  <a:pt x="15553" y="13602"/>
                </a:cubicBezTo>
                <a:cubicBezTo>
                  <a:pt x="15708" y="13747"/>
                  <a:pt x="15761" y="13509"/>
                  <a:pt x="15612" y="13336"/>
                </a:cubicBezTo>
                <a:cubicBezTo>
                  <a:pt x="15571" y="13289"/>
                  <a:pt x="15537" y="13190"/>
                  <a:pt x="15537" y="13116"/>
                </a:cubicBezTo>
                <a:cubicBezTo>
                  <a:pt x="15537" y="12945"/>
                  <a:pt x="15440" y="12702"/>
                  <a:pt x="15350" y="12643"/>
                </a:cubicBezTo>
                <a:cubicBezTo>
                  <a:pt x="15311" y="12618"/>
                  <a:pt x="15264" y="12611"/>
                  <a:pt x="15213" y="12619"/>
                </a:cubicBezTo>
                <a:close/>
                <a:moveTo>
                  <a:pt x="13620" y="12681"/>
                </a:moveTo>
                <a:cubicBezTo>
                  <a:pt x="13600" y="12682"/>
                  <a:pt x="13579" y="12689"/>
                  <a:pt x="13553" y="12702"/>
                </a:cubicBezTo>
                <a:cubicBezTo>
                  <a:pt x="13453" y="12753"/>
                  <a:pt x="13449" y="12824"/>
                  <a:pt x="13543" y="12889"/>
                </a:cubicBezTo>
                <a:cubicBezTo>
                  <a:pt x="13652" y="12965"/>
                  <a:pt x="13885" y="13388"/>
                  <a:pt x="13885" y="13510"/>
                </a:cubicBezTo>
                <a:cubicBezTo>
                  <a:pt x="13885" y="13570"/>
                  <a:pt x="13899" y="13611"/>
                  <a:pt x="13918" y="13599"/>
                </a:cubicBezTo>
                <a:cubicBezTo>
                  <a:pt x="13989" y="13556"/>
                  <a:pt x="13935" y="13135"/>
                  <a:pt x="13834" y="12947"/>
                </a:cubicBezTo>
                <a:cubicBezTo>
                  <a:pt x="13726" y="12747"/>
                  <a:pt x="13679" y="12680"/>
                  <a:pt x="13620" y="12681"/>
                </a:cubicBezTo>
                <a:close/>
                <a:moveTo>
                  <a:pt x="12183" y="12994"/>
                </a:moveTo>
                <a:cubicBezTo>
                  <a:pt x="12145" y="13007"/>
                  <a:pt x="12122" y="13045"/>
                  <a:pt x="12103" y="13111"/>
                </a:cubicBezTo>
                <a:cubicBezTo>
                  <a:pt x="12074" y="13214"/>
                  <a:pt x="12085" y="13247"/>
                  <a:pt x="12162" y="13283"/>
                </a:cubicBezTo>
                <a:cubicBezTo>
                  <a:pt x="12319" y="13356"/>
                  <a:pt x="12411" y="13325"/>
                  <a:pt x="12429" y="13193"/>
                </a:cubicBezTo>
                <a:cubicBezTo>
                  <a:pt x="12441" y="13105"/>
                  <a:pt x="12421" y="13062"/>
                  <a:pt x="12352" y="13030"/>
                </a:cubicBezTo>
                <a:cubicBezTo>
                  <a:pt x="12275" y="12995"/>
                  <a:pt x="12222" y="12982"/>
                  <a:pt x="12183" y="12994"/>
                </a:cubicBezTo>
                <a:close/>
                <a:moveTo>
                  <a:pt x="14230" y="15020"/>
                </a:moveTo>
                <a:cubicBezTo>
                  <a:pt x="14130" y="15008"/>
                  <a:pt x="14108" y="15133"/>
                  <a:pt x="14193" y="15225"/>
                </a:cubicBezTo>
                <a:cubicBezTo>
                  <a:pt x="14308" y="15350"/>
                  <a:pt x="14505" y="15744"/>
                  <a:pt x="14505" y="15848"/>
                </a:cubicBezTo>
                <a:cubicBezTo>
                  <a:pt x="14505" y="15910"/>
                  <a:pt x="14519" y="15952"/>
                  <a:pt x="14536" y="15941"/>
                </a:cubicBezTo>
                <a:cubicBezTo>
                  <a:pt x="14554" y="15930"/>
                  <a:pt x="14567" y="15805"/>
                  <a:pt x="14564" y="15663"/>
                </a:cubicBezTo>
                <a:cubicBezTo>
                  <a:pt x="14559" y="15371"/>
                  <a:pt x="14386" y="15038"/>
                  <a:pt x="14230" y="15020"/>
                </a:cubicBezTo>
                <a:close/>
                <a:moveTo>
                  <a:pt x="15823" y="15046"/>
                </a:moveTo>
                <a:cubicBezTo>
                  <a:pt x="15781" y="15032"/>
                  <a:pt x="15743" y="15046"/>
                  <a:pt x="15743" y="15100"/>
                </a:cubicBezTo>
                <a:cubicBezTo>
                  <a:pt x="15743" y="15174"/>
                  <a:pt x="15562" y="15459"/>
                  <a:pt x="15378" y="15675"/>
                </a:cubicBezTo>
                <a:cubicBezTo>
                  <a:pt x="15295" y="15773"/>
                  <a:pt x="15227" y="15868"/>
                  <a:pt x="15227" y="15886"/>
                </a:cubicBezTo>
                <a:cubicBezTo>
                  <a:pt x="15227" y="15941"/>
                  <a:pt x="15301" y="15922"/>
                  <a:pt x="15377" y="15849"/>
                </a:cubicBezTo>
                <a:cubicBezTo>
                  <a:pt x="15545" y="15686"/>
                  <a:pt x="15692" y="15499"/>
                  <a:pt x="15692" y="15448"/>
                </a:cubicBezTo>
                <a:cubicBezTo>
                  <a:pt x="15692" y="15309"/>
                  <a:pt x="15811" y="15370"/>
                  <a:pt x="15981" y="15596"/>
                </a:cubicBezTo>
                <a:cubicBezTo>
                  <a:pt x="16197" y="15883"/>
                  <a:pt x="16242" y="15921"/>
                  <a:pt x="16340" y="15898"/>
                </a:cubicBezTo>
                <a:cubicBezTo>
                  <a:pt x="16453" y="15872"/>
                  <a:pt x="16433" y="15822"/>
                  <a:pt x="16191" y="15539"/>
                </a:cubicBezTo>
                <a:cubicBezTo>
                  <a:pt x="16067" y="15396"/>
                  <a:pt x="15949" y="15226"/>
                  <a:pt x="15929" y="15162"/>
                </a:cubicBezTo>
                <a:cubicBezTo>
                  <a:pt x="15911" y="15102"/>
                  <a:pt x="15865" y="15060"/>
                  <a:pt x="15823" y="15046"/>
                </a:cubicBezTo>
                <a:close/>
                <a:moveTo>
                  <a:pt x="12858" y="15322"/>
                </a:moveTo>
                <a:cubicBezTo>
                  <a:pt x="12801" y="15329"/>
                  <a:pt x="12748" y="15366"/>
                  <a:pt x="12725" y="15440"/>
                </a:cubicBezTo>
                <a:cubicBezTo>
                  <a:pt x="12695" y="15537"/>
                  <a:pt x="12707" y="15564"/>
                  <a:pt x="12806" y="15609"/>
                </a:cubicBezTo>
                <a:cubicBezTo>
                  <a:pt x="12970" y="15684"/>
                  <a:pt x="13058" y="15652"/>
                  <a:pt x="13058" y="15516"/>
                </a:cubicBezTo>
                <a:cubicBezTo>
                  <a:pt x="13058" y="15384"/>
                  <a:pt x="12953" y="15310"/>
                  <a:pt x="12858" y="15322"/>
                </a:cubicBezTo>
                <a:close/>
                <a:moveTo>
                  <a:pt x="10477" y="16605"/>
                </a:moveTo>
                <a:lnTo>
                  <a:pt x="10477" y="16678"/>
                </a:lnTo>
                <a:cubicBezTo>
                  <a:pt x="10477" y="16718"/>
                  <a:pt x="10494" y="16761"/>
                  <a:pt x="10514" y="16773"/>
                </a:cubicBezTo>
                <a:cubicBezTo>
                  <a:pt x="10556" y="16798"/>
                  <a:pt x="16702" y="16796"/>
                  <a:pt x="17020" y="16771"/>
                </a:cubicBezTo>
                <a:cubicBezTo>
                  <a:pt x="17208" y="16755"/>
                  <a:pt x="17240" y="16742"/>
                  <a:pt x="17240" y="16679"/>
                </a:cubicBezTo>
                <a:lnTo>
                  <a:pt x="17240" y="16605"/>
                </a:lnTo>
                <a:lnTo>
                  <a:pt x="13858" y="16605"/>
                </a:lnTo>
                <a:lnTo>
                  <a:pt x="10477" y="16605"/>
                </a:lnTo>
                <a:close/>
                <a:moveTo>
                  <a:pt x="14817" y="18027"/>
                </a:moveTo>
                <a:cubicBezTo>
                  <a:pt x="14790" y="18017"/>
                  <a:pt x="14742" y="18038"/>
                  <a:pt x="14711" y="18074"/>
                </a:cubicBezTo>
                <a:cubicBezTo>
                  <a:pt x="14665" y="18125"/>
                  <a:pt x="14672" y="18159"/>
                  <a:pt x="14747" y="18238"/>
                </a:cubicBezTo>
                <a:cubicBezTo>
                  <a:pt x="14800" y="18293"/>
                  <a:pt x="14871" y="18394"/>
                  <a:pt x="14904" y="18463"/>
                </a:cubicBezTo>
                <a:cubicBezTo>
                  <a:pt x="14937" y="18531"/>
                  <a:pt x="15007" y="18672"/>
                  <a:pt x="15058" y="18775"/>
                </a:cubicBezTo>
                <a:lnTo>
                  <a:pt x="15150" y="18962"/>
                </a:lnTo>
                <a:lnTo>
                  <a:pt x="15166" y="18811"/>
                </a:lnTo>
                <a:cubicBezTo>
                  <a:pt x="15189" y="18593"/>
                  <a:pt x="14960" y="18081"/>
                  <a:pt x="14817" y="18027"/>
                </a:cubicBezTo>
                <a:close/>
                <a:moveTo>
                  <a:pt x="13393" y="18353"/>
                </a:moveTo>
                <a:cubicBezTo>
                  <a:pt x="13302" y="18353"/>
                  <a:pt x="13266" y="18376"/>
                  <a:pt x="13238" y="18453"/>
                </a:cubicBezTo>
                <a:cubicBezTo>
                  <a:pt x="13207" y="18537"/>
                  <a:pt x="13223" y="18564"/>
                  <a:pt x="13341" y="18625"/>
                </a:cubicBezTo>
                <a:cubicBezTo>
                  <a:pt x="13509" y="18712"/>
                  <a:pt x="13553" y="18701"/>
                  <a:pt x="13599" y="18554"/>
                </a:cubicBezTo>
                <a:cubicBezTo>
                  <a:pt x="13639" y="18424"/>
                  <a:pt x="13568" y="18353"/>
                  <a:pt x="13393" y="18353"/>
                </a:cubicBezTo>
                <a:close/>
                <a:moveTo>
                  <a:pt x="11979" y="18361"/>
                </a:moveTo>
                <a:cubicBezTo>
                  <a:pt x="11871" y="18344"/>
                  <a:pt x="11792" y="18385"/>
                  <a:pt x="11777" y="18476"/>
                </a:cubicBezTo>
                <a:cubicBezTo>
                  <a:pt x="11764" y="18559"/>
                  <a:pt x="11787" y="18596"/>
                  <a:pt x="11878" y="18638"/>
                </a:cubicBezTo>
                <a:cubicBezTo>
                  <a:pt x="12024" y="18704"/>
                  <a:pt x="12054" y="18694"/>
                  <a:pt x="12131" y="18553"/>
                </a:cubicBezTo>
                <a:cubicBezTo>
                  <a:pt x="12184" y="18456"/>
                  <a:pt x="12180" y="18437"/>
                  <a:pt x="12096" y="18398"/>
                </a:cubicBezTo>
                <a:cubicBezTo>
                  <a:pt x="12055" y="18379"/>
                  <a:pt x="12016" y="18367"/>
                  <a:pt x="11979" y="18361"/>
                </a:cubicBezTo>
                <a:close/>
                <a:moveTo>
                  <a:pt x="5025" y="19823"/>
                </a:moveTo>
                <a:cubicBezTo>
                  <a:pt x="4953" y="19848"/>
                  <a:pt x="4981" y="19996"/>
                  <a:pt x="5093" y="20484"/>
                </a:cubicBezTo>
                <a:cubicBezTo>
                  <a:pt x="5109" y="20554"/>
                  <a:pt x="5094" y="20620"/>
                  <a:pt x="5056" y="20648"/>
                </a:cubicBezTo>
                <a:cubicBezTo>
                  <a:pt x="4974" y="20708"/>
                  <a:pt x="4676" y="20708"/>
                  <a:pt x="4594" y="20648"/>
                </a:cubicBezTo>
                <a:cubicBezTo>
                  <a:pt x="4539" y="20608"/>
                  <a:pt x="4512" y="20608"/>
                  <a:pt x="4375" y="20651"/>
                </a:cubicBezTo>
                <a:cubicBezTo>
                  <a:pt x="4203" y="20705"/>
                  <a:pt x="3878" y="20686"/>
                  <a:pt x="3848" y="20622"/>
                </a:cubicBezTo>
                <a:cubicBezTo>
                  <a:pt x="3839" y="20601"/>
                  <a:pt x="3804" y="20433"/>
                  <a:pt x="3773" y="20247"/>
                </a:cubicBezTo>
                <a:cubicBezTo>
                  <a:pt x="3710" y="19869"/>
                  <a:pt x="3683" y="19820"/>
                  <a:pt x="3583" y="19906"/>
                </a:cubicBezTo>
                <a:cubicBezTo>
                  <a:pt x="3533" y="19949"/>
                  <a:pt x="3528" y="19998"/>
                  <a:pt x="3562" y="20088"/>
                </a:cubicBezTo>
                <a:cubicBezTo>
                  <a:pt x="3588" y="20156"/>
                  <a:pt x="3611" y="20311"/>
                  <a:pt x="3611" y="20435"/>
                </a:cubicBezTo>
                <a:cubicBezTo>
                  <a:pt x="3612" y="20651"/>
                  <a:pt x="3679" y="20809"/>
                  <a:pt x="3791" y="20858"/>
                </a:cubicBezTo>
                <a:cubicBezTo>
                  <a:pt x="3873" y="20894"/>
                  <a:pt x="4324" y="20885"/>
                  <a:pt x="4363" y="20847"/>
                </a:cubicBezTo>
                <a:cubicBezTo>
                  <a:pt x="4387" y="20823"/>
                  <a:pt x="4413" y="20823"/>
                  <a:pt x="4453" y="20847"/>
                </a:cubicBezTo>
                <a:cubicBezTo>
                  <a:pt x="4484" y="20866"/>
                  <a:pt x="4645" y="20881"/>
                  <a:pt x="4810" y="20881"/>
                </a:cubicBezTo>
                <a:cubicBezTo>
                  <a:pt x="5094" y="20881"/>
                  <a:pt x="5117" y="20876"/>
                  <a:pt x="5213" y="20780"/>
                </a:cubicBezTo>
                <a:cubicBezTo>
                  <a:pt x="5326" y="20668"/>
                  <a:pt x="5344" y="20487"/>
                  <a:pt x="5260" y="20319"/>
                </a:cubicBezTo>
                <a:cubicBezTo>
                  <a:pt x="5230" y="20259"/>
                  <a:pt x="5207" y="20129"/>
                  <a:pt x="5208" y="20029"/>
                </a:cubicBezTo>
                <a:cubicBezTo>
                  <a:pt x="5209" y="19894"/>
                  <a:pt x="5189" y="19844"/>
                  <a:pt x="5129" y="19830"/>
                </a:cubicBezTo>
                <a:cubicBezTo>
                  <a:pt x="5083" y="19819"/>
                  <a:pt x="5049" y="19814"/>
                  <a:pt x="5025" y="19823"/>
                </a:cubicBezTo>
                <a:close/>
                <a:moveTo>
                  <a:pt x="20658" y="19858"/>
                </a:moveTo>
                <a:cubicBezTo>
                  <a:pt x="20552" y="19837"/>
                  <a:pt x="20251" y="20055"/>
                  <a:pt x="20212" y="20180"/>
                </a:cubicBezTo>
                <a:cubicBezTo>
                  <a:pt x="20167" y="20324"/>
                  <a:pt x="20268" y="20424"/>
                  <a:pt x="20498" y="20464"/>
                </a:cubicBezTo>
                <a:cubicBezTo>
                  <a:pt x="20657" y="20491"/>
                  <a:pt x="20841" y="20624"/>
                  <a:pt x="20850" y="20719"/>
                </a:cubicBezTo>
                <a:cubicBezTo>
                  <a:pt x="20852" y="20741"/>
                  <a:pt x="20892" y="20794"/>
                  <a:pt x="20939" y="20837"/>
                </a:cubicBezTo>
                <a:cubicBezTo>
                  <a:pt x="21017" y="20909"/>
                  <a:pt x="21027" y="20911"/>
                  <a:pt x="21092" y="20859"/>
                </a:cubicBezTo>
                <a:cubicBezTo>
                  <a:pt x="21182" y="20787"/>
                  <a:pt x="21181" y="20779"/>
                  <a:pt x="21066" y="20624"/>
                </a:cubicBezTo>
                <a:cubicBezTo>
                  <a:pt x="21012" y="20551"/>
                  <a:pt x="20952" y="20393"/>
                  <a:pt x="20933" y="20273"/>
                </a:cubicBezTo>
                <a:cubicBezTo>
                  <a:pt x="20900" y="20057"/>
                  <a:pt x="20786" y="19884"/>
                  <a:pt x="20658" y="19858"/>
                </a:cubicBezTo>
                <a:close/>
                <a:moveTo>
                  <a:pt x="3048" y="19867"/>
                </a:moveTo>
                <a:cubicBezTo>
                  <a:pt x="3020" y="19865"/>
                  <a:pt x="2995" y="19867"/>
                  <a:pt x="2979" y="19873"/>
                </a:cubicBezTo>
                <a:cubicBezTo>
                  <a:pt x="2944" y="19887"/>
                  <a:pt x="2869" y="19898"/>
                  <a:pt x="2813" y="19898"/>
                </a:cubicBezTo>
                <a:cubicBezTo>
                  <a:pt x="2695" y="19898"/>
                  <a:pt x="2639" y="20003"/>
                  <a:pt x="2738" y="20040"/>
                </a:cubicBezTo>
                <a:cubicBezTo>
                  <a:pt x="2880" y="20093"/>
                  <a:pt x="3248" y="20020"/>
                  <a:pt x="3250" y="19939"/>
                </a:cubicBezTo>
                <a:cubicBezTo>
                  <a:pt x="3252" y="19908"/>
                  <a:pt x="3134" y="19872"/>
                  <a:pt x="3048" y="19867"/>
                </a:cubicBezTo>
                <a:close/>
                <a:moveTo>
                  <a:pt x="14855" y="19921"/>
                </a:moveTo>
                <a:cubicBezTo>
                  <a:pt x="14832" y="19925"/>
                  <a:pt x="14801" y="19945"/>
                  <a:pt x="14747" y="19984"/>
                </a:cubicBezTo>
                <a:cubicBezTo>
                  <a:pt x="14606" y="20087"/>
                  <a:pt x="14475" y="20093"/>
                  <a:pt x="14319" y="20004"/>
                </a:cubicBezTo>
                <a:cubicBezTo>
                  <a:pt x="14101" y="19880"/>
                  <a:pt x="13996" y="20026"/>
                  <a:pt x="14153" y="20233"/>
                </a:cubicBezTo>
                <a:cubicBezTo>
                  <a:pt x="14209" y="20306"/>
                  <a:pt x="14275" y="20391"/>
                  <a:pt x="14301" y="20420"/>
                </a:cubicBezTo>
                <a:cubicBezTo>
                  <a:pt x="14327" y="20450"/>
                  <a:pt x="14350" y="20491"/>
                  <a:pt x="14350" y="20510"/>
                </a:cubicBezTo>
                <a:cubicBezTo>
                  <a:pt x="14350" y="20529"/>
                  <a:pt x="14386" y="20622"/>
                  <a:pt x="14432" y="20717"/>
                </a:cubicBezTo>
                <a:cubicBezTo>
                  <a:pt x="14545" y="20951"/>
                  <a:pt x="14619" y="20875"/>
                  <a:pt x="14577" y="20568"/>
                </a:cubicBezTo>
                <a:cubicBezTo>
                  <a:pt x="14538" y="20286"/>
                  <a:pt x="14590" y="20242"/>
                  <a:pt x="14946" y="20253"/>
                </a:cubicBezTo>
                <a:cubicBezTo>
                  <a:pt x="15160" y="20259"/>
                  <a:pt x="15180" y="20254"/>
                  <a:pt x="15260" y="20153"/>
                </a:cubicBezTo>
                <a:cubicBezTo>
                  <a:pt x="15353" y="20035"/>
                  <a:pt x="15321" y="19907"/>
                  <a:pt x="15214" y="19971"/>
                </a:cubicBezTo>
                <a:cubicBezTo>
                  <a:pt x="15126" y="20025"/>
                  <a:pt x="14982" y="20016"/>
                  <a:pt x="14920" y="19953"/>
                </a:cubicBezTo>
                <a:cubicBezTo>
                  <a:pt x="14895" y="19928"/>
                  <a:pt x="14879" y="19916"/>
                  <a:pt x="14855" y="19921"/>
                </a:cubicBezTo>
                <a:close/>
                <a:moveTo>
                  <a:pt x="5644" y="19922"/>
                </a:moveTo>
                <a:cubicBezTo>
                  <a:pt x="5625" y="19927"/>
                  <a:pt x="5601" y="19940"/>
                  <a:pt x="5574" y="19960"/>
                </a:cubicBezTo>
                <a:cubicBezTo>
                  <a:pt x="5524" y="19996"/>
                  <a:pt x="5525" y="20098"/>
                  <a:pt x="5577" y="20444"/>
                </a:cubicBezTo>
                <a:cubicBezTo>
                  <a:pt x="5637" y="20839"/>
                  <a:pt x="5650" y="20874"/>
                  <a:pt x="5717" y="20816"/>
                </a:cubicBezTo>
                <a:cubicBezTo>
                  <a:pt x="5799" y="20745"/>
                  <a:pt x="5817" y="20424"/>
                  <a:pt x="5755" y="20104"/>
                </a:cubicBezTo>
                <a:cubicBezTo>
                  <a:pt x="5727" y="19956"/>
                  <a:pt x="5701" y="19905"/>
                  <a:pt x="5644" y="19922"/>
                </a:cubicBezTo>
                <a:close/>
                <a:moveTo>
                  <a:pt x="71" y="19934"/>
                </a:moveTo>
                <a:cubicBezTo>
                  <a:pt x="-34" y="19959"/>
                  <a:pt x="-20" y="20129"/>
                  <a:pt x="99" y="20278"/>
                </a:cubicBezTo>
                <a:cubicBezTo>
                  <a:pt x="260" y="20479"/>
                  <a:pt x="358" y="20670"/>
                  <a:pt x="359" y="20784"/>
                </a:cubicBezTo>
                <a:cubicBezTo>
                  <a:pt x="359" y="20874"/>
                  <a:pt x="371" y="20884"/>
                  <a:pt x="437" y="20850"/>
                </a:cubicBezTo>
                <a:cubicBezTo>
                  <a:pt x="480" y="20829"/>
                  <a:pt x="514" y="20769"/>
                  <a:pt x="514" y="20717"/>
                </a:cubicBezTo>
                <a:cubicBezTo>
                  <a:pt x="514" y="20575"/>
                  <a:pt x="406" y="20215"/>
                  <a:pt x="354" y="20181"/>
                </a:cubicBezTo>
                <a:cubicBezTo>
                  <a:pt x="328" y="20165"/>
                  <a:pt x="308" y="20132"/>
                  <a:pt x="308" y="20109"/>
                </a:cubicBezTo>
                <a:cubicBezTo>
                  <a:pt x="308" y="20035"/>
                  <a:pt x="148" y="19917"/>
                  <a:pt x="71" y="19934"/>
                </a:cubicBezTo>
                <a:close/>
                <a:moveTo>
                  <a:pt x="9518" y="19934"/>
                </a:moveTo>
                <a:cubicBezTo>
                  <a:pt x="9484" y="19930"/>
                  <a:pt x="9459" y="19941"/>
                  <a:pt x="9422" y="19963"/>
                </a:cubicBezTo>
                <a:cubicBezTo>
                  <a:pt x="9378" y="19990"/>
                  <a:pt x="9342" y="20016"/>
                  <a:pt x="9342" y="20021"/>
                </a:cubicBezTo>
                <a:cubicBezTo>
                  <a:pt x="9342" y="20025"/>
                  <a:pt x="9432" y="20140"/>
                  <a:pt x="9541" y="20276"/>
                </a:cubicBezTo>
                <a:cubicBezTo>
                  <a:pt x="9650" y="20412"/>
                  <a:pt x="9769" y="20603"/>
                  <a:pt x="9806" y="20701"/>
                </a:cubicBezTo>
                <a:cubicBezTo>
                  <a:pt x="9903" y="20958"/>
                  <a:pt x="9981" y="20892"/>
                  <a:pt x="9949" y="20580"/>
                </a:cubicBezTo>
                <a:cubicBezTo>
                  <a:pt x="9924" y="20342"/>
                  <a:pt x="9931" y="20315"/>
                  <a:pt x="10024" y="20285"/>
                </a:cubicBezTo>
                <a:cubicBezTo>
                  <a:pt x="10127" y="20252"/>
                  <a:pt x="10271" y="20081"/>
                  <a:pt x="10271" y="19993"/>
                </a:cubicBezTo>
                <a:cubicBezTo>
                  <a:pt x="10271" y="19926"/>
                  <a:pt x="10150" y="19933"/>
                  <a:pt x="10039" y="20007"/>
                </a:cubicBezTo>
                <a:cubicBezTo>
                  <a:pt x="9919" y="20087"/>
                  <a:pt x="9878" y="20087"/>
                  <a:pt x="9673" y="19992"/>
                </a:cubicBezTo>
                <a:cubicBezTo>
                  <a:pt x="9597" y="19957"/>
                  <a:pt x="9552" y="19938"/>
                  <a:pt x="9518" y="19934"/>
                </a:cubicBezTo>
                <a:close/>
                <a:moveTo>
                  <a:pt x="8058" y="19935"/>
                </a:moveTo>
                <a:cubicBezTo>
                  <a:pt x="8023" y="19929"/>
                  <a:pt x="7997" y="19934"/>
                  <a:pt x="7969" y="19948"/>
                </a:cubicBezTo>
                <a:cubicBezTo>
                  <a:pt x="7871" y="19997"/>
                  <a:pt x="7878" y="20090"/>
                  <a:pt x="7988" y="20189"/>
                </a:cubicBezTo>
                <a:cubicBezTo>
                  <a:pt x="8179" y="20361"/>
                  <a:pt x="8360" y="20655"/>
                  <a:pt x="8361" y="20798"/>
                </a:cubicBezTo>
                <a:cubicBezTo>
                  <a:pt x="8361" y="20855"/>
                  <a:pt x="8384" y="20881"/>
                  <a:pt x="8425" y="20873"/>
                </a:cubicBezTo>
                <a:cubicBezTo>
                  <a:pt x="8472" y="20863"/>
                  <a:pt x="8487" y="20784"/>
                  <a:pt x="8476" y="20589"/>
                </a:cubicBezTo>
                <a:cubicBezTo>
                  <a:pt x="8464" y="20365"/>
                  <a:pt x="8475" y="20316"/>
                  <a:pt x="8542" y="20300"/>
                </a:cubicBezTo>
                <a:cubicBezTo>
                  <a:pt x="8632" y="20279"/>
                  <a:pt x="8826" y="20070"/>
                  <a:pt x="8826" y="19993"/>
                </a:cubicBezTo>
                <a:cubicBezTo>
                  <a:pt x="8826" y="19928"/>
                  <a:pt x="8724" y="19933"/>
                  <a:pt x="8568" y="20007"/>
                </a:cubicBezTo>
                <a:cubicBezTo>
                  <a:pt x="8402" y="20086"/>
                  <a:pt x="8381" y="20086"/>
                  <a:pt x="8195" y="19991"/>
                </a:cubicBezTo>
                <a:cubicBezTo>
                  <a:pt x="8135" y="19960"/>
                  <a:pt x="8092" y="19942"/>
                  <a:pt x="8058" y="19935"/>
                </a:cubicBezTo>
                <a:close/>
                <a:moveTo>
                  <a:pt x="17283" y="19954"/>
                </a:moveTo>
                <a:cubicBezTo>
                  <a:pt x="17247" y="19954"/>
                  <a:pt x="17240" y="19983"/>
                  <a:pt x="17240" y="20064"/>
                </a:cubicBezTo>
                <a:cubicBezTo>
                  <a:pt x="17240" y="20179"/>
                  <a:pt x="17256" y="20193"/>
                  <a:pt x="17412" y="20224"/>
                </a:cubicBezTo>
                <a:cubicBezTo>
                  <a:pt x="17507" y="20243"/>
                  <a:pt x="17640" y="20254"/>
                  <a:pt x="17709" y="20250"/>
                </a:cubicBezTo>
                <a:cubicBezTo>
                  <a:pt x="17826" y="20242"/>
                  <a:pt x="17836" y="20252"/>
                  <a:pt x="17848" y="20413"/>
                </a:cubicBezTo>
                <a:cubicBezTo>
                  <a:pt x="17866" y="20646"/>
                  <a:pt x="17890" y="20701"/>
                  <a:pt x="18026" y="20806"/>
                </a:cubicBezTo>
                <a:lnTo>
                  <a:pt x="18144" y="20897"/>
                </a:lnTo>
                <a:lnTo>
                  <a:pt x="18160" y="20777"/>
                </a:lnTo>
                <a:cubicBezTo>
                  <a:pt x="18170" y="20701"/>
                  <a:pt x="18136" y="20604"/>
                  <a:pt x="18064" y="20512"/>
                </a:cubicBezTo>
                <a:cubicBezTo>
                  <a:pt x="17975" y="20397"/>
                  <a:pt x="17956" y="20330"/>
                  <a:pt x="17977" y="20189"/>
                </a:cubicBezTo>
                <a:lnTo>
                  <a:pt x="18003" y="20012"/>
                </a:lnTo>
                <a:lnTo>
                  <a:pt x="17712" y="20001"/>
                </a:lnTo>
                <a:cubicBezTo>
                  <a:pt x="17552" y="19994"/>
                  <a:pt x="17380" y="19976"/>
                  <a:pt x="17330" y="19963"/>
                </a:cubicBezTo>
                <a:cubicBezTo>
                  <a:pt x="17311" y="19957"/>
                  <a:pt x="17296" y="19954"/>
                  <a:pt x="17283" y="19954"/>
                </a:cubicBezTo>
                <a:close/>
                <a:moveTo>
                  <a:pt x="19673" y="19963"/>
                </a:moveTo>
                <a:cubicBezTo>
                  <a:pt x="19631" y="19947"/>
                  <a:pt x="19503" y="20089"/>
                  <a:pt x="19286" y="20392"/>
                </a:cubicBezTo>
                <a:cubicBezTo>
                  <a:pt x="19239" y="20458"/>
                  <a:pt x="19174" y="20507"/>
                  <a:pt x="19143" y="20500"/>
                </a:cubicBezTo>
                <a:cubicBezTo>
                  <a:pt x="19112" y="20494"/>
                  <a:pt x="19053" y="20427"/>
                  <a:pt x="19011" y="20352"/>
                </a:cubicBezTo>
                <a:cubicBezTo>
                  <a:pt x="18922" y="20194"/>
                  <a:pt x="18706" y="19976"/>
                  <a:pt x="18638" y="19976"/>
                </a:cubicBezTo>
                <a:cubicBezTo>
                  <a:pt x="18612" y="19976"/>
                  <a:pt x="18575" y="20020"/>
                  <a:pt x="18556" y="20073"/>
                </a:cubicBezTo>
                <a:cubicBezTo>
                  <a:pt x="18530" y="20146"/>
                  <a:pt x="18546" y="20193"/>
                  <a:pt x="18622" y="20255"/>
                </a:cubicBezTo>
                <a:cubicBezTo>
                  <a:pt x="18766" y="20372"/>
                  <a:pt x="18995" y="20651"/>
                  <a:pt x="18995" y="20709"/>
                </a:cubicBezTo>
                <a:cubicBezTo>
                  <a:pt x="18995" y="20736"/>
                  <a:pt x="19024" y="20786"/>
                  <a:pt x="19060" y="20820"/>
                </a:cubicBezTo>
                <a:cubicBezTo>
                  <a:pt x="19141" y="20899"/>
                  <a:pt x="19202" y="20899"/>
                  <a:pt x="19202" y="20821"/>
                </a:cubicBezTo>
                <a:cubicBezTo>
                  <a:pt x="19202" y="20788"/>
                  <a:pt x="19225" y="20751"/>
                  <a:pt x="19253" y="20741"/>
                </a:cubicBezTo>
                <a:cubicBezTo>
                  <a:pt x="19281" y="20730"/>
                  <a:pt x="19305" y="20696"/>
                  <a:pt x="19305" y="20665"/>
                </a:cubicBezTo>
                <a:cubicBezTo>
                  <a:pt x="19305" y="20596"/>
                  <a:pt x="19470" y="20370"/>
                  <a:pt x="19614" y="20241"/>
                </a:cubicBezTo>
                <a:cubicBezTo>
                  <a:pt x="19721" y="20145"/>
                  <a:pt x="19754" y="19993"/>
                  <a:pt x="19673" y="19963"/>
                </a:cubicBezTo>
                <a:close/>
                <a:moveTo>
                  <a:pt x="10942" y="19974"/>
                </a:moveTo>
                <a:cubicBezTo>
                  <a:pt x="10887" y="19964"/>
                  <a:pt x="10860" y="19988"/>
                  <a:pt x="10848" y="20060"/>
                </a:cubicBezTo>
                <a:cubicBezTo>
                  <a:pt x="10830" y="20172"/>
                  <a:pt x="10938" y="20224"/>
                  <a:pt x="11253" y="20256"/>
                </a:cubicBezTo>
                <a:cubicBezTo>
                  <a:pt x="11430" y="20274"/>
                  <a:pt x="11433" y="20277"/>
                  <a:pt x="11470" y="20459"/>
                </a:cubicBezTo>
                <a:cubicBezTo>
                  <a:pt x="11492" y="20562"/>
                  <a:pt x="11545" y="20692"/>
                  <a:pt x="11589" y="20748"/>
                </a:cubicBezTo>
                <a:cubicBezTo>
                  <a:pt x="11697" y="20886"/>
                  <a:pt x="11819" y="20883"/>
                  <a:pt x="11819" y="20743"/>
                </a:cubicBezTo>
                <a:cubicBezTo>
                  <a:pt x="11819" y="20684"/>
                  <a:pt x="11800" y="20627"/>
                  <a:pt x="11774" y="20617"/>
                </a:cubicBezTo>
                <a:cubicBezTo>
                  <a:pt x="11748" y="20608"/>
                  <a:pt x="11686" y="20523"/>
                  <a:pt x="11638" y="20430"/>
                </a:cubicBezTo>
                <a:cubicBezTo>
                  <a:pt x="11557" y="20275"/>
                  <a:pt x="11559" y="20193"/>
                  <a:pt x="11643" y="20060"/>
                </a:cubicBezTo>
                <a:cubicBezTo>
                  <a:pt x="11667" y="20022"/>
                  <a:pt x="11611" y="20011"/>
                  <a:pt x="11347" y="20001"/>
                </a:cubicBezTo>
                <a:cubicBezTo>
                  <a:pt x="11167" y="19994"/>
                  <a:pt x="10985" y="19982"/>
                  <a:pt x="10942" y="19974"/>
                </a:cubicBezTo>
                <a:close/>
                <a:moveTo>
                  <a:pt x="16211" y="20163"/>
                </a:moveTo>
                <a:cubicBezTo>
                  <a:pt x="16131" y="20163"/>
                  <a:pt x="16105" y="20184"/>
                  <a:pt x="16105" y="20244"/>
                </a:cubicBezTo>
                <a:cubicBezTo>
                  <a:pt x="16105" y="20347"/>
                  <a:pt x="16278" y="20337"/>
                  <a:pt x="16302" y="20234"/>
                </a:cubicBezTo>
                <a:cubicBezTo>
                  <a:pt x="16315" y="20181"/>
                  <a:pt x="16293" y="20163"/>
                  <a:pt x="16211" y="20163"/>
                </a:cubicBezTo>
                <a:close/>
                <a:moveTo>
                  <a:pt x="2970" y="20230"/>
                </a:moveTo>
                <a:cubicBezTo>
                  <a:pt x="2907" y="20224"/>
                  <a:pt x="2846" y="20250"/>
                  <a:pt x="2799" y="20311"/>
                </a:cubicBezTo>
                <a:cubicBezTo>
                  <a:pt x="2697" y="20443"/>
                  <a:pt x="2716" y="20559"/>
                  <a:pt x="2843" y="20580"/>
                </a:cubicBezTo>
                <a:cubicBezTo>
                  <a:pt x="3044" y="20611"/>
                  <a:pt x="2918" y="20678"/>
                  <a:pt x="2639" y="20688"/>
                </a:cubicBezTo>
                <a:cubicBezTo>
                  <a:pt x="2412" y="20696"/>
                  <a:pt x="2343" y="20714"/>
                  <a:pt x="2191" y="20806"/>
                </a:cubicBezTo>
                <a:cubicBezTo>
                  <a:pt x="1956" y="20948"/>
                  <a:pt x="1951" y="21049"/>
                  <a:pt x="2179" y="21098"/>
                </a:cubicBezTo>
                <a:cubicBezTo>
                  <a:pt x="2339" y="21133"/>
                  <a:pt x="2342" y="21136"/>
                  <a:pt x="2247" y="21179"/>
                </a:cubicBezTo>
                <a:cubicBezTo>
                  <a:pt x="2128" y="21233"/>
                  <a:pt x="1440" y="21242"/>
                  <a:pt x="1286" y="21192"/>
                </a:cubicBezTo>
                <a:cubicBezTo>
                  <a:pt x="1212" y="21168"/>
                  <a:pt x="1185" y="21126"/>
                  <a:pt x="1183" y="21029"/>
                </a:cubicBezTo>
                <a:lnTo>
                  <a:pt x="1182" y="20897"/>
                </a:lnTo>
                <a:lnTo>
                  <a:pt x="1079" y="21030"/>
                </a:lnTo>
                <a:cubicBezTo>
                  <a:pt x="984" y="21152"/>
                  <a:pt x="982" y="21169"/>
                  <a:pt x="1054" y="21254"/>
                </a:cubicBezTo>
                <a:cubicBezTo>
                  <a:pt x="1098" y="21305"/>
                  <a:pt x="1175" y="21361"/>
                  <a:pt x="1225" y="21379"/>
                </a:cubicBezTo>
                <a:cubicBezTo>
                  <a:pt x="1376" y="21432"/>
                  <a:pt x="1879" y="21417"/>
                  <a:pt x="2126" y="21353"/>
                </a:cubicBezTo>
                <a:cubicBezTo>
                  <a:pt x="2337" y="21299"/>
                  <a:pt x="2632" y="21131"/>
                  <a:pt x="2632" y="21067"/>
                </a:cubicBezTo>
                <a:cubicBezTo>
                  <a:pt x="2632" y="21051"/>
                  <a:pt x="2561" y="21017"/>
                  <a:pt x="2475" y="20990"/>
                </a:cubicBezTo>
                <a:cubicBezTo>
                  <a:pt x="2262" y="20923"/>
                  <a:pt x="2326" y="20881"/>
                  <a:pt x="2639" y="20881"/>
                </a:cubicBezTo>
                <a:cubicBezTo>
                  <a:pt x="3110" y="20881"/>
                  <a:pt x="3307" y="20748"/>
                  <a:pt x="3226" y="20481"/>
                </a:cubicBezTo>
                <a:cubicBezTo>
                  <a:pt x="3181" y="20331"/>
                  <a:pt x="3074" y="20238"/>
                  <a:pt x="2970" y="20230"/>
                </a:cubicBezTo>
                <a:close/>
                <a:moveTo>
                  <a:pt x="13240" y="20319"/>
                </a:moveTo>
                <a:cubicBezTo>
                  <a:pt x="12792" y="20319"/>
                  <a:pt x="12698" y="20328"/>
                  <a:pt x="12698" y="20367"/>
                </a:cubicBezTo>
                <a:cubicBezTo>
                  <a:pt x="12698" y="20405"/>
                  <a:pt x="12792" y="20413"/>
                  <a:pt x="13240" y="20413"/>
                </a:cubicBezTo>
                <a:cubicBezTo>
                  <a:pt x="13687" y="20413"/>
                  <a:pt x="13782" y="20405"/>
                  <a:pt x="13782" y="20367"/>
                </a:cubicBezTo>
                <a:cubicBezTo>
                  <a:pt x="13782" y="20328"/>
                  <a:pt x="13687" y="20319"/>
                  <a:pt x="13240" y="20319"/>
                </a:cubicBezTo>
                <a:close/>
                <a:moveTo>
                  <a:pt x="6792" y="20377"/>
                </a:moveTo>
                <a:cubicBezTo>
                  <a:pt x="6721" y="20374"/>
                  <a:pt x="6643" y="20407"/>
                  <a:pt x="6583" y="20480"/>
                </a:cubicBezTo>
                <a:cubicBezTo>
                  <a:pt x="6452" y="20639"/>
                  <a:pt x="6478" y="20747"/>
                  <a:pt x="6658" y="20803"/>
                </a:cubicBezTo>
                <a:cubicBezTo>
                  <a:pt x="6743" y="20830"/>
                  <a:pt x="6813" y="20856"/>
                  <a:pt x="6813" y="20862"/>
                </a:cubicBezTo>
                <a:cubicBezTo>
                  <a:pt x="6813" y="20900"/>
                  <a:pt x="6369" y="21039"/>
                  <a:pt x="6196" y="21056"/>
                </a:cubicBezTo>
                <a:cubicBezTo>
                  <a:pt x="5943" y="21080"/>
                  <a:pt x="5933" y="21113"/>
                  <a:pt x="6154" y="21194"/>
                </a:cubicBezTo>
                <a:cubicBezTo>
                  <a:pt x="6368" y="21273"/>
                  <a:pt x="6389" y="21272"/>
                  <a:pt x="6616" y="21178"/>
                </a:cubicBezTo>
                <a:cubicBezTo>
                  <a:pt x="6753" y="21122"/>
                  <a:pt x="6835" y="21053"/>
                  <a:pt x="6913" y="20927"/>
                </a:cubicBezTo>
                <a:cubicBezTo>
                  <a:pt x="7034" y="20731"/>
                  <a:pt x="7041" y="20666"/>
                  <a:pt x="6965" y="20499"/>
                </a:cubicBezTo>
                <a:cubicBezTo>
                  <a:pt x="6929" y="20422"/>
                  <a:pt x="6863" y="20381"/>
                  <a:pt x="6792" y="20377"/>
                </a:cubicBezTo>
                <a:close/>
                <a:moveTo>
                  <a:pt x="16208" y="20445"/>
                </a:moveTo>
                <a:cubicBezTo>
                  <a:pt x="15924" y="20445"/>
                  <a:pt x="15684" y="20458"/>
                  <a:pt x="15666" y="20475"/>
                </a:cubicBezTo>
                <a:cubicBezTo>
                  <a:pt x="15645" y="20495"/>
                  <a:pt x="15839" y="20507"/>
                  <a:pt x="16208" y="20507"/>
                </a:cubicBezTo>
                <a:cubicBezTo>
                  <a:pt x="16577" y="20507"/>
                  <a:pt x="16771" y="20495"/>
                  <a:pt x="16750" y="20475"/>
                </a:cubicBezTo>
                <a:cubicBezTo>
                  <a:pt x="16732" y="20458"/>
                  <a:pt x="16492" y="20445"/>
                  <a:pt x="16208" y="20445"/>
                </a:cubicBezTo>
                <a:close/>
                <a:moveTo>
                  <a:pt x="13111" y="20555"/>
                </a:moveTo>
                <a:cubicBezTo>
                  <a:pt x="12926" y="20562"/>
                  <a:pt x="12757" y="20567"/>
                  <a:pt x="12736" y="20568"/>
                </a:cubicBezTo>
                <a:cubicBezTo>
                  <a:pt x="12715" y="20568"/>
                  <a:pt x="12698" y="20583"/>
                  <a:pt x="12698" y="20601"/>
                </a:cubicBezTo>
                <a:cubicBezTo>
                  <a:pt x="12698" y="20619"/>
                  <a:pt x="12913" y="20632"/>
                  <a:pt x="13240" y="20632"/>
                </a:cubicBezTo>
                <a:cubicBezTo>
                  <a:pt x="13538" y="20632"/>
                  <a:pt x="13782" y="20619"/>
                  <a:pt x="13782" y="20604"/>
                </a:cubicBezTo>
                <a:cubicBezTo>
                  <a:pt x="13782" y="20563"/>
                  <a:pt x="13491" y="20542"/>
                  <a:pt x="13111" y="20555"/>
                </a:cubicBezTo>
                <a:close/>
                <a:moveTo>
                  <a:pt x="16180" y="20646"/>
                </a:moveTo>
                <a:cubicBezTo>
                  <a:pt x="16130" y="20648"/>
                  <a:pt x="16105" y="20675"/>
                  <a:pt x="16105" y="20730"/>
                </a:cubicBezTo>
                <a:cubicBezTo>
                  <a:pt x="16105" y="20767"/>
                  <a:pt x="16142" y="20788"/>
                  <a:pt x="16208" y="20788"/>
                </a:cubicBezTo>
                <a:cubicBezTo>
                  <a:pt x="16328" y="20788"/>
                  <a:pt x="16354" y="20680"/>
                  <a:pt x="16239" y="20653"/>
                </a:cubicBezTo>
                <a:cubicBezTo>
                  <a:pt x="16217" y="20648"/>
                  <a:pt x="16197" y="20645"/>
                  <a:pt x="16180" y="20646"/>
                </a:cubicBezTo>
                <a:close/>
                <a:moveTo>
                  <a:pt x="4382" y="21100"/>
                </a:moveTo>
                <a:cubicBezTo>
                  <a:pt x="4293" y="21100"/>
                  <a:pt x="4283" y="21209"/>
                  <a:pt x="4368" y="21247"/>
                </a:cubicBezTo>
                <a:cubicBezTo>
                  <a:pt x="4488" y="21300"/>
                  <a:pt x="4538" y="21298"/>
                  <a:pt x="4577" y="21236"/>
                </a:cubicBezTo>
                <a:cubicBezTo>
                  <a:pt x="4607" y="21189"/>
                  <a:pt x="4479" y="21100"/>
                  <a:pt x="4382" y="21100"/>
                </a:cubicBezTo>
                <a:close/>
                <a:moveTo>
                  <a:pt x="1804" y="21505"/>
                </a:moveTo>
                <a:cubicBezTo>
                  <a:pt x="1588" y="21505"/>
                  <a:pt x="1478" y="21544"/>
                  <a:pt x="1500" y="21600"/>
                </a:cubicBezTo>
                <a:lnTo>
                  <a:pt x="1975" y="21600"/>
                </a:lnTo>
                <a:cubicBezTo>
                  <a:pt x="1976" y="21589"/>
                  <a:pt x="1980" y="21579"/>
                  <a:pt x="1975" y="21567"/>
                </a:cubicBezTo>
                <a:cubicBezTo>
                  <a:pt x="1956" y="21525"/>
                  <a:pt x="1904" y="21505"/>
                  <a:pt x="1804" y="21505"/>
                </a:cubicBez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8" name="تجميع"/>
          <p:cNvGrpSpPr/>
          <p:nvPr/>
        </p:nvGrpSpPr>
        <p:grpSpPr>
          <a:xfrm>
            <a:off x="1796520" y="7582883"/>
            <a:ext cx="3544884" cy="3942179"/>
            <a:chOff x="0" y="0"/>
            <a:chExt cx="3544883" cy="3942177"/>
          </a:xfrm>
        </p:grpSpPr>
        <p:sp>
          <p:nvSpPr>
            <p:cNvPr id="2646" name="مستطيل مستدير الزوايا"/>
            <p:cNvSpPr/>
            <p:nvPr/>
          </p:nvSpPr>
          <p:spPr>
            <a:xfrm>
              <a:off x="0" y="631681"/>
              <a:ext cx="2561314" cy="33104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4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16871" y="0"/>
              <a:ext cx="2128013" cy="212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2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4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2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72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2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72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72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2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72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73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2732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2730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31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33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73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3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18781900" y="9919113"/>
            <a:ext cx="2440051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737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8" name="IMG_4523.png" descr="IMG_4523.png"/>
          <p:cNvPicPr>
            <a:picLocks noChangeAspect="1"/>
          </p:cNvPicPr>
          <p:nvPr/>
        </p:nvPicPr>
        <p:blipFill>
          <a:blip r:embed="rId11">
            <a:extLst/>
          </a:blip>
          <a:srcRect l="0" t="56389" r="2453" b="28647"/>
          <a:stretch>
            <a:fillRect/>
          </a:stretch>
        </p:blipFill>
        <p:spPr>
          <a:xfrm>
            <a:off x="3179899" y="3029625"/>
            <a:ext cx="20333732" cy="217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8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75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75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74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74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7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4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4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4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4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74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4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4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2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5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5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3" name="Google Shape;1046;p43"/>
          <p:cNvGrpSpPr/>
          <p:nvPr/>
        </p:nvGrpSpPr>
        <p:grpSpPr>
          <a:xfrm>
            <a:off x="22041335" y="11305000"/>
            <a:ext cx="1760901" cy="1536787"/>
            <a:chOff x="0" y="0"/>
            <a:chExt cx="1760900" cy="1536786"/>
          </a:xfrm>
        </p:grpSpPr>
        <p:sp>
          <p:nvSpPr>
            <p:cNvPr id="2760" name="Google Shape;1047;p43"/>
            <p:cNvSpPr/>
            <p:nvPr/>
          </p:nvSpPr>
          <p:spPr>
            <a:xfrm>
              <a:off x="181877" y="0"/>
              <a:ext cx="1578260" cy="1053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048;p43"/>
            <p:cNvSpPr/>
            <p:nvPr/>
          </p:nvSpPr>
          <p:spPr>
            <a:xfrm>
              <a:off x="0" y="1433995"/>
              <a:ext cx="1760901" cy="10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049;p43"/>
            <p:cNvSpPr/>
            <p:nvPr/>
          </p:nvSpPr>
          <p:spPr>
            <a:xfrm>
              <a:off x="504153" y="1375152"/>
              <a:ext cx="282229" cy="11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050;p43"/>
            <p:cNvSpPr/>
            <p:nvPr/>
          </p:nvSpPr>
          <p:spPr>
            <a:xfrm>
              <a:off x="503794" y="1319575"/>
              <a:ext cx="282588" cy="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51;p43"/>
            <p:cNvSpPr/>
            <p:nvPr/>
          </p:nvSpPr>
          <p:spPr>
            <a:xfrm>
              <a:off x="786011" y="1375152"/>
              <a:ext cx="103161" cy="11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52;p43"/>
            <p:cNvSpPr/>
            <p:nvPr/>
          </p:nvSpPr>
          <p:spPr>
            <a:xfrm>
              <a:off x="786011" y="1375152"/>
              <a:ext cx="103161" cy="11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53;p43"/>
            <p:cNvSpPr/>
            <p:nvPr/>
          </p:nvSpPr>
          <p:spPr>
            <a:xfrm>
              <a:off x="754052" y="1319575"/>
              <a:ext cx="135120" cy="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54;p43"/>
            <p:cNvSpPr/>
            <p:nvPr/>
          </p:nvSpPr>
          <p:spPr>
            <a:xfrm>
              <a:off x="754052" y="1319575"/>
              <a:ext cx="135120" cy="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55;p43"/>
            <p:cNvSpPr/>
            <p:nvPr/>
          </p:nvSpPr>
          <p:spPr>
            <a:xfrm>
              <a:off x="586244" y="401722"/>
              <a:ext cx="124580" cy="13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56;p43"/>
            <p:cNvSpPr/>
            <p:nvPr/>
          </p:nvSpPr>
          <p:spPr>
            <a:xfrm>
              <a:off x="586244" y="401722"/>
              <a:ext cx="124580" cy="13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57;p43"/>
            <p:cNvSpPr/>
            <p:nvPr/>
          </p:nvSpPr>
          <p:spPr>
            <a:xfrm>
              <a:off x="654169" y="401722"/>
              <a:ext cx="267322" cy="47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58;p43"/>
            <p:cNvSpPr/>
            <p:nvPr/>
          </p:nvSpPr>
          <p:spPr>
            <a:xfrm>
              <a:off x="656706" y="404988"/>
              <a:ext cx="209219" cy="34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59;p43"/>
            <p:cNvSpPr/>
            <p:nvPr/>
          </p:nvSpPr>
          <p:spPr>
            <a:xfrm>
              <a:off x="470016" y="511416"/>
              <a:ext cx="419156" cy="808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60;p43"/>
            <p:cNvSpPr/>
            <p:nvPr/>
          </p:nvSpPr>
          <p:spPr>
            <a:xfrm>
              <a:off x="488898" y="1196444"/>
              <a:ext cx="109336" cy="9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61;p43"/>
            <p:cNvSpPr/>
            <p:nvPr/>
          </p:nvSpPr>
          <p:spPr>
            <a:xfrm>
              <a:off x="626554" y="692290"/>
              <a:ext cx="139847" cy="13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62;p43"/>
            <p:cNvSpPr/>
            <p:nvPr/>
          </p:nvSpPr>
          <p:spPr>
            <a:xfrm>
              <a:off x="304746" y="461284"/>
              <a:ext cx="504513" cy="33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63;p43"/>
            <p:cNvSpPr/>
            <p:nvPr/>
          </p:nvSpPr>
          <p:spPr>
            <a:xfrm>
              <a:off x="312379" y="737697"/>
              <a:ext cx="84988" cy="3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64;p43"/>
            <p:cNvSpPr/>
            <p:nvPr/>
          </p:nvSpPr>
          <p:spPr>
            <a:xfrm>
              <a:off x="384289" y="677405"/>
              <a:ext cx="63199" cy="2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65;p43"/>
            <p:cNvSpPr/>
            <p:nvPr/>
          </p:nvSpPr>
          <p:spPr>
            <a:xfrm>
              <a:off x="600410" y="921849"/>
              <a:ext cx="288762" cy="39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66;p43"/>
            <p:cNvSpPr/>
            <p:nvPr/>
          </p:nvSpPr>
          <p:spPr>
            <a:xfrm>
              <a:off x="678135" y="376656"/>
              <a:ext cx="123861" cy="18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67;p43"/>
            <p:cNvSpPr/>
            <p:nvPr/>
          </p:nvSpPr>
          <p:spPr>
            <a:xfrm>
              <a:off x="696657" y="415888"/>
              <a:ext cx="56307" cy="9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68;p43"/>
            <p:cNvSpPr/>
            <p:nvPr/>
          </p:nvSpPr>
          <p:spPr>
            <a:xfrm>
              <a:off x="509968" y="526671"/>
              <a:ext cx="135480" cy="3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69;p43"/>
            <p:cNvSpPr/>
            <p:nvPr/>
          </p:nvSpPr>
          <p:spPr>
            <a:xfrm>
              <a:off x="994140" y="1343552"/>
              <a:ext cx="70103" cy="86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70;p43"/>
            <p:cNvSpPr/>
            <p:nvPr/>
          </p:nvSpPr>
          <p:spPr>
            <a:xfrm>
              <a:off x="1011932" y="1343552"/>
              <a:ext cx="52311" cy="50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71;p43"/>
            <p:cNvSpPr/>
            <p:nvPr/>
          </p:nvSpPr>
          <p:spPr>
            <a:xfrm>
              <a:off x="970623" y="1412794"/>
              <a:ext cx="120762" cy="7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72;p43"/>
            <p:cNvSpPr/>
            <p:nvPr/>
          </p:nvSpPr>
          <p:spPr>
            <a:xfrm>
              <a:off x="994499" y="637813"/>
              <a:ext cx="195594" cy="75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73;p43"/>
            <p:cNvSpPr/>
            <p:nvPr/>
          </p:nvSpPr>
          <p:spPr>
            <a:xfrm>
              <a:off x="994499" y="637813"/>
              <a:ext cx="195594" cy="75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74;p43"/>
            <p:cNvSpPr/>
            <p:nvPr/>
          </p:nvSpPr>
          <p:spPr>
            <a:xfrm>
              <a:off x="1021743" y="711912"/>
              <a:ext cx="55658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75;p43"/>
            <p:cNvSpPr/>
            <p:nvPr/>
          </p:nvSpPr>
          <p:spPr>
            <a:xfrm>
              <a:off x="999955" y="1348637"/>
              <a:ext cx="75907" cy="45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76;p43"/>
            <p:cNvSpPr/>
            <p:nvPr/>
          </p:nvSpPr>
          <p:spPr>
            <a:xfrm>
              <a:off x="1030095" y="1429443"/>
              <a:ext cx="22396" cy="8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77;p43"/>
            <p:cNvSpPr/>
            <p:nvPr/>
          </p:nvSpPr>
          <p:spPr>
            <a:xfrm>
              <a:off x="1030187" y="1419284"/>
              <a:ext cx="16982" cy="12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78;p43"/>
            <p:cNvSpPr/>
            <p:nvPr/>
          </p:nvSpPr>
          <p:spPr>
            <a:xfrm>
              <a:off x="954548" y="1367159"/>
              <a:ext cx="38134" cy="82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79;p43"/>
            <p:cNvSpPr/>
            <p:nvPr/>
          </p:nvSpPr>
          <p:spPr>
            <a:xfrm>
              <a:off x="939530" y="1445254"/>
              <a:ext cx="119322" cy="4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80;p43"/>
            <p:cNvSpPr/>
            <p:nvPr/>
          </p:nvSpPr>
          <p:spPr>
            <a:xfrm>
              <a:off x="1052254" y="360311"/>
              <a:ext cx="231737" cy="194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81;p43"/>
            <p:cNvSpPr/>
            <p:nvPr/>
          </p:nvSpPr>
          <p:spPr>
            <a:xfrm>
              <a:off x="1036228" y="332806"/>
              <a:ext cx="112643" cy="157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82;p43"/>
            <p:cNvSpPr/>
            <p:nvPr/>
          </p:nvSpPr>
          <p:spPr>
            <a:xfrm>
              <a:off x="1041354" y="394448"/>
              <a:ext cx="74100" cy="96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83;p43"/>
            <p:cNvSpPr/>
            <p:nvPr/>
          </p:nvSpPr>
          <p:spPr>
            <a:xfrm>
              <a:off x="1255657" y="437677"/>
              <a:ext cx="53759" cy="44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84;p43"/>
            <p:cNvSpPr/>
            <p:nvPr/>
          </p:nvSpPr>
          <p:spPr>
            <a:xfrm>
              <a:off x="1271642" y="433321"/>
              <a:ext cx="72641" cy="3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85;p43"/>
            <p:cNvSpPr/>
            <p:nvPr/>
          </p:nvSpPr>
          <p:spPr>
            <a:xfrm>
              <a:off x="955637" y="1367159"/>
              <a:ext cx="37045" cy="4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86;p43"/>
            <p:cNvSpPr/>
            <p:nvPr/>
          </p:nvSpPr>
          <p:spPr>
            <a:xfrm>
              <a:off x="877542" y="331184"/>
              <a:ext cx="240819" cy="332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87;p43"/>
            <p:cNvSpPr/>
            <p:nvPr/>
          </p:nvSpPr>
          <p:spPr>
            <a:xfrm>
              <a:off x="893886" y="402440"/>
              <a:ext cx="27883" cy="8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88;p43"/>
            <p:cNvSpPr/>
            <p:nvPr/>
          </p:nvSpPr>
          <p:spPr>
            <a:xfrm>
              <a:off x="935297" y="250976"/>
              <a:ext cx="88114" cy="108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89;p43"/>
            <p:cNvSpPr/>
            <p:nvPr/>
          </p:nvSpPr>
          <p:spPr>
            <a:xfrm>
              <a:off x="987596" y="354497"/>
              <a:ext cx="14897" cy="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90;p43"/>
            <p:cNvSpPr/>
            <p:nvPr/>
          </p:nvSpPr>
          <p:spPr>
            <a:xfrm>
              <a:off x="1002492" y="351230"/>
              <a:ext cx="11630" cy="7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91;p43"/>
            <p:cNvSpPr/>
            <p:nvPr/>
          </p:nvSpPr>
          <p:spPr>
            <a:xfrm>
              <a:off x="933119" y="333797"/>
              <a:ext cx="62840" cy="43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92;p43"/>
            <p:cNvSpPr/>
            <p:nvPr/>
          </p:nvSpPr>
          <p:spPr>
            <a:xfrm>
              <a:off x="1003221" y="328712"/>
              <a:ext cx="28133" cy="45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93;p43"/>
            <p:cNvSpPr/>
            <p:nvPr/>
          </p:nvSpPr>
          <p:spPr>
            <a:xfrm>
              <a:off x="957521" y="265143"/>
              <a:ext cx="32624" cy="3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94;p43"/>
            <p:cNvSpPr/>
            <p:nvPr/>
          </p:nvSpPr>
          <p:spPr>
            <a:xfrm>
              <a:off x="925904" y="154447"/>
              <a:ext cx="105447" cy="13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95;p43"/>
            <p:cNvSpPr/>
            <p:nvPr/>
          </p:nvSpPr>
          <p:spPr>
            <a:xfrm>
              <a:off x="900988" y="167677"/>
              <a:ext cx="49897" cy="80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096;p43"/>
            <p:cNvSpPr/>
            <p:nvPr/>
          </p:nvSpPr>
          <p:spPr>
            <a:xfrm>
              <a:off x="897338" y="143547"/>
              <a:ext cx="123397" cy="39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097;p43"/>
            <p:cNvSpPr/>
            <p:nvPr/>
          </p:nvSpPr>
          <p:spPr>
            <a:xfrm>
              <a:off x="905816" y="128619"/>
              <a:ext cx="111470" cy="3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098;p43"/>
            <p:cNvSpPr/>
            <p:nvPr/>
          </p:nvSpPr>
          <p:spPr>
            <a:xfrm>
              <a:off x="910392" y="222317"/>
              <a:ext cx="39137" cy="3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099;p43"/>
            <p:cNvSpPr/>
            <p:nvPr/>
          </p:nvSpPr>
          <p:spPr>
            <a:xfrm>
              <a:off x="929852" y="646895"/>
              <a:ext cx="121673" cy="75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100;p43"/>
            <p:cNvSpPr/>
            <p:nvPr/>
          </p:nvSpPr>
          <p:spPr>
            <a:xfrm>
              <a:off x="929852" y="646895"/>
              <a:ext cx="121673" cy="75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101;p43"/>
            <p:cNvSpPr/>
            <p:nvPr/>
          </p:nvSpPr>
          <p:spPr>
            <a:xfrm>
              <a:off x="936745" y="1378418"/>
              <a:ext cx="82821" cy="24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102;p43"/>
            <p:cNvSpPr/>
            <p:nvPr/>
          </p:nvSpPr>
          <p:spPr>
            <a:xfrm>
              <a:off x="981234" y="209533"/>
              <a:ext cx="6801" cy="10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103;p43"/>
            <p:cNvSpPr/>
            <p:nvPr/>
          </p:nvSpPr>
          <p:spPr>
            <a:xfrm>
              <a:off x="1013320" y="205069"/>
              <a:ext cx="6678" cy="10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104;p43"/>
            <p:cNvSpPr/>
            <p:nvPr/>
          </p:nvSpPr>
          <p:spPr>
            <a:xfrm>
              <a:off x="1003221" y="213573"/>
              <a:ext cx="17075" cy="2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105;p43"/>
            <p:cNvSpPr/>
            <p:nvPr/>
          </p:nvSpPr>
          <p:spPr>
            <a:xfrm>
              <a:off x="978615" y="240904"/>
              <a:ext cx="21841" cy="8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106;p43"/>
            <p:cNvSpPr/>
            <p:nvPr/>
          </p:nvSpPr>
          <p:spPr>
            <a:xfrm>
              <a:off x="968209" y="194681"/>
              <a:ext cx="14673" cy="1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107;p43"/>
            <p:cNvSpPr/>
            <p:nvPr/>
          </p:nvSpPr>
          <p:spPr>
            <a:xfrm>
              <a:off x="1012117" y="187418"/>
              <a:ext cx="15316" cy="10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108;p43"/>
            <p:cNvSpPr/>
            <p:nvPr/>
          </p:nvSpPr>
          <p:spPr>
            <a:xfrm>
              <a:off x="994869" y="1442303"/>
              <a:ext cx="18614" cy="9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109;p43"/>
            <p:cNvSpPr/>
            <p:nvPr/>
          </p:nvSpPr>
          <p:spPr>
            <a:xfrm>
              <a:off x="994869" y="1434224"/>
              <a:ext cx="11313" cy="16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110;p43"/>
            <p:cNvSpPr/>
            <p:nvPr/>
          </p:nvSpPr>
          <p:spPr>
            <a:xfrm>
              <a:off x="790337" y="381011"/>
              <a:ext cx="115898" cy="251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111;p43"/>
            <p:cNvSpPr/>
            <p:nvPr/>
          </p:nvSpPr>
          <p:spPr>
            <a:xfrm>
              <a:off x="809618" y="355008"/>
              <a:ext cx="111297" cy="138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112;p43"/>
            <p:cNvSpPr/>
            <p:nvPr/>
          </p:nvSpPr>
          <p:spPr>
            <a:xfrm>
              <a:off x="869340" y="605844"/>
              <a:ext cx="43080" cy="37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113;p43"/>
            <p:cNvSpPr/>
            <p:nvPr/>
          </p:nvSpPr>
          <p:spPr>
            <a:xfrm>
              <a:off x="872827" y="637443"/>
              <a:ext cx="39223" cy="3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114;p43"/>
            <p:cNvSpPr/>
            <p:nvPr/>
          </p:nvSpPr>
          <p:spPr>
            <a:xfrm>
              <a:off x="1404943" y="248799"/>
              <a:ext cx="11260" cy="2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115;p43"/>
            <p:cNvSpPr/>
            <p:nvPr/>
          </p:nvSpPr>
          <p:spPr>
            <a:xfrm>
              <a:off x="1346830" y="188148"/>
              <a:ext cx="49763" cy="40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116;p43"/>
            <p:cNvSpPr/>
            <p:nvPr/>
          </p:nvSpPr>
          <p:spPr>
            <a:xfrm>
              <a:off x="1199362" y="288761"/>
              <a:ext cx="108595" cy="108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117;p43"/>
            <p:cNvSpPr/>
            <p:nvPr/>
          </p:nvSpPr>
          <p:spPr>
            <a:xfrm>
              <a:off x="1215246" y="196129"/>
              <a:ext cx="185702" cy="185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118;p43"/>
            <p:cNvSpPr/>
            <p:nvPr/>
          </p:nvSpPr>
          <p:spPr>
            <a:xfrm>
              <a:off x="1272361" y="229732"/>
              <a:ext cx="89387" cy="100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119;p43"/>
            <p:cNvSpPr/>
            <p:nvPr/>
          </p:nvSpPr>
          <p:spPr>
            <a:xfrm>
              <a:off x="1251473" y="278623"/>
              <a:ext cx="42513" cy="7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4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8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3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83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83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3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84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42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19407" t="3067" r="2632" b="86420"/>
          <a:stretch>
            <a:fillRect/>
          </a:stretch>
        </p:blipFill>
        <p:spPr>
          <a:xfrm>
            <a:off x="13346845" y="1688018"/>
            <a:ext cx="8893717" cy="83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3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88987" t="56389" r="2453" b="28647"/>
          <a:stretch>
            <a:fillRect/>
          </a:stretch>
        </p:blipFill>
        <p:spPr>
          <a:xfrm>
            <a:off x="21729493" y="3029625"/>
            <a:ext cx="1784138" cy="217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3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86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85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84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84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84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4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4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4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5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85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5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5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6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6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64" name="IMG_4586.png" descr="IMG_4586.png"/>
          <p:cNvPicPr>
            <a:picLocks noChangeAspect="1"/>
          </p:cNvPicPr>
          <p:nvPr/>
        </p:nvPicPr>
        <p:blipFill>
          <a:blip r:embed="rId29">
            <a:extLst/>
          </a:blip>
          <a:srcRect l="34041" t="8460" r="20927" b="38434"/>
          <a:stretch>
            <a:fillRect/>
          </a:stretch>
        </p:blipFill>
        <p:spPr>
          <a:xfrm>
            <a:off x="17505492" y="3890000"/>
            <a:ext cx="4523144" cy="76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93" fill="norm" stroke="1" extrusionOk="0">
                <a:moveTo>
                  <a:pt x="14840" y="2"/>
                </a:moveTo>
                <a:cubicBezTo>
                  <a:pt x="14811" y="5"/>
                  <a:pt x="14777" y="18"/>
                  <a:pt x="14719" y="41"/>
                </a:cubicBezTo>
                <a:cubicBezTo>
                  <a:pt x="14498" y="130"/>
                  <a:pt x="14361" y="341"/>
                  <a:pt x="14428" y="489"/>
                </a:cubicBezTo>
                <a:cubicBezTo>
                  <a:pt x="14454" y="546"/>
                  <a:pt x="14621" y="604"/>
                  <a:pt x="14814" y="621"/>
                </a:cubicBezTo>
                <a:cubicBezTo>
                  <a:pt x="14986" y="636"/>
                  <a:pt x="15037" y="670"/>
                  <a:pt x="15037" y="772"/>
                </a:cubicBezTo>
                <a:cubicBezTo>
                  <a:pt x="15037" y="806"/>
                  <a:pt x="15074" y="882"/>
                  <a:pt x="15120" y="940"/>
                </a:cubicBezTo>
                <a:cubicBezTo>
                  <a:pt x="15166" y="998"/>
                  <a:pt x="15218" y="1045"/>
                  <a:pt x="15236" y="1045"/>
                </a:cubicBezTo>
                <a:cubicBezTo>
                  <a:pt x="15253" y="1045"/>
                  <a:pt x="15291" y="1017"/>
                  <a:pt x="15321" y="982"/>
                </a:cubicBezTo>
                <a:cubicBezTo>
                  <a:pt x="15372" y="924"/>
                  <a:pt x="15372" y="913"/>
                  <a:pt x="15317" y="820"/>
                </a:cubicBezTo>
                <a:cubicBezTo>
                  <a:pt x="15285" y="765"/>
                  <a:pt x="15242" y="708"/>
                  <a:pt x="15222" y="693"/>
                </a:cubicBezTo>
                <a:cubicBezTo>
                  <a:pt x="15202" y="678"/>
                  <a:pt x="15169" y="559"/>
                  <a:pt x="15149" y="428"/>
                </a:cubicBezTo>
                <a:cubicBezTo>
                  <a:pt x="15107" y="158"/>
                  <a:pt x="15051" y="51"/>
                  <a:pt x="14931" y="14"/>
                </a:cubicBezTo>
                <a:cubicBezTo>
                  <a:pt x="14894" y="3"/>
                  <a:pt x="14870" y="-2"/>
                  <a:pt x="14840" y="2"/>
                </a:cubicBezTo>
                <a:close/>
                <a:moveTo>
                  <a:pt x="12986" y="47"/>
                </a:moveTo>
                <a:cubicBezTo>
                  <a:pt x="12953" y="44"/>
                  <a:pt x="12934" y="59"/>
                  <a:pt x="12912" y="93"/>
                </a:cubicBezTo>
                <a:cubicBezTo>
                  <a:pt x="12875" y="151"/>
                  <a:pt x="12900" y="228"/>
                  <a:pt x="12965" y="260"/>
                </a:cubicBezTo>
                <a:cubicBezTo>
                  <a:pt x="13069" y="311"/>
                  <a:pt x="13264" y="619"/>
                  <a:pt x="13315" y="814"/>
                </a:cubicBezTo>
                <a:cubicBezTo>
                  <a:pt x="13348" y="941"/>
                  <a:pt x="13365" y="967"/>
                  <a:pt x="13416" y="967"/>
                </a:cubicBezTo>
                <a:cubicBezTo>
                  <a:pt x="13503" y="967"/>
                  <a:pt x="13523" y="894"/>
                  <a:pt x="13478" y="748"/>
                </a:cubicBezTo>
                <a:cubicBezTo>
                  <a:pt x="13457" y="679"/>
                  <a:pt x="13431" y="579"/>
                  <a:pt x="13421" y="527"/>
                </a:cubicBezTo>
                <a:cubicBezTo>
                  <a:pt x="13404" y="433"/>
                  <a:pt x="13408" y="429"/>
                  <a:pt x="13569" y="338"/>
                </a:cubicBezTo>
                <a:cubicBezTo>
                  <a:pt x="13730" y="247"/>
                  <a:pt x="13797" y="157"/>
                  <a:pt x="13754" y="91"/>
                </a:cubicBezTo>
                <a:cubicBezTo>
                  <a:pt x="13725" y="46"/>
                  <a:pt x="13667" y="55"/>
                  <a:pt x="13561" y="121"/>
                </a:cubicBezTo>
                <a:cubicBezTo>
                  <a:pt x="13430" y="202"/>
                  <a:pt x="13306" y="199"/>
                  <a:pt x="13141" y="111"/>
                </a:cubicBezTo>
                <a:cubicBezTo>
                  <a:pt x="13065" y="69"/>
                  <a:pt x="13019" y="49"/>
                  <a:pt x="12986" y="47"/>
                </a:cubicBezTo>
                <a:close/>
                <a:moveTo>
                  <a:pt x="11522" y="61"/>
                </a:moveTo>
                <a:cubicBezTo>
                  <a:pt x="11465" y="56"/>
                  <a:pt x="11420" y="67"/>
                  <a:pt x="11416" y="96"/>
                </a:cubicBezTo>
                <a:cubicBezTo>
                  <a:pt x="11405" y="167"/>
                  <a:pt x="11422" y="198"/>
                  <a:pt x="11516" y="281"/>
                </a:cubicBezTo>
                <a:cubicBezTo>
                  <a:pt x="11569" y="328"/>
                  <a:pt x="11630" y="402"/>
                  <a:pt x="11650" y="445"/>
                </a:cubicBezTo>
                <a:cubicBezTo>
                  <a:pt x="11671" y="488"/>
                  <a:pt x="11710" y="542"/>
                  <a:pt x="11737" y="563"/>
                </a:cubicBezTo>
                <a:cubicBezTo>
                  <a:pt x="11764" y="584"/>
                  <a:pt x="11787" y="627"/>
                  <a:pt x="11787" y="658"/>
                </a:cubicBezTo>
                <a:cubicBezTo>
                  <a:pt x="11787" y="690"/>
                  <a:pt x="11818" y="775"/>
                  <a:pt x="11857" y="850"/>
                </a:cubicBezTo>
                <a:cubicBezTo>
                  <a:pt x="11929" y="991"/>
                  <a:pt x="11965" y="1016"/>
                  <a:pt x="12002" y="945"/>
                </a:cubicBezTo>
                <a:cubicBezTo>
                  <a:pt x="12029" y="896"/>
                  <a:pt x="11990" y="592"/>
                  <a:pt x="11953" y="564"/>
                </a:cubicBezTo>
                <a:cubicBezTo>
                  <a:pt x="11939" y="553"/>
                  <a:pt x="11918" y="516"/>
                  <a:pt x="11906" y="483"/>
                </a:cubicBezTo>
                <a:cubicBezTo>
                  <a:pt x="11886" y="427"/>
                  <a:pt x="11894" y="418"/>
                  <a:pt x="12048" y="362"/>
                </a:cubicBezTo>
                <a:cubicBezTo>
                  <a:pt x="12175" y="315"/>
                  <a:pt x="12221" y="285"/>
                  <a:pt x="12246" y="229"/>
                </a:cubicBezTo>
                <a:cubicBezTo>
                  <a:pt x="12265" y="190"/>
                  <a:pt x="12273" y="145"/>
                  <a:pt x="12265" y="130"/>
                </a:cubicBezTo>
                <a:cubicBezTo>
                  <a:pt x="12257" y="114"/>
                  <a:pt x="12244" y="88"/>
                  <a:pt x="12235" y="71"/>
                </a:cubicBezTo>
                <a:cubicBezTo>
                  <a:pt x="12223" y="48"/>
                  <a:pt x="12195" y="57"/>
                  <a:pt x="12116" y="111"/>
                </a:cubicBezTo>
                <a:cubicBezTo>
                  <a:pt x="11980" y="202"/>
                  <a:pt x="11840" y="205"/>
                  <a:pt x="11703" y="121"/>
                </a:cubicBezTo>
                <a:cubicBezTo>
                  <a:pt x="11648" y="87"/>
                  <a:pt x="11579" y="66"/>
                  <a:pt x="11522" y="61"/>
                </a:cubicBezTo>
                <a:close/>
                <a:moveTo>
                  <a:pt x="13915" y="2029"/>
                </a:moveTo>
                <a:cubicBezTo>
                  <a:pt x="10719" y="2029"/>
                  <a:pt x="10432" y="2032"/>
                  <a:pt x="10390" y="2062"/>
                </a:cubicBezTo>
                <a:cubicBezTo>
                  <a:pt x="10353" y="2088"/>
                  <a:pt x="10342" y="2287"/>
                  <a:pt x="10334" y="3128"/>
                </a:cubicBezTo>
                <a:cubicBezTo>
                  <a:pt x="10327" y="3822"/>
                  <a:pt x="10312" y="4171"/>
                  <a:pt x="10288" y="4187"/>
                </a:cubicBezTo>
                <a:cubicBezTo>
                  <a:pt x="10260" y="4208"/>
                  <a:pt x="9631" y="4212"/>
                  <a:pt x="7129" y="4212"/>
                </a:cubicBezTo>
                <a:cubicBezTo>
                  <a:pt x="5410" y="4212"/>
                  <a:pt x="3892" y="4219"/>
                  <a:pt x="3753" y="4226"/>
                </a:cubicBezTo>
                <a:cubicBezTo>
                  <a:pt x="3536" y="4237"/>
                  <a:pt x="3500" y="4243"/>
                  <a:pt x="3485" y="4278"/>
                </a:cubicBezTo>
                <a:cubicBezTo>
                  <a:pt x="3459" y="4338"/>
                  <a:pt x="3495" y="4405"/>
                  <a:pt x="3559" y="4415"/>
                </a:cubicBezTo>
                <a:cubicBezTo>
                  <a:pt x="3589" y="4420"/>
                  <a:pt x="5161" y="4425"/>
                  <a:pt x="7053" y="4427"/>
                </a:cubicBezTo>
                <a:cubicBezTo>
                  <a:pt x="10452" y="4429"/>
                  <a:pt x="10495" y="4428"/>
                  <a:pt x="10561" y="4389"/>
                </a:cubicBezTo>
                <a:cubicBezTo>
                  <a:pt x="10625" y="4351"/>
                  <a:pt x="10627" y="4324"/>
                  <a:pt x="10627" y="3311"/>
                </a:cubicBezTo>
                <a:cubicBezTo>
                  <a:pt x="10627" y="2511"/>
                  <a:pt x="10635" y="2265"/>
                  <a:pt x="10667" y="2239"/>
                </a:cubicBezTo>
                <a:cubicBezTo>
                  <a:pt x="10705" y="2209"/>
                  <a:pt x="10951" y="2206"/>
                  <a:pt x="14032" y="2206"/>
                </a:cubicBezTo>
                <a:cubicBezTo>
                  <a:pt x="16067" y="2205"/>
                  <a:pt x="17389" y="2198"/>
                  <a:pt x="17440" y="2187"/>
                </a:cubicBezTo>
                <a:cubicBezTo>
                  <a:pt x="17543" y="2163"/>
                  <a:pt x="17554" y="2080"/>
                  <a:pt x="17459" y="2050"/>
                </a:cubicBezTo>
                <a:cubicBezTo>
                  <a:pt x="17416" y="2036"/>
                  <a:pt x="16250" y="2029"/>
                  <a:pt x="13915" y="2029"/>
                </a:cubicBezTo>
                <a:close/>
                <a:moveTo>
                  <a:pt x="6410" y="2037"/>
                </a:moveTo>
                <a:cubicBezTo>
                  <a:pt x="6349" y="2039"/>
                  <a:pt x="6252" y="2071"/>
                  <a:pt x="6137" y="2130"/>
                </a:cubicBezTo>
                <a:cubicBezTo>
                  <a:pt x="6032" y="2185"/>
                  <a:pt x="6008" y="2213"/>
                  <a:pt x="5993" y="2290"/>
                </a:cubicBezTo>
                <a:cubicBezTo>
                  <a:pt x="5975" y="2389"/>
                  <a:pt x="6041" y="2482"/>
                  <a:pt x="6130" y="2482"/>
                </a:cubicBezTo>
                <a:cubicBezTo>
                  <a:pt x="6154" y="2482"/>
                  <a:pt x="6192" y="2494"/>
                  <a:pt x="6213" y="2509"/>
                </a:cubicBezTo>
                <a:cubicBezTo>
                  <a:pt x="6243" y="2530"/>
                  <a:pt x="6221" y="2557"/>
                  <a:pt x="6116" y="2635"/>
                </a:cubicBezTo>
                <a:cubicBezTo>
                  <a:pt x="6043" y="2691"/>
                  <a:pt x="5984" y="2748"/>
                  <a:pt x="5984" y="2762"/>
                </a:cubicBezTo>
                <a:cubicBezTo>
                  <a:pt x="5984" y="2777"/>
                  <a:pt x="5967" y="2798"/>
                  <a:pt x="5946" y="2811"/>
                </a:cubicBezTo>
                <a:cubicBezTo>
                  <a:pt x="5855" y="2865"/>
                  <a:pt x="6064" y="3012"/>
                  <a:pt x="6234" y="3013"/>
                </a:cubicBezTo>
                <a:cubicBezTo>
                  <a:pt x="6269" y="3013"/>
                  <a:pt x="6322" y="3022"/>
                  <a:pt x="6349" y="3033"/>
                </a:cubicBezTo>
                <a:cubicBezTo>
                  <a:pt x="6477" y="3082"/>
                  <a:pt x="6625" y="3031"/>
                  <a:pt x="6608" y="2944"/>
                </a:cubicBezTo>
                <a:cubicBezTo>
                  <a:pt x="6599" y="2895"/>
                  <a:pt x="6577" y="2883"/>
                  <a:pt x="6453" y="2866"/>
                </a:cubicBezTo>
                <a:cubicBezTo>
                  <a:pt x="6203" y="2830"/>
                  <a:pt x="6151" y="2741"/>
                  <a:pt x="6319" y="2635"/>
                </a:cubicBezTo>
                <a:cubicBezTo>
                  <a:pt x="6376" y="2600"/>
                  <a:pt x="6449" y="2545"/>
                  <a:pt x="6482" y="2514"/>
                </a:cubicBezTo>
                <a:cubicBezTo>
                  <a:pt x="6537" y="2462"/>
                  <a:pt x="6537" y="2454"/>
                  <a:pt x="6485" y="2401"/>
                </a:cubicBezTo>
                <a:cubicBezTo>
                  <a:pt x="6455" y="2370"/>
                  <a:pt x="6407" y="2344"/>
                  <a:pt x="6376" y="2344"/>
                </a:cubicBezTo>
                <a:cubicBezTo>
                  <a:pt x="6317" y="2344"/>
                  <a:pt x="6215" y="2273"/>
                  <a:pt x="6215" y="2233"/>
                </a:cubicBezTo>
                <a:cubicBezTo>
                  <a:pt x="6215" y="2220"/>
                  <a:pt x="6268" y="2191"/>
                  <a:pt x="6332" y="2169"/>
                </a:cubicBezTo>
                <a:cubicBezTo>
                  <a:pt x="6459" y="2124"/>
                  <a:pt x="6508" y="2076"/>
                  <a:pt x="6457" y="2046"/>
                </a:cubicBezTo>
                <a:cubicBezTo>
                  <a:pt x="6446" y="2040"/>
                  <a:pt x="6430" y="2037"/>
                  <a:pt x="6410" y="2037"/>
                </a:cubicBezTo>
                <a:close/>
                <a:moveTo>
                  <a:pt x="12873" y="2845"/>
                </a:moveTo>
                <a:cubicBezTo>
                  <a:pt x="12843" y="2840"/>
                  <a:pt x="12809" y="2841"/>
                  <a:pt x="12769" y="2846"/>
                </a:cubicBezTo>
                <a:cubicBezTo>
                  <a:pt x="12655" y="2861"/>
                  <a:pt x="12549" y="2908"/>
                  <a:pt x="12549" y="2944"/>
                </a:cubicBezTo>
                <a:cubicBezTo>
                  <a:pt x="12549" y="2957"/>
                  <a:pt x="12521" y="2989"/>
                  <a:pt x="12487" y="3015"/>
                </a:cubicBezTo>
                <a:cubicBezTo>
                  <a:pt x="12398" y="3082"/>
                  <a:pt x="12340" y="3258"/>
                  <a:pt x="12388" y="3313"/>
                </a:cubicBezTo>
                <a:cubicBezTo>
                  <a:pt x="12454" y="3388"/>
                  <a:pt x="12592" y="3444"/>
                  <a:pt x="12717" y="3445"/>
                </a:cubicBezTo>
                <a:cubicBezTo>
                  <a:pt x="12858" y="3445"/>
                  <a:pt x="12933" y="3476"/>
                  <a:pt x="12958" y="3543"/>
                </a:cubicBezTo>
                <a:cubicBezTo>
                  <a:pt x="13020" y="3713"/>
                  <a:pt x="13061" y="3776"/>
                  <a:pt x="13137" y="3824"/>
                </a:cubicBezTo>
                <a:cubicBezTo>
                  <a:pt x="13241" y="3888"/>
                  <a:pt x="13267" y="3881"/>
                  <a:pt x="13289" y="3785"/>
                </a:cubicBezTo>
                <a:cubicBezTo>
                  <a:pt x="13300" y="3733"/>
                  <a:pt x="13281" y="3682"/>
                  <a:pt x="13228" y="3613"/>
                </a:cubicBezTo>
                <a:cubicBezTo>
                  <a:pt x="13186" y="3558"/>
                  <a:pt x="13144" y="3453"/>
                  <a:pt x="13132" y="3376"/>
                </a:cubicBezTo>
                <a:cubicBezTo>
                  <a:pt x="13120" y="3300"/>
                  <a:pt x="13087" y="3164"/>
                  <a:pt x="13058" y="3072"/>
                </a:cubicBezTo>
                <a:cubicBezTo>
                  <a:pt x="13012" y="2926"/>
                  <a:pt x="12963" y="2860"/>
                  <a:pt x="12873" y="2845"/>
                </a:cubicBezTo>
                <a:close/>
                <a:moveTo>
                  <a:pt x="14104" y="2883"/>
                </a:moveTo>
                <a:cubicBezTo>
                  <a:pt x="14091" y="2884"/>
                  <a:pt x="14081" y="2889"/>
                  <a:pt x="14072" y="2897"/>
                </a:cubicBezTo>
                <a:cubicBezTo>
                  <a:pt x="14022" y="2944"/>
                  <a:pt x="14039" y="3071"/>
                  <a:pt x="14108" y="3152"/>
                </a:cubicBezTo>
                <a:cubicBezTo>
                  <a:pt x="14145" y="3194"/>
                  <a:pt x="14204" y="3264"/>
                  <a:pt x="14240" y="3307"/>
                </a:cubicBezTo>
                <a:cubicBezTo>
                  <a:pt x="14277" y="3349"/>
                  <a:pt x="14307" y="3409"/>
                  <a:pt x="14307" y="3440"/>
                </a:cubicBezTo>
                <a:cubicBezTo>
                  <a:pt x="14307" y="3471"/>
                  <a:pt x="14329" y="3514"/>
                  <a:pt x="14356" y="3535"/>
                </a:cubicBezTo>
                <a:cubicBezTo>
                  <a:pt x="14383" y="3556"/>
                  <a:pt x="14404" y="3609"/>
                  <a:pt x="14405" y="3652"/>
                </a:cubicBezTo>
                <a:cubicBezTo>
                  <a:pt x="14406" y="3695"/>
                  <a:pt x="14417" y="3750"/>
                  <a:pt x="14428" y="3775"/>
                </a:cubicBezTo>
                <a:cubicBezTo>
                  <a:pt x="14451" y="3826"/>
                  <a:pt x="14490" y="3832"/>
                  <a:pt x="14519" y="3788"/>
                </a:cubicBezTo>
                <a:cubicBezTo>
                  <a:pt x="14557" y="3729"/>
                  <a:pt x="14539" y="3427"/>
                  <a:pt x="14492" y="3342"/>
                </a:cubicBezTo>
                <a:cubicBezTo>
                  <a:pt x="14466" y="3296"/>
                  <a:pt x="14435" y="3228"/>
                  <a:pt x="14422" y="3190"/>
                </a:cubicBezTo>
                <a:cubicBezTo>
                  <a:pt x="14373" y="3042"/>
                  <a:pt x="14195" y="2878"/>
                  <a:pt x="14104" y="2883"/>
                </a:cubicBezTo>
                <a:close/>
                <a:moveTo>
                  <a:pt x="15226" y="2934"/>
                </a:moveTo>
                <a:cubicBezTo>
                  <a:pt x="15216" y="2934"/>
                  <a:pt x="15184" y="2961"/>
                  <a:pt x="15156" y="2995"/>
                </a:cubicBezTo>
                <a:cubicBezTo>
                  <a:pt x="15098" y="3063"/>
                  <a:pt x="15112" y="3092"/>
                  <a:pt x="15300" y="3279"/>
                </a:cubicBezTo>
                <a:cubicBezTo>
                  <a:pt x="15354" y="3333"/>
                  <a:pt x="15408" y="3390"/>
                  <a:pt x="15419" y="3406"/>
                </a:cubicBezTo>
                <a:cubicBezTo>
                  <a:pt x="15430" y="3423"/>
                  <a:pt x="15460" y="3463"/>
                  <a:pt x="15485" y="3495"/>
                </a:cubicBezTo>
                <a:cubicBezTo>
                  <a:pt x="15511" y="3528"/>
                  <a:pt x="15541" y="3588"/>
                  <a:pt x="15553" y="3631"/>
                </a:cubicBezTo>
                <a:cubicBezTo>
                  <a:pt x="15566" y="3674"/>
                  <a:pt x="15605" y="3738"/>
                  <a:pt x="15641" y="3773"/>
                </a:cubicBezTo>
                <a:cubicBezTo>
                  <a:pt x="15719" y="3853"/>
                  <a:pt x="15752" y="3855"/>
                  <a:pt x="15781" y="3785"/>
                </a:cubicBezTo>
                <a:cubicBezTo>
                  <a:pt x="15792" y="3755"/>
                  <a:pt x="15833" y="3681"/>
                  <a:pt x="15871" y="3622"/>
                </a:cubicBezTo>
                <a:cubicBezTo>
                  <a:pt x="16092" y="3277"/>
                  <a:pt x="16143" y="3210"/>
                  <a:pt x="16238" y="3133"/>
                </a:cubicBezTo>
                <a:cubicBezTo>
                  <a:pt x="16300" y="3083"/>
                  <a:pt x="16316" y="2964"/>
                  <a:pt x="16265" y="2945"/>
                </a:cubicBezTo>
                <a:cubicBezTo>
                  <a:pt x="16225" y="2931"/>
                  <a:pt x="16129" y="3014"/>
                  <a:pt x="16015" y="3161"/>
                </a:cubicBezTo>
                <a:cubicBezTo>
                  <a:pt x="15772" y="3475"/>
                  <a:pt x="15760" y="3486"/>
                  <a:pt x="15712" y="3463"/>
                </a:cubicBezTo>
                <a:cubicBezTo>
                  <a:pt x="15687" y="3450"/>
                  <a:pt x="15667" y="3424"/>
                  <a:pt x="15667" y="3403"/>
                </a:cubicBezTo>
                <a:cubicBezTo>
                  <a:pt x="15667" y="3319"/>
                  <a:pt x="15305" y="2934"/>
                  <a:pt x="15226" y="2934"/>
                </a:cubicBezTo>
                <a:close/>
                <a:moveTo>
                  <a:pt x="20857" y="4430"/>
                </a:moveTo>
                <a:cubicBezTo>
                  <a:pt x="20534" y="4430"/>
                  <a:pt x="20210" y="4436"/>
                  <a:pt x="20181" y="4447"/>
                </a:cubicBezTo>
                <a:cubicBezTo>
                  <a:pt x="20146" y="4460"/>
                  <a:pt x="20144" y="4472"/>
                  <a:pt x="20174" y="4505"/>
                </a:cubicBezTo>
                <a:cubicBezTo>
                  <a:pt x="20210" y="4546"/>
                  <a:pt x="20233" y="4547"/>
                  <a:pt x="20872" y="4547"/>
                </a:cubicBezTo>
                <a:cubicBezTo>
                  <a:pt x="21515" y="4547"/>
                  <a:pt x="21531" y="4546"/>
                  <a:pt x="21553" y="4505"/>
                </a:cubicBezTo>
                <a:cubicBezTo>
                  <a:pt x="21567" y="4479"/>
                  <a:pt x="21558" y="4457"/>
                  <a:pt x="21530" y="4447"/>
                </a:cubicBezTo>
                <a:cubicBezTo>
                  <a:pt x="21501" y="4436"/>
                  <a:pt x="21179" y="4430"/>
                  <a:pt x="20857" y="4430"/>
                </a:cubicBezTo>
                <a:close/>
                <a:moveTo>
                  <a:pt x="13111" y="4784"/>
                </a:moveTo>
                <a:cubicBezTo>
                  <a:pt x="13088" y="4778"/>
                  <a:pt x="13051" y="4787"/>
                  <a:pt x="13003" y="4814"/>
                </a:cubicBezTo>
                <a:cubicBezTo>
                  <a:pt x="12936" y="4851"/>
                  <a:pt x="12914" y="4883"/>
                  <a:pt x="12914" y="4939"/>
                </a:cubicBezTo>
                <a:cubicBezTo>
                  <a:pt x="12914" y="4982"/>
                  <a:pt x="12893" y="5025"/>
                  <a:pt x="12865" y="5038"/>
                </a:cubicBezTo>
                <a:cubicBezTo>
                  <a:pt x="12838" y="5051"/>
                  <a:pt x="12807" y="5095"/>
                  <a:pt x="12795" y="5135"/>
                </a:cubicBezTo>
                <a:cubicBezTo>
                  <a:pt x="12783" y="5174"/>
                  <a:pt x="12754" y="5219"/>
                  <a:pt x="12731" y="5236"/>
                </a:cubicBezTo>
                <a:cubicBezTo>
                  <a:pt x="12708" y="5252"/>
                  <a:pt x="12678" y="5287"/>
                  <a:pt x="12664" y="5314"/>
                </a:cubicBezTo>
                <a:cubicBezTo>
                  <a:pt x="12651" y="5341"/>
                  <a:pt x="12622" y="5376"/>
                  <a:pt x="12600" y="5393"/>
                </a:cubicBezTo>
                <a:cubicBezTo>
                  <a:pt x="12511" y="5458"/>
                  <a:pt x="12415" y="5595"/>
                  <a:pt x="12434" y="5631"/>
                </a:cubicBezTo>
                <a:cubicBezTo>
                  <a:pt x="12459" y="5678"/>
                  <a:pt x="12491" y="5678"/>
                  <a:pt x="12566" y="5628"/>
                </a:cubicBezTo>
                <a:cubicBezTo>
                  <a:pt x="12676" y="5557"/>
                  <a:pt x="12870" y="5331"/>
                  <a:pt x="12901" y="5239"/>
                </a:cubicBezTo>
                <a:cubicBezTo>
                  <a:pt x="12913" y="5204"/>
                  <a:pt x="12935" y="5171"/>
                  <a:pt x="12950" y="5165"/>
                </a:cubicBezTo>
                <a:cubicBezTo>
                  <a:pt x="13011" y="5143"/>
                  <a:pt x="13113" y="5201"/>
                  <a:pt x="13151" y="5281"/>
                </a:cubicBezTo>
                <a:cubicBezTo>
                  <a:pt x="13173" y="5326"/>
                  <a:pt x="13208" y="5376"/>
                  <a:pt x="13230" y="5393"/>
                </a:cubicBezTo>
                <a:cubicBezTo>
                  <a:pt x="13252" y="5409"/>
                  <a:pt x="13282" y="5444"/>
                  <a:pt x="13296" y="5471"/>
                </a:cubicBezTo>
                <a:cubicBezTo>
                  <a:pt x="13310" y="5498"/>
                  <a:pt x="13357" y="5549"/>
                  <a:pt x="13400" y="5582"/>
                </a:cubicBezTo>
                <a:cubicBezTo>
                  <a:pt x="13461" y="5629"/>
                  <a:pt x="13498" y="5641"/>
                  <a:pt x="13561" y="5634"/>
                </a:cubicBezTo>
                <a:cubicBezTo>
                  <a:pt x="13613" y="5628"/>
                  <a:pt x="13645" y="5611"/>
                  <a:pt x="13645" y="5589"/>
                </a:cubicBezTo>
                <a:cubicBezTo>
                  <a:pt x="13645" y="5570"/>
                  <a:pt x="13652" y="5541"/>
                  <a:pt x="13662" y="5526"/>
                </a:cubicBezTo>
                <a:cubicBezTo>
                  <a:pt x="13671" y="5511"/>
                  <a:pt x="13643" y="5476"/>
                  <a:pt x="13599" y="5448"/>
                </a:cubicBezTo>
                <a:cubicBezTo>
                  <a:pt x="13555" y="5420"/>
                  <a:pt x="13486" y="5354"/>
                  <a:pt x="13446" y="5302"/>
                </a:cubicBezTo>
                <a:cubicBezTo>
                  <a:pt x="13406" y="5249"/>
                  <a:pt x="13353" y="5182"/>
                  <a:pt x="13327" y="5154"/>
                </a:cubicBezTo>
                <a:cubicBezTo>
                  <a:pt x="13301" y="5125"/>
                  <a:pt x="13279" y="5088"/>
                  <a:pt x="13279" y="5071"/>
                </a:cubicBezTo>
                <a:cubicBezTo>
                  <a:pt x="13279" y="5053"/>
                  <a:pt x="13250" y="5006"/>
                  <a:pt x="13213" y="4965"/>
                </a:cubicBezTo>
                <a:cubicBezTo>
                  <a:pt x="13177" y="4925"/>
                  <a:pt x="13145" y="4874"/>
                  <a:pt x="13145" y="4852"/>
                </a:cubicBezTo>
                <a:cubicBezTo>
                  <a:pt x="13145" y="4813"/>
                  <a:pt x="13134" y="4791"/>
                  <a:pt x="13111" y="4784"/>
                </a:cubicBezTo>
                <a:close/>
                <a:moveTo>
                  <a:pt x="14167" y="6219"/>
                </a:moveTo>
                <a:cubicBezTo>
                  <a:pt x="11571" y="6219"/>
                  <a:pt x="10763" y="6224"/>
                  <a:pt x="10733" y="6242"/>
                </a:cubicBezTo>
                <a:cubicBezTo>
                  <a:pt x="10674" y="6277"/>
                  <a:pt x="10683" y="6352"/>
                  <a:pt x="10750" y="6375"/>
                </a:cubicBezTo>
                <a:cubicBezTo>
                  <a:pt x="10789" y="6388"/>
                  <a:pt x="11929" y="6393"/>
                  <a:pt x="14174" y="6390"/>
                </a:cubicBezTo>
                <a:lnTo>
                  <a:pt x="17540" y="6386"/>
                </a:lnTo>
                <a:lnTo>
                  <a:pt x="17549" y="6303"/>
                </a:lnTo>
                <a:lnTo>
                  <a:pt x="17561" y="6219"/>
                </a:lnTo>
                <a:lnTo>
                  <a:pt x="14167" y="6219"/>
                </a:lnTo>
                <a:close/>
                <a:moveTo>
                  <a:pt x="12335" y="7694"/>
                </a:moveTo>
                <a:cubicBezTo>
                  <a:pt x="12315" y="7694"/>
                  <a:pt x="12281" y="7722"/>
                  <a:pt x="12260" y="7756"/>
                </a:cubicBezTo>
                <a:cubicBezTo>
                  <a:pt x="12226" y="7810"/>
                  <a:pt x="12230" y="7831"/>
                  <a:pt x="12299" y="7919"/>
                </a:cubicBezTo>
                <a:cubicBezTo>
                  <a:pt x="12398" y="8043"/>
                  <a:pt x="12479" y="8171"/>
                  <a:pt x="12523" y="8275"/>
                </a:cubicBezTo>
                <a:cubicBezTo>
                  <a:pt x="12541" y="8318"/>
                  <a:pt x="12586" y="8417"/>
                  <a:pt x="12625" y="8494"/>
                </a:cubicBezTo>
                <a:cubicBezTo>
                  <a:pt x="12663" y="8572"/>
                  <a:pt x="12707" y="8632"/>
                  <a:pt x="12721" y="8627"/>
                </a:cubicBezTo>
                <a:cubicBezTo>
                  <a:pt x="12769" y="8609"/>
                  <a:pt x="12750" y="8220"/>
                  <a:pt x="12699" y="8167"/>
                </a:cubicBezTo>
                <a:cubicBezTo>
                  <a:pt x="12672" y="8140"/>
                  <a:pt x="12650" y="8091"/>
                  <a:pt x="12649" y="8058"/>
                </a:cubicBezTo>
                <a:cubicBezTo>
                  <a:pt x="12649" y="8025"/>
                  <a:pt x="12620" y="7966"/>
                  <a:pt x="12583" y="7926"/>
                </a:cubicBezTo>
                <a:cubicBezTo>
                  <a:pt x="12547" y="7885"/>
                  <a:pt x="12517" y="7837"/>
                  <a:pt x="12517" y="7819"/>
                </a:cubicBezTo>
                <a:cubicBezTo>
                  <a:pt x="12517" y="7781"/>
                  <a:pt x="12390" y="7694"/>
                  <a:pt x="12335" y="7694"/>
                </a:cubicBezTo>
                <a:close/>
                <a:moveTo>
                  <a:pt x="13853" y="7701"/>
                </a:moveTo>
                <a:cubicBezTo>
                  <a:pt x="13835" y="7697"/>
                  <a:pt x="13818" y="7702"/>
                  <a:pt x="13794" y="7713"/>
                </a:cubicBezTo>
                <a:cubicBezTo>
                  <a:pt x="13681" y="7769"/>
                  <a:pt x="13673" y="7806"/>
                  <a:pt x="13749" y="7895"/>
                </a:cubicBezTo>
                <a:cubicBezTo>
                  <a:pt x="13788" y="7942"/>
                  <a:pt x="13838" y="7993"/>
                  <a:pt x="13860" y="8010"/>
                </a:cubicBezTo>
                <a:cubicBezTo>
                  <a:pt x="13882" y="8026"/>
                  <a:pt x="13912" y="8073"/>
                  <a:pt x="13925" y="8115"/>
                </a:cubicBezTo>
                <a:cubicBezTo>
                  <a:pt x="13937" y="8157"/>
                  <a:pt x="13967" y="8210"/>
                  <a:pt x="13991" y="8233"/>
                </a:cubicBezTo>
                <a:cubicBezTo>
                  <a:pt x="14015" y="8256"/>
                  <a:pt x="14045" y="8332"/>
                  <a:pt x="14057" y="8402"/>
                </a:cubicBezTo>
                <a:cubicBezTo>
                  <a:pt x="14069" y="8473"/>
                  <a:pt x="14088" y="8552"/>
                  <a:pt x="14099" y="8579"/>
                </a:cubicBezTo>
                <a:lnTo>
                  <a:pt x="14117" y="8626"/>
                </a:lnTo>
                <a:lnTo>
                  <a:pt x="14182" y="8579"/>
                </a:lnTo>
                <a:cubicBezTo>
                  <a:pt x="14235" y="8540"/>
                  <a:pt x="14244" y="8512"/>
                  <a:pt x="14229" y="8423"/>
                </a:cubicBezTo>
                <a:cubicBezTo>
                  <a:pt x="14178" y="8119"/>
                  <a:pt x="14057" y="7853"/>
                  <a:pt x="13921" y="7744"/>
                </a:cubicBezTo>
                <a:cubicBezTo>
                  <a:pt x="13890" y="7719"/>
                  <a:pt x="13870" y="7705"/>
                  <a:pt x="13853" y="7701"/>
                </a:cubicBezTo>
                <a:close/>
                <a:moveTo>
                  <a:pt x="20928" y="9352"/>
                </a:moveTo>
                <a:cubicBezTo>
                  <a:pt x="20619" y="9349"/>
                  <a:pt x="20302" y="9351"/>
                  <a:pt x="20251" y="9357"/>
                </a:cubicBezTo>
                <a:cubicBezTo>
                  <a:pt x="20174" y="9368"/>
                  <a:pt x="20150" y="9422"/>
                  <a:pt x="20208" y="9456"/>
                </a:cubicBezTo>
                <a:cubicBezTo>
                  <a:pt x="20240" y="9475"/>
                  <a:pt x="21328" y="9475"/>
                  <a:pt x="21458" y="9456"/>
                </a:cubicBezTo>
                <a:cubicBezTo>
                  <a:pt x="21530" y="9446"/>
                  <a:pt x="21588" y="9391"/>
                  <a:pt x="21551" y="9369"/>
                </a:cubicBezTo>
                <a:cubicBezTo>
                  <a:pt x="21538" y="9361"/>
                  <a:pt x="21238" y="9355"/>
                  <a:pt x="20928" y="9352"/>
                </a:cubicBezTo>
                <a:close/>
                <a:moveTo>
                  <a:pt x="14070" y="9729"/>
                </a:moveTo>
                <a:cubicBezTo>
                  <a:pt x="14053" y="9737"/>
                  <a:pt x="14042" y="9757"/>
                  <a:pt x="14042" y="9791"/>
                </a:cubicBezTo>
                <a:cubicBezTo>
                  <a:pt x="14042" y="9817"/>
                  <a:pt x="14012" y="9871"/>
                  <a:pt x="13976" y="9912"/>
                </a:cubicBezTo>
                <a:cubicBezTo>
                  <a:pt x="13939" y="9952"/>
                  <a:pt x="13909" y="10005"/>
                  <a:pt x="13909" y="10029"/>
                </a:cubicBezTo>
                <a:cubicBezTo>
                  <a:pt x="13909" y="10052"/>
                  <a:pt x="13895" y="10078"/>
                  <a:pt x="13877" y="10085"/>
                </a:cubicBezTo>
                <a:cubicBezTo>
                  <a:pt x="13859" y="10091"/>
                  <a:pt x="13828" y="10133"/>
                  <a:pt x="13807" y="10179"/>
                </a:cubicBezTo>
                <a:cubicBezTo>
                  <a:pt x="13787" y="10224"/>
                  <a:pt x="13750" y="10275"/>
                  <a:pt x="13726" y="10291"/>
                </a:cubicBezTo>
                <a:cubicBezTo>
                  <a:pt x="13702" y="10307"/>
                  <a:pt x="13672" y="10345"/>
                  <a:pt x="13660" y="10374"/>
                </a:cubicBezTo>
                <a:cubicBezTo>
                  <a:pt x="13647" y="10403"/>
                  <a:pt x="13615" y="10438"/>
                  <a:pt x="13590" y="10450"/>
                </a:cubicBezTo>
                <a:cubicBezTo>
                  <a:pt x="13564" y="10463"/>
                  <a:pt x="13544" y="10507"/>
                  <a:pt x="13544" y="10549"/>
                </a:cubicBezTo>
                <a:cubicBezTo>
                  <a:pt x="13544" y="10600"/>
                  <a:pt x="13559" y="10626"/>
                  <a:pt x="13588" y="10626"/>
                </a:cubicBezTo>
                <a:cubicBezTo>
                  <a:pt x="13629" y="10626"/>
                  <a:pt x="13789" y="10452"/>
                  <a:pt x="13991" y="10187"/>
                </a:cubicBezTo>
                <a:cubicBezTo>
                  <a:pt x="14063" y="10092"/>
                  <a:pt x="14088" y="10076"/>
                  <a:pt x="14127" y="10096"/>
                </a:cubicBezTo>
                <a:cubicBezTo>
                  <a:pt x="14153" y="10109"/>
                  <a:pt x="14174" y="10143"/>
                  <a:pt x="14174" y="10173"/>
                </a:cubicBezTo>
                <a:cubicBezTo>
                  <a:pt x="14174" y="10203"/>
                  <a:pt x="14197" y="10239"/>
                  <a:pt x="14223" y="10252"/>
                </a:cubicBezTo>
                <a:cubicBezTo>
                  <a:pt x="14250" y="10265"/>
                  <a:pt x="14282" y="10305"/>
                  <a:pt x="14293" y="10342"/>
                </a:cubicBezTo>
                <a:cubicBezTo>
                  <a:pt x="14305" y="10378"/>
                  <a:pt x="14334" y="10418"/>
                  <a:pt x="14360" y="10430"/>
                </a:cubicBezTo>
                <a:cubicBezTo>
                  <a:pt x="14385" y="10443"/>
                  <a:pt x="14407" y="10464"/>
                  <a:pt x="14407" y="10477"/>
                </a:cubicBezTo>
                <a:cubicBezTo>
                  <a:pt x="14407" y="10518"/>
                  <a:pt x="14539" y="10605"/>
                  <a:pt x="14600" y="10605"/>
                </a:cubicBezTo>
                <a:cubicBezTo>
                  <a:pt x="14632" y="10605"/>
                  <a:pt x="14672" y="10581"/>
                  <a:pt x="14693" y="10549"/>
                </a:cubicBezTo>
                <a:cubicBezTo>
                  <a:pt x="14733" y="10486"/>
                  <a:pt x="14712" y="10448"/>
                  <a:pt x="14541" y="10287"/>
                </a:cubicBezTo>
                <a:cubicBezTo>
                  <a:pt x="14487" y="10236"/>
                  <a:pt x="14427" y="10158"/>
                  <a:pt x="14407" y="10115"/>
                </a:cubicBezTo>
                <a:cubicBezTo>
                  <a:pt x="14387" y="10072"/>
                  <a:pt x="14357" y="10032"/>
                  <a:pt x="14341" y="10026"/>
                </a:cubicBezTo>
                <a:cubicBezTo>
                  <a:pt x="14324" y="10020"/>
                  <a:pt x="14295" y="9968"/>
                  <a:pt x="14275" y="9912"/>
                </a:cubicBezTo>
                <a:cubicBezTo>
                  <a:pt x="14230" y="9787"/>
                  <a:pt x="14122" y="9705"/>
                  <a:pt x="14070" y="9729"/>
                </a:cubicBezTo>
                <a:close/>
                <a:moveTo>
                  <a:pt x="12581" y="9995"/>
                </a:moveTo>
                <a:cubicBezTo>
                  <a:pt x="12543" y="10001"/>
                  <a:pt x="12513" y="10034"/>
                  <a:pt x="12466" y="10096"/>
                </a:cubicBezTo>
                <a:cubicBezTo>
                  <a:pt x="12394" y="10190"/>
                  <a:pt x="12424" y="10268"/>
                  <a:pt x="12545" y="10303"/>
                </a:cubicBezTo>
                <a:cubicBezTo>
                  <a:pt x="12588" y="10316"/>
                  <a:pt x="12638" y="10336"/>
                  <a:pt x="12659" y="10348"/>
                </a:cubicBezTo>
                <a:cubicBezTo>
                  <a:pt x="12712" y="10380"/>
                  <a:pt x="12748" y="10375"/>
                  <a:pt x="12769" y="10335"/>
                </a:cubicBezTo>
                <a:cubicBezTo>
                  <a:pt x="12778" y="10316"/>
                  <a:pt x="12797" y="10288"/>
                  <a:pt x="12812" y="10271"/>
                </a:cubicBezTo>
                <a:cubicBezTo>
                  <a:pt x="12827" y="10254"/>
                  <a:pt x="12849" y="10214"/>
                  <a:pt x="12861" y="10180"/>
                </a:cubicBezTo>
                <a:cubicBezTo>
                  <a:pt x="12881" y="10126"/>
                  <a:pt x="12869" y="10111"/>
                  <a:pt x="12744" y="10048"/>
                </a:cubicBezTo>
                <a:cubicBezTo>
                  <a:pt x="12665" y="10007"/>
                  <a:pt x="12619" y="9988"/>
                  <a:pt x="12581" y="9995"/>
                </a:cubicBezTo>
                <a:close/>
                <a:moveTo>
                  <a:pt x="15205" y="11058"/>
                </a:moveTo>
                <a:cubicBezTo>
                  <a:pt x="13342" y="11057"/>
                  <a:pt x="11802" y="11062"/>
                  <a:pt x="11785" y="11069"/>
                </a:cubicBezTo>
                <a:cubicBezTo>
                  <a:pt x="11738" y="11086"/>
                  <a:pt x="11746" y="11191"/>
                  <a:pt x="11794" y="11202"/>
                </a:cubicBezTo>
                <a:cubicBezTo>
                  <a:pt x="11880" y="11223"/>
                  <a:pt x="18555" y="11216"/>
                  <a:pt x="18620" y="11196"/>
                </a:cubicBezTo>
                <a:cubicBezTo>
                  <a:pt x="18695" y="11172"/>
                  <a:pt x="18704" y="11112"/>
                  <a:pt x="18639" y="11080"/>
                </a:cubicBezTo>
                <a:cubicBezTo>
                  <a:pt x="18607" y="11064"/>
                  <a:pt x="17656" y="11058"/>
                  <a:pt x="15205" y="11058"/>
                </a:cubicBezTo>
                <a:close/>
                <a:moveTo>
                  <a:pt x="14712" y="12203"/>
                </a:moveTo>
                <a:cubicBezTo>
                  <a:pt x="14678" y="12206"/>
                  <a:pt x="14637" y="12229"/>
                  <a:pt x="14575" y="12275"/>
                </a:cubicBezTo>
                <a:cubicBezTo>
                  <a:pt x="14519" y="12317"/>
                  <a:pt x="14444" y="12356"/>
                  <a:pt x="14409" y="12362"/>
                </a:cubicBezTo>
                <a:cubicBezTo>
                  <a:pt x="14338" y="12373"/>
                  <a:pt x="14140" y="12311"/>
                  <a:pt x="14140" y="12277"/>
                </a:cubicBezTo>
                <a:cubicBezTo>
                  <a:pt x="14140" y="12265"/>
                  <a:pt x="14094" y="12258"/>
                  <a:pt x="14032" y="12262"/>
                </a:cubicBezTo>
                <a:cubicBezTo>
                  <a:pt x="13941" y="12267"/>
                  <a:pt x="13924" y="12276"/>
                  <a:pt x="13915" y="12325"/>
                </a:cubicBezTo>
                <a:cubicBezTo>
                  <a:pt x="13909" y="12358"/>
                  <a:pt x="13929" y="12403"/>
                  <a:pt x="13966" y="12433"/>
                </a:cubicBezTo>
                <a:cubicBezTo>
                  <a:pt x="14062" y="12512"/>
                  <a:pt x="14174" y="12649"/>
                  <a:pt x="14174" y="12687"/>
                </a:cubicBezTo>
                <a:cubicBezTo>
                  <a:pt x="14174" y="12706"/>
                  <a:pt x="14198" y="12741"/>
                  <a:pt x="14227" y="12766"/>
                </a:cubicBezTo>
                <a:cubicBezTo>
                  <a:pt x="14259" y="12793"/>
                  <a:pt x="14286" y="12869"/>
                  <a:pt x="14295" y="12962"/>
                </a:cubicBezTo>
                <a:cubicBezTo>
                  <a:pt x="14304" y="13045"/>
                  <a:pt x="14318" y="13136"/>
                  <a:pt x="14327" y="13163"/>
                </a:cubicBezTo>
                <a:lnTo>
                  <a:pt x="14345" y="13211"/>
                </a:lnTo>
                <a:lnTo>
                  <a:pt x="14411" y="13163"/>
                </a:lnTo>
                <a:cubicBezTo>
                  <a:pt x="14479" y="13112"/>
                  <a:pt x="14480" y="13065"/>
                  <a:pt x="14420" y="12708"/>
                </a:cubicBezTo>
                <a:cubicBezTo>
                  <a:pt x="14399" y="12580"/>
                  <a:pt x="14399" y="12579"/>
                  <a:pt x="14498" y="12537"/>
                </a:cubicBezTo>
                <a:cubicBezTo>
                  <a:pt x="14604" y="12492"/>
                  <a:pt x="14721" y="12482"/>
                  <a:pt x="14755" y="12514"/>
                </a:cubicBezTo>
                <a:cubicBezTo>
                  <a:pt x="14766" y="12525"/>
                  <a:pt x="14824" y="12533"/>
                  <a:pt x="14884" y="12533"/>
                </a:cubicBezTo>
                <a:cubicBezTo>
                  <a:pt x="15032" y="12533"/>
                  <a:pt x="15139" y="12462"/>
                  <a:pt x="15160" y="12350"/>
                </a:cubicBezTo>
                <a:cubicBezTo>
                  <a:pt x="15180" y="12247"/>
                  <a:pt x="15118" y="12206"/>
                  <a:pt x="15043" y="12274"/>
                </a:cubicBezTo>
                <a:cubicBezTo>
                  <a:pt x="14970" y="12339"/>
                  <a:pt x="14841" y="12331"/>
                  <a:pt x="14795" y="12258"/>
                </a:cubicBezTo>
                <a:cubicBezTo>
                  <a:pt x="14770" y="12219"/>
                  <a:pt x="14745" y="12201"/>
                  <a:pt x="14712" y="12203"/>
                </a:cubicBezTo>
                <a:close/>
                <a:moveTo>
                  <a:pt x="16619" y="12289"/>
                </a:moveTo>
                <a:cubicBezTo>
                  <a:pt x="16606" y="12286"/>
                  <a:pt x="16587" y="12293"/>
                  <a:pt x="16552" y="12307"/>
                </a:cubicBezTo>
                <a:cubicBezTo>
                  <a:pt x="16485" y="12333"/>
                  <a:pt x="16390" y="12426"/>
                  <a:pt x="16297" y="12553"/>
                </a:cubicBezTo>
                <a:cubicBezTo>
                  <a:pt x="16277" y="12581"/>
                  <a:pt x="16238" y="12625"/>
                  <a:pt x="16212" y="12652"/>
                </a:cubicBezTo>
                <a:cubicBezTo>
                  <a:pt x="16186" y="12679"/>
                  <a:pt x="16165" y="12721"/>
                  <a:pt x="16165" y="12744"/>
                </a:cubicBezTo>
                <a:cubicBezTo>
                  <a:pt x="16163" y="12850"/>
                  <a:pt x="15996" y="12800"/>
                  <a:pt x="15930" y="12674"/>
                </a:cubicBezTo>
                <a:cubicBezTo>
                  <a:pt x="15824" y="12473"/>
                  <a:pt x="15656" y="12318"/>
                  <a:pt x="15548" y="12318"/>
                </a:cubicBezTo>
                <a:cubicBezTo>
                  <a:pt x="15395" y="12318"/>
                  <a:pt x="15395" y="12442"/>
                  <a:pt x="15550" y="12573"/>
                </a:cubicBezTo>
                <a:cubicBezTo>
                  <a:pt x="15614" y="12626"/>
                  <a:pt x="15666" y="12678"/>
                  <a:pt x="15667" y="12686"/>
                </a:cubicBezTo>
                <a:cubicBezTo>
                  <a:pt x="15668" y="12694"/>
                  <a:pt x="15705" y="12745"/>
                  <a:pt x="15750" y="12799"/>
                </a:cubicBezTo>
                <a:cubicBezTo>
                  <a:pt x="15795" y="12853"/>
                  <a:pt x="15831" y="12908"/>
                  <a:pt x="15832" y="12920"/>
                </a:cubicBezTo>
                <a:cubicBezTo>
                  <a:pt x="15832" y="12933"/>
                  <a:pt x="15854" y="12968"/>
                  <a:pt x="15881" y="12999"/>
                </a:cubicBezTo>
                <a:cubicBezTo>
                  <a:pt x="15908" y="13030"/>
                  <a:pt x="15932" y="13074"/>
                  <a:pt x="15932" y="13098"/>
                </a:cubicBezTo>
                <a:cubicBezTo>
                  <a:pt x="15932" y="13121"/>
                  <a:pt x="15941" y="13154"/>
                  <a:pt x="15953" y="13172"/>
                </a:cubicBezTo>
                <a:cubicBezTo>
                  <a:pt x="15987" y="13225"/>
                  <a:pt x="16110" y="13162"/>
                  <a:pt x="16144" y="13073"/>
                </a:cubicBezTo>
                <a:cubicBezTo>
                  <a:pt x="16189" y="12953"/>
                  <a:pt x="16378" y="12657"/>
                  <a:pt x="16464" y="12573"/>
                </a:cubicBezTo>
                <a:cubicBezTo>
                  <a:pt x="16633" y="12404"/>
                  <a:pt x="16662" y="12363"/>
                  <a:pt x="16645" y="12322"/>
                </a:cubicBezTo>
                <a:cubicBezTo>
                  <a:pt x="16636" y="12301"/>
                  <a:pt x="16631" y="12291"/>
                  <a:pt x="16619" y="12289"/>
                </a:cubicBezTo>
                <a:close/>
                <a:moveTo>
                  <a:pt x="13049" y="12565"/>
                </a:moveTo>
                <a:cubicBezTo>
                  <a:pt x="13003" y="12565"/>
                  <a:pt x="12966" y="12577"/>
                  <a:pt x="12939" y="12601"/>
                </a:cubicBezTo>
                <a:cubicBezTo>
                  <a:pt x="12925" y="12612"/>
                  <a:pt x="12914" y="12666"/>
                  <a:pt x="12914" y="12720"/>
                </a:cubicBezTo>
                <a:cubicBezTo>
                  <a:pt x="12914" y="12802"/>
                  <a:pt x="12928" y="12825"/>
                  <a:pt x="13005" y="12862"/>
                </a:cubicBezTo>
                <a:cubicBezTo>
                  <a:pt x="13096" y="12906"/>
                  <a:pt x="13228" y="12922"/>
                  <a:pt x="13259" y="12892"/>
                </a:cubicBezTo>
                <a:cubicBezTo>
                  <a:pt x="13267" y="12884"/>
                  <a:pt x="13283" y="12823"/>
                  <a:pt x="13294" y="12759"/>
                </a:cubicBezTo>
                <a:cubicBezTo>
                  <a:pt x="13316" y="12642"/>
                  <a:pt x="13317" y="12642"/>
                  <a:pt x="13204" y="12597"/>
                </a:cubicBezTo>
                <a:cubicBezTo>
                  <a:pt x="13147" y="12575"/>
                  <a:pt x="13094" y="12564"/>
                  <a:pt x="13049" y="12565"/>
                </a:cubicBezTo>
                <a:close/>
                <a:moveTo>
                  <a:pt x="15374" y="14521"/>
                </a:moveTo>
                <a:cubicBezTo>
                  <a:pt x="15336" y="14521"/>
                  <a:pt x="15135" y="14639"/>
                  <a:pt x="15135" y="14661"/>
                </a:cubicBezTo>
                <a:cubicBezTo>
                  <a:pt x="15135" y="14671"/>
                  <a:pt x="15103" y="14687"/>
                  <a:pt x="15062" y="14696"/>
                </a:cubicBezTo>
                <a:cubicBezTo>
                  <a:pt x="15002" y="14709"/>
                  <a:pt x="14959" y="14700"/>
                  <a:pt x="14853" y="14650"/>
                </a:cubicBezTo>
                <a:cubicBezTo>
                  <a:pt x="14694" y="14574"/>
                  <a:pt x="14585" y="14553"/>
                  <a:pt x="14558" y="14594"/>
                </a:cubicBezTo>
                <a:cubicBezTo>
                  <a:pt x="14524" y="14647"/>
                  <a:pt x="14539" y="14711"/>
                  <a:pt x="14598" y="14759"/>
                </a:cubicBezTo>
                <a:cubicBezTo>
                  <a:pt x="14677" y="14821"/>
                  <a:pt x="14804" y="14980"/>
                  <a:pt x="14804" y="15014"/>
                </a:cubicBezTo>
                <a:cubicBezTo>
                  <a:pt x="14804" y="15030"/>
                  <a:pt x="14828" y="15064"/>
                  <a:pt x="14857" y="15089"/>
                </a:cubicBezTo>
                <a:cubicBezTo>
                  <a:pt x="14893" y="15119"/>
                  <a:pt x="14917" y="15191"/>
                  <a:pt x="14927" y="15304"/>
                </a:cubicBezTo>
                <a:cubicBezTo>
                  <a:pt x="14936" y="15398"/>
                  <a:pt x="14948" y="15488"/>
                  <a:pt x="14958" y="15504"/>
                </a:cubicBezTo>
                <a:cubicBezTo>
                  <a:pt x="14971" y="15527"/>
                  <a:pt x="14987" y="15524"/>
                  <a:pt x="15037" y="15488"/>
                </a:cubicBezTo>
                <a:cubicBezTo>
                  <a:pt x="15132" y="15419"/>
                  <a:pt x="15148" y="15326"/>
                  <a:pt x="15090" y="15159"/>
                </a:cubicBezTo>
                <a:cubicBezTo>
                  <a:pt x="14989" y="14869"/>
                  <a:pt x="15016" y="14842"/>
                  <a:pt x="15395" y="14851"/>
                </a:cubicBezTo>
                <a:cubicBezTo>
                  <a:pt x="15691" y="14857"/>
                  <a:pt x="15751" y="14834"/>
                  <a:pt x="15784" y="14704"/>
                </a:cubicBezTo>
                <a:cubicBezTo>
                  <a:pt x="15811" y="14597"/>
                  <a:pt x="15765" y="14556"/>
                  <a:pt x="15673" y="14606"/>
                </a:cubicBezTo>
                <a:cubicBezTo>
                  <a:pt x="15561" y="14666"/>
                  <a:pt x="15400" y="14636"/>
                  <a:pt x="15400" y="14555"/>
                </a:cubicBezTo>
                <a:cubicBezTo>
                  <a:pt x="15400" y="14536"/>
                  <a:pt x="15389" y="14521"/>
                  <a:pt x="15374" y="14521"/>
                </a:cubicBezTo>
                <a:close/>
                <a:moveTo>
                  <a:pt x="16312" y="14633"/>
                </a:moveTo>
                <a:cubicBezTo>
                  <a:pt x="16222" y="14629"/>
                  <a:pt x="16212" y="14635"/>
                  <a:pt x="16202" y="14692"/>
                </a:cubicBezTo>
                <a:cubicBezTo>
                  <a:pt x="16194" y="14746"/>
                  <a:pt x="16207" y="14760"/>
                  <a:pt x="16286" y="14780"/>
                </a:cubicBezTo>
                <a:cubicBezTo>
                  <a:pt x="16337" y="14793"/>
                  <a:pt x="16402" y="14815"/>
                  <a:pt x="16429" y="14828"/>
                </a:cubicBezTo>
                <a:cubicBezTo>
                  <a:pt x="16457" y="14842"/>
                  <a:pt x="16546" y="14855"/>
                  <a:pt x="16628" y="14858"/>
                </a:cubicBezTo>
                <a:lnTo>
                  <a:pt x="16778" y="14865"/>
                </a:lnTo>
                <a:lnTo>
                  <a:pt x="16802" y="15100"/>
                </a:lnTo>
                <a:cubicBezTo>
                  <a:pt x="16819" y="15264"/>
                  <a:pt x="16841" y="15344"/>
                  <a:pt x="16876" y="15367"/>
                </a:cubicBezTo>
                <a:cubicBezTo>
                  <a:pt x="16903" y="15385"/>
                  <a:pt x="16927" y="15410"/>
                  <a:pt x="16927" y="15422"/>
                </a:cubicBezTo>
                <a:cubicBezTo>
                  <a:pt x="16927" y="15434"/>
                  <a:pt x="16959" y="15461"/>
                  <a:pt x="16999" y="15484"/>
                </a:cubicBezTo>
                <a:cubicBezTo>
                  <a:pt x="17093" y="15536"/>
                  <a:pt x="17146" y="15534"/>
                  <a:pt x="17171" y="15479"/>
                </a:cubicBezTo>
                <a:cubicBezTo>
                  <a:pt x="17208" y="15398"/>
                  <a:pt x="17193" y="15333"/>
                  <a:pt x="17126" y="15283"/>
                </a:cubicBezTo>
                <a:cubicBezTo>
                  <a:pt x="17089" y="15255"/>
                  <a:pt x="17059" y="15219"/>
                  <a:pt x="17059" y="15203"/>
                </a:cubicBezTo>
                <a:cubicBezTo>
                  <a:pt x="17059" y="15187"/>
                  <a:pt x="17027" y="15124"/>
                  <a:pt x="16988" y="15063"/>
                </a:cubicBezTo>
                <a:cubicBezTo>
                  <a:pt x="16924" y="14964"/>
                  <a:pt x="16919" y="14940"/>
                  <a:pt x="16954" y="14853"/>
                </a:cubicBezTo>
                <a:cubicBezTo>
                  <a:pt x="16975" y="14799"/>
                  <a:pt x="16993" y="14733"/>
                  <a:pt x="16993" y="14708"/>
                </a:cubicBezTo>
                <a:cubicBezTo>
                  <a:pt x="16993" y="14660"/>
                  <a:pt x="17034" y="14665"/>
                  <a:pt x="16312" y="14633"/>
                </a:cubicBezTo>
                <a:close/>
                <a:moveTo>
                  <a:pt x="13629" y="14883"/>
                </a:moveTo>
                <a:cubicBezTo>
                  <a:pt x="13574" y="14900"/>
                  <a:pt x="13544" y="14955"/>
                  <a:pt x="13544" y="15045"/>
                </a:cubicBezTo>
                <a:cubicBezTo>
                  <a:pt x="13544" y="15133"/>
                  <a:pt x="13557" y="15161"/>
                  <a:pt x="13618" y="15191"/>
                </a:cubicBezTo>
                <a:cubicBezTo>
                  <a:pt x="13659" y="15211"/>
                  <a:pt x="13739" y="15227"/>
                  <a:pt x="13796" y="15228"/>
                </a:cubicBezTo>
                <a:cubicBezTo>
                  <a:pt x="13887" y="15228"/>
                  <a:pt x="13903" y="15221"/>
                  <a:pt x="13921" y="15165"/>
                </a:cubicBezTo>
                <a:cubicBezTo>
                  <a:pt x="13932" y="15130"/>
                  <a:pt x="13949" y="15082"/>
                  <a:pt x="13960" y="15058"/>
                </a:cubicBezTo>
                <a:cubicBezTo>
                  <a:pt x="13977" y="15026"/>
                  <a:pt x="13954" y="14998"/>
                  <a:pt x="13864" y="14945"/>
                </a:cubicBezTo>
                <a:cubicBezTo>
                  <a:pt x="13765" y="14886"/>
                  <a:pt x="13685" y="14866"/>
                  <a:pt x="13629" y="14883"/>
                </a:cubicBezTo>
                <a:close/>
                <a:moveTo>
                  <a:pt x="14676" y="16139"/>
                </a:moveTo>
                <a:lnTo>
                  <a:pt x="11272" y="16143"/>
                </a:lnTo>
                <a:lnTo>
                  <a:pt x="11263" y="16187"/>
                </a:lnTo>
                <a:cubicBezTo>
                  <a:pt x="11257" y="16211"/>
                  <a:pt x="11269" y="16248"/>
                  <a:pt x="11289" y="16270"/>
                </a:cubicBezTo>
                <a:cubicBezTo>
                  <a:pt x="11325" y="16310"/>
                  <a:pt x="11331" y="16311"/>
                  <a:pt x="14602" y="16311"/>
                </a:cubicBezTo>
                <a:cubicBezTo>
                  <a:pt x="16404" y="16311"/>
                  <a:pt x="17928" y="16305"/>
                  <a:pt x="17987" y="16298"/>
                </a:cubicBezTo>
                <a:cubicBezTo>
                  <a:pt x="18058" y="16290"/>
                  <a:pt x="18102" y="16269"/>
                  <a:pt x="18123" y="16237"/>
                </a:cubicBezTo>
                <a:cubicBezTo>
                  <a:pt x="18192" y="16128"/>
                  <a:pt x="18365" y="16133"/>
                  <a:pt x="14676" y="16139"/>
                </a:cubicBezTo>
                <a:close/>
                <a:moveTo>
                  <a:pt x="16496" y="17040"/>
                </a:moveTo>
                <a:cubicBezTo>
                  <a:pt x="16479" y="17039"/>
                  <a:pt x="16465" y="17049"/>
                  <a:pt x="16441" y="17068"/>
                </a:cubicBezTo>
                <a:cubicBezTo>
                  <a:pt x="16348" y="17144"/>
                  <a:pt x="16351" y="17191"/>
                  <a:pt x="16458" y="17304"/>
                </a:cubicBezTo>
                <a:cubicBezTo>
                  <a:pt x="16514" y="17363"/>
                  <a:pt x="16562" y="17427"/>
                  <a:pt x="16562" y="17446"/>
                </a:cubicBezTo>
                <a:cubicBezTo>
                  <a:pt x="16562" y="17465"/>
                  <a:pt x="16592" y="17508"/>
                  <a:pt x="16628" y="17541"/>
                </a:cubicBezTo>
                <a:cubicBezTo>
                  <a:pt x="16664" y="17573"/>
                  <a:pt x="16694" y="17624"/>
                  <a:pt x="16694" y="17654"/>
                </a:cubicBezTo>
                <a:cubicBezTo>
                  <a:pt x="16694" y="17684"/>
                  <a:pt x="16707" y="17747"/>
                  <a:pt x="16725" y="17792"/>
                </a:cubicBezTo>
                <a:cubicBezTo>
                  <a:pt x="16742" y="17837"/>
                  <a:pt x="16765" y="17899"/>
                  <a:pt x="16776" y="17929"/>
                </a:cubicBezTo>
                <a:cubicBezTo>
                  <a:pt x="16806" y="18015"/>
                  <a:pt x="16887" y="17995"/>
                  <a:pt x="16912" y="17896"/>
                </a:cubicBezTo>
                <a:cubicBezTo>
                  <a:pt x="16945" y="17764"/>
                  <a:pt x="16838" y="17389"/>
                  <a:pt x="16725" y="17243"/>
                </a:cubicBezTo>
                <a:cubicBezTo>
                  <a:pt x="16690" y="17199"/>
                  <a:pt x="16660" y="17154"/>
                  <a:pt x="16660" y="17143"/>
                </a:cubicBezTo>
                <a:cubicBezTo>
                  <a:pt x="16660" y="17133"/>
                  <a:pt x="16622" y="17102"/>
                  <a:pt x="16575" y="17076"/>
                </a:cubicBezTo>
                <a:cubicBezTo>
                  <a:pt x="16533" y="17052"/>
                  <a:pt x="16513" y="17041"/>
                  <a:pt x="16496" y="17040"/>
                </a:cubicBezTo>
                <a:close/>
                <a:moveTo>
                  <a:pt x="15090" y="17334"/>
                </a:moveTo>
                <a:cubicBezTo>
                  <a:pt x="15051" y="17334"/>
                  <a:pt x="14937" y="17492"/>
                  <a:pt x="14937" y="17546"/>
                </a:cubicBezTo>
                <a:cubicBezTo>
                  <a:pt x="14937" y="17602"/>
                  <a:pt x="15015" y="17659"/>
                  <a:pt x="15152" y="17704"/>
                </a:cubicBezTo>
                <a:cubicBezTo>
                  <a:pt x="15189" y="17716"/>
                  <a:pt x="15226" y="17726"/>
                  <a:pt x="15236" y="17727"/>
                </a:cubicBezTo>
                <a:cubicBezTo>
                  <a:pt x="15262" y="17728"/>
                  <a:pt x="15402" y="17544"/>
                  <a:pt x="15402" y="17508"/>
                </a:cubicBezTo>
                <a:cubicBezTo>
                  <a:pt x="15402" y="17480"/>
                  <a:pt x="15140" y="17334"/>
                  <a:pt x="15090" y="17334"/>
                </a:cubicBezTo>
                <a:close/>
                <a:moveTo>
                  <a:pt x="13584" y="17343"/>
                </a:moveTo>
                <a:cubicBezTo>
                  <a:pt x="13561" y="17357"/>
                  <a:pt x="13480" y="17485"/>
                  <a:pt x="13455" y="17545"/>
                </a:cubicBezTo>
                <a:cubicBezTo>
                  <a:pt x="13435" y="17596"/>
                  <a:pt x="13486" y="17640"/>
                  <a:pt x="13624" y="17690"/>
                </a:cubicBezTo>
                <a:cubicBezTo>
                  <a:pt x="13676" y="17709"/>
                  <a:pt x="13740" y="17719"/>
                  <a:pt x="13766" y="17713"/>
                </a:cubicBezTo>
                <a:cubicBezTo>
                  <a:pt x="13871" y="17689"/>
                  <a:pt x="13949" y="17519"/>
                  <a:pt x="13883" y="17458"/>
                </a:cubicBezTo>
                <a:cubicBezTo>
                  <a:pt x="13845" y="17422"/>
                  <a:pt x="13605" y="17330"/>
                  <a:pt x="13584" y="17343"/>
                </a:cubicBezTo>
                <a:close/>
                <a:moveTo>
                  <a:pt x="5169" y="19714"/>
                </a:moveTo>
                <a:cubicBezTo>
                  <a:pt x="5149" y="19714"/>
                  <a:pt x="5100" y="19741"/>
                  <a:pt x="5059" y="19774"/>
                </a:cubicBezTo>
                <a:cubicBezTo>
                  <a:pt x="4992" y="19827"/>
                  <a:pt x="4988" y="19842"/>
                  <a:pt x="5023" y="19897"/>
                </a:cubicBezTo>
                <a:cubicBezTo>
                  <a:pt x="5078" y="19984"/>
                  <a:pt x="5156" y="20466"/>
                  <a:pt x="5125" y="20533"/>
                </a:cubicBezTo>
                <a:cubicBezTo>
                  <a:pt x="5101" y="20586"/>
                  <a:pt x="5089" y="20590"/>
                  <a:pt x="4890" y="20595"/>
                </a:cubicBezTo>
                <a:cubicBezTo>
                  <a:pt x="4711" y="20600"/>
                  <a:pt x="4671" y="20595"/>
                  <a:pt x="4603" y="20557"/>
                </a:cubicBezTo>
                <a:lnTo>
                  <a:pt x="4523" y="20513"/>
                </a:lnTo>
                <a:lnTo>
                  <a:pt x="4472" y="20556"/>
                </a:lnTo>
                <a:cubicBezTo>
                  <a:pt x="4430" y="20592"/>
                  <a:pt x="4389" y="20599"/>
                  <a:pt x="4228" y="20599"/>
                </a:cubicBezTo>
                <a:cubicBezTo>
                  <a:pt x="4114" y="20599"/>
                  <a:pt x="4021" y="20590"/>
                  <a:pt x="4001" y="20575"/>
                </a:cubicBezTo>
                <a:cubicBezTo>
                  <a:pt x="3934" y="20525"/>
                  <a:pt x="3865" y="20288"/>
                  <a:pt x="3846" y="20049"/>
                </a:cubicBezTo>
                <a:cubicBezTo>
                  <a:pt x="3835" y="19914"/>
                  <a:pt x="3813" y="19796"/>
                  <a:pt x="3799" y="19787"/>
                </a:cubicBezTo>
                <a:cubicBezTo>
                  <a:pt x="3784" y="19779"/>
                  <a:pt x="3734" y="19790"/>
                  <a:pt x="3685" y="19813"/>
                </a:cubicBezTo>
                <a:cubicBezTo>
                  <a:pt x="3605" y="19851"/>
                  <a:pt x="3595" y="19867"/>
                  <a:pt x="3596" y="19986"/>
                </a:cubicBezTo>
                <a:cubicBezTo>
                  <a:pt x="3597" y="20058"/>
                  <a:pt x="3613" y="20179"/>
                  <a:pt x="3630" y="20255"/>
                </a:cubicBezTo>
                <a:cubicBezTo>
                  <a:pt x="3746" y="20745"/>
                  <a:pt x="3741" y="20732"/>
                  <a:pt x="3829" y="20772"/>
                </a:cubicBezTo>
                <a:cubicBezTo>
                  <a:pt x="3875" y="20794"/>
                  <a:pt x="3951" y="20816"/>
                  <a:pt x="3996" y="20822"/>
                </a:cubicBezTo>
                <a:cubicBezTo>
                  <a:pt x="4122" y="20837"/>
                  <a:pt x="4309" y="20819"/>
                  <a:pt x="4419" y="20781"/>
                </a:cubicBezTo>
                <a:cubicBezTo>
                  <a:pt x="4515" y="20749"/>
                  <a:pt x="4522" y="20749"/>
                  <a:pt x="4592" y="20786"/>
                </a:cubicBezTo>
                <a:cubicBezTo>
                  <a:pt x="4701" y="20845"/>
                  <a:pt x="5044" y="20839"/>
                  <a:pt x="5203" y="20775"/>
                </a:cubicBezTo>
                <a:cubicBezTo>
                  <a:pt x="5267" y="20749"/>
                  <a:pt x="5332" y="20709"/>
                  <a:pt x="5345" y="20687"/>
                </a:cubicBezTo>
                <a:cubicBezTo>
                  <a:pt x="5375" y="20636"/>
                  <a:pt x="5362" y="20205"/>
                  <a:pt x="5328" y="20078"/>
                </a:cubicBezTo>
                <a:cubicBezTo>
                  <a:pt x="5312" y="20021"/>
                  <a:pt x="5315" y="19953"/>
                  <a:pt x="5333" y="19916"/>
                </a:cubicBezTo>
                <a:cubicBezTo>
                  <a:pt x="5360" y="19863"/>
                  <a:pt x="5351" y="19842"/>
                  <a:pt x="5284" y="19784"/>
                </a:cubicBezTo>
                <a:cubicBezTo>
                  <a:pt x="5240" y="19746"/>
                  <a:pt x="5188" y="19714"/>
                  <a:pt x="5169" y="19714"/>
                </a:cubicBezTo>
                <a:close/>
                <a:moveTo>
                  <a:pt x="3157" y="19783"/>
                </a:moveTo>
                <a:cubicBezTo>
                  <a:pt x="3132" y="19784"/>
                  <a:pt x="3109" y="19791"/>
                  <a:pt x="3080" y="19802"/>
                </a:cubicBezTo>
                <a:cubicBezTo>
                  <a:pt x="3033" y="19820"/>
                  <a:pt x="2994" y="19824"/>
                  <a:pt x="2982" y="19812"/>
                </a:cubicBezTo>
                <a:cubicBezTo>
                  <a:pt x="2951" y="19782"/>
                  <a:pt x="2862" y="19789"/>
                  <a:pt x="2794" y="19825"/>
                </a:cubicBezTo>
                <a:cubicBezTo>
                  <a:pt x="2718" y="19866"/>
                  <a:pt x="2718" y="19900"/>
                  <a:pt x="2792" y="19959"/>
                </a:cubicBezTo>
                <a:cubicBezTo>
                  <a:pt x="2845" y="20001"/>
                  <a:pt x="2870" y="20005"/>
                  <a:pt x="3063" y="19997"/>
                </a:cubicBezTo>
                <a:cubicBezTo>
                  <a:pt x="3180" y="19992"/>
                  <a:pt x="3288" y="19984"/>
                  <a:pt x="3303" y="19978"/>
                </a:cubicBezTo>
                <a:cubicBezTo>
                  <a:pt x="3319" y="19972"/>
                  <a:pt x="3332" y="19932"/>
                  <a:pt x="3332" y="19889"/>
                </a:cubicBezTo>
                <a:cubicBezTo>
                  <a:pt x="3332" y="19823"/>
                  <a:pt x="3317" y="19808"/>
                  <a:pt x="3243" y="19792"/>
                </a:cubicBezTo>
                <a:cubicBezTo>
                  <a:pt x="3210" y="19784"/>
                  <a:pt x="3183" y="19781"/>
                  <a:pt x="3157" y="19783"/>
                </a:cubicBezTo>
                <a:close/>
                <a:moveTo>
                  <a:pt x="11495" y="19795"/>
                </a:moveTo>
                <a:cubicBezTo>
                  <a:pt x="11408" y="19787"/>
                  <a:pt x="11305" y="19803"/>
                  <a:pt x="11240" y="19847"/>
                </a:cubicBezTo>
                <a:cubicBezTo>
                  <a:pt x="11196" y="19876"/>
                  <a:pt x="11159" y="19911"/>
                  <a:pt x="11158" y="19923"/>
                </a:cubicBezTo>
                <a:cubicBezTo>
                  <a:pt x="11158" y="19935"/>
                  <a:pt x="11126" y="19968"/>
                  <a:pt x="11088" y="19996"/>
                </a:cubicBezTo>
                <a:cubicBezTo>
                  <a:pt x="11044" y="20030"/>
                  <a:pt x="11015" y="20089"/>
                  <a:pt x="11001" y="20173"/>
                </a:cubicBezTo>
                <a:lnTo>
                  <a:pt x="10983" y="20301"/>
                </a:lnTo>
                <a:lnTo>
                  <a:pt x="11094" y="20342"/>
                </a:lnTo>
                <a:cubicBezTo>
                  <a:pt x="11156" y="20364"/>
                  <a:pt x="11249" y="20383"/>
                  <a:pt x="11300" y="20383"/>
                </a:cubicBezTo>
                <a:cubicBezTo>
                  <a:pt x="11440" y="20383"/>
                  <a:pt x="11513" y="20415"/>
                  <a:pt x="11539" y="20486"/>
                </a:cubicBezTo>
                <a:cubicBezTo>
                  <a:pt x="11551" y="20522"/>
                  <a:pt x="11574" y="20559"/>
                  <a:pt x="11588" y="20569"/>
                </a:cubicBezTo>
                <a:cubicBezTo>
                  <a:pt x="11602" y="20580"/>
                  <a:pt x="11624" y="20619"/>
                  <a:pt x="11637" y="20657"/>
                </a:cubicBezTo>
                <a:cubicBezTo>
                  <a:pt x="11651" y="20694"/>
                  <a:pt x="11692" y="20750"/>
                  <a:pt x="11730" y="20780"/>
                </a:cubicBezTo>
                <a:cubicBezTo>
                  <a:pt x="11817" y="20850"/>
                  <a:pt x="11855" y="20850"/>
                  <a:pt x="11927" y="20775"/>
                </a:cubicBezTo>
                <a:cubicBezTo>
                  <a:pt x="11997" y="20702"/>
                  <a:pt x="12000" y="20660"/>
                  <a:pt x="11940" y="20586"/>
                </a:cubicBezTo>
                <a:cubicBezTo>
                  <a:pt x="11813" y="20431"/>
                  <a:pt x="11790" y="20377"/>
                  <a:pt x="11770" y="20196"/>
                </a:cubicBezTo>
                <a:cubicBezTo>
                  <a:pt x="11757" y="20081"/>
                  <a:pt x="11729" y="19981"/>
                  <a:pt x="11701" y="19956"/>
                </a:cubicBezTo>
                <a:cubicBezTo>
                  <a:pt x="11676" y="19932"/>
                  <a:pt x="11654" y="19900"/>
                  <a:pt x="11654" y="19884"/>
                </a:cubicBezTo>
                <a:cubicBezTo>
                  <a:pt x="11654" y="19834"/>
                  <a:pt x="11583" y="19803"/>
                  <a:pt x="11495" y="19795"/>
                </a:cubicBezTo>
                <a:close/>
                <a:moveTo>
                  <a:pt x="17873" y="19796"/>
                </a:moveTo>
                <a:cubicBezTo>
                  <a:pt x="17765" y="19791"/>
                  <a:pt x="17734" y="19800"/>
                  <a:pt x="17654" y="19856"/>
                </a:cubicBezTo>
                <a:cubicBezTo>
                  <a:pt x="17602" y="19892"/>
                  <a:pt x="17558" y="19936"/>
                  <a:pt x="17557" y="19954"/>
                </a:cubicBezTo>
                <a:cubicBezTo>
                  <a:pt x="17556" y="19973"/>
                  <a:pt x="17533" y="19995"/>
                  <a:pt x="17504" y="20005"/>
                </a:cubicBezTo>
                <a:cubicBezTo>
                  <a:pt x="17443" y="20025"/>
                  <a:pt x="17381" y="20194"/>
                  <a:pt x="17411" y="20254"/>
                </a:cubicBezTo>
                <a:cubicBezTo>
                  <a:pt x="17453" y="20336"/>
                  <a:pt x="17560" y="20383"/>
                  <a:pt x="17707" y="20383"/>
                </a:cubicBezTo>
                <a:cubicBezTo>
                  <a:pt x="17799" y="20383"/>
                  <a:pt x="17862" y="20395"/>
                  <a:pt x="17899" y="20419"/>
                </a:cubicBezTo>
                <a:cubicBezTo>
                  <a:pt x="17953" y="20454"/>
                  <a:pt x="18087" y="20653"/>
                  <a:pt x="18087" y="20697"/>
                </a:cubicBezTo>
                <a:cubicBezTo>
                  <a:pt x="18087" y="20709"/>
                  <a:pt x="18119" y="20745"/>
                  <a:pt x="18159" y="20777"/>
                </a:cubicBezTo>
                <a:cubicBezTo>
                  <a:pt x="18249" y="20850"/>
                  <a:pt x="18271" y="20849"/>
                  <a:pt x="18335" y="20777"/>
                </a:cubicBezTo>
                <a:cubicBezTo>
                  <a:pt x="18412" y="20688"/>
                  <a:pt x="18391" y="20623"/>
                  <a:pt x="18242" y="20472"/>
                </a:cubicBezTo>
                <a:cubicBezTo>
                  <a:pt x="18221" y="20450"/>
                  <a:pt x="18195" y="20330"/>
                  <a:pt x="18183" y="20206"/>
                </a:cubicBezTo>
                <a:cubicBezTo>
                  <a:pt x="18166" y="20017"/>
                  <a:pt x="18149" y="19964"/>
                  <a:pt x="18081" y="19890"/>
                </a:cubicBezTo>
                <a:cubicBezTo>
                  <a:pt x="18009" y="19813"/>
                  <a:pt x="17984" y="19802"/>
                  <a:pt x="17873" y="19796"/>
                </a:cubicBezTo>
                <a:close/>
                <a:moveTo>
                  <a:pt x="15065" y="19812"/>
                </a:moveTo>
                <a:cubicBezTo>
                  <a:pt x="14910" y="19812"/>
                  <a:pt x="14539" y="20057"/>
                  <a:pt x="14539" y="20159"/>
                </a:cubicBezTo>
                <a:cubicBezTo>
                  <a:pt x="14539" y="20177"/>
                  <a:pt x="14599" y="20225"/>
                  <a:pt x="14672" y="20266"/>
                </a:cubicBezTo>
                <a:cubicBezTo>
                  <a:pt x="14818" y="20349"/>
                  <a:pt x="14833" y="20384"/>
                  <a:pt x="14746" y="20437"/>
                </a:cubicBezTo>
                <a:cubicBezTo>
                  <a:pt x="14680" y="20476"/>
                  <a:pt x="14572" y="20607"/>
                  <a:pt x="14572" y="20646"/>
                </a:cubicBezTo>
                <a:cubicBezTo>
                  <a:pt x="14572" y="20694"/>
                  <a:pt x="14809" y="20792"/>
                  <a:pt x="14986" y="20816"/>
                </a:cubicBezTo>
                <a:cubicBezTo>
                  <a:pt x="15102" y="20832"/>
                  <a:pt x="15240" y="20819"/>
                  <a:pt x="15275" y="20788"/>
                </a:cubicBezTo>
                <a:cubicBezTo>
                  <a:pt x="15316" y="20752"/>
                  <a:pt x="15305" y="20618"/>
                  <a:pt x="15260" y="20610"/>
                </a:cubicBezTo>
                <a:cubicBezTo>
                  <a:pt x="15237" y="20606"/>
                  <a:pt x="15179" y="20597"/>
                  <a:pt x="15132" y="20591"/>
                </a:cubicBezTo>
                <a:cubicBezTo>
                  <a:pt x="15084" y="20585"/>
                  <a:pt x="15012" y="20563"/>
                  <a:pt x="14971" y="20544"/>
                </a:cubicBezTo>
                <a:cubicBezTo>
                  <a:pt x="14879" y="20499"/>
                  <a:pt x="14895" y="20458"/>
                  <a:pt x="15048" y="20360"/>
                </a:cubicBezTo>
                <a:cubicBezTo>
                  <a:pt x="15227" y="20244"/>
                  <a:pt x="15228" y="20203"/>
                  <a:pt x="15052" y="20128"/>
                </a:cubicBezTo>
                <a:cubicBezTo>
                  <a:pt x="14970" y="20094"/>
                  <a:pt x="14905" y="20059"/>
                  <a:pt x="14905" y="20051"/>
                </a:cubicBezTo>
                <a:cubicBezTo>
                  <a:pt x="14905" y="20043"/>
                  <a:pt x="14956" y="20007"/>
                  <a:pt x="15020" y="19970"/>
                </a:cubicBezTo>
                <a:cubicBezTo>
                  <a:pt x="15155" y="19893"/>
                  <a:pt x="15178" y="19812"/>
                  <a:pt x="15065" y="19812"/>
                </a:cubicBezTo>
                <a:close/>
                <a:moveTo>
                  <a:pt x="5778" y="19817"/>
                </a:moveTo>
                <a:cubicBezTo>
                  <a:pt x="5761" y="19820"/>
                  <a:pt x="5740" y="19830"/>
                  <a:pt x="5704" y="19850"/>
                </a:cubicBezTo>
                <a:cubicBezTo>
                  <a:pt x="5623" y="19895"/>
                  <a:pt x="5620" y="19907"/>
                  <a:pt x="5621" y="20116"/>
                </a:cubicBezTo>
                <a:cubicBezTo>
                  <a:pt x="5621" y="20236"/>
                  <a:pt x="5637" y="20396"/>
                  <a:pt x="5657" y="20472"/>
                </a:cubicBezTo>
                <a:cubicBezTo>
                  <a:pt x="5694" y="20617"/>
                  <a:pt x="5711" y="20704"/>
                  <a:pt x="5715" y="20761"/>
                </a:cubicBezTo>
                <a:cubicBezTo>
                  <a:pt x="5719" y="20815"/>
                  <a:pt x="5814" y="20802"/>
                  <a:pt x="5838" y="20744"/>
                </a:cubicBezTo>
                <a:cubicBezTo>
                  <a:pt x="5883" y="20638"/>
                  <a:pt x="5868" y="19877"/>
                  <a:pt x="5819" y="19832"/>
                </a:cubicBezTo>
                <a:cubicBezTo>
                  <a:pt x="5806" y="19820"/>
                  <a:pt x="5795" y="19815"/>
                  <a:pt x="5778" y="19817"/>
                </a:cubicBezTo>
                <a:close/>
                <a:moveTo>
                  <a:pt x="19247" y="19832"/>
                </a:moveTo>
                <a:cubicBezTo>
                  <a:pt x="19203" y="19832"/>
                  <a:pt x="19114" y="19951"/>
                  <a:pt x="19114" y="20009"/>
                </a:cubicBezTo>
                <a:cubicBezTo>
                  <a:pt x="19114" y="20039"/>
                  <a:pt x="19166" y="20124"/>
                  <a:pt x="19230" y="20198"/>
                </a:cubicBezTo>
                <a:cubicBezTo>
                  <a:pt x="19293" y="20272"/>
                  <a:pt x="19346" y="20349"/>
                  <a:pt x="19347" y="20368"/>
                </a:cubicBezTo>
                <a:cubicBezTo>
                  <a:pt x="19347" y="20388"/>
                  <a:pt x="19368" y="20423"/>
                  <a:pt x="19394" y="20447"/>
                </a:cubicBezTo>
                <a:cubicBezTo>
                  <a:pt x="19420" y="20471"/>
                  <a:pt x="19451" y="20551"/>
                  <a:pt x="19464" y="20624"/>
                </a:cubicBezTo>
                <a:cubicBezTo>
                  <a:pt x="19480" y="20716"/>
                  <a:pt x="19505" y="20762"/>
                  <a:pt x="19542" y="20775"/>
                </a:cubicBezTo>
                <a:cubicBezTo>
                  <a:pt x="19658" y="20813"/>
                  <a:pt x="19688" y="20761"/>
                  <a:pt x="19672" y="20547"/>
                </a:cubicBezTo>
                <a:cubicBezTo>
                  <a:pt x="19664" y="20436"/>
                  <a:pt x="19642" y="20334"/>
                  <a:pt x="19623" y="20320"/>
                </a:cubicBezTo>
                <a:cubicBezTo>
                  <a:pt x="19604" y="20306"/>
                  <a:pt x="19579" y="20254"/>
                  <a:pt x="19568" y="20206"/>
                </a:cubicBezTo>
                <a:cubicBezTo>
                  <a:pt x="19541" y="20087"/>
                  <a:pt x="19321" y="19832"/>
                  <a:pt x="19247" y="19832"/>
                </a:cubicBezTo>
                <a:close/>
                <a:moveTo>
                  <a:pt x="140" y="19833"/>
                </a:moveTo>
                <a:cubicBezTo>
                  <a:pt x="102" y="19827"/>
                  <a:pt x="94" y="19847"/>
                  <a:pt x="40" y="19938"/>
                </a:cubicBezTo>
                <a:cubicBezTo>
                  <a:pt x="-11" y="20023"/>
                  <a:pt x="-12" y="20037"/>
                  <a:pt x="32" y="20074"/>
                </a:cubicBezTo>
                <a:cubicBezTo>
                  <a:pt x="59" y="20097"/>
                  <a:pt x="81" y="20131"/>
                  <a:pt x="81" y="20149"/>
                </a:cubicBezTo>
                <a:cubicBezTo>
                  <a:pt x="81" y="20166"/>
                  <a:pt x="102" y="20192"/>
                  <a:pt x="128" y="20205"/>
                </a:cubicBezTo>
                <a:cubicBezTo>
                  <a:pt x="155" y="20218"/>
                  <a:pt x="186" y="20257"/>
                  <a:pt x="198" y="20291"/>
                </a:cubicBezTo>
                <a:cubicBezTo>
                  <a:pt x="211" y="20325"/>
                  <a:pt x="241" y="20375"/>
                  <a:pt x="265" y="20402"/>
                </a:cubicBezTo>
                <a:cubicBezTo>
                  <a:pt x="289" y="20429"/>
                  <a:pt x="322" y="20511"/>
                  <a:pt x="340" y="20583"/>
                </a:cubicBezTo>
                <a:cubicBezTo>
                  <a:pt x="358" y="20655"/>
                  <a:pt x="400" y="20737"/>
                  <a:pt x="431" y="20765"/>
                </a:cubicBezTo>
                <a:cubicBezTo>
                  <a:pt x="462" y="20793"/>
                  <a:pt x="499" y="20815"/>
                  <a:pt x="514" y="20815"/>
                </a:cubicBezTo>
                <a:cubicBezTo>
                  <a:pt x="603" y="20815"/>
                  <a:pt x="590" y="20370"/>
                  <a:pt x="497" y="20241"/>
                </a:cubicBezTo>
                <a:cubicBezTo>
                  <a:pt x="469" y="20200"/>
                  <a:pt x="446" y="20146"/>
                  <a:pt x="446" y="20119"/>
                </a:cubicBezTo>
                <a:cubicBezTo>
                  <a:pt x="446" y="20049"/>
                  <a:pt x="279" y="19871"/>
                  <a:pt x="191" y="19847"/>
                </a:cubicBezTo>
                <a:cubicBezTo>
                  <a:pt x="169" y="19841"/>
                  <a:pt x="153" y="19835"/>
                  <a:pt x="140" y="19833"/>
                </a:cubicBezTo>
                <a:close/>
                <a:moveTo>
                  <a:pt x="8850" y="19853"/>
                </a:moveTo>
                <a:cubicBezTo>
                  <a:pt x="8828" y="19840"/>
                  <a:pt x="8789" y="19858"/>
                  <a:pt x="8722" y="19905"/>
                </a:cubicBezTo>
                <a:cubicBezTo>
                  <a:pt x="8614" y="19979"/>
                  <a:pt x="8408" y="19978"/>
                  <a:pt x="8275" y="19903"/>
                </a:cubicBezTo>
                <a:cubicBezTo>
                  <a:pt x="8196" y="19858"/>
                  <a:pt x="8171" y="19853"/>
                  <a:pt x="8095" y="19870"/>
                </a:cubicBezTo>
                <a:cubicBezTo>
                  <a:pt x="8018" y="19888"/>
                  <a:pt x="8007" y="19901"/>
                  <a:pt x="8007" y="19978"/>
                </a:cubicBezTo>
                <a:cubicBezTo>
                  <a:pt x="8007" y="20026"/>
                  <a:pt x="8020" y="20071"/>
                  <a:pt x="8037" y="20077"/>
                </a:cubicBezTo>
                <a:cubicBezTo>
                  <a:pt x="8130" y="20111"/>
                  <a:pt x="8318" y="20364"/>
                  <a:pt x="8389" y="20549"/>
                </a:cubicBezTo>
                <a:cubicBezTo>
                  <a:pt x="8413" y="20614"/>
                  <a:pt x="8460" y="20700"/>
                  <a:pt x="8491" y="20741"/>
                </a:cubicBezTo>
                <a:cubicBezTo>
                  <a:pt x="8591" y="20872"/>
                  <a:pt x="8613" y="20830"/>
                  <a:pt x="8595" y="20545"/>
                </a:cubicBezTo>
                <a:lnTo>
                  <a:pt x="8578" y="20274"/>
                </a:lnTo>
                <a:lnTo>
                  <a:pt x="8720" y="20186"/>
                </a:lnTo>
                <a:cubicBezTo>
                  <a:pt x="8845" y="20108"/>
                  <a:pt x="8863" y="20086"/>
                  <a:pt x="8869" y="19999"/>
                </a:cubicBezTo>
                <a:cubicBezTo>
                  <a:pt x="8875" y="19914"/>
                  <a:pt x="8872" y="19867"/>
                  <a:pt x="8850" y="19853"/>
                </a:cubicBezTo>
                <a:close/>
                <a:moveTo>
                  <a:pt x="10315" y="19861"/>
                </a:moveTo>
                <a:cubicBezTo>
                  <a:pt x="10297" y="19865"/>
                  <a:pt x="10275" y="19873"/>
                  <a:pt x="10250" y="19886"/>
                </a:cubicBezTo>
                <a:cubicBezTo>
                  <a:pt x="10072" y="19982"/>
                  <a:pt x="9945" y="19992"/>
                  <a:pt x="9800" y="19920"/>
                </a:cubicBezTo>
                <a:cubicBezTo>
                  <a:pt x="9745" y="19892"/>
                  <a:pt x="9660" y="19868"/>
                  <a:pt x="9611" y="19866"/>
                </a:cubicBezTo>
                <a:cubicBezTo>
                  <a:pt x="9538" y="19863"/>
                  <a:pt x="9517" y="19872"/>
                  <a:pt x="9494" y="19921"/>
                </a:cubicBezTo>
                <a:cubicBezTo>
                  <a:pt x="9470" y="19971"/>
                  <a:pt x="9488" y="20006"/>
                  <a:pt x="9615" y="20153"/>
                </a:cubicBezTo>
                <a:cubicBezTo>
                  <a:pt x="9697" y="20249"/>
                  <a:pt x="9764" y="20342"/>
                  <a:pt x="9764" y="20361"/>
                </a:cubicBezTo>
                <a:cubicBezTo>
                  <a:pt x="9764" y="20379"/>
                  <a:pt x="9788" y="20414"/>
                  <a:pt x="9817" y="20438"/>
                </a:cubicBezTo>
                <a:cubicBezTo>
                  <a:pt x="9846" y="20462"/>
                  <a:pt x="9883" y="20541"/>
                  <a:pt x="9900" y="20613"/>
                </a:cubicBezTo>
                <a:cubicBezTo>
                  <a:pt x="9918" y="20685"/>
                  <a:pt x="9948" y="20755"/>
                  <a:pt x="9968" y="20769"/>
                </a:cubicBezTo>
                <a:cubicBezTo>
                  <a:pt x="10105" y="20867"/>
                  <a:pt x="10165" y="20692"/>
                  <a:pt x="10078" y="20447"/>
                </a:cubicBezTo>
                <a:lnTo>
                  <a:pt x="10020" y="20280"/>
                </a:lnTo>
                <a:lnTo>
                  <a:pt x="10141" y="20218"/>
                </a:lnTo>
                <a:cubicBezTo>
                  <a:pt x="10318" y="20129"/>
                  <a:pt x="10394" y="20051"/>
                  <a:pt x="10394" y="19956"/>
                </a:cubicBezTo>
                <a:cubicBezTo>
                  <a:pt x="10394" y="19881"/>
                  <a:pt x="10369" y="19850"/>
                  <a:pt x="10315" y="19861"/>
                </a:cubicBezTo>
                <a:close/>
                <a:moveTo>
                  <a:pt x="21411" y="19884"/>
                </a:moveTo>
                <a:cubicBezTo>
                  <a:pt x="21367" y="19867"/>
                  <a:pt x="21253" y="19937"/>
                  <a:pt x="21174" y="20028"/>
                </a:cubicBezTo>
                <a:cubicBezTo>
                  <a:pt x="21132" y="20077"/>
                  <a:pt x="21071" y="20148"/>
                  <a:pt x="21038" y="20186"/>
                </a:cubicBezTo>
                <a:cubicBezTo>
                  <a:pt x="21006" y="20223"/>
                  <a:pt x="20970" y="20283"/>
                  <a:pt x="20957" y="20318"/>
                </a:cubicBezTo>
                <a:cubicBezTo>
                  <a:pt x="20944" y="20353"/>
                  <a:pt x="20918" y="20388"/>
                  <a:pt x="20900" y="20394"/>
                </a:cubicBezTo>
                <a:cubicBezTo>
                  <a:pt x="20861" y="20408"/>
                  <a:pt x="20739" y="20348"/>
                  <a:pt x="20739" y="20315"/>
                </a:cubicBezTo>
                <a:cubicBezTo>
                  <a:pt x="20739" y="20302"/>
                  <a:pt x="20703" y="20248"/>
                  <a:pt x="20658" y="20195"/>
                </a:cubicBezTo>
                <a:cubicBezTo>
                  <a:pt x="20612" y="20141"/>
                  <a:pt x="20575" y="20088"/>
                  <a:pt x="20575" y="20076"/>
                </a:cubicBezTo>
                <a:cubicBezTo>
                  <a:pt x="20575" y="20063"/>
                  <a:pt x="20551" y="20042"/>
                  <a:pt x="20522" y="20027"/>
                </a:cubicBezTo>
                <a:cubicBezTo>
                  <a:pt x="20492" y="20013"/>
                  <a:pt x="20454" y="19980"/>
                  <a:pt x="20438" y="19956"/>
                </a:cubicBezTo>
                <a:cubicBezTo>
                  <a:pt x="20405" y="19903"/>
                  <a:pt x="20260" y="19894"/>
                  <a:pt x="20228" y="19942"/>
                </a:cubicBezTo>
                <a:cubicBezTo>
                  <a:pt x="20172" y="20029"/>
                  <a:pt x="20211" y="20127"/>
                  <a:pt x="20342" y="20239"/>
                </a:cubicBezTo>
                <a:cubicBezTo>
                  <a:pt x="20415" y="20302"/>
                  <a:pt x="20474" y="20362"/>
                  <a:pt x="20474" y="20372"/>
                </a:cubicBezTo>
                <a:cubicBezTo>
                  <a:pt x="20474" y="20382"/>
                  <a:pt x="20495" y="20403"/>
                  <a:pt x="20520" y="20420"/>
                </a:cubicBezTo>
                <a:cubicBezTo>
                  <a:pt x="20566" y="20452"/>
                  <a:pt x="20687" y="20646"/>
                  <a:pt x="20722" y="20742"/>
                </a:cubicBezTo>
                <a:cubicBezTo>
                  <a:pt x="20760" y="20846"/>
                  <a:pt x="20912" y="20785"/>
                  <a:pt x="20953" y="20650"/>
                </a:cubicBezTo>
                <a:cubicBezTo>
                  <a:pt x="20966" y="20608"/>
                  <a:pt x="20997" y="20555"/>
                  <a:pt x="21021" y="20532"/>
                </a:cubicBezTo>
                <a:cubicBezTo>
                  <a:pt x="21045" y="20510"/>
                  <a:pt x="21074" y="20458"/>
                  <a:pt x="21086" y="20419"/>
                </a:cubicBezTo>
                <a:cubicBezTo>
                  <a:pt x="21097" y="20380"/>
                  <a:pt x="21129" y="20337"/>
                  <a:pt x="21156" y="20324"/>
                </a:cubicBezTo>
                <a:cubicBezTo>
                  <a:pt x="21182" y="20310"/>
                  <a:pt x="21205" y="20289"/>
                  <a:pt x="21205" y="20276"/>
                </a:cubicBezTo>
                <a:cubicBezTo>
                  <a:pt x="21205" y="20264"/>
                  <a:pt x="21256" y="20207"/>
                  <a:pt x="21320" y="20150"/>
                </a:cubicBezTo>
                <a:cubicBezTo>
                  <a:pt x="21431" y="20049"/>
                  <a:pt x="21479" y="19909"/>
                  <a:pt x="21411" y="19884"/>
                </a:cubicBezTo>
                <a:close/>
                <a:moveTo>
                  <a:pt x="16399" y="20089"/>
                </a:moveTo>
                <a:cubicBezTo>
                  <a:pt x="16360" y="20082"/>
                  <a:pt x="16310" y="20086"/>
                  <a:pt x="16250" y="20099"/>
                </a:cubicBezTo>
                <a:cubicBezTo>
                  <a:pt x="16176" y="20116"/>
                  <a:pt x="16180" y="20220"/>
                  <a:pt x="16255" y="20232"/>
                </a:cubicBezTo>
                <a:cubicBezTo>
                  <a:pt x="16429" y="20258"/>
                  <a:pt x="16512" y="20223"/>
                  <a:pt x="16477" y="20138"/>
                </a:cubicBezTo>
                <a:cubicBezTo>
                  <a:pt x="16466" y="20113"/>
                  <a:pt x="16438" y="20096"/>
                  <a:pt x="16399" y="20089"/>
                </a:cubicBezTo>
                <a:close/>
                <a:moveTo>
                  <a:pt x="3027" y="20145"/>
                </a:moveTo>
                <a:cubicBezTo>
                  <a:pt x="2944" y="20152"/>
                  <a:pt x="2873" y="20199"/>
                  <a:pt x="2845" y="20285"/>
                </a:cubicBezTo>
                <a:cubicBezTo>
                  <a:pt x="2833" y="20323"/>
                  <a:pt x="2812" y="20368"/>
                  <a:pt x="2796" y="20386"/>
                </a:cubicBezTo>
                <a:cubicBezTo>
                  <a:pt x="2748" y="20442"/>
                  <a:pt x="2829" y="20520"/>
                  <a:pt x="2934" y="20520"/>
                </a:cubicBezTo>
                <a:cubicBezTo>
                  <a:pt x="3038" y="20520"/>
                  <a:pt x="3137" y="20573"/>
                  <a:pt x="3061" y="20587"/>
                </a:cubicBezTo>
                <a:cubicBezTo>
                  <a:pt x="3036" y="20592"/>
                  <a:pt x="2878" y="20600"/>
                  <a:pt x="2709" y="20604"/>
                </a:cubicBezTo>
                <a:cubicBezTo>
                  <a:pt x="2412" y="20611"/>
                  <a:pt x="2399" y="20614"/>
                  <a:pt x="2283" y="20679"/>
                </a:cubicBezTo>
                <a:cubicBezTo>
                  <a:pt x="2149" y="20756"/>
                  <a:pt x="2082" y="20822"/>
                  <a:pt x="2066" y="20897"/>
                </a:cubicBezTo>
                <a:cubicBezTo>
                  <a:pt x="2057" y="20936"/>
                  <a:pt x="2084" y="20964"/>
                  <a:pt x="2170" y="21012"/>
                </a:cubicBezTo>
                <a:cubicBezTo>
                  <a:pt x="2280" y="21072"/>
                  <a:pt x="2282" y="21076"/>
                  <a:pt x="2221" y="21102"/>
                </a:cubicBezTo>
                <a:cubicBezTo>
                  <a:pt x="2176" y="21122"/>
                  <a:pt x="2050" y="21130"/>
                  <a:pt x="1780" y="21130"/>
                </a:cubicBezTo>
                <a:lnTo>
                  <a:pt x="1404" y="21130"/>
                </a:lnTo>
                <a:lnTo>
                  <a:pt x="1307" y="21066"/>
                </a:lnTo>
                <a:cubicBezTo>
                  <a:pt x="1197" y="20995"/>
                  <a:pt x="1187" y="20962"/>
                  <a:pt x="1258" y="20881"/>
                </a:cubicBezTo>
                <a:cubicBezTo>
                  <a:pt x="1321" y="20810"/>
                  <a:pt x="1321" y="20776"/>
                  <a:pt x="1258" y="20776"/>
                </a:cubicBezTo>
                <a:cubicBezTo>
                  <a:pt x="1231" y="20776"/>
                  <a:pt x="1209" y="20793"/>
                  <a:pt x="1209" y="20813"/>
                </a:cubicBezTo>
                <a:cubicBezTo>
                  <a:pt x="1209" y="20833"/>
                  <a:pt x="1178" y="20865"/>
                  <a:pt x="1141" y="20885"/>
                </a:cubicBezTo>
                <a:cubicBezTo>
                  <a:pt x="1082" y="20916"/>
                  <a:pt x="1076" y="20941"/>
                  <a:pt x="1084" y="21069"/>
                </a:cubicBezTo>
                <a:lnTo>
                  <a:pt x="1093" y="21217"/>
                </a:lnTo>
                <a:lnTo>
                  <a:pt x="1235" y="21282"/>
                </a:lnTo>
                <a:cubicBezTo>
                  <a:pt x="1332" y="21326"/>
                  <a:pt x="1416" y="21347"/>
                  <a:pt x="1491" y="21347"/>
                </a:cubicBezTo>
                <a:cubicBezTo>
                  <a:pt x="1552" y="21347"/>
                  <a:pt x="1611" y="21354"/>
                  <a:pt x="1621" y="21364"/>
                </a:cubicBezTo>
                <a:cubicBezTo>
                  <a:pt x="1631" y="21373"/>
                  <a:pt x="1605" y="21417"/>
                  <a:pt x="1564" y="21462"/>
                </a:cubicBezTo>
                <a:cubicBezTo>
                  <a:pt x="1491" y="21541"/>
                  <a:pt x="1491" y="21542"/>
                  <a:pt x="1557" y="21571"/>
                </a:cubicBezTo>
                <a:cubicBezTo>
                  <a:pt x="1604" y="21593"/>
                  <a:pt x="1667" y="21598"/>
                  <a:pt x="1773" y="21591"/>
                </a:cubicBezTo>
                <a:cubicBezTo>
                  <a:pt x="2065" y="21570"/>
                  <a:pt x="2072" y="21569"/>
                  <a:pt x="2072" y="21494"/>
                </a:cubicBezTo>
                <a:cubicBezTo>
                  <a:pt x="2072" y="21449"/>
                  <a:pt x="2054" y="21426"/>
                  <a:pt x="2024" y="21426"/>
                </a:cubicBezTo>
                <a:cubicBezTo>
                  <a:pt x="1999" y="21426"/>
                  <a:pt x="1962" y="21413"/>
                  <a:pt x="1941" y="21398"/>
                </a:cubicBezTo>
                <a:cubicBezTo>
                  <a:pt x="1910" y="21376"/>
                  <a:pt x="1920" y="21362"/>
                  <a:pt x="1994" y="21331"/>
                </a:cubicBezTo>
                <a:cubicBezTo>
                  <a:pt x="2045" y="21310"/>
                  <a:pt x="2135" y="21286"/>
                  <a:pt x="2193" y="21279"/>
                </a:cubicBezTo>
                <a:cubicBezTo>
                  <a:pt x="2251" y="21271"/>
                  <a:pt x="2314" y="21254"/>
                  <a:pt x="2334" y="21239"/>
                </a:cubicBezTo>
                <a:cubicBezTo>
                  <a:pt x="2355" y="21225"/>
                  <a:pt x="2405" y="21207"/>
                  <a:pt x="2446" y="21201"/>
                </a:cubicBezTo>
                <a:cubicBezTo>
                  <a:pt x="2545" y="21186"/>
                  <a:pt x="2707" y="21039"/>
                  <a:pt x="2694" y="20976"/>
                </a:cubicBezTo>
                <a:cubicBezTo>
                  <a:pt x="2686" y="20937"/>
                  <a:pt x="2657" y="20923"/>
                  <a:pt x="2556" y="20906"/>
                </a:cubicBezTo>
                <a:cubicBezTo>
                  <a:pt x="2350" y="20872"/>
                  <a:pt x="2397" y="20846"/>
                  <a:pt x="2684" y="20835"/>
                </a:cubicBezTo>
                <a:cubicBezTo>
                  <a:pt x="2978" y="20824"/>
                  <a:pt x="3181" y="20777"/>
                  <a:pt x="3284" y="20697"/>
                </a:cubicBezTo>
                <a:cubicBezTo>
                  <a:pt x="3379" y="20623"/>
                  <a:pt x="3372" y="20363"/>
                  <a:pt x="3273" y="20252"/>
                </a:cubicBezTo>
                <a:cubicBezTo>
                  <a:pt x="3203" y="20173"/>
                  <a:pt x="3109" y="20139"/>
                  <a:pt x="3027" y="20145"/>
                </a:cubicBezTo>
                <a:close/>
                <a:moveTo>
                  <a:pt x="13338" y="20237"/>
                </a:moveTo>
                <a:cubicBezTo>
                  <a:pt x="13081" y="20241"/>
                  <a:pt x="12832" y="20248"/>
                  <a:pt x="12822" y="20254"/>
                </a:cubicBezTo>
                <a:cubicBezTo>
                  <a:pt x="12792" y="20272"/>
                  <a:pt x="12854" y="20342"/>
                  <a:pt x="12907" y="20351"/>
                </a:cubicBezTo>
                <a:cubicBezTo>
                  <a:pt x="12938" y="20356"/>
                  <a:pt x="12997" y="20356"/>
                  <a:pt x="13037" y="20352"/>
                </a:cubicBezTo>
                <a:cubicBezTo>
                  <a:pt x="13077" y="20347"/>
                  <a:pt x="13276" y="20342"/>
                  <a:pt x="13480" y="20342"/>
                </a:cubicBezTo>
                <a:cubicBezTo>
                  <a:pt x="13842" y="20340"/>
                  <a:pt x="13976" y="20322"/>
                  <a:pt x="13976" y="20272"/>
                </a:cubicBezTo>
                <a:cubicBezTo>
                  <a:pt x="13976" y="20260"/>
                  <a:pt x="13941" y="20244"/>
                  <a:pt x="13900" y="20238"/>
                </a:cubicBezTo>
                <a:cubicBezTo>
                  <a:pt x="13859" y="20233"/>
                  <a:pt x="13595" y="20234"/>
                  <a:pt x="13338" y="20237"/>
                </a:cubicBezTo>
                <a:close/>
                <a:moveTo>
                  <a:pt x="6886" y="20306"/>
                </a:moveTo>
                <a:cubicBezTo>
                  <a:pt x="6771" y="20301"/>
                  <a:pt x="6646" y="20373"/>
                  <a:pt x="6597" y="20489"/>
                </a:cubicBezTo>
                <a:cubicBezTo>
                  <a:pt x="6550" y="20599"/>
                  <a:pt x="6588" y="20665"/>
                  <a:pt x="6731" y="20717"/>
                </a:cubicBezTo>
                <a:cubicBezTo>
                  <a:pt x="6794" y="20740"/>
                  <a:pt x="6845" y="20770"/>
                  <a:pt x="6845" y="20784"/>
                </a:cubicBezTo>
                <a:cubicBezTo>
                  <a:pt x="6845" y="20845"/>
                  <a:pt x="6408" y="20973"/>
                  <a:pt x="6200" y="20973"/>
                </a:cubicBezTo>
                <a:cubicBezTo>
                  <a:pt x="5983" y="20973"/>
                  <a:pt x="6014" y="21048"/>
                  <a:pt x="6258" y="21117"/>
                </a:cubicBezTo>
                <a:cubicBezTo>
                  <a:pt x="6437" y="21167"/>
                  <a:pt x="6538" y="21164"/>
                  <a:pt x="6699" y="21101"/>
                </a:cubicBezTo>
                <a:cubicBezTo>
                  <a:pt x="6943" y="21006"/>
                  <a:pt x="7112" y="20803"/>
                  <a:pt x="7112" y="20602"/>
                </a:cubicBezTo>
                <a:cubicBezTo>
                  <a:pt x="7112" y="20454"/>
                  <a:pt x="7083" y="20389"/>
                  <a:pt x="6996" y="20337"/>
                </a:cubicBezTo>
                <a:cubicBezTo>
                  <a:pt x="6963" y="20317"/>
                  <a:pt x="6925" y="20307"/>
                  <a:pt x="6886" y="20306"/>
                </a:cubicBezTo>
                <a:close/>
                <a:moveTo>
                  <a:pt x="16511" y="20343"/>
                </a:moveTo>
                <a:cubicBezTo>
                  <a:pt x="15983" y="20341"/>
                  <a:pt x="15860" y="20349"/>
                  <a:pt x="15818" y="20389"/>
                </a:cubicBezTo>
                <a:cubicBezTo>
                  <a:pt x="15790" y="20416"/>
                  <a:pt x="15793" y="20427"/>
                  <a:pt x="15832" y="20441"/>
                </a:cubicBezTo>
                <a:cubicBezTo>
                  <a:pt x="15859" y="20452"/>
                  <a:pt x="16109" y="20460"/>
                  <a:pt x="16388" y="20461"/>
                </a:cubicBezTo>
                <a:cubicBezTo>
                  <a:pt x="16819" y="20461"/>
                  <a:pt x="16899" y="20457"/>
                  <a:pt x="16916" y="20430"/>
                </a:cubicBezTo>
                <a:cubicBezTo>
                  <a:pt x="16958" y="20365"/>
                  <a:pt x="16856" y="20344"/>
                  <a:pt x="16511" y="20343"/>
                </a:cubicBezTo>
                <a:close/>
                <a:moveTo>
                  <a:pt x="13353" y="20462"/>
                </a:moveTo>
                <a:cubicBezTo>
                  <a:pt x="12913" y="20461"/>
                  <a:pt x="12843" y="20466"/>
                  <a:pt x="12825" y="20494"/>
                </a:cubicBezTo>
                <a:cubicBezTo>
                  <a:pt x="12812" y="20514"/>
                  <a:pt x="12828" y="20537"/>
                  <a:pt x="12867" y="20554"/>
                </a:cubicBezTo>
                <a:cubicBezTo>
                  <a:pt x="12915" y="20574"/>
                  <a:pt x="13042" y="20579"/>
                  <a:pt x="13408" y="20575"/>
                </a:cubicBezTo>
                <a:cubicBezTo>
                  <a:pt x="13824" y="20570"/>
                  <a:pt x="13891" y="20565"/>
                  <a:pt x="13923" y="20535"/>
                </a:cubicBezTo>
                <a:cubicBezTo>
                  <a:pt x="13986" y="20474"/>
                  <a:pt x="13888" y="20462"/>
                  <a:pt x="13353" y="20462"/>
                </a:cubicBezTo>
                <a:close/>
                <a:moveTo>
                  <a:pt x="16354" y="20541"/>
                </a:moveTo>
                <a:cubicBezTo>
                  <a:pt x="16319" y="20538"/>
                  <a:pt x="16279" y="20543"/>
                  <a:pt x="16244" y="20560"/>
                </a:cubicBezTo>
                <a:cubicBezTo>
                  <a:pt x="16174" y="20595"/>
                  <a:pt x="16187" y="20656"/>
                  <a:pt x="16272" y="20698"/>
                </a:cubicBezTo>
                <a:cubicBezTo>
                  <a:pt x="16367" y="20745"/>
                  <a:pt x="16373" y="20746"/>
                  <a:pt x="16446" y="20697"/>
                </a:cubicBezTo>
                <a:cubicBezTo>
                  <a:pt x="16540" y="20636"/>
                  <a:pt x="16460" y="20551"/>
                  <a:pt x="16354" y="20541"/>
                </a:cubicBezTo>
                <a:close/>
                <a:moveTo>
                  <a:pt x="4523" y="21000"/>
                </a:moveTo>
                <a:cubicBezTo>
                  <a:pt x="4499" y="20999"/>
                  <a:pt x="4478" y="21006"/>
                  <a:pt x="4440" y="21020"/>
                </a:cubicBezTo>
                <a:cubicBezTo>
                  <a:pt x="4331" y="21063"/>
                  <a:pt x="4326" y="21163"/>
                  <a:pt x="4433" y="21189"/>
                </a:cubicBezTo>
                <a:cubicBezTo>
                  <a:pt x="4542" y="21215"/>
                  <a:pt x="4554" y="21214"/>
                  <a:pt x="4643" y="21161"/>
                </a:cubicBezTo>
                <a:cubicBezTo>
                  <a:pt x="4747" y="21099"/>
                  <a:pt x="4744" y="21088"/>
                  <a:pt x="4622" y="21034"/>
                </a:cubicBezTo>
                <a:cubicBezTo>
                  <a:pt x="4574" y="21013"/>
                  <a:pt x="4548" y="21002"/>
                  <a:pt x="4523" y="21000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  <p:pic>
        <p:nvPicPr>
          <p:cNvPr id="2865" name="IMG_4523.png" descr="IMG_4523.png"/>
          <p:cNvPicPr>
            <a:picLocks noChangeAspect="1"/>
          </p:cNvPicPr>
          <p:nvPr/>
        </p:nvPicPr>
        <p:blipFill>
          <a:blip r:embed="rId9">
            <a:extLst/>
          </a:blip>
          <a:srcRect l="21165" t="56554" r="70275" b="28482"/>
          <a:stretch>
            <a:fillRect/>
          </a:stretch>
        </p:blipFill>
        <p:spPr>
          <a:xfrm>
            <a:off x="8085755" y="3329296"/>
            <a:ext cx="1784138" cy="217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6" name="IMG_4587.png" descr="IMG_4587.png"/>
          <p:cNvPicPr>
            <a:picLocks noChangeAspect="1"/>
          </p:cNvPicPr>
          <p:nvPr/>
        </p:nvPicPr>
        <p:blipFill>
          <a:blip r:embed="rId30">
            <a:extLst/>
          </a:blip>
          <a:srcRect l="25235" t="9567" r="28106" b="37241"/>
          <a:stretch>
            <a:fillRect/>
          </a:stretch>
        </p:blipFill>
        <p:spPr>
          <a:xfrm>
            <a:off x="2681076" y="3781173"/>
            <a:ext cx="5061221" cy="8260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8" fill="norm" stroke="1" extrusionOk="0">
                <a:moveTo>
                  <a:pt x="13479" y="1"/>
                </a:moveTo>
                <a:cubicBezTo>
                  <a:pt x="13443" y="7"/>
                  <a:pt x="13392" y="33"/>
                  <a:pt x="13309" y="82"/>
                </a:cubicBezTo>
                <a:cubicBezTo>
                  <a:pt x="13224" y="133"/>
                  <a:pt x="13134" y="174"/>
                  <a:pt x="13111" y="174"/>
                </a:cubicBezTo>
                <a:cubicBezTo>
                  <a:pt x="13088" y="174"/>
                  <a:pt x="13017" y="145"/>
                  <a:pt x="12954" y="110"/>
                </a:cubicBezTo>
                <a:cubicBezTo>
                  <a:pt x="12816" y="34"/>
                  <a:pt x="12734" y="29"/>
                  <a:pt x="12686" y="93"/>
                </a:cubicBezTo>
                <a:cubicBezTo>
                  <a:pt x="12636" y="160"/>
                  <a:pt x="12643" y="178"/>
                  <a:pt x="12740" y="248"/>
                </a:cubicBezTo>
                <a:cubicBezTo>
                  <a:pt x="12789" y="283"/>
                  <a:pt x="12828" y="327"/>
                  <a:pt x="12828" y="346"/>
                </a:cubicBezTo>
                <a:cubicBezTo>
                  <a:pt x="12829" y="365"/>
                  <a:pt x="12855" y="406"/>
                  <a:pt x="12886" y="437"/>
                </a:cubicBezTo>
                <a:cubicBezTo>
                  <a:pt x="12917" y="468"/>
                  <a:pt x="12952" y="527"/>
                  <a:pt x="12964" y="567"/>
                </a:cubicBezTo>
                <a:cubicBezTo>
                  <a:pt x="12975" y="607"/>
                  <a:pt x="13003" y="662"/>
                  <a:pt x="13027" y="689"/>
                </a:cubicBezTo>
                <a:cubicBezTo>
                  <a:pt x="13051" y="718"/>
                  <a:pt x="13069" y="792"/>
                  <a:pt x="13069" y="864"/>
                </a:cubicBezTo>
                <a:cubicBezTo>
                  <a:pt x="13069" y="933"/>
                  <a:pt x="13078" y="996"/>
                  <a:pt x="13089" y="1002"/>
                </a:cubicBezTo>
                <a:cubicBezTo>
                  <a:pt x="13185" y="1061"/>
                  <a:pt x="13224" y="946"/>
                  <a:pt x="13213" y="641"/>
                </a:cubicBezTo>
                <a:lnTo>
                  <a:pt x="13203" y="370"/>
                </a:lnTo>
                <a:lnTo>
                  <a:pt x="13299" y="336"/>
                </a:lnTo>
                <a:cubicBezTo>
                  <a:pt x="13355" y="317"/>
                  <a:pt x="13402" y="311"/>
                  <a:pt x="13412" y="321"/>
                </a:cubicBezTo>
                <a:cubicBezTo>
                  <a:pt x="13422" y="330"/>
                  <a:pt x="13507" y="338"/>
                  <a:pt x="13600" y="338"/>
                </a:cubicBezTo>
                <a:cubicBezTo>
                  <a:pt x="13761" y="338"/>
                  <a:pt x="13775" y="335"/>
                  <a:pt x="13831" y="279"/>
                </a:cubicBezTo>
                <a:cubicBezTo>
                  <a:pt x="13925" y="184"/>
                  <a:pt x="13948" y="46"/>
                  <a:pt x="13870" y="46"/>
                </a:cubicBezTo>
                <a:cubicBezTo>
                  <a:pt x="13854" y="46"/>
                  <a:pt x="13802" y="64"/>
                  <a:pt x="13753" y="86"/>
                </a:cubicBezTo>
                <a:cubicBezTo>
                  <a:pt x="13650" y="133"/>
                  <a:pt x="13574" y="118"/>
                  <a:pt x="13546" y="46"/>
                </a:cubicBezTo>
                <a:cubicBezTo>
                  <a:pt x="13533" y="12"/>
                  <a:pt x="13514" y="-4"/>
                  <a:pt x="13479" y="1"/>
                </a:cubicBezTo>
                <a:close/>
                <a:moveTo>
                  <a:pt x="21589" y="26"/>
                </a:moveTo>
                <a:cubicBezTo>
                  <a:pt x="21586" y="77"/>
                  <a:pt x="21583" y="111"/>
                  <a:pt x="21582" y="192"/>
                </a:cubicBezTo>
                <a:cubicBezTo>
                  <a:pt x="21582" y="295"/>
                  <a:pt x="21586" y="335"/>
                  <a:pt x="21589" y="388"/>
                </a:cubicBezTo>
                <a:lnTo>
                  <a:pt x="21589" y="26"/>
                </a:lnTo>
                <a:close/>
                <a:moveTo>
                  <a:pt x="11760" y="46"/>
                </a:moveTo>
                <a:cubicBezTo>
                  <a:pt x="11648" y="46"/>
                  <a:pt x="11608" y="77"/>
                  <a:pt x="11608" y="165"/>
                </a:cubicBezTo>
                <a:cubicBezTo>
                  <a:pt x="11608" y="218"/>
                  <a:pt x="11626" y="251"/>
                  <a:pt x="11667" y="274"/>
                </a:cubicBezTo>
                <a:cubicBezTo>
                  <a:pt x="11700" y="292"/>
                  <a:pt x="11728" y="326"/>
                  <a:pt x="11728" y="348"/>
                </a:cubicBezTo>
                <a:cubicBezTo>
                  <a:pt x="11728" y="370"/>
                  <a:pt x="11755" y="409"/>
                  <a:pt x="11787" y="435"/>
                </a:cubicBezTo>
                <a:cubicBezTo>
                  <a:pt x="11820" y="460"/>
                  <a:pt x="11847" y="495"/>
                  <a:pt x="11847" y="511"/>
                </a:cubicBezTo>
                <a:cubicBezTo>
                  <a:pt x="11847" y="527"/>
                  <a:pt x="11873" y="582"/>
                  <a:pt x="11906" y="635"/>
                </a:cubicBezTo>
                <a:cubicBezTo>
                  <a:pt x="11939" y="688"/>
                  <a:pt x="11967" y="761"/>
                  <a:pt x="11967" y="796"/>
                </a:cubicBezTo>
                <a:cubicBezTo>
                  <a:pt x="11967" y="831"/>
                  <a:pt x="11975" y="890"/>
                  <a:pt x="11985" y="928"/>
                </a:cubicBezTo>
                <a:cubicBezTo>
                  <a:pt x="12007" y="1007"/>
                  <a:pt x="12075" y="1020"/>
                  <a:pt x="12104" y="948"/>
                </a:cubicBezTo>
                <a:cubicBezTo>
                  <a:pt x="12115" y="922"/>
                  <a:pt x="12114" y="796"/>
                  <a:pt x="12104" y="669"/>
                </a:cubicBezTo>
                <a:cubicBezTo>
                  <a:pt x="12085" y="446"/>
                  <a:pt x="12006" y="239"/>
                  <a:pt x="11913" y="170"/>
                </a:cubicBezTo>
                <a:cubicBezTo>
                  <a:pt x="11895" y="158"/>
                  <a:pt x="11871" y="124"/>
                  <a:pt x="11860" y="97"/>
                </a:cubicBezTo>
                <a:cubicBezTo>
                  <a:pt x="11844" y="58"/>
                  <a:pt x="11823" y="46"/>
                  <a:pt x="11760" y="46"/>
                </a:cubicBezTo>
                <a:close/>
                <a:moveTo>
                  <a:pt x="14354" y="68"/>
                </a:moveTo>
                <a:cubicBezTo>
                  <a:pt x="14341" y="67"/>
                  <a:pt x="14332" y="72"/>
                  <a:pt x="14320" y="83"/>
                </a:cubicBezTo>
                <a:cubicBezTo>
                  <a:pt x="14305" y="98"/>
                  <a:pt x="14291" y="140"/>
                  <a:pt x="14291" y="177"/>
                </a:cubicBezTo>
                <a:cubicBezTo>
                  <a:pt x="14291" y="234"/>
                  <a:pt x="14307" y="249"/>
                  <a:pt x="14401" y="284"/>
                </a:cubicBezTo>
                <a:cubicBezTo>
                  <a:pt x="14461" y="305"/>
                  <a:pt x="14579" y="328"/>
                  <a:pt x="14662" y="333"/>
                </a:cubicBezTo>
                <a:cubicBezTo>
                  <a:pt x="14745" y="339"/>
                  <a:pt x="14828" y="350"/>
                  <a:pt x="14846" y="359"/>
                </a:cubicBezTo>
                <a:cubicBezTo>
                  <a:pt x="14867" y="369"/>
                  <a:pt x="14882" y="462"/>
                  <a:pt x="14885" y="608"/>
                </a:cubicBezTo>
                <a:cubicBezTo>
                  <a:pt x="14890" y="806"/>
                  <a:pt x="14898" y="845"/>
                  <a:pt x="14945" y="877"/>
                </a:cubicBezTo>
                <a:cubicBezTo>
                  <a:pt x="14975" y="897"/>
                  <a:pt x="15010" y="933"/>
                  <a:pt x="15021" y="956"/>
                </a:cubicBezTo>
                <a:cubicBezTo>
                  <a:pt x="15045" y="1005"/>
                  <a:pt x="15198" y="1013"/>
                  <a:pt x="15227" y="967"/>
                </a:cubicBezTo>
                <a:cubicBezTo>
                  <a:pt x="15261" y="912"/>
                  <a:pt x="15245" y="800"/>
                  <a:pt x="15200" y="777"/>
                </a:cubicBezTo>
                <a:cubicBezTo>
                  <a:pt x="15176" y="765"/>
                  <a:pt x="15156" y="741"/>
                  <a:pt x="15156" y="725"/>
                </a:cubicBezTo>
                <a:cubicBezTo>
                  <a:pt x="15156" y="710"/>
                  <a:pt x="15128" y="662"/>
                  <a:pt x="15093" y="619"/>
                </a:cubicBezTo>
                <a:cubicBezTo>
                  <a:pt x="15039" y="550"/>
                  <a:pt x="15032" y="513"/>
                  <a:pt x="15041" y="338"/>
                </a:cubicBezTo>
                <a:cubicBezTo>
                  <a:pt x="15047" y="228"/>
                  <a:pt x="15044" y="136"/>
                  <a:pt x="15036" y="135"/>
                </a:cubicBezTo>
                <a:cubicBezTo>
                  <a:pt x="15028" y="134"/>
                  <a:pt x="14897" y="132"/>
                  <a:pt x="14746" y="130"/>
                </a:cubicBezTo>
                <a:cubicBezTo>
                  <a:pt x="14524" y="127"/>
                  <a:pt x="14460" y="120"/>
                  <a:pt x="14410" y="92"/>
                </a:cubicBezTo>
                <a:cubicBezTo>
                  <a:pt x="14383" y="77"/>
                  <a:pt x="14367" y="69"/>
                  <a:pt x="14354" y="68"/>
                </a:cubicBezTo>
                <a:close/>
                <a:moveTo>
                  <a:pt x="10524" y="1983"/>
                </a:moveTo>
                <a:lnTo>
                  <a:pt x="10455" y="2023"/>
                </a:lnTo>
                <a:lnTo>
                  <a:pt x="10386" y="2062"/>
                </a:lnTo>
                <a:lnTo>
                  <a:pt x="10386" y="3118"/>
                </a:lnTo>
                <a:cubicBezTo>
                  <a:pt x="10386" y="3812"/>
                  <a:pt x="10375" y="4178"/>
                  <a:pt x="10355" y="4185"/>
                </a:cubicBezTo>
                <a:cubicBezTo>
                  <a:pt x="10339" y="4192"/>
                  <a:pt x="8855" y="4199"/>
                  <a:pt x="7059" y="4203"/>
                </a:cubicBezTo>
                <a:cubicBezTo>
                  <a:pt x="4589" y="4208"/>
                  <a:pt x="3782" y="4216"/>
                  <a:pt x="3750" y="4232"/>
                </a:cubicBezTo>
                <a:cubicBezTo>
                  <a:pt x="3692" y="4261"/>
                  <a:pt x="3696" y="4330"/>
                  <a:pt x="3756" y="4361"/>
                </a:cubicBezTo>
                <a:cubicBezTo>
                  <a:pt x="3797" y="4381"/>
                  <a:pt x="4287" y="4387"/>
                  <a:pt x="6612" y="4391"/>
                </a:cubicBezTo>
                <a:cubicBezTo>
                  <a:pt x="8155" y="4393"/>
                  <a:pt x="9530" y="4397"/>
                  <a:pt x="9670" y="4400"/>
                </a:cubicBezTo>
                <a:cubicBezTo>
                  <a:pt x="10408" y="4414"/>
                  <a:pt x="10655" y="4394"/>
                  <a:pt x="10655" y="4323"/>
                </a:cubicBezTo>
                <a:cubicBezTo>
                  <a:pt x="10655" y="4304"/>
                  <a:pt x="10665" y="4284"/>
                  <a:pt x="10679" y="4279"/>
                </a:cubicBezTo>
                <a:cubicBezTo>
                  <a:pt x="10692" y="4274"/>
                  <a:pt x="10697" y="3812"/>
                  <a:pt x="10690" y="3254"/>
                </a:cubicBezTo>
                <a:lnTo>
                  <a:pt x="10677" y="2240"/>
                </a:lnTo>
                <a:lnTo>
                  <a:pt x="10756" y="2221"/>
                </a:lnTo>
                <a:cubicBezTo>
                  <a:pt x="10809" y="2209"/>
                  <a:pt x="11933" y="2202"/>
                  <a:pt x="14027" y="2202"/>
                </a:cubicBezTo>
                <a:cubicBezTo>
                  <a:pt x="16169" y="2202"/>
                  <a:pt x="17235" y="2196"/>
                  <a:pt x="17274" y="2184"/>
                </a:cubicBezTo>
                <a:cubicBezTo>
                  <a:pt x="17313" y="2171"/>
                  <a:pt x="17331" y="2145"/>
                  <a:pt x="17331" y="2103"/>
                </a:cubicBezTo>
                <a:cubicBezTo>
                  <a:pt x="17331" y="1971"/>
                  <a:pt x="17664" y="1983"/>
                  <a:pt x="13910" y="1983"/>
                </a:cubicBezTo>
                <a:lnTo>
                  <a:pt x="10524" y="1983"/>
                </a:lnTo>
                <a:close/>
                <a:moveTo>
                  <a:pt x="6074" y="2078"/>
                </a:moveTo>
                <a:cubicBezTo>
                  <a:pt x="6057" y="2080"/>
                  <a:pt x="6049" y="2095"/>
                  <a:pt x="6032" y="2123"/>
                </a:cubicBezTo>
                <a:cubicBezTo>
                  <a:pt x="5997" y="2179"/>
                  <a:pt x="6022" y="2276"/>
                  <a:pt x="6071" y="2276"/>
                </a:cubicBezTo>
                <a:cubicBezTo>
                  <a:pt x="6088" y="2276"/>
                  <a:pt x="6125" y="2288"/>
                  <a:pt x="6152" y="2303"/>
                </a:cubicBezTo>
                <a:cubicBezTo>
                  <a:pt x="6179" y="2318"/>
                  <a:pt x="6285" y="2336"/>
                  <a:pt x="6387" y="2342"/>
                </a:cubicBezTo>
                <a:cubicBezTo>
                  <a:pt x="6489" y="2349"/>
                  <a:pt x="6576" y="2359"/>
                  <a:pt x="6582" y="2365"/>
                </a:cubicBezTo>
                <a:cubicBezTo>
                  <a:pt x="6588" y="2371"/>
                  <a:pt x="6602" y="2482"/>
                  <a:pt x="6614" y="2611"/>
                </a:cubicBezTo>
                <a:cubicBezTo>
                  <a:pt x="6634" y="2830"/>
                  <a:pt x="6641" y="2851"/>
                  <a:pt x="6724" y="2926"/>
                </a:cubicBezTo>
                <a:cubicBezTo>
                  <a:pt x="6820" y="3013"/>
                  <a:pt x="6905" y="3029"/>
                  <a:pt x="6956" y="2971"/>
                </a:cubicBezTo>
                <a:cubicBezTo>
                  <a:pt x="7001" y="2919"/>
                  <a:pt x="6994" y="2813"/>
                  <a:pt x="6944" y="2787"/>
                </a:cubicBezTo>
                <a:cubicBezTo>
                  <a:pt x="6920" y="2775"/>
                  <a:pt x="6891" y="2748"/>
                  <a:pt x="6880" y="2726"/>
                </a:cubicBezTo>
                <a:cubicBezTo>
                  <a:pt x="6869" y="2704"/>
                  <a:pt x="6833" y="2650"/>
                  <a:pt x="6800" y="2605"/>
                </a:cubicBezTo>
                <a:cubicBezTo>
                  <a:pt x="6748" y="2534"/>
                  <a:pt x="6743" y="2498"/>
                  <a:pt x="6758" y="2346"/>
                </a:cubicBezTo>
                <a:cubicBezTo>
                  <a:pt x="6770" y="2225"/>
                  <a:pt x="6765" y="2165"/>
                  <a:pt x="6741" y="2150"/>
                </a:cubicBezTo>
                <a:cubicBezTo>
                  <a:pt x="6721" y="2138"/>
                  <a:pt x="6611" y="2130"/>
                  <a:pt x="6482" y="2130"/>
                </a:cubicBezTo>
                <a:cubicBezTo>
                  <a:pt x="6341" y="2130"/>
                  <a:pt x="6224" y="2119"/>
                  <a:pt x="6170" y="2102"/>
                </a:cubicBezTo>
                <a:cubicBezTo>
                  <a:pt x="6116" y="2084"/>
                  <a:pt x="6091" y="2075"/>
                  <a:pt x="6074" y="2078"/>
                </a:cubicBezTo>
                <a:close/>
                <a:moveTo>
                  <a:pt x="15644" y="2806"/>
                </a:moveTo>
                <a:cubicBezTo>
                  <a:pt x="15472" y="2806"/>
                  <a:pt x="15305" y="2939"/>
                  <a:pt x="15242" y="3126"/>
                </a:cubicBezTo>
                <a:cubicBezTo>
                  <a:pt x="15183" y="3305"/>
                  <a:pt x="15227" y="3363"/>
                  <a:pt x="15451" y="3399"/>
                </a:cubicBezTo>
                <a:cubicBezTo>
                  <a:pt x="15693" y="3438"/>
                  <a:pt x="15735" y="3463"/>
                  <a:pt x="15811" y="3613"/>
                </a:cubicBezTo>
                <a:cubicBezTo>
                  <a:pt x="15849" y="3686"/>
                  <a:pt x="15914" y="3769"/>
                  <a:pt x="15955" y="3796"/>
                </a:cubicBezTo>
                <a:cubicBezTo>
                  <a:pt x="16049" y="3859"/>
                  <a:pt x="16074" y="3860"/>
                  <a:pt x="16111" y="3801"/>
                </a:cubicBezTo>
                <a:cubicBezTo>
                  <a:pt x="16157" y="3726"/>
                  <a:pt x="16144" y="3642"/>
                  <a:pt x="16077" y="3574"/>
                </a:cubicBezTo>
                <a:cubicBezTo>
                  <a:pt x="16034" y="3531"/>
                  <a:pt x="16006" y="3458"/>
                  <a:pt x="15986" y="3337"/>
                </a:cubicBezTo>
                <a:cubicBezTo>
                  <a:pt x="15944" y="3084"/>
                  <a:pt x="15873" y="2894"/>
                  <a:pt x="15803" y="2846"/>
                </a:cubicBezTo>
                <a:cubicBezTo>
                  <a:pt x="15763" y="2820"/>
                  <a:pt x="15707" y="2806"/>
                  <a:pt x="15644" y="2806"/>
                </a:cubicBezTo>
                <a:close/>
                <a:moveTo>
                  <a:pt x="14107" y="2842"/>
                </a:moveTo>
                <a:cubicBezTo>
                  <a:pt x="14095" y="2842"/>
                  <a:pt x="14050" y="2864"/>
                  <a:pt x="14008" y="2892"/>
                </a:cubicBezTo>
                <a:cubicBezTo>
                  <a:pt x="13924" y="2948"/>
                  <a:pt x="13911" y="3009"/>
                  <a:pt x="13976" y="3042"/>
                </a:cubicBezTo>
                <a:cubicBezTo>
                  <a:pt x="14000" y="3054"/>
                  <a:pt x="14029" y="3090"/>
                  <a:pt x="14041" y="3122"/>
                </a:cubicBezTo>
                <a:cubicBezTo>
                  <a:pt x="14052" y="3154"/>
                  <a:pt x="14086" y="3200"/>
                  <a:pt x="14117" y="3224"/>
                </a:cubicBezTo>
                <a:cubicBezTo>
                  <a:pt x="14147" y="3248"/>
                  <a:pt x="14173" y="3282"/>
                  <a:pt x="14173" y="3302"/>
                </a:cubicBezTo>
                <a:cubicBezTo>
                  <a:pt x="14173" y="3321"/>
                  <a:pt x="14193" y="3362"/>
                  <a:pt x="14218" y="3393"/>
                </a:cubicBezTo>
                <a:cubicBezTo>
                  <a:pt x="14256" y="3437"/>
                  <a:pt x="14317" y="3677"/>
                  <a:pt x="14320" y="3788"/>
                </a:cubicBezTo>
                <a:cubicBezTo>
                  <a:pt x="14321" y="3824"/>
                  <a:pt x="14380" y="3815"/>
                  <a:pt x="14442" y="3769"/>
                </a:cubicBezTo>
                <a:cubicBezTo>
                  <a:pt x="14506" y="3722"/>
                  <a:pt x="14520" y="3568"/>
                  <a:pt x="14469" y="3463"/>
                </a:cubicBezTo>
                <a:cubicBezTo>
                  <a:pt x="14452" y="3428"/>
                  <a:pt x="14427" y="3339"/>
                  <a:pt x="14413" y="3265"/>
                </a:cubicBezTo>
                <a:cubicBezTo>
                  <a:pt x="14398" y="3188"/>
                  <a:pt x="14366" y="3118"/>
                  <a:pt x="14338" y="3099"/>
                </a:cubicBezTo>
                <a:cubicBezTo>
                  <a:pt x="14312" y="3082"/>
                  <a:pt x="14291" y="3045"/>
                  <a:pt x="14291" y="3017"/>
                </a:cubicBezTo>
                <a:cubicBezTo>
                  <a:pt x="14291" y="2971"/>
                  <a:pt x="14155" y="2842"/>
                  <a:pt x="14107" y="2842"/>
                </a:cubicBezTo>
                <a:close/>
                <a:moveTo>
                  <a:pt x="12761" y="2884"/>
                </a:moveTo>
                <a:cubicBezTo>
                  <a:pt x="12743" y="2887"/>
                  <a:pt x="12719" y="2916"/>
                  <a:pt x="12708" y="2948"/>
                </a:cubicBezTo>
                <a:cubicBezTo>
                  <a:pt x="12698" y="2980"/>
                  <a:pt x="12675" y="3016"/>
                  <a:pt x="12657" y="3029"/>
                </a:cubicBezTo>
                <a:cubicBezTo>
                  <a:pt x="12640" y="3042"/>
                  <a:pt x="12610" y="3094"/>
                  <a:pt x="12590" y="3144"/>
                </a:cubicBezTo>
                <a:cubicBezTo>
                  <a:pt x="12570" y="3194"/>
                  <a:pt x="12534" y="3251"/>
                  <a:pt x="12512" y="3271"/>
                </a:cubicBezTo>
                <a:cubicBezTo>
                  <a:pt x="12490" y="3290"/>
                  <a:pt x="12473" y="3321"/>
                  <a:pt x="12473" y="3338"/>
                </a:cubicBezTo>
                <a:cubicBezTo>
                  <a:pt x="12473" y="3373"/>
                  <a:pt x="12338" y="3543"/>
                  <a:pt x="12258" y="3608"/>
                </a:cubicBezTo>
                <a:cubicBezTo>
                  <a:pt x="12204" y="3652"/>
                  <a:pt x="12188" y="3727"/>
                  <a:pt x="12222" y="3782"/>
                </a:cubicBezTo>
                <a:cubicBezTo>
                  <a:pt x="12248" y="3822"/>
                  <a:pt x="12301" y="3809"/>
                  <a:pt x="12348" y="3750"/>
                </a:cubicBezTo>
                <a:cubicBezTo>
                  <a:pt x="12369" y="3723"/>
                  <a:pt x="12398" y="3701"/>
                  <a:pt x="12412" y="3701"/>
                </a:cubicBezTo>
                <a:cubicBezTo>
                  <a:pt x="12426" y="3701"/>
                  <a:pt x="12445" y="3679"/>
                  <a:pt x="12456" y="3652"/>
                </a:cubicBezTo>
                <a:cubicBezTo>
                  <a:pt x="12467" y="3625"/>
                  <a:pt x="12502" y="3583"/>
                  <a:pt x="12534" y="3558"/>
                </a:cubicBezTo>
                <a:cubicBezTo>
                  <a:pt x="12566" y="3533"/>
                  <a:pt x="12591" y="3494"/>
                  <a:pt x="12591" y="3472"/>
                </a:cubicBezTo>
                <a:cubicBezTo>
                  <a:pt x="12591" y="3449"/>
                  <a:pt x="12612" y="3422"/>
                  <a:pt x="12635" y="3410"/>
                </a:cubicBezTo>
                <a:cubicBezTo>
                  <a:pt x="12659" y="3398"/>
                  <a:pt x="12687" y="3362"/>
                  <a:pt x="12698" y="3330"/>
                </a:cubicBezTo>
                <a:cubicBezTo>
                  <a:pt x="12709" y="3298"/>
                  <a:pt x="12724" y="3265"/>
                  <a:pt x="12732" y="3257"/>
                </a:cubicBezTo>
                <a:cubicBezTo>
                  <a:pt x="12758" y="3230"/>
                  <a:pt x="12830" y="3285"/>
                  <a:pt x="12830" y="3333"/>
                </a:cubicBezTo>
                <a:cubicBezTo>
                  <a:pt x="12830" y="3359"/>
                  <a:pt x="12857" y="3408"/>
                  <a:pt x="12889" y="3441"/>
                </a:cubicBezTo>
                <a:cubicBezTo>
                  <a:pt x="12922" y="3474"/>
                  <a:pt x="12950" y="3516"/>
                  <a:pt x="12950" y="3534"/>
                </a:cubicBezTo>
                <a:cubicBezTo>
                  <a:pt x="12950" y="3553"/>
                  <a:pt x="12973" y="3588"/>
                  <a:pt x="13003" y="3612"/>
                </a:cubicBezTo>
                <a:cubicBezTo>
                  <a:pt x="13032" y="3636"/>
                  <a:pt x="13072" y="3678"/>
                  <a:pt x="13091" y="3705"/>
                </a:cubicBezTo>
                <a:cubicBezTo>
                  <a:pt x="13142" y="3777"/>
                  <a:pt x="13270" y="3792"/>
                  <a:pt x="13341" y="3735"/>
                </a:cubicBezTo>
                <a:cubicBezTo>
                  <a:pt x="13408" y="3682"/>
                  <a:pt x="13411" y="3640"/>
                  <a:pt x="13352" y="3610"/>
                </a:cubicBezTo>
                <a:cubicBezTo>
                  <a:pt x="13327" y="3597"/>
                  <a:pt x="13308" y="3575"/>
                  <a:pt x="13308" y="3560"/>
                </a:cubicBezTo>
                <a:cubicBezTo>
                  <a:pt x="13308" y="3545"/>
                  <a:pt x="13281" y="3512"/>
                  <a:pt x="13248" y="3486"/>
                </a:cubicBezTo>
                <a:cubicBezTo>
                  <a:pt x="13215" y="3461"/>
                  <a:pt x="13187" y="3429"/>
                  <a:pt x="13187" y="3417"/>
                </a:cubicBezTo>
                <a:cubicBezTo>
                  <a:pt x="13187" y="3404"/>
                  <a:pt x="13170" y="3390"/>
                  <a:pt x="13147" y="3385"/>
                </a:cubicBezTo>
                <a:cubicBezTo>
                  <a:pt x="13124" y="3379"/>
                  <a:pt x="13096" y="3347"/>
                  <a:pt x="13084" y="3314"/>
                </a:cubicBezTo>
                <a:cubicBezTo>
                  <a:pt x="13072" y="3281"/>
                  <a:pt x="13037" y="3218"/>
                  <a:pt x="13006" y="3176"/>
                </a:cubicBezTo>
                <a:cubicBezTo>
                  <a:pt x="12975" y="3134"/>
                  <a:pt x="12950" y="3087"/>
                  <a:pt x="12950" y="3070"/>
                </a:cubicBezTo>
                <a:cubicBezTo>
                  <a:pt x="12950" y="3026"/>
                  <a:pt x="12798" y="2876"/>
                  <a:pt x="12761" y="2884"/>
                </a:cubicBezTo>
                <a:close/>
                <a:moveTo>
                  <a:pt x="19911" y="4440"/>
                </a:moveTo>
                <a:lnTo>
                  <a:pt x="19911" y="4495"/>
                </a:lnTo>
                <a:cubicBezTo>
                  <a:pt x="19911" y="4544"/>
                  <a:pt x="19923" y="4552"/>
                  <a:pt x="20015" y="4562"/>
                </a:cubicBezTo>
                <a:cubicBezTo>
                  <a:pt x="20072" y="4568"/>
                  <a:pt x="20357" y="4574"/>
                  <a:pt x="20646" y="4575"/>
                </a:cubicBezTo>
                <a:cubicBezTo>
                  <a:pt x="21212" y="4578"/>
                  <a:pt x="21252" y="4572"/>
                  <a:pt x="21232" y="4483"/>
                </a:cubicBezTo>
                <a:lnTo>
                  <a:pt x="21223" y="4440"/>
                </a:lnTo>
                <a:lnTo>
                  <a:pt x="20567" y="4440"/>
                </a:lnTo>
                <a:lnTo>
                  <a:pt x="19911" y="4440"/>
                </a:lnTo>
                <a:close/>
                <a:moveTo>
                  <a:pt x="12625" y="4747"/>
                </a:moveTo>
                <a:cubicBezTo>
                  <a:pt x="12540" y="4746"/>
                  <a:pt x="12479" y="4811"/>
                  <a:pt x="12532" y="4890"/>
                </a:cubicBezTo>
                <a:cubicBezTo>
                  <a:pt x="12569" y="4944"/>
                  <a:pt x="12649" y="4966"/>
                  <a:pt x="12896" y="4991"/>
                </a:cubicBezTo>
                <a:cubicBezTo>
                  <a:pt x="12957" y="4997"/>
                  <a:pt x="13021" y="5012"/>
                  <a:pt x="13035" y="5023"/>
                </a:cubicBezTo>
                <a:cubicBezTo>
                  <a:pt x="13049" y="5035"/>
                  <a:pt x="13069" y="5129"/>
                  <a:pt x="13079" y="5233"/>
                </a:cubicBezTo>
                <a:cubicBezTo>
                  <a:pt x="13097" y="5423"/>
                  <a:pt x="13174" y="5573"/>
                  <a:pt x="13301" y="5661"/>
                </a:cubicBezTo>
                <a:cubicBezTo>
                  <a:pt x="13367" y="5707"/>
                  <a:pt x="13406" y="5693"/>
                  <a:pt x="13453" y="5603"/>
                </a:cubicBezTo>
                <a:cubicBezTo>
                  <a:pt x="13482" y="5549"/>
                  <a:pt x="13486" y="5514"/>
                  <a:pt x="13465" y="5486"/>
                </a:cubicBezTo>
                <a:cubicBezTo>
                  <a:pt x="13449" y="5464"/>
                  <a:pt x="13403" y="5404"/>
                  <a:pt x="13365" y="5354"/>
                </a:cubicBezTo>
                <a:cubicBezTo>
                  <a:pt x="13304" y="5274"/>
                  <a:pt x="13296" y="5235"/>
                  <a:pt x="13296" y="5039"/>
                </a:cubicBezTo>
                <a:cubicBezTo>
                  <a:pt x="13295" y="4851"/>
                  <a:pt x="13287" y="4815"/>
                  <a:pt x="13248" y="4813"/>
                </a:cubicBezTo>
                <a:cubicBezTo>
                  <a:pt x="13223" y="4811"/>
                  <a:pt x="13108" y="4808"/>
                  <a:pt x="12991" y="4808"/>
                </a:cubicBezTo>
                <a:cubicBezTo>
                  <a:pt x="12828" y="4807"/>
                  <a:pt x="12763" y="4798"/>
                  <a:pt x="12717" y="4772"/>
                </a:cubicBezTo>
                <a:cubicBezTo>
                  <a:pt x="12685" y="4755"/>
                  <a:pt x="12654" y="4748"/>
                  <a:pt x="12625" y="4747"/>
                </a:cubicBezTo>
                <a:close/>
                <a:moveTo>
                  <a:pt x="14064" y="6185"/>
                </a:moveTo>
                <a:cubicBezTo>
                  <a:pt x="12455" y="6184"/>
                  <a:pt x="10846" y="6190"/>
                  <a:pt x="10800" y="6205"/>
                </a:cubicBezTo>
                <a:cubicBezTo>
                  <a:pt x="10734" y="6226"/>
                  <a:pt x="10722" y="6330"/>
                  <a:pt x="10780" y="6365"/>
                </a:cubicBezTo>
                <a:cubicBezTo>
                  <a:pt x="10828" y="6395"/>
                  <a:pt x="17139" y="6397"/>
                  <a:pt x="17311" y="6368"/>
                </a:cubicBezTo>
                <a:cubicBezTo>
                  <a:pt x="17415" y="6350"/>
                  <a:pt x="17425" y="6344"/>
                  <a:pt x="17416" y="6291"/>
                </a:cubicBezTo>
                <a:cubicBezTo>
                  <a:pt x="17410" y="6251"/>
                  <a:pt x="17383" y="6226"/>
                  <a:pt x="17331" y="6210"/>
                </a:cubicBezTo>
                <a:cubicBezTo>
                  <a:pt x="17283" y="6195"/>
                  <a:pt x="15673" y="6186"/>
                  <a:pt x="14064" y="6185"/>
                </a:cubicBezTo>
                <a:close/>
                <a:moveTo>
                  <a:pt x="13732" y="7628"/>
                </a:moveTo>
                <a:lnTo>
                  <a:pt x="13670" y="7693"/>
                </a:lnTo>
                <a:cubicBezTo>
                  <a:pt x="13589" y="7777"/>
                  <a:pt x="13590" y="7789"/>
                  <a:pt x="13680" y="7887"/>
                </a:cubicBezTo>
                <a:cubicBezTo>
                  <a:pt x="13779" y="7995"/>
                  <a:pt x="13814" y="8047"/>
                  <a:pt x="13814" y="8082"/>
                </a:cubicBezTo>
                <a:cubicBezTo>
                  <a:pt x="13814" y="8098"/>
                  <a:pt x="13836" y="8125"/>
                  <a:pt x="13863" y="8143"/>
                </a:cubicBezTo>
                <a:cubicBezTo>
                  <a:pt x="13890" y="8162"/>
                  <a:pt x="13921" y="8229"/>
                  <a:pt x="13934" y="8300"/>
                </a:cubicBezTo>
                <a:cubicBezTo>
                  <a:pt x="13947" y="8368"/>
                  <a:pt x="13969" y="8445"/>
                  <a:pt x="13986" y="8470"/>
                </a:cubicBezTo>
                <a:cubicBezTo>
                  <a:pt x="14003" y="8495"/>
                  <a:pt x="14025" y="8530"/>
                  <a:pt x="14034" y="8548"/>
                </a:cubicBezTo>
                <a:cubicBezTo>
                  <a:pt x="14062" y="8603"/>
                  <a:pt x="14133" y="8584"/>
                  <a:pt x="14151" y="8517"/>
                </a:cubicBezTo>
                <a:cubicBezTo>
                  <a:pt x="14175" y="8423"/>
                  <a:pt x="14140" y="8176"/>
                  <a:pt x="14093" y="8119"/>
                </a:cubicBezTo>
                <a:cubicBezTo>
                  <a:pt x="14071" y="8092"/>
                  <a:pt x="14052" y="8045"/>
                  <a:pt x="14052" y="8015"/>
                </a:cubicBezTo>
                <a:cubicBezTo>
                  <a:pt x="14052" y="7936"/>
                  <a:pt x="13909" y="7730"/>
                  <a:pt x="13814" y="7674"/>
                </a:cubicBezTo>
                <a:lnTo>
                  <a:pt x="13732" y="7628"/>
                </a:lnTo>
                <a:close/>
                <a:moveTo>
                  <a:pt x="12092" y="7651"/>
                </a:moveTo>
                <a:cubicBezTo>
                  <a:pt x="12043" y="7650"/>
                  <a:pt x="12005" y="7668"/>
                  <a:pt x="11984" y="7707"/>
                </a:cubicBezTo>
                <a:cubicBezTo>
                  <a:pt x="11954" y="7759"/>
                  <a:pt x="11961" y="7772"/>
                  <a:pt x="12101" y="7913"/>
                </a:cubicBezTo>
                <a:cubicBezTo>
                  <a:pt x="12190" y="8003"/>
                  <a:pt x="12234" y="8063"/>
                  <a:pt x="12234" y="8094"/>
                </a:cubicBezTo>
                <a:cubicBezTo>
                  <a:pt x="12234" y="8108"/>
                  <a:pt x="12254" y="8128"/>
                  <a:pt x="12277" y="8140"/>
                </a:cubicBezTo>
                <a:cubicBezTo>
                  <a:pt x="12300" y="8152"/>
                  <a:pt x="12328" y="8213"/>
                  <a:pt x="12339" y="8275"/>
                </a:cubicBezTo>
                <a:cubicBezTo>
                  <a:pt x="12351" y="8337"/>
                  <a:pt x="12379" y="8415"/>
                  <a:pt x="12402" y="8449"/>
                </a:cubicBezTo>
                <a:cubicBezTo>
                  <a:pt x="12425" y="8483"/>
                  <a:pt x="12442" y="8530"/>
                  <a:pt x="12442" y="8553"/>
                </a:cubicBezTo>
                <a:cubicBezTo>
                  <a:pt x="12442" y="8576"/>
                  <a:pt x="12459" y="8599"/>
                  <a:pt x="12480" y="8604"/>
                </a:cubicBezTo>
                <a:cubicBezTo>
                  <a:pt x="12500" y="8608"/>
                  <a:pt x="12537" y="8602"/>
                  <a:pt x="12559" y="8591"/>
                </a:cubicBezTo>
                <a:cubicBezTo>
                  <a:pt x="12618" y="8563"/>
                  <a:pt x="12585" y="8227"/>
                  <a:pt x="12515" y="8137"/>
                </a:cubicBezTo>
                <a:cubicBezTo>
                  <a:pt x="12456" y="8061"/>
                  <a:pt x="12473" y="8020"/>
                  <a:pt x="12571" y="7997"/>
                </a:cubicBezTo>
                <a:cubicBezTo>
                  <a:pt x="12609" y="7988"/>
                  <a:pt x="12683" y="7959"/>
                  <a:pt x="12735" y="7932"/>
                </a:cubicBezTo>
                <a:cubicBezTo>
                  <a:pt x="12823" y="7887"/>
                  <a:pt x="12830" y="7874"/>
                  <a:pt x="12830" y="7774"/>
                </a:cubicBezTo>
                <a:cubicBezTo>
                  <a:pt x="12830" y="7637"/>
                  <a:pt x="12780" y="7619"/>
                  <a:pt x="12649" y="7711"/>
                </a:cubicBezTo>
                <a:cubicBezTo>
                  <a:pt x="12521" y="7800"/>
                  <a:pt x="12404" y="7800"/>
                  <a:pt x="12263" y="7711"/>
                </a:cubicBezTo>
                <a:cubicBezTo>
                  <a:pt x="12201" y="7671"/>
                  <a:pt x="12141" y="7651"/>
                  <a:pt x="12092" y="7651"/>
                </a:cubicBezTo>
                <a:close/>
                <a:moveTo>
                  <a:pt x="19911" y="9357"/>
                </a:moveTo>
                <a:lnTo>
                  <a:pt x="19911" y="9412"/>
                </a:lnTo>
                <a:cubicBezTo>
                  <a:pt x="19911" y="9463"/>
                  <a:pt x="19919" y="9466"/>
                  <a:pt x="20045" y="9475"/>
                </a:cubicBezTo>
                <a:cubicBezTo>
                  <a:pt x="20201" y="9486"/>
                  <a:pt x="21145" y="9478"/>
                  <a:pt x="21203" y="9466"/>
                </a:cubicBezTo>
                <a:cubicBezTo>
                  <a:pt x="21226" y="9461"/>
                  <a:pt x="21237" y="9436"/>
                  <a:pt x="21232" y="9406"/>
                </a:cubicBezTo>
                <a:lnTo>
                  <a:pt x="21223" y="9357"/>
                </a:lnTo>
                <a:lnTo>
                  <a:pt x="20567" y="9357"/>
                </a:lnTo>
                <a:lnTo>
                  <a:pt x="19911" y="9357"/>
                </a:lnTo>
                <a:close/>
                <a:moveTo>
                  <a:pt x="12510" y="9634"/>
                </a:moveTo>
                <a:lnTo>
                  <a:pt x="12432" y="9681"/>
                </a:lnTo>
                <a:cubicBezTo>
                  <a:pt x="12352" y="9730"/>
                  <a:pt x="12324" y="9827"/>
                  <a:pt x="12383" y="9849"/>
                </a:cubicBezTo>
                <a:cubicBezTo>
                  <a:pt x="12426" y="9866"/>
                  <a:pt x="12557" y="10043"/>
                  <a:pt x="12581" y="10116"/>
                </a:cubicBezTo>
                <a:cubicBezTo>
                  <a:pt x="12592" y="10150"/>
                  <a:pt x="12624" y="10203"/>
                  <a:pt x="12652" y="10233"/>
                </a:cubicBezTo>
                <a:cubicBezTo>
                  <a:pt x="12682" y="10265"/>
                  <a:pt x="12711" y="10349"/>
                  <a:pt x="12722" y="10431"/>
                </a:cubicBezTo>
                <a:cubicBezTo>
                  <a:pt x="12732" y="10510"/>
                  <a:pt x="12749" y="10583"/>
                  <a:pt x="12759" y="10593"/>
                </a:cubicBezTo>
                <a:cubicBezTo>
                  <a:pt x="12770" y="10604"/>
                  <a:pt x="12801" y="10601"/>
                  <a:pt x="12840" y="10585"/>
                </a:cubicBezTo>
                <a:cubicBezTo>
                  <a:pt x="12894" y="10563"/>
                  <a:pt x="12906" y="10537"/>
                  <a:pt x="12913" y="10428"/>
                </a:cubicBezTo>
                <a:cubicBezTo>
                  <a:pt x="12919" y="10338"/>
                  <a:pt x="12908" y="10282"/>
                  <a:pt x="12876" y="10245"/>
                </a:cubicBezTo>
                <a:cubicBezTo>
                  <a:pt x="12850" y="10214"/>
                  <a:pt x="12830" y="10143"/>
                  <a:pt x="12830" y="10083"/>
                </a:cubicBezTo>
                <a:cubicBezTo>
                  <a:pt x="12830" y="10021"/>
                  <a:pt x="12812" y="9962"/>
                  <a:pt x="12788" y="9941"/>
                </a:cubicBezTo>
                <a:cubicBezTo>
                  <a:pt x="12765" y="9921"/>
                  <a:pt x="12732" y="9871"/>
                  <a:pt x="12713" y="9831"/>
                </a:cubicBezTo>
                <a:cubicBezTo>
                  <a:pt x="12695" y="9791"/>
                  <a:pt x="12642" y="9730"/>
                  <a:pt x="12595" y="9696"/>
                </a:cubicBezTo>
                <a:lnTo>
                  <a:pt x="12510" y="9634"/>
                </a:lnTo>
                <a:close/>
                <a:moveTo>
                  <a:pt x="14086" y="9699"/>
                </a:moveTo>
                <a:cubicBezTo>
                  <a:pt x="14071" y="9701"/>
                  <a:pt x="14051" y="9712"/>
                  <a:pt x="14015" y="9734"/>
                </a:cubicBezTo>
                <a:cubicBezTo>
                  <a:pt x="13972" y="9760"/>
                  <a:pt x="13932" y="9812"/>
                  <a:pt x="13920" y="9855"/>
                </a:cubicBezTo>
                <a:cubicBezTo>
                  <a:pt x="13909" y="9896"/>
                  <a:pt x="13874" y="9961"/>
                  <a:pt x="13842" y="9999"/>
                </a:cubicBezTo>
                <a:cubicBezTo>
                  <a:pt x="13811" y="10037"/>
                  <a:pt x="13785" y="10082"/>
                  <a:pt x="13785" y="10099"/>
                </a:cubicBezTo>
                <a:cubicBezTo>
                  <a:pt x="13785" y="10130"/>
                  <a:pt x="13749" y="10181"/>
                  <a:pt x="13655" y="10288"/>
                </a:cubicBezTo>
                <a:cubicBezTo>
                  <a:pt x="13628" y="10318"/>
                  <a:pt x="13586" y="10369"/>
                  <a:pt x="13561" y="10401"/>
                </a:cubicBezTo>
                <a:cubicBezTo>
                  <a:pt x="13537" y="10433"/>
                  <a:pt x="13504" y="10464"/>
                  <a:pt x="13487" y="10471"/>
                </a:cubicBezTo>
                <a:cubicBezTo>
                  <a:pt x="13455" y="10483"/>
                  <a:pt x="13445" y="10577"/>
                  <a:pt x="13473" y="10594"/>
                </a:cubicBezTo>
                <a:cubicBezTo>
                  <a:pt x="13497" y="10609"/>
                  <a:pt x="13598" y="10590"/>
                  <a:pt x="13633" y="10564"/>
                </a:cubicBezTo>
                <a:cubicBezTo>
                  <a:pt x="13702" y="10513"/>
                  <a:pt x="13934" y="10219"/>
                  <a:pt x="13934" y="10181"/>
                </a:cubicBezTo>
                <a:cubicBezTo>
                  <a:pt x="13934" y="10066"/>
                  <a:pt x="14129" y="10103"/>
                  <a:pt x="14161" y="10225"/>
                </a:cubicBezTo>
                <a:cubicBezTo>
                  <a:pt x="14171" y="10263"/>
                  <a:pt x="14236" y="10359"/>
                  <a:pt x="14306" y="10437"/>
                </a:cubicBezTo>
                <a:cubicBezTo>
                  <a:pt x="14412" y="10557"/>
                  <a:pt x="14446" y="10582"/>
                  <a:pt x="14515" y="10587"/>
                </a:cubicBezTo>
                <a:cubicBezTo>
                  <a:pt x="14561" y="10590"/>
                  <a:pt x="14609" y="10582"/>
                  <a:pt x="14623" y="10568"/>
                </a:cubicBezTo>
                <a:cubicBezTo>
                  <a:pt x="14659" y="10533"/>
                  <a:pt x="14655" y="10412"/>
                  <a:pt x="14616" y="10397"/>
                </a:cubicBezTo>
                <a:cubicBezTo>
                  <a:pt x="14598" y="10390"/>
                  <a:pt x="14564" y="10359"/>
                  <a:pt x="14540" y="10327"/>
                </a:cubicBezTo>
                <a:cubicBezTo>
                  <a:pt x="14516" y="10296"/>
                  <a:pt x="14451" y="10221"/>
                  <a:pt x="14396" y="10161"/>
                </a:cubicBezTo>
                <a:cubicBezTo>
                  <a:pt x="14341" y="10100"/>
                  <a:pt x="14296" y="10035"/>
                  <a:pt x="14294" y="10014"/>
                </a:cubicBezTo>
                <a:cubicBezTo>
                  <a:pt x="14293" y="9994"/>
                  <a:pt x="14265" y="9947"/>
                  <a:pt x="14232" y="9910"/>
                </a:cubicBezTo>
                <a:cubicBezTo>
                  <a:pt x="14199" y="9872"/>
                  <a:pt x="14173" y="9822"/>
                  <a:pt x="14173" y="9799"/>
                </a:cubicBezTo>
                <a:cubicBezTo>
                  <a:pt x="14173" y="9775"/>
                  <a:pt x="14154" y="9741"/>
                  <a:pt x="14132" y="9722"/>
                </a:cubicBezTo>
                <a:cubicBezTo>
                  <a:pt x="14112" y="9705"/>
                  <a:pt x="14101" y="9697"/>
                  <a:pt x="14086" y="9699"/>
                </a:cubicBezTo>
                <a:close/>
                <a:moveTo>
                  <a:pt x="15127" y="10992"/>
                </a:moveTo>
                <a:cubicBezTo>
                  <a:pt x="12188" y="10992"/>
                  <a:pt x="11846" y="10995"/>
                  <a:pt x="11804" y="11020"/>
                </a:cubicBezTo>
                <a:cubicBezTo>
                  <a:pt x="11779" y="11036"/>
                  <a:pt x="11757" y="11061"/>
                  <a:pt x="11757" y="11076"/>
                </a:cubicBezTo>
                <a:cubicBezTo>
                  <a:pt x="11757" y="11110"/>
                  <a:pt x="11815" y="11180"/>
                  <a:pt x="11858" y="11198"/>
                </a:cubicBezTo>
                <a:cubicBezTo>
                  <a:pt x="11876" y="11205"/>
                  <a:pt x="13357" y="11211"/>
                  <a:pt x="15148" y="11211"/>
                </a:cubicBezTo>
                <a:lnTo>
                  <a:pt x="18403" y="11211"/>
                </a:lnTo>
                <a:lnTo>
                  <a:pt x="18422" y="11147"/>
                </a:lnTo>
                <a:cubicBezTo>
                  <a:pt x="18432" y="11112"/>
                  <a:pt x="18434" y="11063"/>
                  <a:pt x="18423" y="11038"/>
                </a:cubicBezTo>
                <a:lnTo>
                  <a:pt x="18405" y="10992"/>
                </a:lnTo>
                <a:lnTo>
                  <a:pt x="15127" y="10992"/>
                </a:lnTo>
                <a:close/>
                <a:moveTo>
                  <a:pt x="15884" y="12172"/>
                </a:moveTo>
                <a:cubicBezTo>
                  <a:pt x="15782" y="12183"/>
                  <a:pt x="15749" y="12208"/>
                  <a:pt x="15583" y="12396"/>
                </a:cubicBezTo>
                <a:cubicBezTo>
                  <a:pt x="15535" y="12450"/>
                  <a:pt x="15513" y="12504"/>
                  <a:pt x="15513" y="12571"/>
                </a:cubicBezTo>
                <a:cubicBezTo>
                  <a:pt x="15513" y="12663"/>
                  <a:pt x="15519" y="12671"/>
                  <a:pt x="15627" y="12716"/>
                </a:cubicBezTo>
                <a:cubicBezTo>
                  <a:pt x="15704" y="12749"/>
                  <a:pt x="15788" y="12766"/>
                  <a:pt x="15889" y="12770"/>
                </a:cubicBezTo>
                <a:cubicBezTo>
                  <a:pt x="15970" y="12773"/>
                  <a:pt x="16053" y="12781"/>
                  <a:pt x="16074" y="12789"/>
                </a:cubicBezTo>
                <a:cubicBezTo>
                  <a:pt x="16096" y="12797"/>
                  <a:pt x="16111" y="12844"/>
                  <a:pt x="16111" y="12907"/>
                </a:cubicBezTo>
                <a:cubicBezTo>
                  <a:pt x="16111" y="12964"/>
                  <a:pt x="16130" y="13032"/>
                  <a:pt x="16153" y="13057"/>
                </a:cubicBezTo>
                <a:cubicBezTo>
                  <a:pt x="16177" y="13082"/>
                  <a:pt x="16206" y="13115"/>
                  <a:pt x="16218" y="13130"/>
                </a:cubicBezTo>
                <a:cubicBezTo>
                  <a:pt x="16229" y="13145"/>
                  <a:pt x="16251" y="13167"/>
                  <a:pt x="16267" y="13180"/>
                </a:cubicBezTo>
                <a:cubicBezTo>
                  <a:pt x="16341" y="13238"/>
                  <a:pt x="16468" y="13176"/>
                  <a:pt x="16468" y="13081"/>
                </a:cubicBezTo>
                <a:cubicBezTo>
                  <a:pt x="16468" y="13045"/>
                  <a:pt x="16441" y="12997"/>
                  <a:pt x="16407" y="12970"/>
                </a:cubicBezTo>
                <a:cubicBezTo>
                  <a:pt x="16374" y="12945"/>
                  <a:pt x="16348" y="12906"/>
                  <a:pt x="16348" y="12885"/>
                </a:cubicBezTo>
                <a:cubicBezTo>
                  <a:pt x="16348" y="12864"/>
                  <a:pt x="16326" y="12822"/>
                  <a:pt x="16299" y="12792"/>
                </a:cubicBezTo>
                <a:cubicBezTo>
                  <a:pt x="16265" y="12754"/>
                  <a:pt x="16247" y="12674"/>
                  <a:pt x="16238" y="12536"/>
                </a:cubicBezTo>
                <a:cubicBezTo>
                  <a:pt x="16219" y="12232"/>
                  <a:pt x="16133" y="12143"/>
                  <a:pt x="15884" y="12172"/>
                </a:cubicBezTo>
                <a:close/>
                <a:moveTo>
                  <a:pt x="14582" y="12180"/>
                </a:moveTo>
                <a:cubicBezTo>
                  <a:pt x="14565" y="12180"/>
                  <a:pt x="14503" y="12213"/>
                  <a:pt x="14445" y="12255"/>
                </a:cubicBezTo>
                <a:cubicBezTo>
                  <a:pt x="14350" y="12322"/>
                  <a:pt x="14330" y="12328"/>
                  <a:pt x="14235" y="12319"/>
                </a:cubicBezTo>
                <a:cubicBezTo>
                  <a:pt x="14172" y="12313"/>
                  <a:pt x="14106" y="12290"/>
                  <a:pt x="14068" y="12261"/>
                </a:cubicBezTo>
                <a:cubicBezTo>
                  <a:pt x="14014" y="12220"/>
                  <a:pt x="13991" y="12214"/>
                  <a:pt x="13910" y="12224"/>
                </a:cubicBezTo>
                <a:cubicBezTo>
                  <a:pt x="13825" y="12236"/>
                  <a:pt x="13814" y="12244"/>
                  <a:pt x="13814" y="12300"/>
                </a:cubicBezTo>
                <a:cubicBezTo>
                  <a:pt x="13814" y="12335"/>
                  <a:pt x="13839" y="12386"/>
                  <a:pt x="13868" y="12413"/>
                </a:cubicBezTo>
                <a:cubicBezTo>
                  <a:pt x="13955" y="12495"/>
                  <a:pt x="13991" y="12533"/>
                  <a:pt x="14025" y="12581"/>
                </a:cubicBezTo>
                <a:cubicBezTo>
                  <a:pt x="14043" y="12606"/>
                  <a:pt x="14078" y="12653"/>
                  <a:pt x="14103" y="12685"/>
                </a:cubicBezTo>
                <a:cubicBezTo>
                  <a:pt x="14128" y="12717"/>
                  <a:pt x="14166" y="12828"/>
                  <a:pt x="14186" y="12931"/>
                </a:cubicBezTo>
                <a:cubicBezTo>
                  <a:pt x="14214" y="13074"/>
                  <a:pt x="14235" y="13122"/>
                  <a:pt x="14278" y="13141"/>
                </a:cubicBezTo>
                <a:cubicBezTo>
                  <a:pt x="14369" y="13182"/>
                  <a:pt x="14395" y="13141"/>
                  <a:pt x="14394" y="12960"/>
                </a:cubicBezTo>
                <a:cubicBezTo>
                  <a:pt x="14394" y="12847"/>
                  <a:pt x="14377" y="12761"/>
                  <a:pt x="14342" y="12698"/>
                </a:cubicBezTo>
                <a:cubicBezTo>
                  <a:pt x="14282" y="12592"/>
                  <a:pt x="14291" y="12566"/>
                  <a:pt x="14408" y="12513"/>
                </a:cubicBezTo>
                <a:cubicBezTo>
                  <a:pt x="14487" y="12477"/>
                  <a:pt x="14503" y="12476"/>
                  <a:pt x="14667" y="12499"/>
                </a:cubicBezTo>
                <a:cubicBezTo>
                  <a:pt x="14829" y="12522"/>
                  <a:pt x="14845" y="12521"/>
                  <a:pt x="14916" y="12487"/>
                </a:cubicBezTo>
                <a:cubicBezTo>
                  <a:pt x="15008" y="12443"/>
                  <a:pt x="15032" y="12410"/>
                  <a:pt x="15034" y="12323"/>
                </a:cubicBezTo>
                <a:cubicBezTo>
                  <a:pt x="15038" y="12198"/>
                  <a:pt x="14960" y="12154"/>
                  <a:pt x="14894" y="12243"/>
                </a:cubicBezTo>
                <a:cubicBezTo>
                  <a:pt x="14850" y="12302"/>
                  <a:pt x="14813" y="12302"/>
                  <a:pt x="14704" y="12235"/>
                </a:cubicBezTo>
                <a:cubicBezTo>
                  <a:pt x="14655" y="12205"/>
                  <a:pt x="14600" y="12180"/>
                  <a:pt x="14582" y="12180"/>
                </a:cubicBezTo>
                <a:close/>
                <a:moveTo>
                  <a:pt x="13010" y="12518"/>
                </a:moveTo>
                <a:cubicBezTo>
                  <a:pt x="12957" y="12517"/>
                  <a:pt x="12918" y="12542"/>
                  <a:pt x="12879" y="12593"/>
                </a:cubicBezTo>
                <a:cubicBezTo>
                  <a:pt x="12811" y="12680"/>
                  <a:pt x="12818" y="12749"/>
                  <a:pt x="12898" y="12796"/>
                </a:cubicBezTo>
                <a:cubicBezTo>
                  <a:pt x="12935" y="12818"/>
                  <a:pt x="12992" y="12852"/>
                  <a:pt x="13025" y="12872"/>
                </a:cubicBezTo>
                <a:cubicBezTo>
                  <a:pt x="13116" y="12926"/>
                  <a:pt x="13156" y="12918"/>
                  <a:pt x="13216" y="12832"/>
                </a:cubicBezTo>
                <a:cubicBezTo>
                  <a:pt x="13318" y="12687"/>
                  <a:pt x="13319" y="12649"/>
                  <a:pt x="13226" y="12599"/>
                </a:cubicBezTo>
                <a:cubicBezTo>
                  <a:pt x="13128" y="12546"/>
                  <a:pt x="13062" y="12519"/>
                  <a:pt x="13010" y="12518"/>
                </a:cubicBezTo>
                <a:close/>
                <a:moveTo>
                  <a:pt x="15197" y="14487"/>
                </a:moveTo>
                <a:cubicBezTo>
                  <a:pt x="15165" y="14492"/>
                  <a:pt x="15126" y="14514"/>
                  <a:pt x="15070" y="14555"/>
                </a:cubicBezTo>
                <a:cubicBezTo>
                  <a:pt x="14943" y="14646"/>
                  <a:pt x="14844" y="14652"/>
                  <a:pt x="14699" y="14574"/>
                </a:cubicBezTo>
                <a:cubicBezTo>
                  <a:pt x="14582" y="14511"/>
                  <a:pt x="14486" y="14503"/>
                  <a:pt x="14442" y="14554"/>
                </a:cubicBezTo>
                <a:cubicBezTo>
                  <a:pt x="14389" y="14614"/>
                  <a:pt x="14406" y="14662"/>
                  <a:pt x="14518" y="14759"/>
                </a:cubicBezTo>
                <a:cubicBezTo>
                  <a:pt x="14577" y="14811"/>
                  <a:pt x="14639" y="14883"/>
                  <a:pt x="14655" y="14919"/>
                </a:cubicBezTo>
                <a:cubicBezTo>
                  <a:pt x="14671" y="14955"/>
                  <a:pt x="14702" y="14997"/>
                  <a:pt x="14723" y="15012"/>
                </a:cubicBezTo>
                <a:cubicBezTo>
                  <a:pt x="14744" y="15028"/>
                  <a:pt x="14768" y="15115"/>
                  <a:pt x="14779" y="15209"/>
                </a:cubicBezTo>
                <a:cubicBezTo>
                  <a:pt x="14789" y="15303"/>
                  <a:pt x="14812" y="15396"/>
                  <a:pt x="14829" y="15416"/>
                </a:cubicBezTo>
                <a:cubicBezTo>
                  <a:pt x="14850" y="15439"/>
                  <a:pt x="14886" y="15451"/>
                  <a:pt x="14928" y="15447"/>
                </a:cubicBezTo>
                <a:cubicBezTo>
                  <a:pt x="14989" y="15442"/>
                  <a:pt x="14992" y="15431"/>
                  <a:pt x="15000" y="15264"/>
                </a:cubicBezTo>
                <a:cubicBezTo>
                  <a:pt x="15007" y="15137"/>
                  <a:pt x="14996" y="15068"/>
                  <a:pt x="14963" y="15020"/>
                </a:cubicBezTo>
                <a:cubicBezTo>
                  <a:pt x="14901" y="14929"/>
                  <a:pt x="14905" y="14885"/>
                  <a:pt x="14982" y="14835"/>
                </a:cubicBezTo>
                <a:cubicBezTo>
                  <a:pt x="15050" y="14791"/>
                  <a:pt x="15253" y="14775"/>
                  <a:pt x="15290" y="14811"/>
                </a:cubicBezTo>
                <a:cubicBezTo>
                  <a:pt x="15330" y="14851"/>
                  <a:pt x="15537" y="14810"/>
                  <a:pt x="15610" y="14748"/>
                </a:cubicBezTo>
                <a:cubicBezTo>
                  <a:pt x="15644" y="14719"/>
                  <a:pt x="15637" y="14541"/>
                  <a:pt x="15601" y="14527"/>
                </a:cubicBezTo>
                <a:cubicBezTo>
                  <a:pt x="15584" y="14520"/>
                  <a:pt x="15538" y="14533"/>
                  <a:pt x="15500" y="14555"/>
                </a:cubicBezTo>
                <a:cubicBezTo>
                  <a:pt x="15443" y="14588"/>
                  <a:pt x="15418" y="14591"/>
                  <a:pt x="15368" y="14575"/>
                </a:cubicBezTo>
                <a:cubicBezTo>
                  <a:pt x="15334" y="14564"/>
                  <a:pt x="15292" y="14539"/>
                  <a:pt x="15275" y="14519"/>
                </a:cubicBezTo>
                <a:cubicBezTo>
                  <a:pt x="15252" y="14492"/>
                  <a:pt x="15228" y="14481"/>
                  <a:pt x="15197" y="14487"/>
                </a:cubicBezTo>
                <a:close/>
                <a:moveTo>
                  <a:pt x="16157" y="14557"/>
                </a:moveTo>
                <a:cubicBezTo>
                  <a:pt x="16114" y="14554"/>
                  <a:pt x="16083" y="14561"/>
                  <a:pt x="16057" y="14577"/>
                </a:cubicBezTo>
                <a:cubicBezTo>
                  <a:pt x="16003" y="14610"/>
                  <a:pt x="16015" y="14669"/>
                  <a:pt x="16089" y="14722"/>
                </a:cubicBezTo>
                <a:cubicBezTo>
                  <a:pt x="16143" y="14761"/>
                  <a:pt x="16189" y="14772"/>
                  <a:pt x="16346" y="14781"/>
                </a:cubicBezTo>
                <a:cubicBezTo>
                  <a:pt x="16452" y="14788"/>
                  <a:pt x="16553" y="14802"/>
                  <a:pt x="16570" y="14812"/>
                </a:cubicBezTo>
                <a:cubicBezTo>
                  <a:pt x="16587" y="14823"/>
                  <a:pt x="16603" y="14920"/>
                  <a:pt x="16605" y="15030"/>
                </a:cubicBezTo>
                <a:cubicBezTo>
                  <a:pt x="16610" y="15250"/>
                  <a:pt x="16671" y="15367"/>
                  <a:pt x="16820" y="15445"/>
                </a:cubicBezTo>
                <a:cubicBezTo>
                  <a:pt x="16913" y="15494"/>
                  <a:pt x="16934" y="15487"/>
                  <a:pt x="16973" y="15398"/>
                </a:cubicBezTo>
                <a:cubicBezTo>
                  <a:pt x="17007" y="15319"/>
                  <a:pt x="16975" y="15228"/>
                  <a:pt x="16893" y="15172"/>
                </a:cubicBezTo>
                <a:cubicBezTo>
                  <a:pt x="16849" y="15142"/>
                  <a:pt x="16838" y="15091"/>
                  <a:pt x="16825" y="14868"/>
                </a:cubicBezTo>
                <a:cubicBezTo>
                  <a:pt x="16811" y="14613"/>
                  <a:pt x="16808" y="14601"/>
                  <a:pt x="16751" y="14607"/>
                </a:cubicBezTo>
                <a:cubicBezTo>
                  <a:pt x="16516" y="14632"/>
                  <a:pt x="16441" y="14630"/>
                  <a:pt x="16324" y="14593"/>
                </a:cubicBezTo>
                <a:cubicBezTo>
                  <a:pt x="16255" y="14572"/>
                  <a:pt x="16200" y="14560"/>
                  <a:pt x="16157" y="14557"/>
                </a:cubicBezTo>
                <a:close/>
                <a:moveTo>
                  <a:pt x="13621" y="14794"/>
                </a:moveTo>
                <a:lnTo>
                  <a:pt x="13551" y="14836"/>
                </a:lnTo>
                <a:cubicBezTo>
                  <a:pt x="13470" y="14886"/>
                  <a:pt x="13417" y="15011"/>
                  <a:pt x="13451" y="15068"/>
                </a:cubicBezTo>
                <a:cubicBezTo>
                  <a:pt x="13465" y="15090"/>
                  <a:pt x="13527" y="15131"/>
                  <a:pt x="13592" y="15159"/>
                </a:cubicBezTo>
                <a:cubicBezTo>
                  <a:pt x="13730" y="15219"/>
                  <a:pt x="13781" y="15225"/>
                  <a:pt x="13802" y="15181"/>
                </a:cubicBezTo>
                <a:cubicBezTo>
                  <a:pt x="13810" y="15164"/>
                  <a:pt x="13837" y="15126"/>
                  <a:pt x="13861" y="15097"/>
                </a:cubicBezTo>
                <a:cubicBezTo>
                  <a:pt x="13941" y="15002"/>
                  <a:pt x="13918" y="14949"/>
                  <a:pt x="13763" y="14867"/>
                </a:cubicBezTo>
                <a:lnTo>
                  <a:pt x="13621" y="14794"/>
                </a:lnTo>
                <a:close/>
                <a:moveTo>
                  <a:pt x="14796" y="16076"/>
                </a:moveTo>
                <a:cubicBezTo>
                  <a:pt x="13083" y="16073"/>
                  <a:pt x="11611" y="16075"/>
                  <a:pt x="11523" y="16082"/>
                </a:cubicBezTo>
                <a:cubicBezTo>
                  <a:pt x="11336" y="16095"/>
                  <a:pt x="11250" y="16138"/>
                  <a:pt x="11271" y="16206"/>
                </a:cubicBezTo>
                <a:cubicBezTo>
                  <a:pt x="11279" y="16232"/>
                  <a:pt x="11308" y="16257"/>
                  <a:pt x="11335" y="16261"/>
                </a:cubicBezTo>
                <a:cubicBezTo>
                  <a:pt x="11362" y="16266"/>
                  <a:pt x="12856" y="16269"/>
                  <a:pt x="14655" y="16271"/>
                </a:cubicBezTo>
                <a:lnTo>
                  <a:pt x="17927" y="16273"/>
                </a:lnTo>
                <a:lnTo>
                  <a:pt x="17946" y="16228"/>
                </a:lnTo>
                <a:cubicBezTo>
                  <a:pt x="17956" y="16203"/>
                  <a:pt x="17951" y="16161"/>
                  <a:pt x="17936" y="16133"/>
                </a:cubicBezTo>
                <a:lnTo>
                  <a:pt x="17909" y="16081"/>
                </a:lnTo>
                <a:lnTo>
                  <a:pt x="14796" y="16076"/>
                </a:lnTo>
                <a:close/>
                <a:moveTo>
                  <a:pt x="16636" y="16952"/>
                </a:moveTo>
                <a:cubicBezTo>
                  <a:pt x="16575" y="16945"/>
                  <a:pt x="16468" y="16998"/>
                  <a:pt x="16468" y="17035"/>
                </a:cubicBezTo>
                <a:cubicBezTo>
                  <a:pt x="16468" y="17062"/>
                  <a:pt x="16350" y="17095"/>
                  <a:pt x="16253" y="17095"/>
                </a:cubicBezTo>
                <a:cubicBezTo>
                  <a:pt x="16219" y="17095"/>
                  <a:pt x="16146" y="17070"/>
                  <a:pt x="16089" y="17039"/>
                </a:cubicBezTo>
                <a:cubicBezTo>
                  <a:pt x="15964" y="16972"/>
                  <a:pt x="15870" y="16974"/>
                  <a:pt x="15830" y="17044"/>
                </a:cubicBezTo>
                <a:cubicBezTo>
                  <a:pt x="15800" y="17096"/>
                  <a:pt x="15830" y="17150"/>
                  <a:pt x="15938" y="17239"/>
                </a:cubicBezTo>
                <a:cubicBezTo>
                  <a:pt x="15967" y="17263"/>
                  <a:pt x="15991" y="17297"/>
                  <a:pt x="15991" y="17314"/>
                </a:cubicBezTo>
                <a:cubicBezTo>
                  <a:pt x="15991" y="17331"/>
                  <a:pt x="16017" y="17360"/>
                  <a:pt x="16050" y="17378"/>
                </a:cubicBezTo>
                <a:cubicBezTo>
                  <a:pt x="16085" y="17397"/>
                  <a:pt x="16111" y="17435"/>
                  <a:pt x="16111" y="17468"/>
                </a:cubicBezTo>
                <a:cubicBezTo>
                  <a:pt x="16111" y="17500"/>
                  <a:pt x="16138" y="17560"/>
                  <a:pt x="16170" y="17604"/>
                </a:cubicBezTo>
                <a:cubicBezTo>
                  <a:pt x="16203" y="17648"/>
                  <a:pt x="16229" y="17723"/>
                  <a:pt x="16229" y="17771"/>
                </a:cubicBezTo>
                <a:cubicBezTo>
                  <a:pt x="16229" y="17819"/>
                  <a:pt x="16238" y="17885"/>
                  <a:pt x="16248" y="17916"/>
                </a:cubicBezTo>
                <a:cubicBezTo>
                  <a:pt x="16258" y="17948"/>
                  <a:pt x="16282" y="17971"/>
                  <a:pt x="16301" y="17967"/>
                </a:cubicBezTo>
                <a:cubicBezTo>
                  <a:pt x="16362" y="17955"/>
                  <a:pt x="16387" y="17779"/>
                  <a:pt x="16358" y="17558"/>
                </a:cubicBezTo>
                <a:lnTo>
                  <a:pt x="16329" y="17342"/>
                </a:lnTo>
                <a:lnTo>
                  <a:pt x="16421" y="17292"/>
                </a:lnTo>
                <a:cubicBezTo>
                  <a:pt x="16526" y="17235"/>
                  <a:pt x="16565" y="17231"/>
                  <a:pt x="16617" y="17269"/>
                </a:cubicBezTo>
                <a:cubicBezTo>
                  <a:pt x="16655" y="17297"/>
                  <a:pt x="16810" y="17306"/>
                  <a:pt x="16898" y="17285"/>
                </a:cubicBezTo>
                <a:cubicBezTo>
                  <a:pt x="16989" y="17263"/>
                  <a:pt x="17083" y="17117"/>
                  <a:pt x="17069" y="17017"/>
                </a:cubicBezTo>
                <a:cubicBezTo>
                  <a:pt x="17063" y="16973"/>
                  <a:pt x="17024" y="16978"/>
                  <a:pt x="16913" y="17035"/>
                </a:cubicBezTo>
                <a:cubicBezTo>
                  <a:pt x="16806" y="17090"/>
                  <a:pt x="16735" y="17079"/>
                  <a:pt x="16705" y="17003"/>
                </a:cubicBezTo>
                <a:cubicBezTo>
                  <a:pt x="16696" y="16979"/>
                  <a:pt x="16665" y="16955"/>
                  <a:pt x="16636" y="16952"/>
                </a:cubicBezTo>
                <a:close/>
                <a:moveTo>
                  <a:pt x="14987" y="17297"/>
                </a:moveTo>
                <a:cubicBezTo>
                  <a:pt x="14942" y="17296"/>
                  <a:pt x="14913" y="17310"/>
                  <a:pt x="14904" y="17338"/>
                </a:cubicBezTo>
                <a:cubicBezTo>
                  <a:pt x="14847" y="17507"/>
                  <a:pt x="14858" y="17607"/>
                  <a:pt x="14931" y="17607"/>
                </a:cubicBezTo>
                <a:cubicBezTo>
                  <a:pt x="14951" y="17607"/>
                  <a:pt x="14993" y="17624"/>
                  <a:pt x="15022" y="17644"/>
                </a:cubicBezTo>
                <a:cubicBezTo>
                  <a:pt x="15079" y="17682"/>
                  <a:pt x="15145" y="17690"/>
                  <a:pt x="15207" y="17665"/>
                </a:cubicBezTo>
                <a:cubicBezTo>
                  <a:pt x="15227" y="17658"/>
                  <a:pt x="15252" y="17594"/>
                  <a:pt x="15263" y="17523"/>
                </a:cubicBezTo>
                <a:lnTo>
                  <a:pt x="15283" y="17396"/>
                </a:lnTo>
                <a:lnTo>
                  <a:pt x="15165" y="17346"/>
                </a:lnTo>
                <a:cubicBezTo>
                  <a:pt x="15092" y="17315"/>
                  <a:pt x="15031" y="17299"/>
                  <a:pt x="14987" y="17297"/>
                </a:cubicBezTo>
                <a:close/>
                <a:moveTo>
                  <a:pt x="13636" y="17305"/>
                </a:moveTo>
                <a:cubicBezTo>
                  <a:pt x="13607" y="17298"/>
                  <a:pt x="13583" y="17301"/>
                  <a:pt x="13550" y="17308"/>
                </a:cubicBezTo>
                <a:cubicBezTo>
                  <a:pt x="13490" y="17321"/>
                  <a:pt x="13465" y="17342"/>
                  <a:pt x="13445" y="17400"/>
                </a:cubicBezTo>
                <a:cubicBezTo>
                  <a:pt x="13403" y="17521"/>
                  <a:pt x="13439" y="17592"/>
                  <a:pt x="13568" y="17639"/>
                </a:cubicBezTo>
                <a:cubicBezTo>
                  <a:pt x="13721" y="17694"/>
                  <a:pt x="13780" y="17692"/>
                  <a:pt x="13800" y="17630"/>
                </a:cubicBezTo>
                <a:cubicBezTo>
                  <a:pt x="13809" y="17603"/>
                  <a:pt x="13830" y="17554"/>
                  <a:pt x="13846" y="17523"/>
                </a:cubicBezTo>
                <a:cubicBezTo>
                  <a:pt x="13892" y="17434"/>
                  <a:pt x="13881" y="17415"/>
                  <a:pt x="13751" y="17351"/>
                </a:cubicBezTo>
                <a:cubicBezTo>
                  <a:pt x="13699" y="17326"/>
                  <a:pt x="13665" y="17311"/>
                  <a:pt x="13636" y="17305"/>
                </a:cubicBezTo>
                <a:close/>
                <a:moveTo>
                  <a:pt x="5393" y="19694"/>
                </a:moveTo>
                <a:lnTo>
                  <a:pt x="5302" y="19699"/>
                </a:lnTo>
                <a:lnTo>
                  <a:pt x="5294" y="19840"/>
                </a:lnTo>
                <a:cubicBezTo>
                  <a:pt x="5289" y="19918"/>
                  <a:pt x="5300" y="20038"/>
                  <a:pt x="5317" y="20106"/>
                </a:cubicBezTo>
                <a:cubicBezTo>
                  <a:pt x="5418" y="20492"/>
                  <a:pt x="5418" y="20481"/>
                  <a:pt x="5332" y="20526"/>
                </a:cubicBezTo>
                <a:cubicBezTo>
                  <a:pt x="5274" y="20557"/>
                  <a:pt x="5216" y="20568"/>
                  <a:pt x="5106" y="20568"/>
                </a:cubicBezTo>
                <a:cubicBezTo>
                  <a:pt x="4975" y="20568"/>
                  <a:pt x="4955" y="20562"/>
                  <a:pt x="4930" y="20522"/>
                </a:cubicBezTo>
                <a:cubicBezTo>
                  <a:pt x="4914" y="20497"/>
                  <a:pt x="4890" y="20476"/>
                  <a:pt x="4875" y="20476"/>
                </a:cubicBezTo>
                <a:cubicBezTo>
                  <a:pt x="4822" y="20476"/>
                  <a:pt x="4645" y="20519"/>
                  <a:pt x="4599" y="20543"/>
                </a:cubicBezTo>
                <a:cubicBezTo>
                  <a:pt x="4533" y="20578"/>
                  <a:pt x="4443" y="20573"/>
                  <a:pt x="4320" y="20529"/>
                </a:cubicBezTo>
                <a:cubicBezTo>
                  <a:pt x="4251" y="20504"/>
                  <a:pt x="4214" y="20477"/>
                  <a:pt x="4213" y="20451"/>
                </a:cubicBezTo>
                <a:cubicBezTo>
                  <a:pt x="4212" y="20343"/>
                  <a:pt x="4154" y="19868"/>
                  <a:pt x="4137" y="19827"/>
                </a:cubicBezTo>
                <a:cubicBezTo>
                  <a:pt x="4127" y="19801"/>
                  <a:pt x="4090" y="19772"/>
                  <a:pt x="4056" y="19761"/>
                </a:cubicBezTo>
                <a:cubicBezTo>
                  <a:pt x="4003" y="19743"/>
                  <a:pt x="3984" y="19748"/>
                  <a:pt x="3926" y="19793"/>
                </a:cubicBezTo>
                <a:cubicBezTo>
                  <a:pt x="3845" y="19855"/>
                  <a:pt x="3838" y="19934"/>
                  <a:pt x="3902" y="20063"/>
                </a:cubicBezTo>
                <a:cubicBezTo>
                  <a:pt x="3931" y="20121"/>
                  <a:pt x="3946" y="20230"/>
                  <a:pt x="3946" y="20370"/>
                </a:cubicBezTo>
                <a:cubicBezTo>
                  <a:pt x="3946" y="20561"/>
                  <a:pt x="3953" y="20594"/>
                  <a:pt x="4005" y="20635"/>
                </a:cubicBezTo>
                <a:cubicBezTo>
                  <a:pt x="4038" y="20660"/>
                  <a:pt x="4066" y="20691"/>
                  <a:pt x="4066" y="20702"/>
                </a:cubicBezTo>
                <a:cubicBezTo>
                  <a:pt x="4067" y="20714"/>
                  <a:pt x="4110" y="20740"/>
                  <a:pt x="4163" y="20761"/>
                </a:cubicBezTo>
                <a:cubicBezTo>
                  <a:pt x="4291" y="20814"/>
                  <a:pt x="4522" y="20818"/>
                  <a:pt x="4654" y="20769"/>
                </a:cubicBezTo>
                <a:cubicBezTo>
                  <a:pt x="4753" y="20732"/>
                  <a:pt x="4817" y="20734"/>
                  <a:pt x="4908" y="20782"/>
                </a:cubicBezTo>
                <a:cubicBezTo>
                  <a:pt x="4974" y="20817"/>
                  <a:pt x="5266" y="20804"/>
                  <a:pt x="5410" y="20759"/>
                </a:cubicBezTo>
                <a:cubicBezTo>
                  <a:pt x="5622" y="20694"/>
                  <a:pt x="5644" y="20659"/>
                  <a:pt x="5644" y="20393"/>
                </a:cubicBezTo>
                <a:cubicBezTo>
                  <a:pt x="5644" y="20221"/>
                  <a:pt x="5631" y="20143"/>
                  <a:pt x="5600" y="20110"/>
                </a:cubicBezTo>
                <a:cubicBezTo>
                  <a:pt x="5550" y="20057"/>
                  <a:pt x="5542" y="19886"/>
                  <a:pt x="5586" y="19835"/>
                </a:cubicBezTo>
                <a:cubicBezTo>
                  <a:pt x="5636" y="19779"/>
                  <a:pt x="5511" y="19687"/>
                  <a:pt x="5393" y="19694"/>
                </a:cubicBezTo>
                <a:close/>
                <a:moveTo>
                  <a:pt x="3413" y="19738"/>
                </a:moveTo>
                <a:cubicBezTo>
                  <a:pt x="3382" y="19738"/>
                  <a:pt x="3353" y="19740"/>
                  <a:pt x="3328" y="19746"/>
                </a:cubicBezTo>
                <a:cubicBezTo>
                  <a:pt x="3286" y="19756"/>
                  <a:pt x="3229" y="19759"/>
                  <a:pt x="3199" y="19753"/>
                </a:cubicBezTo>
                <a:cubicBezTo>
                  <a:pt x="3165" y="19747"/>
                  <a:pt x="3119" y="19761"/>
                  <a:pt x="3069" y="19794"/>
                </a:cubicBezTo>
                <a:cubicBezTo>
                  <a:pt x="2975" y="19856"/>
                  <a:pt x="2975" y="19863"/>
                  <a:pt x="3059" y="19929"/>
                </a:cubicBezTo>
                <a:cubicBezTo>
                  <a:pt x="3134" y="19987"/>
                  <a:pt x="3245" y="19998"/>
                  <a:pt x="3337" y="19957"/>
                </a:cubicBezTo>
                <a:cubicBezTo>
                  <a:pt x="3386" y="19935"/>
                  <a:pt x="3405" y="19934"/>
                  <a:pt x="3475" y="19957"/>
                </a:cubicBezTo>
                <a:cubicBezTo>
                  <a:pt x="3549" y="19980"/>
                  <a:pt x="3559" y="19980"/>
                  <a:pt x="3587" y="19947"/>
                </a:cubicBezTo>
                <a:cubicBezTo>
                  <a:pt x="3604" y="19928"/>
                  <a:pt x="3618" y="19879"/>
                  <a:pt x="3618" y="19838"/>
                </a:cubicBezTo>
                <a:cubicBezTo>
                  <a:pt x="3618" y="19770"/>
                  <a:pt x="3611" y="19764"/>
                  <a:pt x="3511" y="19747"/>
                </a:cubicBezTo>
                <a:cubicBezTo>
                  <a:pt x="3476" y="19741"/>
                  <a:pt x="3444" y="19738"/>
                  <a:pt x="3413" y="19738"/>
                </a:cubicBezTo>
                <a:close/>
                <a:moveTo>
                  <a:pt x="8532" y="19754"/>
                </a:moveTo>
                <a:lnTo>
                  <a:pt x="8457" y="19809"/>
                </a:lnTo>
                <a:cubicBezTo>
                  <a:pt x="8320" y="19912"/>
                  <a:pt x="8299" y="20021"/>
                  <a:pt x="8405" y="20075"/>
                </a:cubicBezTo>
                <a:cubicBezTo>
                  <a:pt x="8429" y="20087"/>
                  <a:pt x="8447" y="20111"/>
                  <a:pt x="8447" y="20129"/>
                </a:cubicBezTo>
                <a:cubicBezTo>
                  <a:pt x="8447" y="20146"/>
                  <a:pt x="8475" y="20181"/>
                  <a:pt x="8508" y="20207"/>
                </a:cubicBezTo>
                <a:cubicBezTo>
                  <a:pt x="8541" y="20232"/>
                  <a:pt x="8568" y="20277"/>
                  <a:pt x="8568" y="20307"/>
                </a:cubicBezTo>
                <a:cubicBezTo>
                  <a:pt x="8568" y="20337"/>
                  <a:pt x="8594" y="20382"/>
                  <a:pt x="8627" y="20408"/>
                </a:cubicBezTo>
                <a:cubicBezTo>
                  <a:pt x="8671" y="20443"/>
                  <a:pt x="8686" y="20482"/>
                  <a:pt x="8686" y="20564"/>
                </a:cubicBezTo>
                <a:cubicBezTo>
                  <a:pt x="8686" y="20625"/>
                  <a:pt x="8699" y="20695"/>
                  <a:pt x="8715" y="20721"/>
                </a:cubicBezTo>
                <a:cubicBezTo>
                  <a:pt x="8746" y="20771"/>
                  <a:pt x="8829" y="20783"/>
                  <a:pt x="8889" y="20746"/>
                </a:cubicBezTo>
                <a:cubicBezTo>
                  <a:pt x="8983" y="20688"/>
                  <a:pt x="8878" y="20121"/>
                  <a:pt x="8757" y="20035"/>
                </a:cubicBezTo>
                <a:cubicBezTo>
                  <a:pt x="8735" y="20020"/>
                  <a:pt x="8716" y="19994"/>
                  <a:pt x="8716" y="19978"/>
                </a:cubicBezTo>
                <a:cubicBezTo>
                  <a:pt x="8716" y="19963"/>
                  <a:pt x="8692" y="19931"/>
                  <a:pt x="8662" y="19907"/>
                </a:cubicBezTo>
                <a:cubicBezTo>
                  <a:pt x="8633" y="19883"/>
                  <a:pt x="8592" y="19839"/>
                  <a:pt x="8571" y="19809"/>
                </a:cubicBezTo>
                <a:lnTo>
                  <a:pt x="8532" y="19754"/>
                </a:lnTo>
                <a:close/>
                <a:moveTo>
                  <a:pt x="20570" y="19755"/>
                </a:moveTo>
                <a:cubicBezTo>
                  <a:pt x="20543" y="19753"/>
                  <a:pt x="20513" y="19755"/>
                  <a:pt x="20480" y="19759"/>
                </a:cubicBezTo>
                <a:cubicBezTo>
                  <a:pt x="20337" y="19775"/>
                  <a:pt x="20210" y="19881"/>
                  <a:pt x="20103" y="20071"/>
                </a:cubicBezTo>
                <a:lnTo>
                  <a:pt x="20047" y="20167"/>
                </a:lnTo>
                <a:lnTo>
                  <a:pt x="20116" y="20236"/>
                </a:lnTo>
                <a:cubicBezTo>
                  <a:pt x="20212" y="20329"/>
                  <a:pt x="20250" y="20344"/>
                  <a:pt x="20419" y="20361"/>
                </a:cubicBezTo>
                <a:cubicBezTo>
                  <a:pt x="20561" y="20376"/>
                  <a:pt x="20569" y="20380"/>
                  <a:pt x="20646" y="20476"/>
                </a:cubicBezTo>
                <a:cubicBezTo>
                  <a:pt x="20690" y="20531"/>
                  <a:pt x="20728" y="20597"/>
                  <a:pt x="20729" y="20621"/>
                </a:cubicBezTo>
                <a:cubicBezTo>
                  <a:pt x="20730" y="20646"/>
                  <a:pt x="20767" y="20697"/>
                  <a:pt x="20810" y="20736"/>
                </a:cubicBezTo>
                <a:cubicBezTo>
                  <a:pt x="20854" y="20774"/>
                  <a:pt x="20904" y="20803"/>
                  <a:pt x="20922" y="20800"/>
                </a:cubicBezTo>
                <a:cubicBezTo>
                  <a:pt x="20940" y="20796"/>
                  <a:pt x="20988" y="20755"/>
                  <a:pt x="21029" y="20709"/>
                </a:cubicBezTo>
                <a:cubicBezTo>
                  <a:pt x="21097" y="20630"/>
                  <a:pt x="21098" y="20622"/>
                  <a:pt x="21052" y="20591"/>
                </a:cubicBezTo>
                <a:cubicBezTo>
                  <a:pt x="21025" y="20573"/>
                  <a:pt x="20994" y="20533"/>
                  <a:pt x="20983" y="20503"/>
                </a:cubicBezTo>
                <a:cubicBezTo>
                  <a:pt x="20972" y="20473"/>
                  <a:pt x="20941" y="20428"/>
                  <a:pt x="20915" y="20403"/>
                </a:cubicBezTo>
                <a:cubicBezTo>
                  <a:pt x="20883" y="20371"/>
                  <a:pt x="20865" y="20295"/>
                  <a:pt x="20856" y="20157"/>
                </a:cubicBezTo>
                <a:cubicBezTo>
                  <a:pt x="20845" y="19992"/>
                  <a:pt x="20830" y="19942"/>
                  <a:pt x="20770" y="19868"/>
                </a:cubicBezTo>
                <a:cubicBezTo>
                  <a:pt x="20711" y="19797"/>
                  <a:pt x="20651" y="19762"/>
                  <a:pt x="20570" y="19755"/>
                </a:cubicBezTo>
                <a:close/>
                <a:moveTo>
                  <a:pt x="5935" y="19766"/>
                </a:moveTo>
                <a:cubicBezTo>
                  <a:pt x="5932" y="19769"/>
                  <a:pt x="5897" y="19799"/>
                  <a:pt x="5861" y="19831"/>
                </a:cubicBezTo>
                <a:cubicBezTo>
                  <a:pt x="5781" y="19901"/>
                  <a:pt x="5773" y="20041"/>
                  <a:pt x="5840" y="20156"/>
                </a:cubicBezTo>
                <a:cubicBezTo>
                  <a:pt x="5869" y="20204"/>
                  <a:pt x="5882" y="20304"/>
                  <a:pt x="5883" y="20450"/>
                </a:cubicBezTo>
                <a:cubicBezTo>
                  <a:pt x="5883" y="20572"/>
                  <a:pt x="5893" y="20698"/>
                  <a:pt x="5903" y="20729"/>
                </a:cubicBezTo>
                <a:cubicBezTo>
                  <a:pt x="5925" y="20796"/>
                  <a:pt x="5990" y="20804"/>
                  <a:pt x="6020" y="20745"/>
                </a:cubicBezTo>
                <a:cubicBezTo>
                  <a:pt x="6031" y="20722"/>
                  <a:pt x="6062" y="20689"/>
                  <a:pt x="6087" y="20671"/>
                </a:cubicBezTo>
                <a:cubicBezTo>
                  <a:pt x="6152" y="20626"/>
                  <a:pt x="6168" y="20378"/>
                  <a:pt x="6123" y="20110"/>
                </a:cubicBezTo>
                <a:cubicBezTo>
                  <a:pt x="6104" y="19995"/>
                  <a:pt x="6088" y="19874"/>
                  <a:pt x="6089" y="19841"/>
                </a:cubicBezTo>
                <a:cubicBezTo>
                  <a:pt x="6091" y="19793"/>
                  <a:pt x="6079" y="19781"/>
                  <a:pt x="6016" y="19771"/>
                </a:cubicBezTo>
                <a:cubicBezTo>
                  <a:pt x="5975" y="19765"/>
                  <a:pt x="5939" y="19762"/>
                  <a:pt x="5935" y="19766"/>
                </a:cubicBezTo>
                <a:close/>
                <a:moveTo>
                  <a:pt x="10215" y="19768"/>
                </a:moveTo>
                <a:cubicBezTo>
                  <a:pt x="10198" y="19764"/>
                  <a:pt x="10132" y="19798"/>
                  <a:pt x="10069" y="19843"/>
                </a:cubicBezTo>
                <a:cubicBezTo>
                  <a:pt x="9914" y="19952"/>
                  <a:pt x="9860" y="19958"/>
                  <a:pt x="9698" y="19891"/>
                </a:cubicBezTo>
                <a:cubicBezTo>
                  <a:pt x="9626" y="19861"/>
                  <a:pt x="9538" y="19836"/>
                  <a:pt x="9504" y="19836"/>
                </a:cubicBezTo>
                <a:cubicBezTo>
                  <a:pt x="9370" y="19836"/>
                  <a:pt x="9362" y="20041"/>
                  <a:pt x="9492" y="20142"/>
                </a:cubicBezTo>
                <a:cubicBezTo>
                  <a:pt x="9525" y="20168"/>
                  <a:pt x="9551" y="20204"/>
                  <a:pt x="9551" y="20222"/>
                </a:cubicBezTo>
                <a:cubicBezTo>
                  <a:pt x="9551" y="20241"/>
                  <a:pt x="9578" y="20283"/>
                  <a:pt x="9610" y="20315"/>
                </a:cubicBezTo>
                <a:cubicBezTo>
                  <a:pt x="9643" y="20348"/>
                  <a:pt x="9670" y="20404"/>
                  <a:pt x="9670" y="20438"/>
                </a:cubicBezTo>
                <a:cubicBezTo>
                  <a:pt x="9670" y="20495"/>
                  <a:pt x="9730" y="20646"/>
                  <a:pt x="9791" y="20745"/>
                </a:cubicBezTo>
                <a:cubicBezTo>
                  <a:pt x="9876" y="20880"/>
                  <a:pt x="9991" y="20677"/>
                  <a:pt x="9939" y="20485"/>
                </a:cubicBezTo>
                <a:cubicBezTo>
                  <a:pt x="9891" y="20310"/>
                  <a:pt x="9901" y="20237"/>
                  <a:pt x="9974" y="20189"/>
                </a:cubicBezTo>
                <a:cubicBezTo>
                  <a:pt x="10042" y="20145"/>
                  <a:pt x="10211" y="20131"/>
                  <a:pt x="10293" y="20163"/>
                </a:cubicBezTo>
                <a:cubicBezTo>
                  <a:pt x="10342" y="20182"/>
                  <a:pt x="10499" y="20137"/>
                  <a:pt x="10570" y="20084"/>
                </a:cubicBezTo>
                <a:cubicBezTo>
                  <a:pt x="10637" y="20034"/>
                  <a:pt x="10669" y="19887"/>
                  <a:pt x="10624" y="19835"/>
                </a:cubicBezTo>
                <a:lnTo>
                  <a:pt x="10589" y="19796"/>
                </a:lnTo>
                <a:lnTo>
                  <a:pt x="10502" y="19854"/>
                </a:lnTo>
                <a:cubicBezTo>
                  <a:pt x="10396" y="19926"/>
                  <a:pt x="10321" y="19920"/>
                  <a:pt x="10277" y="19837"/>
                </a:cubicBezTo>
                <a:cubicBezTo>
                  <a:pt x="10259" y="19803"/>
                  <a:pt x="10231" y="19771"/>
                  <a:pt x="10215" y="19768"/>
                </a:cubicBezTo>
                <a:close/>
                <a:moveTo>
                  <a:pt x="828" y="19782"/>
                </a:moveTo>
                <a:cubicBezTo>
                  <a:pt x="780" y="19794"/>
                  <a:pt x="714" y="19831"/>
                  <a:pt x="642" y="19889"/>
                </a:cubicBezTo>
                <a:cubicBezTo>
                  <a:pt x="567" y="19949"/>
                  <a:pt x="432" y="19948"/>
                  <a:pt x="310" y="19885"/>
                </a:cubicBezTo>
                <a:cubicBezTo>
                  <a:pt x="185" y="19821"/>
                  <a:pt x="99" y="19822"/>
                  <a:pt x="36" y="19890"/>
                </a:cubicBezTo>
                <a:cubicBezTo>
                  <a:pt x="-11" y="19940"/>
                  <a:pt x="-11" y="19950"/>
                  <a:pt x="34" y="20023"/>
                </a:cubicBezTo>
                <a:cubicBezTo>
                  <a:pt x="60" y="20066"/>
                  <a:pt x="97" y="20114"/>
                  <a:pt x="117" y="20129"/>
                </a:cubicBezTo>
                <a:cubicBezTo>
                  <a:pt x="136" y="20144"/>
                  <a:pt x="161" y="20181"/>
                  <a:pt x="173" y="20211"/>
                </a:cubicBezTo>
                <a:cubicBezTo>
                  <a:pt x="184" y="20241"/>
                  <a:pt x="221" y="20299"/>
                  <a:pt x="252" y="20341"/>
                </a:cubicBezTo>
                <a:cubicBezTo>
                  <a:pt x="284" y="20384"/>
                  <a:pt x="308" y="20440"/>
                  <a:pt x="308" y="20466"/>
                </a:cubicBezTo>
                <a:cubicBezTo>
                  <a:pt x="308" y="20492"/>
                  <a:pt x="336" y="20560"/>
                  <a:pt x="369" y="20617"/>
                </a:cubicBezTo>
                <a:cubicBezTo>
                  <a:pt x="402" y="20674"/>
                  <a:pt x="428" y="20736"/>
                  <a:pt x="428" y="20754"/>
                </a:cubicBezTo>
                <a:cubicBezTo>
                  <a:pt x="428" y="20812"/>
                  <a:pt x="520" y="20789"/>
                  <a:pt x="567" y="20719"/>
                </a:cubicBezTo>
                <a:cubicBezTo>
                  <a:pt x="607" y="20661"/>
                  <a:pt x="608" y="20623"/>
                  <a:pt x="577" y="20441"/>
                </a:cubicBezTo>
                <a:lnTo>
                  <a:pt x="542" y="20230"/>
                </a:lnTo>
                <a:lnTo>
                  <a:pt x="631" y="20181"/>
                </a:lnTo>
                <a:cubicBezTo>
                  <a:pt x="713" y="20136"/>
                  <a:pt x="732" y="20134"/>
                  <a:pt x="846" y="20150"/>
                </a:cubicBezTo>
                <a:cubicBezTo>
                  <a:pt x="1002" y="20171"/>
                  <a:pt x="1077" y="20157"/>
                  <a:pt x="1178" y="20090"/>
                </a:cubicBezTo>
                <a:cubicBezTo>
                  <a:pt x="1253" y="20042"/>
                  <a:pt x="1281" y="19964"/>
                  <a:pt x="1266" y="19850"/>
                </a:cubicBezTo>
                <a:cubicBezTo>
                  <a:pt x="1260" y="19803"/>
                  <a:pt x="1188" y="19811"/>
                  <a:pt x="1149" y="19863"/>
                </a:cubicBezTo>
                <a:cubicBezTo>
                  <a:pt x="1089" y="19944"/>
                  <a:pt x="906" y="19915"/>
                  <a:pt x="906" y="19824"/>
                </a:cubicBezTo>
                <a:cubicBezTo>
                  <a:pt x="906" y="19783"/>
                  <a:pt x="876" y="19770"/>
                  <a:pt x="828" y="19782"/>
                </a:cubicBezTo>
                <a:close/>
                <a:moveTo>
                  <a:pt x="18948" y="19791"/>
                </a:moveTo>
                <a:cubicBezTo>
                  <a:pt x="18925" y="19794"/>
                  <a:pt x="18913" y="19809"/>
                  <a:pt x="18913" y="19833"/>
                </a:cubicBezTo>
                <a:cubicBezTo>
                  <a:pt x="18912" y="19850"/>
                  <a:pt x="18893" y="19886"/>
                  <a:pt x="18870" y="19912"/>
                </a:cubicBezTo>
                <a:cubicBezTo>
                  <a:pt x="18829" y="19961"/>
                  <a:pt x="18837" y="20047"/>
                  <a:pt x="18886" y="20066"/>
                </a:cubicBezTo>
                <a:cubicBezTo>
                  <a:pt x="18900" y="20071"/>
                  <a:pt x="18913" y="20087"/>
                  <a:pt x="18913" y="20102"/>
                </a:cubicBezTo>
                <a:cubicBezTo>
                  <a:pt x="18913" y="20116"/>
                  <a:pt x="18939" y="20145"/>
                  <a:pt x="18972" y="20165"/>
                </a:cubicBezTo>
                <a:cubicBezTo>
                  <a:pt x="19005" y="20185"/>
                  <a:pt x="19031" y="20220"/>
                  <a:pt x="19031" y="20243"/>
                </a:cubicBezTo>
                <a:cubicBezTo>
                  <a:pt x="19031" y="20266"/>
                  <a:pt x="19056" y="20314"/>
                  <a:pt x="19087" y="20349"/>
                </a:cubicBezTo>
                <a:cubicBezTo>
                  <a:pt x="19117" y="20384"/>
                  <a:pt x="19152" y="20462"/>
                  <a:pt x="19163" y="20522"/>
                </a:cubicBezTo>
                <a:cubicBezTo>
                  <a:pt x="19184" y="20633"/>
                  <a:pt x="19227" y="20722"/>
                  <a:pt x="19280" y="20765"/>
                </a:cubicBezTo>
                <a:cubicBezTo>
                  <a:pt x="19353" y="20823"/>
                  <a:pt x="19375" y="20768"/>
                  <a:pt x="19383" y="20516"/>
                </a:cubicBezTo>
                <a:cubicBezTo>
                  <a:pt x="19390" y="20288"/>
                  <a:pt x="19384" y="20247"/>
                  <a:pt x="19331" y="20175"/>
                </a:cubicBezTo>
                <a:cubicBezTo>
                  <a:pt x="19297" y="20131"/>
                  <a:pt x="19270" y="20085"/>
                  <a:pt x="19270" y="20075"/>
                </a:cubicBezTo>
                <a:cubicBezTo>
                  <a:pt x="19270" y="20030"/>
                  <a:pt x="19108" y="19843"/>
                  <a:pt x="19043" y="19812"/>
                </a:cubicBezTo>
                <a:cubicBezTo>
                  <a:pt x="19004" y="19795"/>
                  <a:pt x="18971" y="19787"/>
                  <a:pt x="18948" y="19791"/>
                </a:cubicBezTo>
                <a:close/>
                <a:moveTo>
                  <a:pt x="14438" y="19835"/>
                </a:moveTo>
                <a:cubicBezTo>
                  <a:pt x="14384" y="19837"/>
                  <a:pt x="14338" y="19853"/>
                  <a:pt x="14320" y="19883"/>
                </a:cubicBezTo>
                <a:cubicBezTo>
                  <a:pt x="14226" y="20035"/>
                  <a:pt x="14346" y="20125"/>
                  <a:pt x="14672" y="20144"/>
                </a:cubicBezTo>
                <a:lnTo>
                  <a:pt x="14873" y="20156"/>
                </a:lnTo>
                <a:lnTo>
                  <a:pt x="14887" y="20332"/>
                </a:lnTo>
                <a:cubicBezTo>
                  <a:pt x="14898" y="20458"/>
                  <a:pt x="14917" y="20518"/>
                  <a:pt x="14951" y="20543"/>
                </a:cubicBezTo>
                <a:cubicBezTo>
                  <a:pt x="14978" y="20561"/>
                  <a:pt x="15007" y="20598"/>
                  <a:pt x="15017" y="20624"/>
                </a:cubicBezTo>
                <a:cubicBezTo>
                  <a:pt x="15027" y="20650"/>
                  <a:pt x="15063" y="20693"/>
                  <a:pt x="15097" y="20720"/>
                </a:cubicBezTo>
                <a:cubicBezTo>
                  <a:pt x="15186" y="20790"/>
                  <a:pt x="15232" y="20780"/>
                  <a:pt x="15286" y="20682"/>
                </a:cubicBezTo>
                <a:cubicBezTo>
                  <a:pt x="15334" y="20595"/>
                  <a:pt x="15333" y="20594"/>
                  <a:pt x="15242" y="20479"/>
                </a:cubicBezTo>
                <a:cubicBezTo>
                  <a:pt x="15138" y="20348"/>
                  <a:pt x="15087" y="20168"/>
                  <a:pt x="15112" y="20020"/>
                </a:cubicBezTo>
                <a:cubicBezTo>
                  <a:pt x="15135" y="19884"/>
                  <a:pt x="15105" y="19860"/>
                  <a:pt x="14953" y="19888"/>
                </a:cubicBezTo>
                <a:cubicBezTo>
                  <a:pt x="14786" y="19919"/>
                  <a:pt x="14698" y="19914"/>
                  <a:pt x="14611" y="19873"/>
                </a:cubicBezTo>
                <a:cubicBezTo>
                  <a:pt x="14555" y="19846"/>
                  <a:pt x="14493" y="19833"/>
                  <a:pt x="14438" y="19835"/>
                </a:cubicBezTo>
                <a:close/>
                <a:moveTo>
                  <a:pt x="11012" y="19836"/>
                </a:moveTo>
                <a:lnTo>
                  <a:pt x="11012" y="19952"/>
                </a:lnTo>
                <a:cubicBezTo>
                  <a:pt x="11012" y="20105"/>
                  <a:pt x="11049" y="20126"/>
                  <a:pt x="11325" y="20131"/>
                </a:cubicBezTo>
                <a:cubicBezTo>
                  <a:pt x="11439" y="20133"/>
                  <a:pt x="11550" y="20143"/>
                  <a:pt x="11571" y="20153"/>
                </a:cubicBezTo>
                <a:cubicBezTo>
                  <a:pt x="11596" y="20165"/>
                  <a:pt x="11608" y="20228"/>
                  <a:pt x="11608" y="20352"/>
                </a:cubicBezTo>
                <a:cubicBezTo>
                  <a:pt x="11608" y="20506"/>
                  <a:pt x="11617" y="20542"/>
                  <a:pt x="11667" y="20581"/>
                </a:cubicBezTo>
                <a:cubicBezTo>
                  <a:pt x="11700" y="20607"/>
                  <a:pt x="11728" y="20642"/>
                  <a:pt x="11728" y="20660"/>
                </a:cubicBezTo>
                <a:cubicBezTo>
                  <a:pt x="11728" y="20678"/>
                  <a:pt x="11764" y="20709"/>
                  <a:pt x="11809" y="20729"/>
                </a:cubicBezTo>
                <a:cubicBezTo>
                  <a:pt x="11916" y="20778"/>
                  <a:pt x="11932" y="20777"/>
                  <a:pt x="11967" y="20721"/>
                </a:cubicBezTo>
                <a:cubicBezTo>
                  <a:pt x="12012" y="20648"/>
                  <a:pt x="12000" y="20545"/>
                  <a:pt x="11941" y="20485"/>
                </a:cubicBezTo>
                <a:cubicBezTo>
                  <a:pt x="11912" y="20454"/>
                  <a:pt x="11857" y="20378"/>
                  <a:pt x="11820" y="20314"/>
                </a:cubicBezTo>
                <a:cubicBezTo>
                  <a:pt x="11752" y="20199"/>
                  <a:pt x="11748" y="20109"/>
                  <a:pt x="11803" y="19954"/>
                </a:cubicBezTo>
                <a:cubicBezTo>
                  <a:pt x="11828" y="19881"/>
                  <a:pt x="11774" y="19865"/>
                  <a:pt x="11591" y="19895"/>
                </a:cubicBezTo>
                <a:cubicBezTo>
                  <a:pt x="11469" y="19915"/>
                  <a:pt x="11443" y="19913"/>
                  <a:pt x="11330" y="19877"/>
                </a:cubicBezTo>
                <a:cubicBezTo>
                  <a:pt x="11261" y="19854"/>
                  <a:pt x="11162" y="19836"/>
                  <a:pt x="11109" y="19836"/>
                </a:cubicBezTo>
                <a:lnTo>
                  <a:pt x="11012" y="19836"/>
                </a:lnTo>
                <a:close/>
                <a:moveTo>
                  <a:pt x="17690" y="19846"/>
                </a:moveTo>
                <a:cubicBezTo>
                  <a:pt x="17592" y="19846"/>
                  <a:pt x="17585" y="19849"/>
                  <a:pt x="17568" y="19918"/>
                </a:cubicBezTo>
                <a:cubicBezTo>
                  <a:pt x="17559" y="19958"/>
                  <a:pt x="17528" y="20017"/>
                  <a:pt x="17501" y="20047"/>
                </a:cubicBezTo>
                <a:cubicBezTo>
                  <a:pt x="17474" y="20077"/>
                  <a:pt x="17452" y="20119"/>
                  <a:pt x="17452" y="20140"/>
                </a:cubicBezTo>
                <a:cubicBezTo>
                  <a:pt x="17452" y="20161"/>
                  <a:pt x="17425" y="20200"/>
                  <a:pt x="17392" y="20225"/>
                </a:cubicBezTo>
                <a:cubicBezTo>
                  <a:pt x="17360" y="20251"/>
                  <a:pt x="17331" y="20283"/>
                  <a:pt x="17331" y="20298"/>
                </a:cubicBezTo>
                <a:cubicBezTo>
                  <a:pt x="17331" y="20312"/>
                  <a:pt x="17305" y="20346"/>
                  <a:pt x="17272" y="20371"/>
                </a:cubicBezTo>
                <a:cubicBezTo>
                  <a:pt x="17239" y="20397"/>
                  <a:pt x="17213" y="20424"/>
                  <a:pt x="17213" y="20432"/>
                </a:cubicBezTo>
                <a:cubicBezTo>
                  <a:pt x="17213" y="20439"/>
                  <a:pt x="17187" y="20463"/>
                  <a:pt x="17155" y="20484"/>
                </a:cubicBezTo>
                <a:cubicBezTo>
                  <a:pt x="17098" y="20521"/>
                  <a:pt x="17081" y="20578"/>
                  <a:pt x="17089" y="20691"/>
                </a:cubicBezTo>
                <a:cubicBezTo>
                  <a:pt x="17092" y="20726"/>
                  <a:pt x="17110" y="20750"/>
                  <a:pt x="17133" y="20750"/>
                </a:cubicBezTo>
                <a:cubicBezTo>
                  <a:pt x="17192" y="20750"/>
                  <a:pt x="17309" y="20662"/>
                  <a:pt x="17389" y="20558"/>
                </a:cubicBezTo>
                <a:cubicBezTo>
                  <a:pt x="17428" y="20508"/>
                  <a:pt x="17483" y="20437"/>
                  <a:pt x="17514" y="20399"/>
                </a:cubicBezTo>
                <a:cubicBezTo>
                  <a:pt x="17545" y="20362"/>
                  <a:pt x="17570" y="20315"/>
                  <a:pt x="17570" y="20296"/>
                </a:cubicBezTo>
                <a:cubicBezTo>
                  <a:pt x="17570" y="20276"/>
                  <a:pt x="17589" y="20252"/>
                  <a:pt x="17611" y="20241"/>
                </a:cubicBezTo>
                <a:cubicBezTo>
                  <a:pt x="17662" y="20215"/>
                  <a:pt x="17762" y="20295"/>
                  <a:pt x="17807" y="20398"/>
                </a:cubicBezTo>
                <a:cubicBezTo>
                  <a:pt x="17825" y="20439"/>
                  <a:pt x="17859" y="20481"/>
                  <a:pt x="17883" y="20494"/>
                </a:cubicBezTo>
                <a:cubicBezTo>
                  <a:pt x="17908" y="20506"/>
                  <a:pt x="17929" y="20531"/>
                  <a:pt x="17929" y="20548"/>
                </a:cubicBezTo>
                <a:cubicBezTo>
                  <a:pt x="17929" y="20596"/>
                  <a:pt x="18086" y="20731"/>
                  <a:pt x="18142" y="20731"/>
                </a:cubicBezTo>
                <a:cubicBezTo>
                  <a:pt x="18253" y="20731"/>
                  <a:pt x="18309" y="20652"/>
                  <a:pt x="18291" y="20525"/>
                </a:cubicBezTo>
                <a:cubicBezTo>
                  <a:pt x="18287" y="20492"/>
                  <a:pt x="18194" y="20404"/>
                  <a:pt x="18100" y="20345"/>
                </a:cubicBezTo>
                <a:cubicBezTo>
                  <a:pt x="18071" y="20326"/>
                  <a:pt x="18048" y="20298"/>
                  <a:pt x="18048" y="20282"/>
                </a:cubicBezTo>
                <a:cubicBezTo>
                  <a:pt x="18048" y="20266"/>
                  <a:pt x="18021" y="20232"/>
                  <a:pt x="17988" y="20207"/>
                </a:cubicBezTo>
                <a:cubicBezTo>
                  <a:pt x="17955" y="20181"/>
                  <a:pt x="17929" y="20143"/>
                  <a:pt x="17929" y="20123"/>
                </a:cubicBezTo>
                <a:cubicBezTo>
                  <a:pt x="17929" y="20102"/>
                  <a:pt x="17907" y="20072"/>
                  <a:pt x="17882" y="20054"/>
                </a:cubicBezTo>
                <a:cubicBezTo>
                  <a:pt x="17856" y="20037"/>
                  <a:pt x="17825" y="19982"/>
                  <a:pt x="17814" y="19934"/>
                </a:cubicBezTo>
                <a:cubicBezTo>
                  <a:pt x="17794" y="19847"/>
                  <a:pt x="17792" y="19846"/>
                  <a:pt x="17690" y="19846"/>
                </a:cubicBezTo>
                <a:close/>
                <a:moveTo>
                  <a:pt x="16180" y="20044"/>
                </a:moveTo>
                <a:cubicBezTo>
                  <a:pt x="16157" y="20045"/>
                  <a:pt x="16136" y="20049"/>
                  <a:pt x="16123" y="20056"/>
                </a:cubicBezTo>
                <a:cubicBezTo>
                  <a:pt x="16069" y="20083"/>
                  <a:pt x="16067" y="20168"/>
                  <a:pt x="16118" y="20199"/>
                </a:cubicBezTo>
                <a:cubicBezTo>
                  <a:pt x="16138" y="20212"/>
                  <a:pt x="16181" y="20217"/>
                  <a:pt x="16214" y="20212"/>
                </a:cubicBezTo>
                <a:cubicBezTo>
                  <a:pt x="16247" y="20206"/>
                  <a:pt x="16290" y="20203"/>
                  <a:pt x="16311" y="20202"/>
                </a:cubicBezTo>
                <a:cubicBezTo>
                  <a:pt x="16334" y="20202"/>
                  <a:pt x="16348" y="20175"/>
                  <a:pt x="16348" y="20130"/>
                </a:cubicBezTo>
                <a:cubicBezTo>
                  <a:pt x="16348" y="20065"/>
                  <a:pt x="16340" y="20057"/>
                  <a:pt x="16258" y="20046"/>
                </a:cubicBezTo>
                <a:cubicBezTo>
                  <a:pt x="16230" y="20042"/>
                  <a:pt x="16204" y="20042"/>
                  <a:pt x="16180" y="20044"/>
                </a:cubicBezTo>
                <a:close/>
                <a:moveTo>
                  <a:pt x="3287" y="20079"/>
                </a:moveTo>
                <a:cubicBezTo>
                  <a:pt x="3266" y="20083"/>
                  <a:pt x="3248" y="20097"/>
                  <a:pt x="3215" y="20122"/>
                </a:cubicBezTo>
                <a:cubicBezTo>
                  <a:pt x="3176" y="20151"/>
                  <a:pt x="3127" y="20203"/>
                  <a:pt x="3108" y="20237"/>
                </a:cubicBezTo>
                <a:cubicBezTo>
                  <a:pt x="3070" y="20306"/>
                  <a:pt x="3089" y="20483"/>
                  <a:pt x="3139" y="20520"/>
                </a:cubicBezTo>
                <a:cubicBezTo>
                  <a:pt x="3189" y="20557"/>
                  <a:pt x="3145" y="20567"/>
                  <a:pt x="2920" y="20568"/>
                </a:cubicBezTo>
                <a:cubicBezTo>
                  <a:pt x="2731" y="20568"/>
                  <a:pt x="2699" y="20574"/>
                  <a:pt x="2615" y="20620"/>
                </a:cubicBezTo>
                <a:cubicBezTo>
                  <a:pt x="2514" y="20677"/>
                  <a:pt x="2357" y="20863"/>
                  <a:pt x="2372" y="20910"/>
                </a:cubicBezTo>
                <a:cubicBezTo>
                  <a:pt x="2377" y="20926"/>
                  <a:pt x="2424" y="20948"/>
                  <a:pt x="2477" y="20959"/>
                </a:cubicBezTo>
                <a:cubicBezTo>
                  <a:pt x="2597" y="20983"/>
                  <a:pt x="2604" y="21005"/>
                  <a:pt x="2502" y="21052"/>
                </a:cubicBezTo>
                <a:cubicBezTo>
                  <a:pt x="2438" y="21081"/>
                  <a:pt x="2364" y="21089"/>
                  <a:pt x="2126" y="21094"/>
                </a:cubicBezTo>
                <a:cubicBezTo>
                  <a:pt x="1843" y="21100"/>
                  <a:pt x="1828" y="21099"/>
                  <a:pt x="1723" y="21050"/>
                </a:cubicBezTo>
                <a:cubicBezTo>
                  <a:pt x="1615" y="20999"/>
                  <a:pt x="1615" y="20998"/>
                  <a:pt x="1635" y="20897"/>
                </a:cubicBezTo>
                <a:cubicBezTo>
                  <a:pt x="1646" y="20841"/>
                  <a:pt x="1658" y="20788"/>
                  <a:pt x="1661" y="20778"/>
                </a:cubicBezTo>
                <a:cubicBezTo>
                  <a:pt x="1663" y="20769"/>
                  <a:pt x="1644" y="20758"/>
                  <a:pt x="1617" y="20754"/>
                </a:cubicBezTo>
                <a:cubicBezTo>
                  <a:pt x="1582" y="20749"/>
                  <a:pt x="1556" y="20768"/>
                  <a:pt x="1530" y="20817"/>
                </a:cubicBezTo>
                <a:cubicBezTo>
                  <a:pt x="1510" y="20856"/>
                  <a:pt x="1475" y="20903"/>
                  <a:pt x="1452" y="20923"/>
                </a:cubicBezTo>
                <a:cubicBezTo>
                  <a:pt x="1393" y="20976"/>
                  <a:pt x="1403" y="21092"/>
                  <a:pt x="1474" y="21168"/>
                </a:cubicBezTo>
                <a:cubicBezTo>
                  <a:pt x="1522" y="21219"/>
                  <a:pt x="1585" y="21249"/>
                  <a:pt x="1747" y="21295"/>
                </a:cubicBezTo>
                <a:cubicBezTo>
                  <a:pt x="1908" y="21340"/>
                  <a:pt x="1950" y="21359"/>
                  <a:pt x="1923" y="21375"/>
                </a:cubicBezTo>
                <a:cubicBezTo>
                  <a:pt x="1904" y="21387"/>
                  <a:pt x="1889" y="21426"/>
                  <a:pt x="1889" y="21462"/>
                </a:cubicBezTo>
                <a:cubicBezTo>
                  <a:pt x="1889" y="21513"/>
                  <a:pt x="1906" y="21533"/>
                  <a:pt x="1970" y="21557"/>
                </a:cubicBezTo>
                <a:cubicBezTo>
                  <a:pt x="2070" y="21594"/>
                  <a:pt x="2089" y="21596"/>
                  <a:pt x="2113" y="21573"/>
                </a:cubicBezTo>
                <a:cubicBezTo>
                  <a:pt x="2123" y="21562"/>
                  <a:pt x="2182" y="21554"/>
                  <a:pt x="2245" y="21554"/>
                </a:cubicBezTo>
                <a:cubicBezTo>
                  <a:pt x="2333" y="21554"/>
                  <a:pt x="2370" y="21544"/>
                  <a:pt x="2407" y="21509"/>
                </a:cubicBezTo>
                <a:cubicBezTo>
                  <a:pt x="2470" y="21451"/>
                  <a:pt x="2468" y="21435"/>
                  <a:pt x="2392" y="21371"/>
                </a:cubicBezTo>
                <a:cubicBezTo>
                  <a:pt x="2308" y="21302"/>
                  <a:pt x="2335" y="21268"/>
                  <a:pt x="2487" y="21252"/>
                </a:cubicBezTo>
                <a:cubicBezTo>
                  <a:pt x="2668" y="21233"/>
                  <a:pt x="2921" y="21124"/>
                  <a:pt x="2984" y="21037"/>
                </a:cubicBezTo>
                <a:cubicBezTo>
                  <a:pt x="3046" y="20953"/>
                  <a:pt x="3033" y="20898"/>
                  <a:pt x="2946" y="20878"/>
                </a:cubicBezTo>
                <a:cubicBezTo>
                  <a:pt x="2825" y="20850"/>
                  <a:pt x="2876" y="20815"/>
                  <a:pt x="3054" y="20805"/>
                </a:cubicBezTo>
                <a:cubicBezTo>
                  <a:pt x="3143" y="20800"/>
                  <a:pt x="3249" y="20781"/>
                  <a:pt x="3289" y="20764"/>
                </a:cubicBezTo>
                <a:cubicBezTo>
                  <a:pt x="3330" y="20746"/>
                  <a:pt x="3384" y="20731"/>
                  <a:pt x="3411" y="20731"/>
                </a:cubicBezTo>
                <a:cubicBezTo>
                  <a:pt x="3511" y="20731"/>
                  <a:pt x="3685" y="20559"/>
                  <a:pt x="3682" y="20463"/>
                </a:cubicBezTo>
                <a:cubicBezTo>
                  <a:pt x="3680" y="20392"/>
                  <a:pt x="3591" y="20228"/>
                  <a:pt x="3519" y="20162"/>
                </a:cubicBezTo>
                <a:cubicBezTo>
                  <a:pt x="3490" y="20135"/>
                  <a:pt x="3425" y="20104"/>
                  <a:pt x="3376" y="20091"/>
                </a:cubicBezTo>
                <a:cubicBezTo>
                  <a:pt x="3333" y="20081"/>
                  <a:pt x="3309" y="20075"/>
                  <a:pt x="3287" y="20079"/>
                </a:cubicBezTo>
                <a:close/>
                <a:moveTo>
                  <a:pt x="13362" y="20202"/>
                </a:moveTo>
                <a:cubicBezTo>
                  <a:pt x="13115" y="20201"/>
                  <a:pt x="12861" y="20204"/>
                  <a:pt x="12808" y="20213"/>
                </a:cubicBezTo>
                <a:cubicBezTo>
                  <a:pt x="12729" y="20226"/>
                  <a:pt x="12719" y="20268"/>
                  <a:pt x="12793" y="20280"/>
                </a:cubicBezTo>
                <a:cubicBezTo>
                  <a:pt x="12822" y="20285"/>
                  <a:pt x="13077" y="20289"/>
                  <a:pt x="13360" y="20291"/>
                </a:cubicBezTo>
                <a:cubicBezTo>
                  <a:pt x="13807" y="20292"/>
                  <a:pt x="13877" y="20289"/>
                  <a:pt x="13893" y="20264"/>
                </a:cubicBezTo>
                <a:cubicBezTo>
                  <a:pt x="13903" y="20248"/>
                  <a:pt x="13894" y="20227"/>
                  <a:pt x="13871" y="20218"/>
                </a:cubicBezTo>
                <a:cubicBezTo>
                  <a:pt x="13848" y="20209"/>
                  <a:pt x="13608" y="20204"/>
                  <a:pt x="13362" y="20202"/>
                </a:cubicBezTo>
                <a:close/>
                <a:moveTo>
                  <a:pt x="7063" y="20221"/>
                </a:moveTo>
                <a:cubicBezTo>
                  <a:pt x="7012" y="20222"/>
                  <a:pt x="6882" y="20299"/>
                  <a:pt x="6814" y="20368"/>
                </a:cubicBezTo>
                <a:cubicBezTo>
                  <a:pt x="6727" y="20457"/>
                  <a:pt x="6721" y="20632"/>
                  <a:pt x="6804" y="20648"/>
                </a:cubicBezTo>
                <a:cubicBezTo>
                  <a:pt x="6834" y="20654"/>
                  <a:pt x="6890" y="20680"/>
                  <a:pt x="6929" y="20705"/>
                </a:cubicBezTo>
                <a:lnTo>
                  <a:pt x="7000" y="20751"/>
                </a:lnTo>
                <a:lnTo>
                  <a:pt x="6888" y="20814"/>
                </a:lnTo>
                <a:cubicBezTo>
                  <a:pt x="6780" y="20875"/>
                  <a:pt x="6766" y="20878"/>
                  <a:pt x="6539" y="20878"/>
                </a:cubicBezTo>
                <a:cubicBezTo>
                  <a:pt x="6288" y="20878"/>
                  <a:pt x="6252" y="20890"/>
                  <a:pt x="6269" y="20968"/>
                </a:cubicBezTo>
                <a:cubicBezTo>
                  <a:pt x="6278" y="21014"/>
                  <a:pt x="6387" y="21078"/>
                  <a:pt x="6494" y="21101"/>
                </a:cubicBezTo>
                <a:cubicBezTo>
                  <a:pt x="6603" y="21123"/>
                  <a:pt x="6828" y="21105"/>
                  <a:pt x="6909" y="21066"/>
                </a:cubicBezTo>
                <a:cubicBezTo>
                  <a:pt x="7037" y="21005"/>
                  <a:pt x="7225" y="20845"/>
                  <a:pt x="7245" y="20782"/>
                </a:cubicBezTo>
                <a:cubicBezTo>
                  <a:pt x="7256" y="20750"/>
                  <a:pt x="7284" y="20704"/>
                  <a:pt x="7308" y="20682"/>
                </a:cubicBezTo>
                <a:cubicBezTo>
                  <a:pt x="7341" y="20650"/>
                  <a:pt x="7347" y="20612"/>
                  <a:pt x="7332" y="20522"/>
                </a:cubicBezTo>
                <a:cubicBezTo>
                  <a:pt x="7320" y="20457"/>
                  <a:pt x="7298" y="20398"/>
                  <a:pt x="7283" y="20392"/>
                </a:cubicBezTo>
                <a:cubicBezTo>
                  <a:pt x="7268" y="20387"/>
                  <a:pt x="7256" y="20367"/>
                  <a:pt x="7256" y="20348"/>
                </a:cubicBezTo>
                <a:cubicBezTo>
                  <a:pt x="7256" y="20312"/>
                  <a:pt x="7116" y="20220"/>
                  <a:pt x="7063" y="20221"/>
                </a:cubicBezTo>
                <a:close/>
                <a:moveTo>
                  <a:pt x="16155" y="20297"/>
                </a:moveTo>
                <a:lnTo>
                  <a:pt x="15678" y="20302"/>
                </a:lnTo>
                <a:lnTo>
                  <a:pt x="15667" y="20362"/>
                </a:lnTo>
                <a:lnTo>
                  <a:pt x="15659" y="20422"/>
                </a:lnTo>
                <a:lnTo>
                  <a:pt x="16204" y="20417"/>
                </a:lnTo>
                <a:lnTo>
                  <a:pt x="16751" y="20412"/>
                </a:lnTo>
                <a:lnTo>
                  <a:pt x="16761" y="20362"/>
                </a:lnTo>
                <a:cubicBezTo>
                  <a:pt x="16774" y="20295"/>
                  <a:pt x="16732" y="20290"/>
                  <a:pt x="16155" y="20297"/>
                </a:cubicBezTo>
                <a:close/>
                <a:moveTo>
                  <a:pt x="13323" y="20421"/>
                </a:moveTo>
                <a:cubicBezTo>
                  <a:pt x="13077" y="20421"/>
                  <a:pt x="12845" y="20427"/>
                  <a:pt x="12808" y="20433"/>
                </a:cubicBezTo>
                <a:cubicBezTo>
                  <a:pt x="12710" y="20449"/>
                  <a:pt x="12727" y="20491"/>
                  <a:pt x="12839" y="20510"/>
                </a:cubicBezTo>
                <a:cubicBezTo>
                  <a:pt x="12951" y="20530"/>
                  <a:pt x="13520" y="20536"/>
                  <a:pt x="13748" y="20519"/>
                </a:cubicBezTo>
                <a:cubicBezTo>
                  <a:pt x="13869" y="20510"/>
                  <a:pt x="13903" y="20500"/>
                  <a:pt x="13903" y="20475"/>
                </a:cubicBezTo>
                <a:cubicBezTo>
                  <a:pt x="13903" y="20429"/>
                  <a:pt x="13822" y="20421"/>
                  <a:pt x="13323" y="20421"/>
                </a:cubicBezTo>
                <a:close/>
                <a:moveTo>
                  <a:pt x="16351" y="20510"/>
                </a:moveTo>
                <a:lnTo>
                  <a:pt x="16223" y="20516"/>
                </a:lnTo>
                <a:cubicBezTo>
                  <a:pt x="16107" y="20521"/>
                  <a:pt x="16094" y="20526"/>
                  <a:pt x="16086" y="20573"/>
                </a:cubicBezTo>
                <a:cubicBezTo>
                  <a:pt x="16080" y="20601"/>
                  <a:pt x="16092" y="20637"/>
                  <a:pt x="16113" y="20652"/>
                </a:cubicBezTo>
                <a:cubicBezTo>
                  <a:pt x="16135" y="20668"/>
                  <a:pt x="16187" y="20677"/>
                  <a:pt x="16241" y="20673"/>
                </a:cubicBezTo>
                <a:cubicBezTo>
                  <a:pt x="16327" y="20668"/>
                  <a:pt x="16334" y="20662"/>
                  <a:pt x="16343" y="20589"/>
                </a:cubicBezTo>
                <a:lnTo>
                  <a:pt x="16351" y="20510"/>
                </a:lnTo>
                <a:close/>
                <a:moveTo>
                  <a:pt x="4767" y="20951"/>
                </a:moveTo>
                <a:cubicBezTo>
                  <a:pt x="4721" y="20951"/>
                  <a:pt x="4574" y="21036"/>
                  <a:pt x="4572" y="21064"/>
                </a:cubicBezTo>
                <a:cubicBezTo>
                  <a:pt x="4570" y="21090"/>
                  <a:pt x="4722" y="21168"/>
                  <a:pt x="4787" y="21174"/>
                </a:cubicBezTo>
                <a:cubicBezTo>
                  <a:pt x="4877" y="21183"/>
                  <a:pt x="4892" y="21178"/>
                  <a:pt x="4946" y="21114"/>
                </a:cubicBezTo>
                <a:cubicBezTo>
                  <a:pt x="4991" y="21062"/>
                  <a:pt x="4990" y="21058"/>
                  <a:pt x="4904" y="21005"/>
                </a:cubicBezTo>
                <a:cubicBezTo>
                  <a:pt x="4856" y="20975"/>
                  <a:pt x="4794" y="20951"/>
                  <a:pt x="4767" y="20951"/>
                </a:cubicBez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4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9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4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94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94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94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94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94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52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295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95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5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1250824" y="7651436"/>
            <a:ext cx="2440050" cy="27717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954" name="IMG_4525.png" descr="IMG_4525.png"/>
          <p:cNvPicPr>
            <a:picLocks noChangeAspect="1"/>
          </p:cNvPicPr>
          <p:nvPr/>
        </p:nvPicPr>
        <p:blipFill>
          <a:blip r:embed="rId11">
            <a:extLst/>
          </a:blip>
          <a:srcRect l="777" t="6748" r="1469" b="73448"/>
          <a:stretch>
            <a:fillRect/>
          </a:stretch>
        </p:blipFill>
        <p:spPr>
          <a:xfrm>
            <a:off x="6570071" y="2147998"/>
            <a:ext cx="16697704" cy="2362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5" name="IMG_4524.png" descr="IMG_4524.png"/>
          <p:cNvPicPr>
            <a:picLocks noChangeAspect="1"/>
          </p:cNvPicPr>
          <p:nvPr/>
        </p:nvPicPr>
        <p:blipFill>
          <a:blip r:embed="rId12">
            <a:extLst/>
          </a:blip>
          <a:srcRect l="24733" t="16653" r="31467" b="6573"/>
          <a:stretch>
            <a:fillRect/>
          </a:stretch>
        </p:blipFill>
        <p:spPr>
          <a:xfrm>
            <a:off x="2509969" y="3078748"/>
            <a:ext cx="3557132" cy="43552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5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297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97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96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95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9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5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5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6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6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96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6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6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9" name="IMG_4024.jpeg" descr="IMG_4024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0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7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7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97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5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305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5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305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305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5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05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305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59" name="IMG_4525.png" descr="IMG_4525.png"/>
          <p:cNvPicPr>
            <a:picLocks noChangeAspect="1"/>
          </p:cNvPicPr>
          <p:nvPr/>
        </p:nvPicPr>
        <p:blipFill>
          <a:blip r:embed="rId9">
            <a:extLst/>
          </a:blip>
          <a:srcRect l="777" t="6748" r="1469" b="73448"/>
          <a:stretch>
            <a:fillRect/>
          </a:stretch>
        </p:blipFill>
        <p:spPr>
          <a:xfrm>
            <a:off x="6570071" y="2147998"/>
            <a:ext cx="16697704" cy="2362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0" name="IMG_4524.png" descr="IMG_4524.png"/>
          <p:cNvPicPr>
            <a:picLocks noChangeAspect="1"/>
          </p:cNvPicPr>
          <p:nvPr/>
        </p:nvPicPr>
        <p:blipFill>
          <a:blip r:embed="rId10">
            <a:extLst/>
          </a:blip>
          <a:srcRect l="24733" t="16653" r="31467" b="6573"/>
          <a:stretch>
            <a:fillRect/>
          </a:stretch>
        </p:blipFill>
        <p:spPr>
          <a:xfrm>
            <a:off x="2509969" y="3078748"/>
            <a:ext cx="3557132" cy="43552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0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07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07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06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06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0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6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6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6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6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06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6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7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4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7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7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81" name="IMG_4588.png" descr="IMG_4588.png"/>
          <p:cNvPicPr>
            <a:picLocks noChangeAspect="1"/>
          </p:cNvPicPr>
          <p:nvPr/>
        </p:nvPicPr>
        <p:blipFill>
          <a:blip r:embed="rId30">
            <a:extLst/>
          </a:blip>
          <a:srcRect l="34836" t="14218" r="34222" b="9828"/>
          <a:stretch>
            <a:fillRect/>
          </a:stretch>
        </p:blipFill>
        <p:spPr>
          <a:xfrm>
            <a:off x="8117505" y="4806889"/>
            <a:ext cx="4349485" cy="7457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2" fill="norm" stroke="1" extrusionOk="0">
                <a:moveTo>
                  <a:pt x="14238" y="3"/>
                </a:moveTo>
                <a:cubicBezTo>
                  <a:pt x="14198" y="13"/>
                  <a:pt x="14147" y="45"/>
                  <a:pt x="14072" y="103"/>
                </a:cubicBezTo>
                <a:cubicBezTo>
                  <a:pt x="13920" y="223"/>
                  <a:pt x="13805" y="225"/>
                  <a:pt x="13604" y="110"/>
                </a:cubicBezTo>
                <a:cubicBezTo>
                  <a:pt x="13468" y="33"/>
                  <a:pt x="13443" y="27"/>
                  <a:pt x="13352" y="52"/>
                </a:cubicBezTo>
                <a:cubicBezTo>
                  <a:pt x="13195" y="93"/>
                  <a:pt x="13212" y="219"/>
                  <a:pt x="13391" y="346"/>
                </a:cubicBezTo>
                <a:cubicBezTo>
                  <a:pt x="13468" y="400"/>
                  <a:pt x="13531" y="466"/>
                  <a:pt x="13531" y="491"/>
                </a:cubicBezTo>
                <a:cubicBezTo>
                  <a:pt x="13531" y="515"/>
                  <a:pt x="13564" y="574"/>
                  <a:pt x="13606" y="622"/>
                </a:cubicBezTo>
                <a:cubicBezTo>
                  <a:pt x="13674" y="700"/>
                  <a:pt x="13742" y="887"/>
                  <a:pt x="13753" y="1034"/>
                </a:cubicBezTo>
                <a:cubicBezTo>
                  <a:pt x="13756" y="1066"/>
                  <a:pt x="13759" y="1116"/>
                  <a:pt x="13763" y="1144"/>
                </a:cubicBezTo>
                <a:cubicBezTo>
                  <a:pt x="13768" y="1183"/>
                  <a:pt x="13796" y="1197"/>
                  <a:pt x="13866" y="1197"/>
                </a:cubicBezTo>
                <a:cubicBezTo>
                  <a:pt x="13985" y="1197"/>
                  <a:pt x="14009" y="1149"/>
                  <a:pt x="14009" y="905"/>
                </a:cubicBezTo>
                <a:cubicBezTo>
                  <a:pt x="14010" y="785"/>
                  <a:pt x="13989" y="696"/>
                  <a:pt x="13950" y="653"/>
                </a:cubicBezTo>
                <a:cubicBezTo>
                  <a:pt x="13787" y="470"/>
                  <a:pt x="13927" y="375"/>
                  <a:pt x="14334" y="389"/>
                </a:cubicBezTo>
                <a:cubicBezTo>
                  <a:pt x="14685" y="402"/>
                  <a:pt x="14760" y="378"/>
                  <a:pt x="14789" y="245"/>
                </a:cubicBezTo>
                <a:cubicBezTo>
                  <a:pt x="14802" y="186"/>
                  <a:pt x="14817" y="119"/>
                  <a:pt x="14825" y="98"/>
                </a:cubicBezTo>
                <a:cubicBezTo>
                  <a:pt x="14844" y="40"/>
                  <a:pt x="14723" y="34"/>
                  <a:pt x="14622" y="86"/>
                </a:cubicBezTo>
                <a:cubicBezTo>
                  <a:pt x="14515" y="142"/>
                  <a:pt x="14380" y="121"/>
                  <a:pt x="14328" y="42"/>
                </a:cubicBezTo>
                <a:cubicBezTo>
                  <a:pt x="14305" y="7"/>
                  <a:pt x="14278" y="-6"/>
                  <a:pt x="14238" y="3"/>
                </a:cubicBezTo>
                <a:close/>
                <a:moveTo>
                  <a:pt x="10831" y="30"/>
                </a:moveTo>
                <a:lnTo>
                  <a:pt x="10722" y="113"/>
                </a:lnTo>
                <a:cubicBezTo>
                  <a:pt x="10573" y="227"/>
                  <a:pt x="10406" y="228"/>
                  <a:pt x="10218" y="115"/>
                </a:cubicBezTo>
                <a:cubicBezTo>
                  <a:pt x="10144" y="70"/>
                  <a:pt x="10057" y="33"/>
                  <a:pt x="10025" y="33"/>
                </a:cubicBezTo>
                <a:cubicBezTo>
                  <a:pt x="9949" y="33"/>
                  <a:pt x="9820" y="100"/>
                  <a:pt x="9820" y="140"/>
                </a:cubicBezTo>
                <a:cubicBezTo>
                  <a:pt x="9820" y="184"/>
                  <a:pt x="9984" y="367"/>
                  <a:pt x="10043" y="388"/>
                </a:cubicBezTo>
                <a:cubicBezTo>
                  <a:pt x="10070" y="398"/>
                  <a:pt x="10104" y="440"/>
                  <a:pt x="10120" y="481"/>
                </a:cubicBezTo>
                <a:cubicBezTo>
                  <a:pt x="10135" y="523"/>
                  <a:pt x="10167" y="571"/>
                  <a:pt x="10190" y="588"/>
                </a:cubicBezTo>
                <a:cubicBezTo>
                  <a:pt x="10251" y="632"/>
                  <a:pt x="10377" y="901"/>
                  <a:pt x="10415" y="1072"/>
                </a:cubicBezTo>
                <a:cubicBezTo>
                  <a:pt x="10433" y="1150"/>
                  <a:pt x="10461" y="1227"/>
                  <a:pt x="10478" y="1243"/>
                </a:cubicBezTo>
                <a:cubicBezTo>
                  <a:pt x="10598" y="1356"/>
                  <a:pt x="10642" y="773"/>
                  <a:pt x="10525" y="611"/>
                </a:cubicBezTo>
                <a:cubicBezTo>
                  <a:pt x="10460" y="521"/>
                  <a:pt x="10492" y="476"/>
                  <a:pt x="10618" y="476"/>
                </a:cubicBezTo>
                <a:cubicBezTo>
                  <a:pt x="10814" y="476"/>
                  <a:pt x="10996" y="207"/>
                  <a:pt x="10882" y="84"/>
                </a:cubicBezTo>
                <a:lnTo>
                  <a:pt x="10831" y="30"/>
                </a:lnTo>
                <a:close/>
                <a:moveTo>
                  <a:pt x="11711" y="109"/>
                </a:moveTo>
                <a:cubicBezTo>
                  <a:pt x="11700" y="115"/>
                  <a:pt x="11682" y="157"/>
                  <a:pt x="11670" y="201"/>
                </a:cubicBezTo>
                <a:cubicBezTo>
                  <a:pt x="11649" y="274"/>
                  <a:pt x="11660" y="287"/>
                  <a:pt x="11786" y="332"/>
                </a:cubicBezTo>
                <a:cubicBezTo>
                  <a:pt x="11884" y="367"/>
                  <a:pt x="11989" y="383"/>
                  <a:pt x="12144" y="383"/>
                </a:cubicBezTo>
                <a:cubicBezTo>
                  <a:pt x="12434" y="383"/>
                  <a:pt x="12470" y="409"/>
                  <a:pt x="12436" y="597"/>
                </a:cubicBezTo>
                <a:cubicBezTo>
                  <a:pt x="12397" y="813"/>
                  <a:pt x="12463" y="1037"/>
                  <a:pt x="12595" y="1139"/>
                </a:cubicBezTo>
                <a:cubicBezTo>
                  <a:pt x="12662" y="1189"/>
                  <a:pt x="12728" y="1218"/>
                  <a:pt x="12763" y="1210"/>
                </a:cubicBezTo>
                <a:cubicBezTo>
                  <a:pt x="12794" y="1203"/>
                  <a:pt x="12835" y="1197"/>
                  <a:pt x="12855" y="1197"/>
                </a:cubicBezTo>
                <a:cubicBezTo>
                  <a:pt x="12875" y="1197"/>
                  <a:pt x="12893" y="1140"/>
                  <a:pt x="12893" y="1071"/>
                </a:cubicBezTo>
                <a:cubicBezTo>
                  <a:pt x="12893" y="981"/>
                  <a:pt x="12875" y="943"/>
                  <a:pt x="12832" y="933"/>
                </a:cubicBezTo>
                <a:cubicBezTo>
                  <a:pt x="12799" y="926"/>
                  <a:pt x="12772" y="895"/>
                  <a:pt x="12772" y="865"/>
                </a:cubicBezTo>
                <a:cubicBezTo>
                  <a:pt x="12772" y="836"/>
                  <a:pt x="12742" y="785"/>
                  <a:pt x="12704" y="754"/>
                </a:cubicBezTo>
                <a:cubicBezTo>
                  <a:pt x="12646" y="706"/>
                  <a:pt x="12634" y="648"/>
                  <a:pt x="12637" y="429"/>
                </a:cubicBezTo>
                <a:cubicBezTo>
                  <a:pt x="12638" y="281"/>
                  <a:pt x="12622" y="154"/>
                  <a:pt x="12601" y="146"/>
                </a:cubicBezTo>
                <a:cubicBezTo>
                  <a:pt x="12580" y="138"/>
                  <a:pt x="12494" y="137"/>
                  <a:pt x="12410" y="144"/>
                </a:cubicBezTo>
                <a:cubicBezTo>
                  <a:pt x="12326" y="150"/>
                  <a:pt x="12139" y="142"/>
                  <a:pt x="11995" y="126"/>
                </a:cubicBezTo>
                <a:cubicBezTo>
                  <a:pt x="11850" y="110"/>
                  <a:pt x="11722" y="103"/>
                  <a:pt x="11711" y="109"/>
                </a:cubicBezTo>
                <a:close/>
                <a:moveTo>
                  <a:pt x="3642" y="2407"/>
                </a:moveTo>
                <a:cubicBezTo>
                  <a:pt x="3626" y="2407"/>
                  <a:pt x="3553" y="2460"/>
                  <a:pt x="3478" y="2524"/>
                </a:cubicBezTo>
                <a:cubicBezTo>
                  <a:pt x="3315" y="2665"/>
                  <a:pt x="3230" y="2670"/>
                  <a:pt x="3037" y="2558"/>
                </a:cubicBezTo>
                <a:cubicBezTo>
                  <a:pt x="2962" y="2513"/>
                  <a:pt x="2861" y="2477"/>
                  <a:pt x="2815" y="2477"/>
                </a:cubicBezTo>
                <a:cubicBezTo>
                  <a:pt x="2628" y="2477"/>
                  <a:pt x="2580" y="2594"/>
                  <a:pt x="2716" y="2712"/>
                </a:cubicBezTo>
                <a:cubicBezTo>
                  <a:pt x="2760" y="2750"/>
                  <a:pt x="2832" y="2812"/>
                  <a:pt x="2876" y="2850"/>
                </a:cubicBezTo>
                <a:cubicBezTo>
                  <a:pt x="2920" y="2887"/>
                  <a:pt x="2955" y="2934"/>
                  <a:pt x="2955" y="2953"/>
                </a:cubicBezTo>
                <a:cubicBezTo>
                  <a:pt x="2955" y="2972"/>
                  <a:pt x="2990" y="3027"/>
                  <a:pt x="3031" y="3076"/>
                </a:cubicBezTo>
                <a:cubicBezTo>
                  <a:pt x="3077" y="3129"/>
                  <a:pt x="3117" y="3243"/>
                  <a:pt x="3134" y="3362"/>
                </a:cubicBezTo>
                <a:cubicBezTo>
                  <a:pt x="3149" y="3471"/>
                  <a:pt x="3178" y="3578"/>
                  <a:pt x="3199" y="3601"/>
                </a:cubicBezTo>
                <a:cubicBezTo>
                  <a:pt x="3220" y="3624"/>
                  <a:pt x="3272" y="3641"/>
                  <a:pt x="3315" y="3641"/>
                </a:cubicBezTo>
                <a:cubicBezTo>
                  <a:pt x="3380" y="3641"/>
                  <a:pt x="3396" y="3624"/>
                  <a:pt x="3400" y="3542"/>
                </a:cubicBezTo>
                <a:cubicBezTo>
                  <a:pt x="3410" y="3334"/>
                  <a:pt x="3385" y="3165"/>
                  <a:pt x="3331" y="3076"/>
                </a:cubicBezTo>
                <a:cubicBezTo>
                  <a:pt x="3262" y="2962"/>
                  <a:pt x="3259" y="2882"/>
                  <a:pt x="3325" y="2858"/>
                </a:cubicBezTo>
                <a:cubicBezTo>
                  <a:pt x="3352" y="2847"/>
                  <a:pt x="3525" y="2838"/>
                  <a:pt x="3709" y="2838"/>
                </a:cubicBezTo>
                <a:cubicBezTo>
                  <a:pt x="4020" y="2838"/>
                  <a:pt x="4048" y="2835"/>
                  <a:pt x="4115" y="2781"/>
                </a:cubicBezTo>
                <a:cubicBezTo>
                  <a:pt x="4154" y="2749"/>
                  <a:pt x="4200" y="2672"/>
                  <a:pt x="4215" y="2612"/>
                </a:cubicBezTo>
                <a:cubicBezTo>
                  <a:pt x="4237" y="2519"/>
                  <a:pt x="4230" y="2498"/>
                  <a:pt x="4172" y="2485"/>
                </a:cubicBezTo>
                <a:cubicBezTo>
                  <a:pt x="4125" y="2475"/>
                  <a:pt x="4080" y="2488"/>
                  <a:pt x="4034" y="2523"/>
                </a:cubicBezTo>
                <a:cubicBezTo>
                  <a:pt x="3946" y="2591"/>
                  <a:pt x="3817" y="2571"/>
                  <a:pt x="3733" y="2476"/>
                </a:cubicBezTo>
                <a:cubicBezTo>
                  <a:pt x="3699" y="2439"/>
                  <a:pt x="3658" y="2407"/>
                  <a:pt x="3642" y="2407"/>
                </a:cubicBezTo>
                <a:close/>
                <a:moveTo>
                  <a:pt x="13015" y="2408"/>
                </a:moveTo>
                <a:cubicBezTo>
                  <a:pt x="9010" y="2409"/>
                  <a:pt x="8716" y="2411"/>
                  <a:pt x="8633" y="2449"/>
                </a:cubicBezTo>
                <a:lnTo>
                  <a:pt x="8542" y="2489"/>
                </a:lnTo>
                <a:lnTo>
                  <a:pt x="8532" y="3793"/>
                </a:lnTo>
                <a:lnTo>
                  <a:pt x="8522" y="5097"/>
                </a:lnTo>
                <a:lnTo>
                  <a:pt x="4272" y="5109"/>
                </a:lnTo>
                <a:cubicBezTo>
                  <a:pt x="1935" y="5115"/>
                  <a:pt x="18" y="5123"/>
                  <a:pt x="12" y="5126"/>
                </a:cubicBezTo>
                <a:cubicBezTo>
                  <a:pt x="-16" y="5141"/>
                  <a:pt x="7" y="5303"/>
                  <a:pt x="44" y="5343"/>
                </a:cubicBezTo>
                <a:cubicBezTo>
                  <a:pt x="85" y="5388"/>
                  <a:pt x="154" y="5388"/>
                  <a:pt x="4410" y="5382"/>
                </a:cubicBezTo>
                <a:cubicBezTo>
                  <a:pt x="8598" y="5376"/>
                  <a:pt x="8736" y="5374"/>
                  <a:pt x="8818" y="5331"/>
                </a:cubicBezTo>
                <a:cubicBezTo>
                  <a:pt x="8901" y="5287"/>
                  <a:pt x="8900" y="5279"/>
                  <a:pt x="8900" y="4014"/>
                </a:cubicBezTo>
                <a:cubicBezTo>
                  <a:pt x="8900" y="2857"/>
                  <a:pt x="8908" y="2736"/>
                  <a:pt x="8967" y="2707"/>
                </a:cubicBezTo>
                <a:cubicBezTo>
                  <a:pt x="9022" y="2681"/>
                  <a:pt x="9753" y="2673"/>
                  <a:pt x="13227" y="2663"/>
                </a:cubicBezTo>
                <a:lnTo>
                  <a:pt x="17422" y="2652"/>
                </a:lnTo>
                <a:lnTo>
                  <a:pt x="17434" y="2560"/>
                </a:lnTo>
                <a:cubicBezTo>
                  <a:pt x="17444" y="2493"/>
                  <a:pt x="17429" y="2460"/>
                  <a:pt x="17377" y="2438"/>
                </a:cubicBezTo>
                <a:cubicBezTo>
                  <a:pt x="17321" y="2414"/>
                  <a:pt x="16458" y="2408"/>
                  <a:pt x="13015" y="2408"/>
                </a:cubicBezTo>
                <a:close/>
                <a:moveTo>
                  <a:pt x="15268" y="3392"/>
                </a:moveTo>
                <a:cubicBezTo>
                  <a:pt x="15208" y="3391"/>
                  <a:pt x="15144" y="3410"/>
                  <a:pt x="15067" y="3450"/>
                </a:cubicBezTo>
                <a:cubicBezTo>
                  <a:pt x="14964" y="3504"/>
                  <a:pt x="14807" y="3633"/>
                  <a:pt x="14807" y="3664"/>
                </a:cubicBezTo>
                <a:cubicBezTo>
                  <a:pt x="14807" y="3678"/>
                  <a:pt x="14772" y="3728"/>
                  <a:pt x="14728" y="3776"/>
                </a:cubicBezTo>
                <a:cubicBezTo>
                  <a:pt x="14684" y="3823"/>
                  <a:pt x="14649" y="3888"/>
                  <a:pt x="14649" y="3920"/>
                </a:cubicBezTo>
                <a:cubicBezTo>
                  <a:pt x="14652" y="4034"/>
                  <a:pt x="14934" y="4165"/>
                  <a:pt x="15246" y="4197"/>
                </a:cubicBezTo>
                <a:cubicBezTo>
                  <a:pt x="15378" y="4211"/>
                  <a:pt x="15390" y="4219"/>
                  <a:pt x="15427" y="4333"/>
                </a:cubicBezTo>
                <a:cubicBezTo>
                  <a:pt x="15449" y="4399"/>
                  <a:pt x="15489" y="4467"/>
                  <a:pt x="15516" y="4483"/>
                </a:cubicBezTo>
                <a:cubicBezTo>
                  <a:pt x="15543" y="4499"/>
                  <a:pt x="15567" y="4534"/>
                  <a:pt x="15567" y="4560"/>
                </a:cubicBezTo>
                <a:cubicBezTo>
                  <a:pt x="15568" y="4618"/>
                  <a:pt x="15606" y="4654"/>
                  <a:pt x="15685" y="4672"/>
                </a:cubicBezTo>
                <a:cubicBezTo>
                  <a:pt x="15790" y="4695"/>
                  <a:pt x="15836" y="4690"/>
                  <a:pt x="15861" y="4652"/>
                </a:cubicBezTo>
                <a:cubicBezTo>
                  <a:pt x="15906" y="4583"/>
                  <a:pt x="15887" y="4425"/>
                  <a:pt x="15827" y="4387"/>
                </a:cubicBezTo>
                <a:cubicBezTo>
                  <a:pt x="15759" y="4343"/>
                  <a:pt x="15624" y="3967"/>
                  <a:pt x="15585" y="3711"/>
                </a:cubicBezTo>
                <a:cubicBezTo>
                  <a:pt x="15563" y="3567"/>
                  <a:pt x="15539" y="3524"/>
                  <a:pt x="15445" y="3459"/>
                </a:cubicBezTo>
                <a:cubicBezTo>
                  <a:pt x="15383" y="3416"/>
                  <a:pt x="15328" y="3393"/>
                  <a:pt x="15268" y="3392"/>
                </a:cubicBezTo>
                <a:close/>
                <a:moveTo>
                  <a:pt x="13468" y="3509"/>
                </a:moveTo>
                <a:cubicBezTo>
                  <a:pt x="13402" y="3496"/>
                  <a:pt x="13248" y="3637"/>
                  <a:pt x="13224" y="3731"/>
                </a:cubicBezTo>
                <a:cubicBezTo>
                  <a:pt x="13211" y="3778"/>
                  <a:pt x="13180" y="3832"/>
                  <a:pt x="13153" y="3851"/>
                </a:cubicBezTo>
                <a:cubicBezTo>
                  <a:pt x="13126" y="3871"/>
                  <a:pt x="13093" y="3927"/>
                  <a:pt x="13080" y="3977"/>
                </a:cubicBezTo>
                <a:cubicBezTo>
                  <a:pt x="13067" y="4026"/>
                  <a:pt x="13027" y="4085"/>
                  <a:pt x="12993" y="4107"/>
                </a:cubicBezTo>
                <a:cubicBezTo>
                  <a:pt x="12959" y="4128"/>
                  <a:pt x="12932" y="4158"/>
                  <a:pt x="12932" y="4174"/>
                </a:cubicBezTo>
                <a:cubicBezTo>
                  <a:pt x="12932" y="4190"/>
                  <a:pt x="12860" y="4276"/>
                  <a:pt x="12772" y="4364"/>
                </a:cubicBezTo>
                <a:cubicBezTo>
                  <a:pt x="12620" y="4516"/>
                  <a:pt x="12580" y="4593"/>
                  <a:pt x="12639" y="4627"/>
                </a:cubicBezTo>
                <a:cubicBezTo>
                  <a:pt x="12653" y="4636"/>
                  <a:pt x="12677" y="4643"/>
                  <a:pt x="12690" y="4643"/>
                </a:cubicBezTo>
                <a:cubicBezTo>
                  <a:pt x="12766" y="4643"/>
                  <a:pt x="13092" y="4390"/>
                  <a:pt x="13092" y="4331"/>
                </a:cubicBezTo>
                <a:cubicBezTo>
                  <a:pt x="13092" y="4314"/>
                  <a:pt x="13119" y="4286"/>
                  <a:pt x="13153" y="4270"/>
                </a:cubicBezTo>
                <a:cubicBezTo>
                  <a:pt x="13186" y="4254"/>
                  <a:pt x="13224" y="4200"/>
                  <a:pt x="13237" y="4150"/>
                </a:cubicBezTo>
                <a:cubicBezTo>
                  <a:pt x="13251" y="4100"/>
                  <a:pt x="13280" y="4053"/>
                  <a:pt x="13300" y="4046"/>
                </a:cubicBezTo>
                <a:cubicBezTo>
                  <a:pt x="13363" y="4023"/>
                  <a:pt x="13522" y="4129"/>
                  <a:pt x="13548" y="4211"/>
                </a:cubicBezTo>
                <a:cubicBezTo>
                  <a:pt x="13562" y="4254"/>
                  <a:pt x="13599" y="4301"/>
                  <a:pt x="13631" y="4317"/>
                </a:cubicBezTo>
                <a:cubicBezTo>
                  <a:pt x="13664" y="4333"/>
                  <a:pt x="13690" y="4365"/>
                  <a:pt x="13690" y="4389"/>
                </a:cubicBezTo>
                <a:cubicBezTo>
                  <a:pt x="13690" y="4413"/>
                  <a:pt x="13727" y="4451"/>
                  <a:pt x="13771" y="4473"/>
                </a:cubicBezTo>
                <a:cubicBezTo>
                  <a:pt x="13815" y="4495"/>
                  <a:pt x="13850" y="4526"/>
                  <a:pt x="13850" y="4541"/>
                </a:cubicBezTo>
                <a:cubicBezTo>
                  <a:pt x="13850" y="4597"/>
                  <a:pt x="13966" y="4628"/>
                  <a:pt x="14070" y="4601"/>
                </a:cubicBezTo>
                <a:cubicBezTo>
                  <a:pt x="14149" y="4580"/>
                  <a:pt x="14169" y="4557"/>
                  <a:pt x="14169" y="4488"/>
                </a:cubicBezTo>
                <a:cubicBezTo>
                  <a:pt x="14169" y="4441"/>
                  <a:pt x="14145" y="4385"/>
                  <a:pt x="14114" y="4365"/>
                </a:cubicBezTo>
                <a:cubicBezTo>
                  <a:pt x="14020" y="4304"/>
                  <a:pt x="13690" y="3913"/>
                  <a:pt x="13690" y="3862"/>
                </a:cubicBezTo>
                <a:cubicBezTo>
                  <a:pt x="13690" y="3836"/>
                  <a:pt x="13666" y="3794"/>
                  <a:pt x="13635" y="3769"/>
                </a:cubicBezTo>
                <a:cubicBezTo>
                  <a:pt x="13605" y="3743"/>
                  <a:pt x="13564" y="3676"/>
                  <a:pt x="13545" y="3619"/>
                </a:cubicBezTo>
                <a:cubicBezTo>
                  <a:pt x="13525" y="3563"/>
                  <a:pt x="13490" y="3513"/>
                  <a:pt x="13468" y="3509"/>
                </a:cubicBezTo>
                <a:close/>
                <a:moveTo>
                  <a:pt x="12251" y="3536"/>
                </a:moveTo>
                <a:cubicBezTo>
                  <a:pt x="12183" y="3511"/>
                  <a:pt x="12056" y="3595"/>
                  <a:pt x="11947" y="3734"/>
                </a:cubicBezTo>
                <a:cubicBezTo>
                  <a:pt x="11892" y="3805"/>
                  <a:pt x="11810" y="3905"/>
                  <a:pt x="11764" y="3956"/>
                </a:cubicBezTo>
                <a:cubicBezTo>
                  <a:pt x="11718" y="4007"/>
                  <a:pt x="11670" y="4079"/>
                  <a:pt x="11658" y="4115"/>
                </a:cubicBezTo>
                <a:cubicBezTo>
                  <a:pt x="11628" y="4198"/>
                  <a:pt x="11564" y="4196"/>
                  <a:pt x="11526" y="4110"/>
                </a:cubicBezTo>
                <a:cubicBezTo>
                  <a:pt x="11509" y="4073"/>
                  <a:pt x="11468" y="4031"/>
                  <a:pt x="11435" y="4015"/>
                </a:cubicBezTo>
                <a:cubicBezTo>
                  <a:pt x="11402" y="3999"/>
                  <a:pt x="11376" y="3971"/>
                  <a:pt x="11376" y="3953"/>
                </a:cubicBezTo>
                <a:cubicBezTo>
                  <a:pt x="11376" y="3934"/>
                  <a:pt x="11321" y="3854"/>
                  <a:pt x="11256" y="3775"/>
                </a:cubicBezTo>
                <a:cubicBezTo>
                  <a:pt x="11064" y="3541"/>
                  <a:pt x="10977" y="3502"/>
                  <a:pt x="10848" y="3590"/>
                </a:cubicBezTo>
                <a:cubicBezTo>
                  <a:pt x="10741" y="3662"/>
                  <a:pt x="10733" y="3712"/>
                  <a:pt x="10817" y="3775"/>
                </a:cubicBezTo>
                <a:cubicBezTo>
                  <a:pt x="10861" y="3807"/>
                  <a:pt x="10898" y="3846"/>
                  <a:pt x="10898" y="3862"/>
                </a:cubicBezTo>
                <a:cubicBezTo>
                  <a:pt x="10898" y="3877"/>
                  <a:pt x="10932" y="3910"/>
                  <a:pt x="10976" y="3933"/>
                </a:cubicBezTo>
                <a:cubicBezTo>
                  <a:pt x="11020" y="3956"/>
                  <a:pt x="11057" y="3992"/>
                  <a:pt x="11057" y="4012"/>
                </a:cubicBezTo>
                <a:cubicBezTo>
                  <a:pt x="11057" y="4033"/>
                  <a:pt x="11092" y="4081"/>
                  <a:pt x="11136" y="4119"/>
                </a:cubicBezTo>
                <a:cubicBezTo>
                  <a:pt x="11179" y="4158"/>
                  <a:pt x="11216" y="4210"/>
                  <a:pt x="11217" y="4235"/>
                </a:cubicBezTo>
                <a:cubicBezTo>
                  <a:pt x="11217" y="4261"/>
                  <a:pt x="11252" y="4313"/>
                  <a:pt x="11295" y="4351"/>
                </a:cubicBezTo>
                <a:cubicBezTo>
                  <a:pt x="11339" y="4390"/>
                  <a:pt x="11376" y="4450"/>
                  <a:pt x="11376" y="4485"/>
                </a:cubicBezTo>
                <a:cubicBezTo>
                  <a:pt x="11376" y="4519"/>
                  <a:pt x="11392" y="4574"/>
                  <a:pt x="11414" y="4606"/>
                </a:cubicBezTo>
                <a:cubicBezTo>
                  <a:pt x="11473" y="4697"/>
                  <a:pt x="11625" y="4654"/>
                  <a:pt x="11670" y="4535"/>
                </a:cubicBezTo>
                <a:cubicBezTo>
                  <a:pt x="11688" y="4485"/>
                  <a:pt x="11728" y="4417"/>
                  <a:pt x="11758" y="4383"/>
                </a:cubicBezTo>
                <a:cubicBezTo>
                  <a:pt x="11789" y="4349"/>
                  <a:pt x="11815" y="4302"/>
                  <a:pt x="11815" y="4278"/>
                </a:cubicBezTo>
                <a:cubicBezTo>
                  <a:pt x="11815" y="4254"/>
                  <a:pt x="11850" y="4196"/>
                  <a:pt x="11894" y="4148"/>
                </a:cubicBezTo>
                <a:cubicBezTo>
                  <a:pt x="11938" y="4100"/>
                  <a:pt x="11975" y="4047"/>
                  <a:pt x="11975" y="4030"/>
                </a:cubicBezTo>
                <a:cubicBezTo>
                  <a:pt x="11975" y="4012"/>
                  <a:pt x="12010" y="3970"/>
                  <a:pt x="12054" y="3938"/>
                </a:cubicBezTo>
                <a:cubicBezTo>
                  <a:pt x="12098" y="3905"/>
                  <a:pt x="12134" y="3864"/>
                  <a:pt x="12134" y="3846"/>
                </a:cubicBezTo>
                <a:cubicBezTo>
                  <a:pt x="12134" y="3827"/>
                  <a:pt x="12169" y="3793"/>
                  <a:pt x="12213" y="3770"/>
                </a:cubicBezTo>
                <a:cubicBezTo>
                  <a:pt x="12300" y="3724"/>
                  <a:pt x="12326" y="3563"/>
                  <a:pt x="12251" y="3536"/>
                </a:cubicBezTo>
                <a:close/>
                <a:moveTo>
                  <a:pt x="21551" y="5388"/>
                </a:moveTo>
                <a:cubicBezTo>
                  <a:pt x="21116" y="5388"/>
                  <a:pt x="20732" y="5394"/>
                  <a:pt x="20698" y="5402"/>
                </a:cubicBezTo>
                <a:cubicBezTo>
                  <a:pt x="20617" y="5420"/>
                  <a:pt x="20617" y="5467"/>
                  <a:pt x="20698" y="5514"/>
                </a:cubicBezTo>
                <a:cubicBezTo>
                  <a:pt x="20751" y="5545"/>
                  <a:pt x="20885" y="5551"/>
                  <a:pt x="21556" y="5551"/>
                </a:cubicBezTo>
                <a:cubicBezTo>
                  <a:pt x="21572" y="5551"/>
                  <a:pt x="21569" y="5551"/>
                  <a:pt x="21584" y="5551"/>
                </a:cubicBezTo>
                <a:lnTo>
                  <a:pt x="21584" y="5388"/>
                </a:lnTo>
                <a:cubicBezTo>
                  <a:pt x="21570" y="5388"/>
                  <a:pt x="21565" y="5388"/>
                  <a:pt x="21551" y="5388"/>
                </a:cubicBezTo>
                <a:close/>
                <a:moveTo>
                  <a:pt x="11321" y="5789"/>
                </a:moveTo>
                <a:cubicBezTo>
                  <a:pt x="11264" y="5797"/>
                  <a:pt x="11232" y="5823"/>
                  <a:pt x="11224" y="5867"/>
                </a:cubicBezTo>
                <a:cubicBezTo>
                  <a:pt x="11208" y="5963"/>
                  <a:pt x="11297" y="6004"/>
                  <a:pt x="11658" y="6070"/>
                </a:cubicBezTo>
                <a:lnTo>
                  <a:pt x="11955" y="6124"/>
                </a:lnTo>
                <a:lnTo>
                  <a:pt x="11979" y="6391"/>
                </a:lnTo>
                <a:cubicBezTo>
                  <a:pt x="12003" y="6667"/>
                  <a:pt x="12072" y="6793"/>
                  <a:pt x="12241" y="6868"/>
                </a:cubicBezTo>
                <a:cubicBezTo>
                  <a:pt x="12398" y="6937"/>
                  <a:pt x="12453" y="6898"/>
                  <a:pt x="12453" y="6717"/>
                </a:cubicBezTo>
                <a:cubicBezTo>
                  <a:pt x="12453" y="6636"/>
                  <a:pt x="12431" y="6594"/>
                  <a:pt x="12373" y="6563"/>
                </a:cubicBezTo>
                <a:cubicBezTo>
                  <a:pt x="12329" y="6540"/>
                  <a:pt x="12294" y="6501"/>
                  <a:pt x="12294" y="6476"/>
                </a:cubicBezTo>
                <a:cubicBezTo>
                  <a:pt x="12294" y="6451"/>
                  <a:pt x="12266" y="6374"/>
                  <a:pt x="12231" y="6304"/>
                </a:cubicBezTo>
                <a:cubicBezTo>
                  <a:pt x="12171" y="6183"/>
                  <a:pt x="12172" y="6113"/>
                  <a:pt x="12237" y="5929"/>
                </a:cubicBezTo>
                <a:cubicBezTo>
                  <a:pt x="12267" y="5844"/>
                  <a:pt x="12257" y="5842"/>
                  <a:pt x="11888" y="5852"/>
                </a:cubicBezTo>
                <a:cubicBezTo>
                  <a:pt x="11780" y="5855"/>
                  <a:pt x="11643" y="5841"/>
                  <a:pt x="11561" y="5819"/>
                </a:cubicBezTo>
                <a:cubicBezTo>
                  <a:pt x="11459" y="5790"/>
                  <a:pt x="11378" y="5781"/>
                  <a:pt x="11321" y="5789"/>
                </a:cubicBezTo>
                <a:close/>
                <a:moveTo>
                  <a:pt x="13212" y="7527"/>
                </a:moveTo>
                <a:cubicBezTo>
                  <a:pt x="9253" y="7523"/>
                  <a:pt x="9086" y="7525"/>
                  <a:pt x="9034" y="7566"/>
                </a:cubicBezTo>
                <a:cubicBezTo>
                  <a:pt x="8978" y="7611"/>
                  <a:pt x="8961" y="7720"/>
                  <a:pt x="9007" y="7747"/>
                </a:cubicBezTo>
                <a:cubicBezTo>
                  <a:pt x="9021" y="7755"/>
                  <a:pt x="10924" y="7763"/>
                  <a:pt x="13231" y="7763"/>
                </a:cubicBezTo>
                <a:cubicBezTo>
                  <a:pt x="16621" y="7763"/>
                  <a:pt x="17440" y="7756"/>
                  <a:pt x="17497" y="7732"/>
                </a:cubicBezTo>
                <a:cubicBezTo>
                  <a:pt x="17598" y="7689"/>
                  <a:pt x="17566" y="7595"/>
                  <a:pt x="17438" y="7559"/>
                </a:cubicBezTo>
                <a:cubicBezTo>
                  <a:pt x="17359" y="7537"/>
                  <a:pt x="16392" y="7530"/>
                  <a:pt x="13212" y="7527"/>
                </a:cubicBezTo>
                <a:close/>
                <a:moveTo>
                  <a:pt x="10961" y="9332"/>
                </a:moveTo>
                <a:cubicBezTo>
                  <a:pt x="10927" y="9339"/>
                  <a:pt x="10900" y="9371"/>
                  <a:pt x="10866" y="9431"/>
                </a:cubicBezTo>
                <a:cubicBezTo>
                  <a:pt x="10820" y="9511"/>
                  <a:pt x="10890" y="9672"/>
                  <a:pt x="11000" y="9744"/>
                </a:cubicBezTo>
                <a:cubicBezTo>
                  <a:pt x="11031" y="9764"/>
                  <a:pt x="11057" y="9800"/>
                  <a:pt x="11057" y="9825"/>
                </a:cubicBezTo>
                <a:cubicBezTo>
                  <a:pt x="11057" y="9850"/>
                  <a:pt x="11092" y="9908"/>
                  <a:pt x="11134" y="9954"/>
                </a:cubicBezTo>
                <a:cubicBezTo>
                  <a:pt x="11176" y="10000"/>
                  <a:pt x="11223" y="10111"/>
                  <a:pt x="11238" y="10202"/>
                </a:cubicBezTo>
                <a:cubicBezTo>
                  <a:pt x="11255" y="10300"/>
                  <a:pt x="11298" y="10398"/>
                  <a:pt x="11345" y="10443"/>
                </a:cubicBezTo>
                <a:cubicBezTo>
                  <a:pt x="11419" y="10515"/>
                  <a:pt x="11426" y="10516"/>
                  <a:pt x="11467" y="10473"/>
                </a:cubicBezTo>
                <a:cubicBezTo>
                  <a:pt x="11523" y="10415"/>
                  <a:pt x="11515" y="10015"/>
                  <a:pt x="11455" y="9949"/>
                </a:cubicBezTo>
                <a:cubicBezTo>
                  <a:pt x="11430" y="9922"/>
                  <a:pt x="11393" y="9837"/>
                  <a:pt x="11374" y="9760"/>
                </a:cubicBezTo>
                <a:cubicBezTo>
                  <a:pt x="11356" y="9683"/>
                  <a:pt x="11312" y="9603"/>
                  <a:pt x="11278" y="9581"/>
                </a:cubicBezTo>
                <a:cubicBezTo>
                  <a:pt x="11243" y="9558"/>
                  <a:pt x="11217" y="9522"/>
                  <a:pt x="11217" y="9501"/>
                </a:cubicBezTo>
                <a:cubicBezTo>
                  <a:pt x="11217" y="9480"/>
                  <a:pt x="11163" y="9429"/>
                  <a:pt x="11098" y="9388"/>
                </a:cubicBezTo>
                <a:cubicBezTo>
                  <a:pt x="11034" y="9346"/>
                  <a:pt x="10994" y="9326"/>
                  <a:pt x="10961" y="9332"/>
                </a:cubicBezTo>
                <a:close/>
                <a:moveTo>
                  <a:pt x="13036" y="9385"/>
                </a:moveTo>
                <a:cubicBezTo>
                  <a:pt x="12972" y="9371"/>
                  <a:pt x="12773" y="9575"/>
                  <a:pt x="12772" y="9656"/>
                </a:cubicBezTo>
                <a:cubicBezTo>
                  <a:pt x="12772" y="9684"/>
                  <a:pt x="12737" y="9739"/>
                  <a:pt x="12694" y="9777"/>
                </a:cubicBezTo>
                <a:cubicBezTo>
                  <a:pt x="12650" y="9815"/>
                  <a:pt x="12613" y="9873"/>
                  <a:pt x="12613" y="9907"/>
                </a:cubicBezTo>
                <a:cubicBezTo>
                  <a:pt x="12613" y="9940"/>
                  <a:pt x="12576" y="9995"/>
                  <a:pt x="12532" y="10028"/>
                </a:cubicBezTo>
                <a:cubicBezTo>
                  <a:pt x="12488" y="10060"/>
                  <a:pt x="12453" y="10107"/>
                  <a:pt x="12453" y="10132"/>
                </a:cubicBezTo>
                <a:cubicBezTo>
                  <a:pt x="12453" y="10157"/>
                  <a:pt x="12425" y="10192"/>
                  <a:pt x="12390" y="10209"/>
                </a:cubicBezTo>
                <a:cubicBezTo>
                  <a:pt x="12299" y="10253"/>
                  <a:pt x="12213" y="10359"/>
                  <a:pt x="12213" y="10427"/>
                </a:cubicBezTo>
                <a:cubicBezTo>
                  <a:pt x="12213" y="10469"/>
                  <a:pt x="12236" y="10486"/>
                  <a:pt x="12284" y="10486"/>
                </a:cubicBezTo>
                <a:cubicBezTo>
                  <a:pt x="12392" y="10485"/>
                  <a:pt x="12433" y="10461"/>
                  <a:pt x="12536" y="10335"/>
                </a:cubicBezTo>
                <a:cubicBezTo>
                  <a:pt x="12589" y="10271"/>
                  <a:pt x="12663" y="10194"/>
                  <a:pt x="12702" y="10163"/>
                </a:cubicBezTo>
                <a:cubicBezTo>
                  <a:pt x="12741" y="10133"/>
                  <a:pt x="12772" y="10083"/>
                  <a:pt x="12772" y="10052"/>
                </a:cubicBezTo>
                <a:cubicBezTo>
                  <a:pt x="12772" y="9995"/>
                  <a:pt x="12956" y="9873"/>
                  <a:pt x="13011" y="9893"/>
                </a:cubicBezTo>
                <a:cubicBezTo>
                  <a:pt x="13027" y="9899"/>
                  <a:pt x="13052" y="9944"/>
                  <a:pt x="13066" y="9994"/>
                </a:cubicBezTo>
                <a:cubicBezTo>
                  <a:pt x="13080" y="10044"/>
                  <a:pt x="13116" y="10098"/>
                  <a:pt x="13147" y="10113"/>
                </a:cubicBezTo>
                <a:cubicBezTo>
                  <a:pt x="13178" y="10127"/>
                  <a:pt x="13215" y="10175"/>
                  <a:pt x="13229" y="10219"/>
                </a:cubicBezTo>
                <a:cubicBezTo>
                  <a:pt x="13244" y="10264"/>
                  <a:pt x="13272" y="10301"/>
                  <a:pt x="13292" y="10301"/>
                </a:cubicBezTo>
                <a:cubicBezTo>
                  <a:pt x="13313" y="10301"/>
                  <a:pt x="13357" y="10337"/>
                  <a:pt x="13389" y="10381"/>
                </a:cubicBezTo>
                <a:cubicBezTo>
                  <a:pt x="13454" y="10472"/>
                  <a:pt x="13632" y="10518"/>
                  <a:pt x="13694" y="10461"/>
                </a:cubicBezTo>
                <a:cubicBezTo>
                  <a:pt x="13757" y="10403"/>
                  <a:pt x="13734" y="10263"/>
                  <a:pt x="13651" y="10201"/>
                </a:cubicBezTo>
                <a:cubicBezTo>
                  <a:pt x="13607" y="10168"/>
                  <a:pt x="13570" y="10131"/>
                  <a:pt x="13570" y="10117"/>
                </a:cubicBezTo>
                <a:cubicBezTo>
                  <a:pt x="13570" y="10104"/>
                  <a:pt x="13537" y="10075"/>
                  <a:pt x="13495" y="10052"/>
                </a:cubicBezTo>
                <a:cubicBezTo>
                  <a:pt x="13454" y="10029"/>
                  <a:pt x="13407" y="9972"/>
                  <a:pt x="13391" y="9928"/>
                </a:cubicBezTo>
                <a:cubicBezTo>
                  <a:pt x="13375" y="9883"/>
                  <a:pt x="13340" y="9831"/>
                  <a:pt x="13312" y="9811"/>
                </a:cubicBezTo>
                <a:cubicBezTo>
                  <a:pt x="13284" y="9792"/>
                  <a:pt x="13248" y="9733"/>
                  <a:pt x="13233" y="9679"/>
                </a:cubicBezTo>
                <a:cubicBezTo>
                  <a:pt x="13218" y="9626"/>
                  <a:pt x="13181" y="9564"/>
                  <a:pt x="13151" y="9540"/>
                </a:cubicBezTo>
                <a:cubicBezTo>
                  <a:pt x="13120" y="9517"/>
                  <a:pt x="13094" y="9475"/>
                  <a:pt x="13094" y="9447"/>
                </a:cubicBezTo>
                <a:cubicBezTo>
                  <a:pt x="13093" y="9420"/>
                  <a:pt x="13067" y="9392"/>
                  <a:pt x="13036" y="9385"/>
                </a:cubicBezTo>
                <a:close/>
                <a:moveTo>
                  <a:pt x="21529" y="11395"/>
                </a:moveTo>
                <a:cubicBezTo>
                  <a:pt x="20612" y="11395"/>
                  <a:pt x="20572" y="11400"/>
                  <a:pt x="20672" y="11510"/>
                </a:cubicBezTo>
                <a:cubicBezTo>
                  <a:pt x="20715" y="11556"/>
                  <a:pt x="20749" y="11558"/>
                  <a:pt x="21551" y="11558"/>
                </a:cubicBezTo>
                <a:lnTo>
                  <a:pt x="21584" y="11558"/>
                </a:lnTo>
                <a:lnTo>
                  <a:pt x="21584" y="11395"/>
                </a:lnTo>
                <a:cubicBezTo>
                  <a:pt x="21562" y="11395"/>
                  <a:pt x="21551" y="11395"/>
                  <a:pt x="21529" y="11395"/>
                </a:cubicBezTo>
                <a:close/>
                <a:moveTo>
                  <a:pt x="11215" y="11790"/>
                </a:moveTo>
                <a:cubicBezTo>
                  <a:pt x="11040" y="11790"/>
                  <a:pt x="10991" y="11956"/>
                  <a:pt x="11136" y="12064"/>
                </a:cubicBezTo>
                <a:cubicBezTo>
                  <a:pt x="11180" y="12096"/>
                  <a:pt x="11217" y="12141"/>
                  <a:pt x="11217" y="12164"/>
                </a:cubicBezTo>
                <a:cubicBezTo>
                  <a:pt x="11217" y="12186"/>
                  <a:pt x="11243" y="12216"/>
                  <a:pt x="11274" y="12231"/>
                </a:cubicBezTo>
                <a:cubicBezTo>
                  <a:pt x="11305" y="12246"/>
                  <a:pt x="11340" y="12299"/>
                  <a:pt x="11354" y="12347"/>
                </a:cubicBezTo>
                <a:cubicBezTo>
                  <a:pt x="11368" y="12396"/>
                  <a:pt x="11407" y="12465"/>
                  <a:pt x="11439" y="12501"/>
                </a:cubicBezTo>
                <a:cubicBezTo>
                  <a:pt x="11472" y="12538"/>
                  <a:pt x="11511" y="12650"/>
                  <a:pt x="11524" y="12751"/>
                </a:cubicBezTo>
                <a:cubicBezTo>
                  <a:pt x="11544" y="12901"/>
                  <a:pt x="11558" y="12933"/>
                  <a:pt x="11610" y="12927"/>
                </a:cubicBezTo>
                <a:cubicBezTo>
                  <a:pt x="11708" y="12915"/>
                  <a:pt x="11701" y="12244"/>
                  <a:pt x="11603" y="12162"/>
                </a:cubicBezTo>
                <a:cubicBezTo>
                  <a:pt x="11565" y="12131"/>
                  <a:pt x="11536" y="12090"/>
                  <a:pt x="11536" y="12070"/>
                </a:cubicBezTo>
                <a:cubicBezTo>
                  <a:pt x="11536" y="12051"/>
                  <a:pt x="11488" y="11980"/>
                  <a:pt x="11429" y="11913"/>
                </a:cubicBezTo>
                <a:cubicBezTo>
                  <a:pt x="11340" y="11810"/>
                  <a:pt x="11306" y="11790"/>
                  <a:pt x="11215" y="11790"/>
                </a:cubicBezTo>
                <a:close/>
                <a:moveTo>
                  <a:pt x="13233" y="11849"/>
                </a:moveTo>
                <a:cubicBezTo>
                  <a:pt x="13134" y="11849"/>
                  <a:pt x="13116" y="11861"/>
                  <a:pt x="13072" y="11953"/>
                </a:cubicBezTo>
                <a:cubicBezTo>
                  <a:pt x="12999" y="12106"/>
                  <a:pt x="12932" y="12210"/>
                  <a:pt x="12847" y="12307"/>
                </a:cubicBezTo>
                <a:cubicBezTo>
                  <a:pt x="12806" y="12355"/>
                  <a:pt x="12772" y="12424"/>
                  <a:pt x="12772" y="12461"/>
                </a:cubicBezTo>
                <a:cubicBezTo>
                  <a:pt x="12772" y="12499"/>
                  <a:pt x="12739" y="12547"/>
                  <a:pt x="12694" y="12570"/>
                </a:cubicBezTo>
                <a:cubicBezTo>
                  <a:pt x="12650" y="12593"/>
                  <a:pt x="12613" y="12625"/>
                  <a:pt x="12613" y="12640"/>
                </a:cubicBezTo>
                <a:cubicBezTo>
                  <a:pt x="12613" y="12656"/>
                  <a:pt x="12576" y="12687"/>
                  <a:pt x="12532" y="12710"/>
                </a:cubicBezTo>
                <a:cubicBezTo>
                  <a:pt x="12479" y="12739"/>
                  <a:pt x="12453" y="12782"/>
                  <a:pt x="12453" y="12841"/>
                </a:cubicBezTo>
                <a:cubicBezTo>
                  <a:pt x="12453" y="12912"/>
                  <a:pt x="12469" y="12931"/>
                  <a:pt x="12526" y="12931"/>
                </a:cubicBezTo>
                <a:cubicBezTo>
                  <a:pt x="12594" y="12931"/>
                  <a:pt x="12772" y="12817"/>
                  <a:pt x="12772" y="12774"/>
                </a:cubicBezTo>
                <a:cubicBezTo>
                  <a:pt x="12772" y="12763"/>
                  <a:pt x="12793" y="12742"/>
                  <a:pt x="12818" y="12728"/>
                </a:cubicBezTo>
                <a:cubicBezTo>
                  <a:pt x="12879" y="12692"/>
                  <a:pt x="13092" y="12380"/>
                  <a:pt x="13092" y="12326"/>
                </a:cubicBezTo>
                <a:cubicBezTo>
                  <a:pt x="13092" y="12229"/>
                  <a:pt x="13176" y="12263"/>
                  <a:pt x="13290" y="12406"/>
                </a:cubicBezTo>
                <a:cubicBezTo>
                  <a:pt x="13357" y="12489"/>
                  <a:pt x="13411" y="12572"/>
                  <a:pt x="13411" y="12591"/>
                </a:cubicBezTo>
                <a:cubicBezTo>
                  <a:pt x="13411" y="12610"/>
                  <a:pt x="13427" y="12631"/>
                  <a:pt x="13446" y="12638"/>
                </a:cubicBezTo>
                <a:cubicBezTo>
                  <a:pt x="13465" y="12645"/>
                  <a:pt x="13530" y="12710"/>
                  <a:pt x="13590" y="12782"/>
                </a:cubicBezTo>
                <a:cubicBezTo>
                  <a:pt x="13650" y="12853"/>
                  <a:pt x="13726" y="12917"/>
                  <a:pt x="13757" y="12924"/>
                </a:cubicBezTo>
                <a:cubicBezTo>
                  <a:pt x="13836" y="12942"/>
                  <a:pt x="14009" y="12842"/>
                  <a:pt x="14009" y="12779"/>
                </a:cubicBezTo>
                <a:cubicBezTo>
                  <a:pt x="14009" y="12751"/>
                  <a:pt x="13974" y="12702"/>
                  <a:pt x="13931" y="12669"/>
                </a:cubicBezTo>
                <a:cubicBezTo>
                  <a:pt x="13887" y="12637"/>
                  <a:pt x="13850" y="12599"/>
                  <a:pt x="13850" y="12586"/>
                </a:cubicBezTo>
                <a:cubicBezTo>
                  <a:pt x="13850" y="12574"/>
                  <a:pt x="13826" y="12559"/>
                  <a:pt x="13795" y="12552"/>
                </a:cubicBezTo>
                <a:cubicBezTo>
                  <a:pt x="13764" y="12545"/>
                  <a:pt x="13725" y="12504"/>
                  <a:pt x="13710" y="12461"/>
                </a:cubicBezTo>
                <a:cubicBezTo>
                  <a:pt x="13694" y="12419"/>
                  <a:pt x="13660" y="12369"/>
                  <a:pt x="13633" y="12350"/>
                </a:cubicBezTo>
                <a:cubicBezTo>
                  <a:pt x="13576" y="12310"/>
                  <a:pt x="13467" y="12134"/>
                  <a:pt x="13395" y="11965"/>
                </a:cubicBezTo>
                <a:cubicBezTo>
                  <a:pt x="13350" y="11860"/>
                  <a:pt x="13335" y="11849"/>
                  <a:pt x="13233" y="11849"/>
                </a:cubicBezTo>
                <a:close/>
                <a:moveTo>
                  <a:pt x="14689" y="13402"/>
                </a:moveTo>
                <a:cubicBezTo>
                  <a:pt x="11972" y="13398"/>
                  <a:pt x="10563" y="13403"/>
                  <a:pt x="10460" y="13419"/>
                </a:cubicBezTo>
                <a:cubicBezTo>
                  <a:pt x="10355" y="13436"/>
                  <a:pt x="10301" y="13460"/>
                  <a:pt x="10285" y="13495"/>
                </a:cubicBezTo>
                <a:cubicBezTo>
                  <a:pt x="10252" y="13568"/>
                  <a:pt x="10294" y="13649"/>
                  <a:pt x="10372" y="13661"/>
                </a:cubicBezTo>
                <a:cubicBezTo>
                  <a:pt x="10474" y="13677"/>
                  <a:pt x="18649" y="13678"/>
                  <a:pt x="18750" y="13662"/>
                </a:cubicBezTo>
                <a:cubicBezTo>
                  <a:pt x="18822" y="13651"/>
                  <a:pt x="18839" y="13631"/>
                  <a:pt x="18839" y="13563"/>
                </a:cubicBezTo>
                <a:cubicBezTo>
                  <a:pt x="18837" y="13395"/>
                  <a:pt x="19199" y="13409"/>
                  <a:pt x="14689" y="13402"/>
                </a:cubicBezTo>
                <a:close/>
                <a:moveTo>
                  <a:pt x="15853" y="15048"/>
                </a:moveTo>
                <a:cubicBezTo>
                  <a:pt x="15716" y="15068"/>
                  <a:pt x="15454" y="15232"/>
                  <a:pt x="15423" y="15315"/>
                </a:cubicBezTo>
                <a:cubicBezTo>
                  <a:pt x="15409" y="15355"/>
                  <a:pt x="15371" y="15408"/>
                  <a:pt x="15341" y="15434"/>
                </a:cubicBezTo>
                <a:cubicBezTo>
                  <a:pt x="15266" y="15497"/>
                  <a:pt x="15276" y="15634"/>
                  <a:pt x="15358" y="15692"/>
                </a:cubicBezTo>
                <a:cubicBezTo>
                  <a:pt x="15396" y="15719"/>
                  <a:pt x="15534" y="15764"/>
                  <a:pt x="15666" y="15793"/>
                </a:cubicBezTo>
                <a:cubicBezTo>
                  <a:pt x="16021" y="15873"/>
                  <a:pt x="16024" y="15875"/>
                  <a:pt x="16050" y="15973"/>
                </a:cubicBezTo>
                <a:cubicBezTo>
                  <a:pt x="16063" y="16022"/>
                  <a:pt x="16102" y="16094"/>
                  <a:pt x="16138" y="16132"/>
                </a:cubicBezTo>
                <a:cubicBezTo>
                  <a:pt x="16174" y="16171"/>
                  <a:pt x="16205" y="16214"/>
                  <a:pt x="16205" y="16228"/>
                </a:cubicBezTo>
                <a:cubicBezTo>
                  <a:pt x="16205" y="16241"/>
                  <a:pt x="16226" y="16264"/>
                  <a:pt x="16253" y="16279"/>
                </a:cubicBezTo>
                <a:cubicBezTo>
                  <a:pt x="16339" y="16330"/>
                  <a:pt x="16481" y="16313"/>
                  <a:pt x="16509" y="16248"/>
                </a:cubicBezTo>
                <a:cubicBezTo>
                  <a:pt x="16541" y="16173"/>
                  <a:pt x="16500" y="16052"/>
                  <a:pt x="16430" y="16019"/>
                </a:cubicBezTo>
                <a:cubicBezTo>
                  <a:pt x="16369" y="15990"/>
                  <a:pt x="16205" y="15468"/>
                  <a:pt x="16205" y="15304"/>
                </a:cubicBezTo>
                <a:cubicBezTo>
                  <a:pt x="16205" y="15218"/>
                  <a:pt x="16182" y="15184"/>
                  <a:pt x="16075" y="15117"/>
                </a:cubicBezTo>
                <a:cubicBezTo>
                  <a:pt x="15975" y="15053"/>
                  <a:pt x="15924" y="15037"/>
                  <a:pt x="15853" y="15048"/>
                </a:cubicBezTo>
                <a:close/>
                <a:moveTo>
                  <a:pt x="12134" y="15495"/>
                </a:moveTo>
                <a:cubicBezTo>
                  <a:pt x="12068" y="15491"/>
                  <a:pt x="12015" y="15504"/>
                  <a:pt x="12000" y="15534"/>
                </a:cubicBezTo>
                <a:cubicBezTo>
                  <a:pt x="11990" y="15556"/>
                  <a:pt x="11970" y="15625"/>
                  <a:pt x="11955" y="15688"/>
                </a:cubicBezTo>
                <a:cubicBezTo>
                  <a:pt x="11931" y="15792"/>
                  <a:pt x="11938" y="15808"/>
                  <a:pt x="12042" y="15867"/>
                </a:cubicBezTo>
                <a:cubicBezTo>
                  <a:pt x="12127" y="15915"/>
                  <a:pt x="12189" y="15931"/>
                  <a:pt x="12294" y="15928"/>
                </a:cubicBezTo>
                <a:lnTo>
                  <a:pt x="12434" y="15923"/>
                </a:lnTo>
                <a:lnTo>
                  <a:pt x="12446" y="15766"/>
                </a:lnTo>
                <a:cubicBezTo>
                  <a:pt x="12457" y="15619"/>
                  <a:pt x="12449" y="15604"/>
                  <a:pt x="12345" y="15551"/>
                </a:cubicBezTo>
                <a:cubicBezTo>
                  <a:pt x="12279" y="15517"/>
                  <a:pt x="12201" y="15498"/>
                  <a:pt x="12134" y="15495"/>
                </a:cubicBezTo>
                <a:close/>
                <a:moveTo>
                  <a:pt x="13992" y="15496"/>
                </a:moveTo>
                <a:cubicBezTo>
                  <a:pt x="13930" y="15490"/>
                  <a:pt x="13884" y="15502"/>
                  <a:pt x="13868" y="15534"/>
                </a:cubicBezTo>
                <a:cubicBezTo>
                  <a:pt x="13856" y="15556"/>
                  <a:pt x="13821" y="15604"/>
                  <a:pt x="13789" y="15641"/>
                </a:cubicBezTo>
                <a:cubicBezTo>
                  <a:pt x="13701" y="15741"/>
                  <a:pt x="13718" y="15797"/>
                  <a:pt x="13860" y="15868"/>
                </a:cubicBezTo>
                <a:cubicBezTo>
                  <a:pt x="14004" y="15940"/>
                  <a:pt x="14172" y="15953"/>
                  <a:pt x="14250" y="15899"/>
                </a:cubicBezTo>
                <a:cubicBezTo>
                  <a:pt x="14278" y="15879"/>
                  <a:pt x="14310" y="15813"/>
                  <a:pt x="14321" y="15750"/>
                </a:cubicBezTo>
                <a:cubicBezTo>
                  <a:pt x="14338" y="15643"/>
                  <a:pt x="14328" y="15630"/>
                  <a:pt x="14204" y="15564"/>
                </a:cubicBezTo>
                <a:cubicBezTo>
                  <a:pt x="14130" y="15524"/>
                  <a:pt x="14054" y="15501"/>
                  <a:pt x="13992" y="15496"/>
                </a:cubicBezTo>
                <a:close/>
                <a:moveTo>
                  <a:pt x="21456" y="17127"/>
                </a:moveTo>
                <a:cubicBezTo>
                  <a:pt x="20997" y="17124"/>
                  <a:pt x="20605" y="17131"/>
                  <a:pt x="20585" y="17142"/>
                </a:cubicBezTo>
                <a:cubicBezTo>
                  <a:pt x="20566" y="17154"/>
                  <a:pt x="20563" y="17190"/>
                  <a:pt x="20578" y="17224"/>
                </a:cubicBezTo>
                <a:lnTo>
                  <a:pt x="20603" y="17286"/>
                </a:lnTo>
                <a:lnTo>
                  <a:pt x="21448" y="17280"/>
                </a:lnTo>
                <a:lnTo>
                  <a:pt x="21584" y="17279"/>
                </a:lnTo>
                <a:lnTo>
                  <a:pt x="21584" y="17129"/>
                </a:lnTo>
                <a:lnTo>
                  <a:pt x="21456" y="17127"/>
                </a:lnTo>
                <a:close/>
                <a:moveTo>
                  <a:pt x="16453" y="17666"/>
                </a:moveTo>
                <a:cubicBezTo>
                  <a:pt x="16420" y="17664"/>
                  <a:pt x="16387" y="17665"/>
                  <a:pt x="16355" y="17671"/>
                </a:cubicBezTo>
                <a:cubicBezTo>
                  <a:pt x="16265" y="17688"/>
                  <a:pt x="16048" y="17819"/>
                  <a:pt x="16046" y="17858"/>
                </a:cubicBezTo>
                <a:cubicBezTo>
                  <a:pt x="16045" y="17872"/>
                  <a:pt x="16009" y="17911"/>
                  <a:pt x="15965" y="17943"/>
                </a:cubicBezTo>
                <a:cubicBezTo>
                  <a:pt x="15904" y="17988"/>
                  <a:pt x="15886" y="18038"/>
                  <a:pt x="15886" y="18152"/>
                </a:cubicBezTo>
                <a:cubicBezTo>
                  <a:pt x="15886" y="18331"/>
                  <a:pt x="15944" y="18375"/>
                  <a:pt x="16231" y="18406"/>
                </a:cubicBezTo>
                <a:cubicBezTo>
                  <a:pt x="16503" y="18436"/>
                  <a:pt x="16626" y="18513"/>
                  <a:pt x="16654" y="18671"/>
                </a:cubicBezTo>
                <a:cubicBezTo>
                  <a:pt x="16670" y="18759"/>
                  <a:pt x="16709" y="18821"/>
                  <a:pt x="16786" y="18877"/>
                </a:cubicBezTo>
                <a:cubicBezTo>
                  <a:pt x="16909" y="18967"/>
                  <a:pt x="16960" y="18966"/>
                  <a:pt x="17033" y="18875"/>
                </a:cubicBezTo>
                <a:cubicBezTo>
                  <a:pt x="17105" y="18785"/>
                  <a:pt x="17097" y="18753"/>
                  <a:pt x="16960" y="18599"/>
                </a:cubicBezTo>
                <a:cubicBezTo>
                  <a:pt x="16848" y="18475"/>
                  <a:pt x="16834" y="18435"/>
                  <a:pt x="16816" y="18194"/>
                </a:cubicBezTo>
                <a:cubicBezTo>
                  <a:pt x="16804" y="18044"/>
                  <a:pt x="16773" y="17905"/>
                  <a:pt x="16745" y="17879"/>
                </a:cubicBezTo>
                <a:cubicBezTo>
                  <a:pt x="16718" y="17853"/>
                  <a:pt x="16683" y="17803"/>
                  <a:pt x="16668" y="17767"/>
                </a:cubicBezTo>
                <a:cubicBezTo>
                  <a:pt x="16645" y="17713"/>
                  <a:pt x="16553" y="17673"/>
                  <a:pt x="16453" y="17666"/>
                </a:cubicBezTo>
                <a:close/>
                <a:moveTo>
                  <a:pt x="12654" y="18111"/>
                </a:moveTo>
                <a:cubicBezTo>
                  <a:pt x="12585" y="18136"/>
                  <a:pt x="12453" y="18303"/>
                  <a:pt x="12453" y="18365"/>
                </a:cubicBezTo>
                <a:cubicBezTo>
                  <a:pt x="12453" y="18426"/>
                  <a:pt x="12546" y="18496"/>
                  <a:pt x="12627" y="18496"/>
                </a:cubicBezTo>
                <a:cubicBezTo>
                  <a:pt x="12653" y="18496"/>
                  <a:pt x="12706" y="18516"/>
                  <a:pt x="12743" y="18542"/>
                </a:cubicBezTo>
                <a:cubicBezTo>
                  <a:pt x="12812" y="18589"/>
                  <a:pt x="12932" y="18583"/>
                  <a:pt x="12932" y="18534"/>
                </a:cubicBezTo>
                <a:cubicBezTo>
                  <a:pt x="12932" y="18519"/>
                  <a:pt x="12956" y="18481"/>
                  <a:pt x="12985" y="18449"/>
                </a:cubicBezTo>
                <a:cubicBezTo>
                  <a:pt x="13014" y="18416"/>
                  <a:pt x="13049" y="18358"/>
                  <a:pt x="13062" y="18320"/>
                </a:cubicBezTo>
                <a:cubicBezTo>
                  <a:pt x="13083" y="18258"/>
                  <a:pt x="13066" y="18244"/>
                  <a:pt x="12891" y="18174"/>
                </a:cubicBezTo>
                <a:cubicBezTo>
                  <a:pt x="12784" y="18131"/>
                  <a:pt x="12678" y="18103"/>
                  <a:pt x="12654" y="18111"/>
                </a:cubicBezTo>
                <a:close/>
                <a:moveTo>
                  <a:pt x="14525" y="18124"/>
                </a:moveTo>
                <a:cubicBezTo>
                  <a:pt x="14351" y="18124"/>
                  <a:pt x="14328" y="18146"/>
                  <a:pt x="14328" y="18325"/>
                </a:cubicBezTo>
                <a:cubicBezTo>
                  <a:pt x="14328" y="18434"/>
                  <a:pt x="14344" y="18459"/>
                  <a:pt x="14439" y="18508"/>
                </a:cubicBezTo>
                <a:cubicBezTo>
                  <a:pt x="14512" y="18547"/>
                  <a:pt x="14587" y="18564"/>
                  <a:pt x="14667" y="18560"/>
                </a:cubicBezTo>
                <a:cubicBezTo>
                  <a:pt x="14769" y="18555"/>
                  <a:pt x="14791" y="18542"/>
                  <a:pt x="14815" y="18473"/>
                </a:cubicBezTo>
                <a:cubicBezTo>
                  <a:pt x="14830" y="18428"/>
                  <a:pt x="14855" y="18362"/>
                  <a:pt x="14870" y="18326"/>
                </a:cubicBezTo>
                <a:cubicBezTo>
                  <a:pt x="14910" y="18230"/>
                  <a:pt x="14729" y="18124"/>
                  <a:pt x="14525" y="18124"/>
                </a:cubicBezTo>
                <a:close/>
                <a:moveTo>
                  <a:pt x="14041" y="19643"/>
                </a:moveTo>
                <a:cubicBezTo>
                  <a:pt x="11774" y="19639"/>
                  <a:pt x="9860" y="19642"/>
                  <a:pt x="9789" y="19649"/>
                </a:cubicBezTo>
                <a:cubicBezTo>
                  <a:pt x="9668" y="19662"/>
                  <a:pt x="9659" y="19668"/>
                  <a:pt x="9659" y="19753"/>
                </a:cubicBezTo>
                <a:lnTo>
                  <a:pt x="9659" y="19844"/>
                </a:lnTo>
                <a:lnTo>
                  <a:pt x="9909" y="19852"/>
                </a:lnTo>
                <a:cubicBezTo>
                  <a:pt x="10493" y="19868"/>
                  <a:pt x="18145" y="19856"/>
                  <a:pt x="18191" y="19839"/>
                </a:cubicBezTo>
                <a:cubicBezTo>
                  <a:pt x="18249" y="19817"/>
                  <a:pt x="18254" y="19734"/>
                  <a:pt x="18200" y="19684"/>
                </a:cubicBezTo>
                <a:cubicBezTo>
                  <a:pt x="18167" y="19653"/>
                  <a:pt x="17654" y="19648"/>
                  <a:pt x="14041" y="19643"/>
                </a:cubicBezTo>
                <a:close/>
                <a:moveTo>
                  <a:pt x="16296" y="21126"/>
                </a:moveTo>
                <a:cubicBezTo>
                  <a:pt x="16192" y="21132"/>
                  <a:pt x="16046" y="21250"/>
                  <a:pt x="16046" y="21364"/>
                </a:cubicBezTo>
                <a:cubicBezTo>
                  <a:pt x="16046" y="21430"/>
                  <a:pt x="16073" y="21456"/>
                  <a:pt x="16211" y="21518"/>
                </a:cubicBezTo>
                <a:cubicBezTo>
                  <a:pt x="16303" y="21559"/>
                  <a:pt x="16401" y="21592"/>
                  <a:pt x="16430" y="21592"/>
                </a:cubicBezTo>
                <a:cubicBezTo>
                  <a:pt x="16493" y="21592"/>
                  <a:pt x="16645" y="21407"/>
                  <a:pt x="16645" y="21328"/>
                </a:cubicBezTo>
                <a:cubicBezTo>
                  <a:pt x="16645" y="21264"/>
                  <a:pt x="16549" y="21197"/>
                  <a:pt x="16459" y="21197"/>
                </a:cubicBezTo>
                <a:cubicBezTo>
                  <a:pt x="16427" y="21197"/>
                  <a:pt x="16391" y="21181"/>
                  <a:pt x="16379" y="21162"/>
                </a:cubicBezTo>
                <a:cubicBezTo>
                  <a:pt x="16361" y="21135"/>
                  <a:pt x="16331" y="21124"/>
                  <a:pt x="16296" y="21126"/>
                </a:cubicBezTo>
                <a:close/>
                <a:moveTo>
                  <a:pt x="14409" y="21127"/>
                </a:moveTo>
                <a:cubicBezTo>
                  <a:pt x="14352" y="21127"/>
                  <a:pt x="14328" y="21143"/>
                  <a:pt x="14328" y="21181"/>
                </a:cubicBezTo>
                <a:cubicBezTo>
                  <a:pt x="14328" y="21211"/>
                  <a:pt x="14304" y="21255"/>
                  <a:pt x="14271" y="21280"/>
                </a:cubicBezTo>
                <a:cubicBezTo>
                  <a:pt x="14164" y="21362"/>
                  <a:pt x="14196" y="21457"/>
                  <a:pt x="14356" y="21528"/>
                </a:cubicBezTo>
                <a:cubicBezTo>
                  <a:pt x="14436" y="21563"/>
                  <a:pt x="14532" y="21592"/>
                  <a:pt x="14569" y="21592"/>
                </a:cubicBezTo>
                <a:cubicBezTo>
                  <a:pt x="14721" y="21592"/>
                  <a:pt x="14851" y="21415"/>
                  <a:pt x="14793" y="21286"/>
                </a:cubicBezTo>
                <a:cubicBezTo>
                  <a:pt x="14766" y="21225"/>
                  <a:pt x="14530" y="21127"/>
                  <a:pt x="14409" y="21127"/>
                </a:cubicBezTo>
                <a:close/>
                <a:moveTo>
                  <a:pt x="12585" y="21128"/>
                </a:moveTo>
                <a:cubicBezTo>
                  <a:pt x="12527" y="21127"/>
                  <a:pt x="12487" y="21149"/>
                  <a:pt x="12471" y="21191"/>
                </a:cubicBezTo>
                <a:cubicBezTo>
                  <a:pt x="12458" y="21227"/>
                  <a:pt x="12428" y="21284"/>
                  <a:pt x="12406" y="21318"/>
                </a:cubicBezTo>
                <a:cubicBezTo>
                  <a:pt x="12384" y="21352"/>
                  <a:pt x="12377" y="21400"/>
                  <a:pt x="12390" y="21426"/>
                </a:cubicBezTo>
                <a:cubicBezTo>
                  <a:pt x="12417" y="21474"/>
                  <a:pt x="12578" y="21547"/>
                  <a:pt x="12713" y="21573"/>
                </a:cubicBezTo>
                <a:cubicBezTo>
                  <a:pt x="12757" y="21581"/>
                  <a:pt x="12807" y="21589"/>
                  <a:pt x="12824" y="21590"/>
                </a:cubicBezTo>
                <a:cubicBezTo>
                  <a:pt x="12874" y="21594"/>
                  <a:pt x="12934" y="21476"/>
                  <a:pt x="12938" y="21366"/>
                </a:cubicBezTo>
                <a:cubicBezTo>
                  <a:pt x="12941" y="21277"/>
                  <a:pt x="12925" y="21254"/>
                  <a:pt x="12808" y="21196"/>
                </a:cubicBezTo>
                <a:cubicBezTo>
                  <a:pt x="12719" y="21152"/>
                  <a:pt x="12643" y="21129"/>
                  <a:pt x="12585" y="21128"/>
                </a:cubicBez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</p:pic>
      <p:sp>
        <p:nvSpPr>
          <p:cNvPr id="3082" name="تستهلك في   اليوم الواحد  ٢٦٣ لتر"/>
          <p:cNvSpPr txBox="1"/>
          <p:nvPr/>
        </p:nvSpPr>
        <p:spPr>
          <a:xfrm>
            <a:off x="13052643" y="8771835"/>
            <a:ext cx="8419503" cy="10088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4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تستهلك في   اليوم الواحد  ٢٦٣ لتر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08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15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15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62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316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16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316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16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6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16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171" name="تجميع"/>
          <p:cNvGrpSpPr/>
          <p:nvPr/>
        </p:nvGrpSpPr>
        <p:grpSpPr>
          <a:xfrm>
            <a:off x="1806303" y="7175643"/>
            <a:ext cx="4542904" cy="5052051"/>
            <a:chOff x="0" y="0"/>
            <a:chExt cx="4542903" cy="5052050"/>
          </a:xfrm>
        </p:grpSpPr>
        <p:sp>
          <p:nvSpPr>
            <p:cNvPr id="3169" name="مستطيل مستدير الزوايا"/>
            <p:cNvSpPr/>
            <p:nvPr/>
          </p:nvSpPr>
          <p:spPr>
            <a:xfrm>
              <a:off x="0" y="809523"/>
              <a:ext cx="3282422" cy="42425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317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815775" y="0"/>
              <a:ext cx="2727129" cy="2727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2" name="IMG_4529.png" descr="IMG_4529.png"/>
          <p:cNvPicPr>
            <a:picLocks noChangeAspect="1"/>
          </p:cNvPicPr>
          <p:nvPr/>
        </p:nvPicPr>
        <p:blipFill>
          <a:blip r:embed="rId10">
            <a:extLst/>
          </a:blip>
          <a:srcRect l="3215" t="10780" r="1346" b="41826"/>
          <a:stretch>
            <a:fillRect/>
          </a:stretch>
        </p:blipFill>
        <p:spPr>
          <a:xfrm>
            <a:off x="11401364" y="1899443"/>
            <a:ext cx="10839180" cy="37596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2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19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18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17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17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1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7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7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7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8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17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8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8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6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8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19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9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18781900" y="9919113"/>
            <a:ext cx="2440051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19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26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27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27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327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327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27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7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27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282" name="تجميع"/>
          <p:cNvGrpSpPr/>
          <p:nvPr/>
        </p:nvGrpSpPr>
        <p:grpSpPr>
          <a:xfrm>
            <a:off x="1806303" y="7175643"/>
            <a:ext cx="4542904" cy="5052051"/>
            <a:chOff x="0" y="0"/>
            <a:chExt cx="4542903" cy="5052050"/>
          </a:xfrm>
        </p:grpSpPr>
        <p:sp>
          <p:nvSpPr>
            <p:cNvPr id="3280" name="مستطيل مستدير الزوايا"/>
            <p:cNvSpPr/>
            <p:nvPr/>
          </p:nvSpPr>
          <p:spPr>
            <a:xfrm>
              <a:off x="0" y="809523"/>
              <a:ext cx="3282422" cy="42425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328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815775" y="0"/>
              <a:ext cx="2727129" cy="2727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83" name="IMG_4529.png" descr="IMG_4529.png"/>
          <p:cNvPicPr>
            <a:picLocks noChangeAspect="1"/>
          </p:cNvPicPr>
          <p:nvPr/>
        </p:nvPicPr>
        <p:blipFill>
          <a:blip r:embed="rId10">
            <a:extLst/>
          </a:blip>
          <a:srcRect l="3215" t="10780" r="1346" b="41826"/>
          <a:stretch>
            <a:fillRect/>
          </a:stretch>
        </p:blipFill>
        <p:spPr>
          <a:xfrm>
            <a:off x="11401364" y="1899443"/>
            <a:ext cx="10839180" cy="37596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3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30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29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28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28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2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8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8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8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9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29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29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0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0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304" name="٧٨٤ ÷ ٧= ١١٢ ريال"/>
          <p:cNvSpPr txBox="1"/>
          <p:nvPr/>
        </p:nvSpPr>
        <p:spPr>
          <a:xfrm>
            <a:off x="14713295" y="6972299"/>
            <a:ext cx="7527124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٧٨٤ ÷ ٧= ١١٢ ريال </a:t>
            </a:r>
          </a:p>
        </p:txBody>
      </p:sp>
      <p:grpSp>
        <p:nvGrpSpPr>
          <p:cNvPr id="3319" name="تجميع"/>
          <p:cNvGrpSpPr/>
          <p:nvPr/>
        </p:nvGrpSpPr>
        <p:grpSpPr>
          <a:xfrm>
            <a:off x="5478705" y="4180602"/>
            <a:ext cx="5922660" cy="7358736"/>
            <a:chOff x="0" y="0"/>
            <a:chExt cx="5922659" cy="7358735"/>
          </a:xfrm>
        </p:grpSpPr>
        <p:sp>
          <p:nvSpPr>
            <p:cNvPr id="3305" name="خط"/>
            <p:cNvSpPr/>
            <p:nvPr/>
          </p:nvSpPr>
          <p:spPr>
            <a:xfrm>
              <a:off x="2898587" y="1267610"/>
              <a:ext cx="2957498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306" name="خط"/>
            <p:cNvSpPr/>
            <p:nvPr/>
          </p:nvSpPr>
          <p:spPr>
            <a:xfrm flipH="1">
              <a:off x="2871399" y="1284008"/>
              <a:ext cx="54377" cy="1308812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307" name="خط"/>
            <p:cNvSpPr/>
            <p:nvPr/>
          </p:nvSpPr>
          <p:spPr>
            <a:xfrm>
              <a:off x="0" y="2625887"/>
              <a:ext cx="2957498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308" name="٧٨٤"/>
            <p:cNvSpPr txBox="1"/>
            <p:nvPr/>
          </p:nvSpPr>
          <p:spPr>
            <a:xfrm>
              <a:off x="3468183" y="1568472"/>
              <a:ext cx="1818306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٧٨٤</a:t>
              </a:r>
            </a:p>
          </p:txBody>
        </p:sp>
        <p:sp>
          <p:nvSpPr>
            <p:cNvPr id="3309" name="٧"/>
            <p:cNvSpPr txBox="1"/>
            <p:nvPr/>
          </p:nvSpPr>
          <p:spPr>
            <a:xfrm>
              <a:off x="1551863" y="1119989"/>
              <a:ext cx="777129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3310" name="١١٢"/>
            <p:cNvSpPr txBox="1"/>
            <p:nvPr/>
          </p:nvSpPr>
          <p:spPr>
            <a:xfrm>
              <a:off x="3339394" y="0"/>
              <a:ext cx="2075884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 ١١٢</a:t>
              </a:r>
            </a:p>
          </p:txBody>
        </p:sp>
        <p:sp>
          <p:nvSpPr>
            <p:cNvPr id="3311" name="٧"/>
            <p:cNvSpPr txBox="1"/>
            <p:nvPr/>
          </p:nvSpPr>
          <p:spPr>
            <a:xfrm>
              <a:off x="3468183" y="2387600"/>
              <a:ext cx="777129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3312" name="خط"/>
            <p:cNvSpPr/>
            <p:nvPr/>
          </p:nvSpPr>
          <p:spPr>
            <a:xfrm>
              <a:off x="2957497" y="3505023"/>
              <a:ext cx="2957499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313" name="٨"/>
            <p:cNvSpPr txBox="1"/>
            <p:nvPr/>
          </p:nvSpPr>
          <p:spPr>
            <a:xfrm>
              <a:off x="3948099" y="3536773"/>
              <a:ext cx="858475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3314" name="٧"/>
            <p:cNvSpPr txBox="1"/>
            <p:nvPr/>
          </p:nvSpPr>
          <p:spPr>
            <a:xfrm>
              <a:off x="3928864" y="4597824"/>
              <a:ext cx="1486414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3315" name="خط"/>
            <p:cNvSpPr/>
            <p:nvPr/>
          </p:nvSpPr>
          <p:spPr>
            <a:xfrm>
              <a:off x="2957497" y="5536824"/>
              <a:ext cx="2957499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316" name="١"/>
            <p:cNvSpPr txBox="1"/>
            <p:nvPr/>
          </p:nvSpPr>
          <p:spPr>
            <a:xfrm>
              <a:off x="3928864" y="5505074"/>
              <a:ext cx="1486414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3317" name="٤"/>
            <p:cNvSpPr txBox="1"/>
            <p:nvPr/>
          </p:nvSpPr>
          <p:spPr>
            <a:xfrm>
              <a:off x="4436246" y="5452691"/>
              <a:ext cx="1486414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3318" name="١٤"/>
            <p:cNvSpPr txBox="1"/>
            <p:nvPr/>
          </p:nvSpPr>
          <p:spPr>
            <a:xfrm>
              <a:off x="4020177" y="6091125"/>
              <a:ext cx="1486414" cy="1267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7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sp>
        <p:nvSpPr>
          <p:cNvPr id="3320" name="٠٠"/>
          <p:cNvSpPr txBox="1"/>
          <p:nvPr/>
        </p:nvSpPr>
        <p:spPr>
          <a:xfrm>
            <a:off x="9536567" y="11305000"/>
            <a:ext cx="1486414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٠٠</a:t>
            </a:r>
          </a:p>
        </p:txBody>
      </p:sp>
      <p:sp>
        <p:nvSpPr>
          <p:cNvPr id="3321" name="خط"/>
          <p:cNvSpPr/>
          <p:nvPr/>
        </p:nvSpPr>
        <p:spPr>
          <a:xfrm>
            <a:off x="8913328" y="11336750"/>
            <a:ext cx="2488037" cy="1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3322" name="٠"/>
          <p:cNvSpPr txBox="1"/>
          <p:nvPr/>
        </p:nvSpPr>
        <p:spPr>
          <a:xfrm>
            <a:off x="8913328" y="7606104"/>
            <a:ext cx="941181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323" name="-"/>
          <p:cNvSpPr txBox="1"/>
          <p:nvPr/>
        </p:nvSpPr>
        <p:spPr>
          <a:xfrm>
            <a:off x="10936012" y="6224194"/>
            <a:ext cx="930705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324" name="-"/>
          <p:cNvSpPr txBox="1"/>
          <p:nvPr/>
        </p:nvSpPr>
        <p:spPr>
          <a:xfrm>
            <a:off x="10776298" y="8056959"/>
            <a:ext cx="930705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325" name="-"/>
          <p:cNvSpPr txBox="1"/>
          <p:nvPr/>
        </p:nvSpPr>
        <p:spPr>
          <a:xfrm>
            <a:off x="10776298" y="9701668"/>
            <a:ext cx="930705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32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401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4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402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3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05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340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1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340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40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0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41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414" name="تجميع"/>
          <p:cNvGrpSpPr/>
          <p:nvPr/>
        </p:nvGrpSpPr>
        <p:grpSpPr>
          <a:xfrm>
            <a:off x="1806303" y="6858000"/>
            <a:ext cx="4828535" cy="5369694"/>
            <a:chOff x="0" y="0"/>
            <a:chExt cx="4828534" cy="5369694"/>
          </a:xfrm>
        </p:grpSpPr>
        <p:sp>
          <p:nvSpPr>
            <p:cNvPr id="3412" name="مستطيل مستدير الزوايا"/>
            <p:cNvSpPr/>
            <p:nvPr/>
          </p:nvSpPr>
          <p:spPr>
            <a:xfrm>
              <a:off x="0" y="860421"/>
              <a:ext cx="3488801" cy="4509274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341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929940" y="0"/>
              <a:ext cx="2898595" cy="2898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15" name="IMG_4528.png" descr="IMG_4528.png"/>
          <p:cNvPicPr>
            <a:picLocks noChangeAspect="1"/>
          </p:cNvPicPr>
          <p:nvPr/>
        </p:nvPicPr>
        <p:blipFill>
          <a:blip r:embed="rId10">
            <a:extLst/>
          </a:blip>
          <a:srcRect l="10162" t="2541" r="8754" b="82739"/>
          <a:stretch>
            <a:fillRect/>
          </a:stretch>
        </p:blipFill>
        <p:spPr>
          <a:xfrm>
            <a:off x="9536567" y="1899443"/>
            <a:ext cx="12796791" cy="1622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6" name="IMG_4528.png" descr="IMG_4528.png"/>
          <p:cNvPicPr>
            <a:picLocks noChangeAspect="1"/>
          </p:cNvPicPr>
          <p:nvPr/>
        </p:nvPicPr>
        <p:blipFill>
          <a:blip r:embed="rId10">
            <a:extLst/>
          </a:blip>
          <a:srcRect l="21893" t="18572" r="24141" b="34974"/>
          <a:stretch>
            <a:fillRect/>
          </a:stretch>
        </p:blipFill>
        <p:spPr>
          <a:xfrm>
            <a:off x="2649326" y="3256343"/>
            <a:ext cx="5818848" cy="3498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7" name="IMG_4528.png" descr="IMG_4528.png"/>
          <p:cNvPicPr>
            <a:picLocks noChangeAspect="1"/>
          </p:cNvPicPr>
          <p:nvPr/>
        </p:nvPicPr>
        <p:blipFill>
          <a:blip r:embed="rId10">
            <a:extLst/>
          </a:blip>
          <a:srcRect l="8179" t="66777" r="10650" b="18055"/>
          <a:stretch>
            <a:fillRect/>
          </a:stretch>
        </p:blipFill>
        <p:spPr>
          <a:xfrm>
            <a:off x="8468307" y="4237098"/>
            <a:ext cx="14665768" cy="191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8" name="IMG_4528.png" descr="IMG_4528.png"/>
          <p:cNvPicPr>
            <a:picLocks noChangeAspect="1"/>
          </p:cNvPicPr>
          <p:nvPr/>
        </p:nvPicPr>
        <p:blipFill>
          <a:blip r:embed="rId10">
            <a:extLst/>
          </a:blip>
          <a:srcRect l="10451" t="83256" r="10451" b="4909"/>
          <a:stretch>
            <a:fillRect/>
          </a:stretch>
        </p:blipFill>
        <p:spPr>
          <a:xfrm>
            <a:off x="7056421" y="8128776"/>
            <a:ext cx="16293081" cy="1702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8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43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43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42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42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4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42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42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42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2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42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42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42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2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3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3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39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18261994" y="9869884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44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51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51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19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352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521" name="IMG_4528.png" descr="IMG_4528.png"/>
          <p:cNvPicPr>
            <a:picLocks noChangeAspect="1"/>
          </p:cNvPicPr>
          <p:nvPr/>
        </p:nvPicPr>
        <p:blipFill>
          <a:blip r:embed="rId9">
            <a:extLst/>
          </a:blip>
          <a:srcRect l="10162" t="2541" r="8754" b="82739"/>
          <a:stretch>
            <a:fillRect/>
          </a:stretch>
        </p:blipFill>
        <p:spPr>
          <a:xfrm>
            <a:off x="9536567" y="1899443"/>
            <a:ext cx="12796791" cy="1622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2" name="IMG_4528.png" descr="IMG_4528.png"/>
          <p:cNvPicPr>
            <a:picLocks noChangeAspect="1"/>
          </p:cNvPicPr>
          <p:nvPr/>
        </p:nvPicPr>
        <p:blipFill>
          <a:blip r:embed="rId9">
            <a:extLst/>
          </a:blip>
          <a:srcRect l="21893" t="18572" r="24141" b="34974"/>
          <a:stretch>
            <a:fillRect/>
          </a:stretch>
        </p:blipFill>
        <p:spPr>
          <a:xfrm>
            <a:off x="2649326" y="3256343"/>
            <a:ext cx="5818848" cy="3498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3" name="IMG_4528.png" descr="IMG_4528.png"/>
          <p:cNvPicPr>
            <a:picLocks noChangeAspect="1"/>
          </p:cNvPicPr>
          <p:nvPr/>
        </p:nvPicPr>
        <p:blipFill>
          <a:blip r:embed="rId9">
            <a:extLst/>
          </a:blip>
          <a:srcRect l="8179" t="66777" r="10650" b="18055"/>
          <a:stretch>
            <a:fillRect/>
          </a:stretch>
        </p:blipFill>
        <p:spPr>
          <a:xfrm>
            <a:off x="8468307" y="4237098"/>
            <a:ext cx="14665768" cy="191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4" name="IMG_4528.png" descr="IMG_4528.png"/>
          <p:cNvPicPr>
            <a:picLocks noChangeAspect="1"/>
          </p:cNvPicPr>
          <p:nvPr/>
        </p:nvPicPr>
        <p:blipFill>
          <a:blip r:embed="rId9">
            <a:extLst/>
          </a:blip>
          <a:srcRect l="10451" t="83256" r="10451" b="4909"/>
          <a:stretch>
            <a:fillRect/>
          </a:stretch>
        </p:blipFill>
        <p:spPr>
          <a:xfrm>
            <a:off x="7056421" y="8128776"/>
            <a:ext cx="16293081" cy="1702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4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54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54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52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52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5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52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52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53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3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53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53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53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3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3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3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38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3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54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54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545" name="٤٠٨ ÷ ٤= ١٠٢ طالب"/>
          <p:cNvSpPr txBox="1"/>
          <p:nvPr/>
        </p:nvSpPr>
        <p:spPr>
          <a:xfrm>
            <a:off x="12946733" y="6523113"/>
            <a:ext cx="7503131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٤٠٨ ÷ ٤= ١٠٢ طالب</a:t>
            </a:r>
          </a:p>
        </p:txBody>
      </p:sp>
      <p:sp>
        <p:nvSpPr>
          <p:cNvPr id="3546" name="٣١٦ ÷ ٢= ١٥٨ ريال"/>
          <p:cNvSpPr txBox="1"/>
          <p:nvPr/>
        </p:nvSpPr>
        <p:spPr>
          <a:xfrm>
            <a:off x="10534859" y="10203629"/>
            <a:ext cx="7527123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٣١٦ ÷ ٢= ١٥٨ ريال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54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62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62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6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62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630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362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362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3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363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63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3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63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3636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7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1" b="31545"/>
          <a:stretch>
            <a:fillRect/>
          </a:stretch>
        </p:blipFill>
        <p:spPr>
          <a:xfrm>
            <a:off x="4955131" y="9919113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638" name="IMG_4527.png" descr="IMG_4527.png"/>
          <p:cNvPicPr>
            <a:picLocks noChangeAspect="1"/>
          </p:cNvPicPr>
          <p:nvPr/>
        </p:nvPicPr>
        <p:blipFill>
          <a:blip r:embed="rId12">
            <a:extLst/>
          </a:blip>
          <a:srcRect l="0" t="33832" r="0" b="54078"/>
          <a:stretch>
            <a:fillRect/>
          </a:stretch>
        </p:blipFill>
        <p:spPr>
          <a:xfrm>
            <a:off x="4335615" y="3960856"/>
            <a:ext cx="18135263" cy="1531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8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65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65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64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64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6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4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4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4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4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64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64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64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4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2" name="IMG_4024.jpeg" descr="IMG_4024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3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65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65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66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73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73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738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73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740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1" name="IMG_4527.png" descr="IMG_4527.png"/>
          <p:cNvPicPr>
            <a:picLocks noChangeAspect="1"/>
          </p:cNvPicPr>
          <p:nvPr/>
        </p:nvPicPr>
        <p:blipFill>
          <a:blip r:embed="rId10">
            <a:extLst/>
          </a:blip>
          <a:srcRect l="0" t="33832" r="0" b="54078"/>
          <a:stretch>
            <a:fillRect/>
          </a:stretch>
        </p:blipFill>
        <p:spPr>
          <a:xfrm>
            <a:off x="4335615" y="3960856"/>
            <a:ext cx="18135263" cy="1531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1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75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75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74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74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7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74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74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74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5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74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4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5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5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76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762" name="٦٣٣ ÷ ٣= ٢١١"/>
          <p:cNvSpPr txBox="1"/>
          <p:nvPr/>
        </p:nvSpPr>
        <p:spPr>
          <a:xfrm>
            <a:off x="10633274" y="6224194"/>
            <a:ext cx="5723625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73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٦٣٣ ÷ ٣= ٢١١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3819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3817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3815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3764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65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66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67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68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69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3776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3770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771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772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3775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3773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3774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777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78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79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0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1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2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3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4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5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6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7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8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89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0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1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2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3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4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5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6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7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8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799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0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1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2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3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4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5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6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7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8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09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10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11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12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13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814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3816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818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82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22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382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824" name="IMG_4530.png" descr="IMG_4530.png"/>
          <p:cNvPicPr>
            <a:picLocks noChangeAspect="1"/>
          </p:cNvPicPr>
          <p:nvPr/>
        </p:nvPicPr>
        <p:blipFill>
          <a:blip r:embed="rId10">
            <a:extLst/>
          </a:blip>
          <a:srcRect l="0" t="813" r="0" b="1729"/>
          <a:stretch>
            <a:fillRect/>
          </a:stretch>
        </p:blipFill>
        <p:spPr>
          <a:xfrm>
            <a:off x="6820186" y="1355748"/>
            <a:ext cx="8252309" cy="115139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4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384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84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82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82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8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82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82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83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83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83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83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8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8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84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4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8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3846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7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849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3850" name="Google Shape;197;p27"/>
          <p:cNvSpPr txBox="1"/>
          <p:nvPr/>
        </p:nvSpPr>
        <p:spPr>
          <a:xfrm>
            <a:off x="2191011" y="8773407"/>
            <a:ext cx="3786406" cy="23621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67711" rtl="0">
              <a:lnSpc>
                <a:spcPct val="85000"/>
              </a:lnSpc>
              <a:defRPr sz="1209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851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852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853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854" name="١٤ ، ١٩ ، ٢٠ ،٢١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١٤ ، ١٩ ، ٢٠ ،٢١</a:t>
            </a:r>
          </a:p>
        </p:txBody>
      </p:sp>
      <p:sp>
        <p:nvSpPr>
          <p:cNvPr id="3855" name="١٠٠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١٠٠</a:t>
            </a:r>
          </a:p>
        </p:txBody>
      </p:sp>
      <p:grpSp>
        <p:nvGrpSpPr>
          <p:cNvPr id="3902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3856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7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8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9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0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1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2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3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4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5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6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7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8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9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0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1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2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3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4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5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6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7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8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9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0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1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2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3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4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5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6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7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8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9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0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1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2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3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4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5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6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7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8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901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899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00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903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04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907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905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6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90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516.png" descr="IMG_4516.png"/>
          <p:cNvPicPr>
            <a:picLocks noChangeAspect="1"/>
          </p:cNvPicPr>
          <p:nvPr/>
        </p:nvPicPr>
        <p:blipFill>
          <a:blip r:embed="rId28">
            <a:extLst/>
          </a:blip>
          <a:srcRect l="4570" t="17251" r="10045" b="10212"/>
          <a:stretch>
            <a:fillRect/>
          </a:stretch>
        </p:blipFill>
        <p:spPr>
          <a:xfrm>
            <a:off x="5329728" y="4369545"/>
            <a:ext cx="13042747" cy="7739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52" fill="norm" stroke="1" extrusionOk="0">
                <a:moveTo>
                  <a:pt x="21588" y="1"/>
                </a:moveTo>
                <a:cubicBezTo>
                  <a:pt x="21588" y="-29"/>
                  <a:pt x="21157" y="453"/>
                  <a:pt x="21134" y="509"/>
                </a:cubicBezTo>
                <a:cubicBezTo>
                  <a:pt x="21126" y="528"/>
                  <a:pt x="21119" y="563"/>
                  <a:pt x="21119" y="587"/>
                </a:cubicBezTo>
                <a:cubicBezTo>
                  <a:pt x="21119" y="638"/>
                  <a:pt x="21111" y="645"/>
                  <a:pt x="21365" y="359"/>
                </a:cubicBezTo>
                <a:cubicBezTo>
                  <a:pt x="21543" y="160"/>
                  <a:pt x="21588" y="88"/>
                  <a:pt x="21588" y="1"/>
                </a:cubicBezTo>
                <a:close/>
                <a:moveTo>
                  <a:pt x="18493" y="26"/>
                </a:moveTo>
                <a:cubicBezTo>
                  <a:pt x="18426" y="26"/>
                  <a:pt x="18385" y="87"/>
                  <a:pt x="18340" y="257"/>
                </a:cubicBezTo>
                <a:cubicBezTo>
                  <a:pt x="18303" y="400"/>
                  <a:pt x="18308" y="527"/>
                  <a:pt x="18351" y="527"/>
                </a:cubicBezTo>
                <a:cubicBezTo>
                  <a:pt x="18365" y="527"/>
                  <a:pt x="18386" y="545"/>
                  <a:pt x="18399" y="567"/>
                </a:cubicBezTo>
                <a:cubicBezTo>
                  <a:pt x="18418" y="598"/>
                  <a:pt x="18390" y="662"/>
                  <a:pt x="18271" y="865"/>
                </a:cubicBezTo>
                <a:cubicBezTo>
                  <a:pt x="18148" y="1075"/>
                  <a:pt x="18130" y="1116"/>
                  <a:pt x="18178" y="1086"/>
                </a:cubicBezTo>
                <a:cubicBezTo>
                  <a:pt x="18256" y="1037"/>
                  <a:pt x="18422" y="819"/>
                  <a:pt x="18477" y="694"/>
                </a:cubicBezTo>
                <a:cubicBezTo>
                  <a:pt x="18506" y="628"/>
                  <a:pt x="18535" y="596"/>
                  <a:pt x="18564" y="601"/>
                </a:cubicBezTo>
                <a:cubicBezTo>
                  <a:pt x="18617" y="611"/>
                  <a:pt x="18635" y="494"/>
                  <a:pt x="18590" y="431"/>
                </a:cubicBezTo>
                <a:cubicBezTo>
                  <a:pt x="18569" y="402"/>
                  <a:pt x="18563" y="351"/>
                  <a:pt x="18570" y="253"/>
                </a:cubicBezTo>
                <a:cubicBezTo>
                  <a:pt x="18582" y="89"/>
                  <a:pt x="18561" y="26"/>
                  <a:pt x="18493" y="26"/>
                </a:cubicBezTo>
                <a:close/>
                <a:moveTo>
                  <a:pt x="756" y="742"/>
                </a:moveTo>
                <a:cubicBezTo>
                  <a:pt x="710" y="745"/>
                  <a:pt x="662" y="808"/>
                  <a:pt x="625" y="921"/>
                </a:cubicBezTo>
                <a:cubicBezTo>
                  <a:pt x="564" y="1103"/>
                  <a:pt x="570" y="1204"/>
                  <a:pt x="646" y="1270"/>
                </a:cubicBezTo>
                <a:lnTo>
                  <a:pt x="708" y="1324"/>
                </a:lnTo>
                <a:lnTo>
                  <a:pt x="553" y="1565"/>
                </a:lnTo>
                <a:cubicBezTo>
                  <a:pt x="467" y="1698"/>
                  <a:pt x="408" y="1808"/>
                  <a:pt x="420" y="1808"/>
                </a:cubicBezTo>
                <a:cubicBezTo>
                  <a:pt x="460" y="1811"/>
                  <a:pt x="670" y="1552"/>
                  <a:pt x="726" y="1433"/>
                </a:cubicBezTo>
                <a:cubicBezTo>
                  <a:pt x="769" y="1340"/>
                  <a:pt x="790" y="1319"/>
                  <a:pt x="826" y="1334"/>
                </a:cubicBezTo>
                <a:cubicBezTo>
                  <a:pt x="886" y="1360"/>
                  <a:pt x="909" y="1264"/>
                  <a:pt x="863" y="1178"/>
                </a:cubicBezTo>
                <a:cubicBezTo>
                  <a:pt x="839" y="1134"/>
                  <a:pt x="831" y="1071"/>
                  <a:pt x="835" y="956"/>
                </a:cubicBezTo>
                <a:cubicBezTo>
                  <a:pt x="839" y="824"/>
                  <a:pt x="833" y="789"/>
                  <a:pt x="800" y="760"/>
                </a:cubicBezTo>
                <a:cubicBezTo>
                  <a:pt x="786" y="747"/>
                  <a:pt x="771" y="741"/>
                  <a:pt x="756" y="742"/>
                </a:cubicBezTo>
                <a:close/>
                <a:moveTo>
                  <a:pt x="11935" y="871"/>
                </a:moveTo>
                <a:cubicBezTo>
                  <a:pt x="11935" y="824"/>
                  <a:pt x="11487" y="1366"/>
                  <a:pt x="11468" y="1436"/>
                </a:cubicBezTo>
                <a:cubicBezTo>
                  <a:pt x="11440" y="1541"/>
                  <a:pt x="11442" y="1541"/>
                  <a:pt x="11688" y="1267"/>
                </a:cubicBezTo>
                <a:cubicBezTo>
                  <a:pt x="11861" y="1074"/>
                  <a:pt x="11935" y="955"/>
                  <a:pt x="11935" y="871"/>
                </a:cubicBezTo>
                <a:close/>
                <a:moveTo>
                  <a:pt x="18610" y="901"/>
                </a:moveTo>
                <a:cubicBezTo>
                  <a:pt x="18607" y="900"/>
                  <a:pt x="18603" y="904"/>
                  <a:pt x="18598" y="912"/>
                </a:cubicBezTo>
                <a:cubicBezTo>
                  <a:pt x="18584" y="934"/>
                  <a:pt x="18568" y="1007"/>
                  <a:pt x="18561" y="1076"/>
                </a:cubicBezTo>
                <a:cubicBezTo>
                  <a:pt x="18546" y="1226"/>
                  <a:pt x="18482" y="1254"/>
                  <a:pt x="18460" y="1119"/>
                </a:cubicBezTo>
                <a:cubicBezTo>
                  <a:pt x="18448" y="1038"/>
                  <a:pt x="18447" y="1038"/>
                  <a:pt x="18416" y="1154"/>
                </a:cubicBezTo>
                <a:cubicBezTo>
                  <a:pt x="18357" y="1380"/>
                  <a:pt x="18271" y="1410"/>
                  <a:pt x="18295" y="1197"/>
                </a:cubicBezTo>
                <a:cubicBezTo>
                  <a:pt x="18310" y="1060"/>
                  <a:pt x="18296" y="1055"/>
                  <a:pt x="18257" y="1183"/>
                </a:cubicBezTo>
                <a:cubicBezTo>
                  <a:pt x="18221" y="1300"/>
                  <a:pt x="18218" y="1503"/>
                  <a:pt x="18252" y="1522"/>
                </a:cubicBezTo>
                <a:cubicBezTo>
                  <a:pt x="18285" y="1541"/>
                  <a:pt x="18376" y="1485"/>
                  <a:pt x="18404" y="1428"/>
                </a:cubicBezTo>
                <a:cubicBezTo>
                  <a:pt x="18417" y="1402"/>
                  <a:pt x="18451" y="1382"/>
                  <a:pt x="18480" y="1382"/>
                </a:cubicBezTo>
                <a:cubicBezTo>
                  <a:pt x="18559" y="1382"/>
                  <a:pt x="18599" y="1284"/>
                  <a:pt x="18612" y="1065"/>
                </a:cubicBezTo>
                <a:cubicBezTo>
                  <a:pt x="18618" y="948"/>
                  <a:pt x="18618" y="903"/>
                  <a:pt x="18610" y="901"/>
                </a:cubicBezTo>
                <a:close/>
                <a:moveTo>
                  <a:pt x="21257" y="1276"/>
                </a:moveTo>
                <a:cubicBezTo>
                  <a:pt x="21177" y="1279"/>
                  <a:pt x="21124" y="1335"/>
                  <a:pt x="21079" y="1458"/>
                </a:cubicBezTo>
                <a:cubicBezTo>
                  <a:pt x="21022" y="1614"/>
                  <a:pt x="21029" y="1697"/>
                  <a:pt x="21103" y="1740"/>
                </a:cubicBezTo>
                <a:lnTo>
                  <a:pt x="21164" y="1776"/>
                </a:lnTo>
                <a:lnTo>
                  <a:pt x="21122" y="1853"/>
                </a:lnTo>
                <a:cubicBezTo>
                  <a:pt x="21099" y="1894"/>
                  <a:pt x="21080" y="1939"/>
                  <a:pt x="21080" y="1951"/>
                </a:cubicBezTo>
                <a:cubicBezTo>
                  <a:pt x="21080" y="1985"/>
                  <a:pt x="21087" y="1981"/>
                  <a:pt x="21207" y="1875"/>
                </a:cubicBezTo>
                <a:cubicBezTo>
                  <a:pt x="21268" y="1820"/>
                  <a:pt x="21336" y="1776"/>
                  <a:pt x="21358" y="1776"/>
                </a:cubicBezTo>
                <a:cubicBezTo>
                  <a:pt x="21394" y="1776"/>
                  <a:pt x="21449" y="1695"/>
                  <a:pt x="21451" y="1639"/>
                </a:cubicBezTo>
                <a:cubicBezTo>
                  <a:pt x="21451" y="1627"/>
                  <a:pt x="21385" y="1618"/>
                  <a:pt x="21304" y="1619"/>
                </a:cubicBezTo>
                <a:cubicBezTo>
                  <a:pt x="21188" y="1621"/>
                  <a:pt x="21148" y="1609"/>
                  <a:pt x="21122" y="1565"/>
                </a:cubicBezTo>
                <a:cubicBezTo>
                  <a:pt x="21091" y="1512"/>
                  <a:pt x="21092" y="1507"/>
                  <a:pt x="21128" y="1462"/>
                </a:cubicBezTo>
                <a:cubicBezTo>
                  <a:pt x="21172" y="1407"/>
                  <a:pt x="21224" y="1401"/>
                  <a:pt x="21276" y="1448"/>
                </a:cubicBezTo>
                <a:cubicBezTo>
                  <a:pt x="21307" y="1476"/>
                  <a:pt x="21315" y="1468"/>
                  <a:pt x="21326" y="1397"/>
                </a:cubicBezTo>
                <a:cubicBezTo>
                  <a:pt x="21342" y="1292"/>
                  <a:pt x="21330" y="1272"/>
                  <a:pt x="21257" y="1276"/>
                </a:cubicBezTo>
                <a:close/>
                <a:moveTo>
                  <a:pt x="20262" y="1349"/>
                </a:moveTo>
                <a:cubicBezTo>
                  <a:pt x="20127" y="1349"/>
                  <a:pt x="20019" y="1782"/>
                  <a:pt x="20132" y="1869"/>
                </a:cubicBezTo>
                <a:cubicBezTo>
                  <a:pt x="20159" y="1890"/>
                  <a:pt x="20181" y="1921"/>
                  <a:pt x="20181" y="1938"/>
                </a:cubicBezTo>
                <a:cubicBezTo>
                  <a:pt x="20181" y="1955"/>
                  <a:pt x="20118" y="2065"/>
                  <a:pt x="20040" y="2184"/>
                </a:cubicBezTo>
                <a:cubicBezTo>
                  <a:pt x="19961" y="2306"/>
                  <a:pt x="19913" y="2401"/>
                  <a:pt x="19931" y="2401"/>
                </a:cubicBezTo>
                <a:cubicBezTo>
                  <a:pt x="19974" y="2401"/>
                  <a:pt x="20186" y="2132"/>
                  <a:pt x="20236" y="2014"/>
                </a:cubicBezTo>
                <a:cubicBezTo>
                  <a:pt x="20267" y="1940"/>
                  <a:pt x="20289" y="1920"/>
                  <a:pt x="20324" y="1931"/>
                </a:cubicBezTo>
                <a:cubicBezTo>
                  <a:pt x="20386" y="1951"/>
                  <a:pt x="20408" y="1859"/>
                  <a:pt x="20358" y="1787"/>
                </a:cubicBezTo>
                <a:cubicBezTo>
                  <a:pt x="20331" y="1748"/>
                  <a:pt x="20324" y="1706"/>
                  <a:pt x="20331" y="1625"/>
                </a:cubicBezTo>
                <a:cubicBezTo>
                  <a:pt x="20349" y="1443"/>
                  <a:pt x="20326" y="1349"/>
                  <a:pt x="20262" y="1349"/>
                </a:cubicBezTo>
                <a:close/>
                <a:moveTo>
                  <a:pt x="7102" y="1799"/>
                </a:moveTo>
                <a:cubicBezTo>
                  <a:pt x="7102" y="1772"/>
                  <a:pt x="7061" y="1820"/>
                  <a:pt x="6861" y="2045"/>
                </a:cubicBezTo>
                <a:cubicBezTo>
                  <a:pt x="6687" y="2240"/>
                  <a:pt x="6621" y="2342"/>
                  <a:pt x="6621" y="2416"/>
                </a:cubicBezTo>
                <a:cubicBezTo>
                  <a:pt x="6621" y="2481"/>
                  <a:pt x="7075" y="1934"/>
                  <a:pt x="7093" y="1848"/>
                </a:cubicBezTo>
                <a:cubicBezTo>
                  <a:pt x="7097" y="1826"/>
                  <a:pt x="7102" y="1809"/>
                  <a:pt x="7102" y="1799"/>
                </a:cubicBezTo>
                <a:close/>
                <a:moveTo>
                  <a:pt x="13645" y="2000"/>
                </a:moveTo>
                <a:lnTo>
                  <a:pt x="13562" y="2172"/>
                </a:lnTo>
                <a:cubicBezTo>
                  <a:pt x="13511" y="2277"/>
                  <a:pt x="13479" y="2377"/>
                  <a:pt x="13479" y="2429"/>
                </a:cubicBezTo>
                <a:cubicBezTo>
                  <a:pt x="13479" y="2530"/>
                  <a:pt x="13571" y="4193"/>
                  <a:pt x="13588" y="4398"/>
                </a:cubicBezTo>
                <a:lnTo>
                  <a:pt x="13599" y="4537"/>
                </a:lnTo>
                <a:lnTo>
                  <a:pt x="13933" y="4537"/>
                </a:lnTo>
                <a:cubicBezTo>
                  <a:pt x="14242" y="4537"/>
                  <a:pt x="14271" y="4532"/>
                  <a:pt x="14309" y="4471"/>
                </a:cubicBezTo>
                <a:lnTo>
                  <a:pt x="14352" y="4404"/>
                </a:lnTo>
                <a:lnTo>
                  <a:pt x="14388" y="4471"/>
                </a:lnTo>
                <a:cubicBezTo>
                  <a:pt x="14420" y="4530"/>
                  <a:pt x="14447" y="4537"/>
                  <a:pt x="14670" y="4537"/>
                </a:cubicBezTo>
                <a:cubicBezTo>
                  <a:pt x="14836" y="4537"/>
                  <a:pt x="14925" y="4524"/>
                  <a:pt x="14941" y="4497"/>
                </a:cubicBezTo>
                <a:cubicBezTo>
                  <a:pt x="14959" y="4467"/>
                  <a:pt x="14969" y="4467"/>
                  <a:pt x="14987" y="4497"/>
                </a:cubicBezTo>
                <a:cubicBezTo>
                  <a:pt x="15002" y="4523"/>
                  <a:pt x="15079" y="4537"/>
                  <a:pt x="15200" y="4537"/>
                </a:cubicBezTo>
                <a:cubicBezTo>
                  <a:pt x="15358" y="4537"/>
                  <a:pt x="15392" y="4528"/>
                  <a:pt x="15402" y="4483"/>
                </a:cubicBezTo>
                <a:cubicBezTo>
                  <a:pt x="15413" y="4433"/>
                  <a:pt x="15417" y="4433"/>
                  <a:pt x="15450" y="4483"/>
                </a:cubicBezTo>
                <a:cubicBezTo>
                  <a:pt x="15478" y="4526"/>
                  <a:pt x="15530" y="4537"/>
                  <a:pt x="15720" y="4537"/>
                </a:cubicBezTo>
                <a:lnTo>
                  <a:pt x="15954" y="4537"/>
                </a:lnTo>
                <a:lnTo>
                  <a:pt x="15990" y="4407"/>
                </a:lnTo>
                <a:cubicBezTo>
                  <a:pt x="16058" y="4152"/>
                  <a:pt x="16058" y="4152"/>
                  <a:pt x="16362" y="4338"/>
                </a:cubicBezTo>
                <a:cubicBezTo>
                  <a:pt x="16567" y="4463"/>
                  <a:pt x="16637" y="4494"/>
                  <a:pt x="16649" y="4463"/>
                </a:cubicBezTo>
                <a:cubicBezTo>
                  <a:pt x="16658" y="4441"/>
                  <a:pt x="16697" y="4336"/>
                  <a:pt x="16735" y="4231"/>
                </a:cubicBezTo>
                <a:cubicBezTo>
                  <a:pt x="16820" y="4001"/>
                  <a:pt x="16818" y="3933"/>
                  <a:pt x="16722" y="3427"/>
                </a:cubicBezTo>
                <a:cubicBezTo>
                  <a:pt x="16671" y="3156"/>
                  <a:pt x="16652" y="3091"/>
                  <a:pt x="16622" y="3091"/>
                </a:cubicBezTo>
                <a:cubicBezTo>
                  <a:pt x="16601" y="3091"/>
                  <a:pt x="16517" y="3135"/>
                  <a:pt x="16433" y="3189"/>
                </a:cubicBezTo>
                <a:cubicBezTo>
                  <a:pt x="16244" y="3311"/>
                  <a:pt x="16158" y="3453"/>
                  <a:pt x="16050" y="3821"/>
                </a:cubicBezTo>
                <a:lnTo>
                  <a:pt x="15969" y="4094"/>
                </a:lnTo>
                <a:lnTo>
                  <a:pt x="15748" y="4103"/>
                </a:lnTo>
                <a:cubicBezTo>
                  <a:pt x="15615" y="4108"/>
                  <a:pt x="15516" y="4099"/>
                  <a:pt x="15502" y="4078"/>
                </a:cubicBezTo>
                <a:cubicBezTo>
                  <a:pt x="15484" y="4054"/>
                  <a:pt x="15480" y="3958"/>
                  <a:pt x="15487" y="3731"/>
                </a:cubicBezTo>
                <a:cubicBezTo>
                  <a:pt x="15493" y="3560"/>
                  <a:pt x="15491" y="3420"/>
                  <a:pt x="15485" y="3420"/>
                </a:cubicBezTo>
                <a:cubicBezTo>
                  <a:pt x="15478" y="3420"/>
                  <a:pt x="15440" y="3501"/>
                  <a:pt x="15401" y="3600"/>
                </a:cubicBezTo>
                <a:cubicBezTo>
                  <a:pt x="15334" y="3770"/>
                  <a:pt x="15332" y="3787"/>
                  <a:pt x="15351" y="3918"/>
                </a:cubicBezTo>
                <a:cubicBezTo>
                  <a:pt x="15363" y="3994"/>
                  <a:pt x="15368" y="4068"/>
                  <a:pt x="15363" y="4083"/>
                </a:cubicBezTo>
                <a:cubicBezTo>
                  <a:pt x="15357" y="4097"/>
                  <a:pt x="15300" y="4109"/>
                  <a:pt x="15236" y="4109"/>
                </a:cubicBezTo>
                <a:cubicBezTo>
                  <a:pt x="15145" y="4109"/>
                  <a:pt x="15117" y="4098"/>
                  <a:pt x="15107" y="4055"/>
                </a:cubicBezTo>
                <a:cubicBezTo>
                  <a:pt x="15096" y="4008"/>
                  <a:pt x="15113" y="3822"/>
                  <a:pt x="15152" y="3551"/>
                </a:cubicBezTo>
                <a:cubicBezTo>
                  <a:pt x="15163" y="3480"/>
                  <a:pt x="15152" y="3490"/>
                  <a:pt x="15070" y="3624"/>
                </a:cubicBezTo>
                <a:cubicBezTo>
                  <a:pt x="14990" y="3756"/>
                  <a:pt x="14974" y="3802"/>
                  <a:pt x="14965" y="3936"/>
                </a:cubicBezTo>
                <a:lnTo>
                  <a:pt x="14955" y="4094"/>
                </a:lnTo>
                <a:lnTo>
                  <a:pt x="14781" y="4095"/>
                </a:lnTo>
                <a:cubicBezTo>
                  <a:pt x="14643" y="4096"/>
                  <a:pt x="14599" y="4084"/>
                  <a:pt x="14563" y="4037"/>
                </a:cubicBezTo>
                <a:lnTo>
                  <a:pt x="14518" y="3979"/>
                </a:lnTo>
                <a:lnTo>
                  <a:pt x="14566" y="3731"/>
                </a:lnTo>
                <a:cubicBezTo>
                  <a:pt x="14635" y="3364"/>
                  <a:pt x="14627" y="3342"/>
                  <a:pt x="14504" y="3561"/>
                </a:cubicBezTo>
                <a:cubicBezTo>
                  <a:pt x="14420" y="3711"/>
                  <a:pt x="14398" y="3774"/>
                  <a:pt x="14398" y="3857"/>
                </a:cubicBezTo>
                <a:cubicBezTo>
                  <a:pt x="14398" y="3916"/>
                  <a:pt x="14384" y="3996"/>
                  <a:pt x="14367" y="4036"/>
                </a:cubicBezTo>
                <a:cubicBezTo>
                  <a:pt x="14339" y="4104"/>
                  <a:pt x="14321" y="4109"/>
                  <a:pt x="14132" y="4109"/>
                </a:cubicBezTo>
                <a:cubicBezTo>
                  <a:pt x="13939" y="4109"/>
                  <a:pt x="13814" y="4067"/>
                  <a:pt x="13786" y="3990"/>
                </a:cubicBezTo>
                <a:cubicBezTo>
                  <a:pt x="13780" y="3975"/>
                  <a:pt x="13753" y="3563"/>
                  <a:pt x="13725" y="3075"/>
                </a:cubicBezTo>
                <a:cubicBezTo>
                  <a:pt x="13697" y="2587"/>
                  <a:pt x="13667" y="2145"/>
                  <a:pt x="13659" y="2093"/>
                </a:cubicBezTo>
                <a:lnTo>
                  <a:pt x="13645" y="2000"/>
                </a:lnTo>
                <a:close/>
                <a:moveTo>
                  <a:pt x="9449" y="2059"/>
                </a:moveTo>
                <a:lnTo>
                  <a:pt x="9383" y="2181"/>
                </a:lnTo>
                <a:cubicBezTo>
                  <a:pt x="9347" y="2247"/>
                  <a:pt x="9317" y="2321"/>
                  <a:pt x="9317" y="2344"/>
                </a:cubicBezTo>
                <a:cubicBezTo>
                  <a:pt x="9317" y="2368"/>
                  <a:pt x="9350" y="2420"/>
                  <a:pt x="9391" y="2459"/>
                </a:cubicBezTo>
                <a:cubicBezTo>
                  <a:pt x="9484" y="2550"/>
                  <a:pt x="9528" y="2550"/>
                  <a:pt x="9585" y="2459"/>
                </a:cubicBezTo>
                <a:cubicBezTo>
                  <a:pt x="9627" y="2393"/>
                  <a:pt x="9637" y="2391"/>
                  <a:pt x="9694" y="2429"/>
                </a:cubicBezTo>
                <a:cubicBezTo>
                  <a:pt x="9881" y="2556"/>
                  <a:pt x="9882" y="2556"/>
                  <a:pt x="9954" y="2424"/>
                </a:cubicBezTo>
                <a:cubicBezTo>
                  <a:pt x="9991" y="2357"/>
                  <a:pt x="10021" y="2292"/>
                  <a:pt x="10021" y="2277"/>
                </a:cubicBezTo>
                <a:cubicBezTo>
                  <a:pt x="10021" y="2262"/>
                  <a:pt x="9972" y="2210"/>
                  <a:pt x="9912" y="2161"/>
                </a:cubicBezTo>
                <a:lnTo>
                  <a:pt x="9804" y="2071"/>
                </a:lnTo>
                <a:lnTo>
                  <a:pt x="9728" y="2174"/>
                </a:lnTo>
                <a:lnTo>
                  <a:pt x="9651" y="2278"/>
                </a:lnTo>
                <a:lnTo>
                  <a:pt x="9550" y="2169"/>
                </a:lnTo>
                <a:lnTo>
                  <a:pt x="9449" y="2059"/>
                </a:lnTo>
                <a:close/>
                <a:moveTo>
                  <a:pt x="12929" y="2158"/>
                </a:moveTo>
                <a:cubicBezTo>
                  <a:pt x="12854" y="2185"/>
                  <a:pt x="12773" y="2289"/>
                  <a:pt x="12736" y="2418"/>
                </a:cubicBezTo>
                <a:cubicBezTo>
                  <a:pt x="12674" y="2634"/>
                  <a:pt x="12690" y="2717"/>
                  <a:pt x="12803" y="2778"/>
                </a:cubicBezTo>
                <a:cubicBezTo>
                  <a:pt x="12837" y="2796"/>
                  <a:pt x="12836" y="2806"/>
                  <a:pt x="12779" y="2905"/>
                </a:cubicBezTo>
                <a:cubicBezTo>
                  <a:pt x="12745" y="2964"/>
                  <a:pt x="12717" y="3022"/>
                  <a:pt x="12717" y="3035"/>
                </a:cubicBezTo>
                <a:cubicBezTo>
                  <a:pt x="12717" y="3072"/>
                  <a:pt x="12730" y="3064"/>
                  <a:pt x="12869" y="2947"/>
                </a:cubicBezTo>
                <a:cubicBezTo>
                  <a:pt x="12941" y="2886"/>
                  <a:pt x="13029" y="2826"/>
                  <a:pt x="13064" y="2813"/>
                </a:cubicBezTo>
                <a:cubicBezTo>
                  <a:pt x="13118" y="2793"/>
                  <a:pt x="13166" y="2716"/>
                  <a:pt x="13166" y="2649"/>
                </a:cubicBezTo>
                <a:cubicBezTo>
                  <a:pt x="13166" y="2639"/>
                  <a:pt x="13125" y="2630"/>
                  <a:pt x="13074" y="2629"/>
                </a:cubicBezTo>
                <a:cubicBezTo>
                  <a:pt x="12952" y="2628"/>
                  <a:pt x="12836" y="2582"/>
                  <a:pt x="12799" y="2519"/>
                </a:cubicBezTo>
                <a:cubicBezTo>
                  <a:pt x="12771" y="2473"/>
                  <a:pt x="12772" y="2462"/>
                  <a:pt x="12805" y="2402"/>
                </a:cubicBezTo>
                <a:cubicBezTo>
                  <a:pt x="12844" y="2328"/>
                  <a:pt x="12949" y="2312"/>
                  <a:pt x="12986" y="2374"/>
                </a:cubicBezTo>
                <a:cubicBezTo>
                  <a:pt x="13016" y="2423"/>
                  <a:pt x="13026" y="2404"/>
                  <a:pt x="13041" y="2279"/>
                </a:cubicBezTo>
                <a:cubicBezTo>
                  <a:pt x="13052" y="2191"/>
                  <a:pt x="13047" y="2177"/>
                  <a:pt x="13000" y="2158"/>
                </a:cubicBezTo>
                <a:cubicBezTo>
                  <a:pt x="12978" y="2148"/>
                  <a:pt x="12954" y="2148"/>
                  <a:pt x="12929" y="2158"/>
                </a:cubicBezTo>
                <a:close/>
                <a:moveTo>
                  <a:pt x="5660" y="2163"/>
                </a:moveTo>
                <a:lnTo>
                  <a:pt x="5597" y="2266"/>
                </a:lnTo>
                <a:lnTo>
                  <a:pt x="5534" y="2369"/>
                </a:lnTo>
                <a:lnTo>
                  <a:pt x="5447" y="2269"/>
                </a:lnTo>
                <a:lnTo>
                  <a:pt x="5360" y="2170"/>
                </a:lnTo>
                <a:lnTo>
                  <a:pt x="5297" y="2291"/>
                </a:lnTo>
                <a:cubicBezTo>
                  <a:pt x="5262" y="2358"/>
                  <a:pt x="5234" y="2423"/>
                  <a:pt x="5234" y="2436"/>
                </a:cubicBezTo>
                <a:cubicBezTo>
                  <a:pt x="5234" y="2471"/>
                  <a:pt x="5367" y="2597"/>
                  <a:pt x="5404" y="2597"/>
                </a:cubicBezTo>
                <a:cubicBezTo>
                  <a:pt x="5422" y="2597"/>
                  <a:pt x="5457" y="2566"/>
                  <a:pt x="5481" y="2527"/>
                </a:cubicBezTo>
                <a:lnTo>
                  <a:pt x="5527" y="2455"/>
                </a:lnTo>
                <a:lnTo>
                  <a:pt x="5619" y="2542"/>
                </a:lnTo>
                <a:cubicBezTo>
                  <a:pt x="5670" y="2590"/>
                  <a:pt x="5716" y="2629"/>
                  <a:pt x="5721" y="2629"/>
                </a:cubicBezTo>
                <a:cubicBezTo>
                  <a:pt x="5739" y="2631"/>
                  <a:pt x="5858" y="2420"/>
                  <a:pt x="5858" y="2386"/>
                </a:cubicBezTo>
                <a:cubicBezTo>
                  <a:pt x="5858" y="2367"/>
                  <a:pt x="5814" y="2309"/>
                  <a:pt x="5759" y="2257"/>
                </a:cubicBezTo>
                <a:lnTo>
                  <a:pt x="5660" y="2163"/>
                </a:lnTo>
                <a:close/>
                <a:moveTo>
                  <a:pt x="12144" y="2181"/>
                </a:moveTo>
                <a:cubicBezTo>
                  <a:pt x="12133" y="2163"/>
                  <a:pt x="12004" y="2459"/>
                  <a:pt x="11975" y="2566"/>
                </a:cubicBezTo>
                <a:cubicBezTo>
                  <a:pt x="11957" y="2631"/>
                  <a:pt x="11967" y="2828"/>
                  <a:pt x="12022" y="3525"/>
                </a:cubicBezTo>
                <a:cubicBezTo>
                  <a:pt x="12060" y="4007"/>
                  <a:pt x="12092" y="4438"/>
                  <a:pt x="12092" y="4483"/>
                </a:cubicBezTo>
                <a:cubicBezTo>
                  <a:pt x="12092" y="4693"/>
                  <a:pt x="11809" y="4863"/>
                  <a:pt x="11560" y="4803"/>
                </a:cubicBezTo>
                <a:cubicBezTo>
                  <a:pt x="11414" y="4769"/>
                  <a:pt x="11326" y="4684"/>
                  <a:pt x="11281" y="4536"/>
                </a:cubicBezTo>
                <a:cubicBezTo>
                  <a:pt x="11227" y="4363"/>
                  <a:pt x="11243" y="4215"/>
                  <a:pt x="11363" y="3756"/>
                </a:cubicBezTo>
                <a:cubicBezTo>
                  <a:pt x="11389" y="3652"/>
                  <a:pt x="11305" y="3768"/>
                  <a:pt x="11261" y="3895"/>
                </a:cubicBezTo>
                <a:cubicBezTo>
                  <a:pt x="11135" y="4255"/>
                  <a:pt x="11080" y="4758"/>
                  <a:pt x="11144" y="4965"/>
                </a:cubicBezTo>
                <a:cubicBezTo>
                  <a:pt x="11184" y="5097"/>
                  <a:pt x="11296" y="5230"/>
                  <a:pt x="11405" y="5280"/>
                </a:cubicBezTo>
                <a:cubicBezTo>
                  <a:pt x="11521" y="5333"/>
                  <a:pt x="11596" y="5335"/>
                  <a:pt x="11725" y="5289"/>
                </a:cubicBezTo>
                <a:cubicBezTo>
                  <a:pt x="11928" y="5216"/>
                  <a:pt x="12080" y="5032"/>
                  <a:pt x="12162" y="4758"/>
                </a:cubicBezTo>
                <a:cubicBezTo>
                  <a:pt x="12232" y="4526"/>
                  <a:pt x="12205" y="4537"/>
                  <a:pt x="12720" y="4537"/>
                </a:cubicBezTo>
                <a:cubicBezTo>
                  <a:pt x="12976" y="4537"/>
                  <a:pt x="13186" y="4525"/>
                  <a:pt x="13186" y="4511"/>
                </a:cubicBezTo>
                <a:cubicBezTo>
                  <a:pt x="13186" y="4496"/>
                  <a:pt x="13200" y="4329"/>
                  <a:pt x="13216" y="4142"/>
                </a:cubicBezTo>
                <a:cubicBezTo>
                  <a:pt x="13245" y="3817"/>
                  <a:pt x="13245" y="3794"/>
                  <a:pt x="13207" y="3587"/>
                </a:cubicBezTo>
                <a:cubicBezTo>
                  <a:pt x="13186" y="3467"/>
                  <a:pt x="13138" y="3299"/>
                  <a:pt x="13101" y="3212"/>
                </a:cubicBezTo>
                <a:lnTo>
                  <a:pt x="13034" y="3054"/>
                </a:lnTo>
                <a:lnTo>
                  <a:pt x="12963" y="3266"/>
                </a:lnTo>
                <a:cubicBezTo>
                  <a:pt x="12925" y="3383"/>
                  <a:pt x="12893" y="3490"/>
                  <a:pt x="12893" y="3501"/>
                </a:cubicBezTo>
                <a:cubicBezTo>
                  <a:pt x="12893" y="3513"/>
                  <a:pt x="12915" y="3572"/>
                  <a:pt x="12943" y="3633"/>
                </a:cubicBezTo>
                <a:cubicBezTo>
                  <a:pt x="13000" y="3758"/>
                  <a:pt x="13073" y="4058"/>
                  <a:pt x="13055" y="4089"/>
                </a:cubicBezTo>
                <a:cubicBezTo>
                  <a:pt x="13048" y="4101"/>
                  <a:pt x="12878" y="4109"/>
                  <a:pt x="12678" y="4109"/>
                </a:cubicBezTo>
                <a:cubicBezTo>
                  <a:pt x="12355" y="4109"/>
                  <a:pt x="12309" y="4103"/>
                  <a:pt x="12282" y="4052"/>
                </a:cubicBezTo>
                <a:cubicBezTo>
                  <a:pt x="12260" y="4009"/>
                  <a:pt x="12243" y="3833"/>
                  <a:pt x="12220" y="3370"/>
                </a:cubicBezTo>
                <a:cubicBezTo>
                  <a:pt x="12182" y="2631"/>
                  <a:pt x="12155" y="2199"/>
                  <a:pt x="12144" y="2181"/>
                </a:cubicBezTo>
                <a:close/>
                <a:moveTo>
                  <a:pt x="18824" y="2183"/>
                </a:moveTo>
                <a:cubicBezTo>
                  <a:pt x="18818" y="2185"/>
                  <a:pt x="18809" y="2197"/>
                  <a:pt x="18794" y="2219"/>
                </a:cubicBezTo>
                <a:cubicBezTo>
                  <a:pt x="18728" y="2321"/>
                  <a:pt x="18637" y="2583"/>
                  <a:pt x="18637" y="2676"/>
                </a:cubicBezTo>
                <a:cubicBezTo>
                  <a:pt x="18637" y="2725"/>
                  <a:pt x="18669" y="3164"/>
                  <a:pt x="18707" y="3653"/>
                </a:cubicBezTo>
                <a:cubicBezTo>
                  <a:pt x="18783" y="4631"/>
                  <a:pt x="18785" y="4591"/>
                  <a:pt x="18658" y="4700"/>
                </a:cubicBezTo>
                <a:cubicBezTo>
                  <a:pt x="18435" y="4890"/>
                  <a:pt x="18117" y="4851"/>
                  <a:pt x="17995" y="4618"/>
                </a:cubicBezTo>
                <a:cubicBezTo>
                  <a:pt x="17895" y="4427"/>
                  <a:pt x="17899" y="4285"/>
                  <a:pt x="18021" y="3805"/>
                </a:cubicBezTo>
                <a:cubicBezTo>
                  <a:pt x="18048" y="3699"/>
                  <a:pt x="17994" y="3745"/>
                  <a:pt x="17944" y="3872"/>
                </a:cubicBezTo>
                <a:cubicBezTo>
                  <a:pt x="17867" y="4069"/>
                  <a:pt x="17793" y="4463"/>
                  <a:pt x="17792" y="4686"/>
                </a:cubicBezTo>
                <a:cubicBezTo>
                  <a:pt x="17789" y="5000"/>
                  <a:pt x="17869" y="5166"/>
                  <a:pt x="18077" y="5281"/>
                </a:cubicBezTo>
                <a:cubicBezTo>
                  <a:pt x="18180" y="5338"/>
                  <a:pt x="18389" y="5315"/>
                  <a:pt x="18518" y="5232"/>
                </a:cubicBezTo>
                <a:cubicBezTo>
                  <a:pt x="18661" y="5141"/>
                  <a:pt x="18748" y="5012"/>
                  <a:pt x="18836" y="4763"/>
                </a:cubicBezTo>
                <a:lnTo>
                  <a:pt x="18916" y="4537"/>
                </a:lnTo>
                <a:lnTo>
                  <a:pt x="19368" y="4537"/>
                </a:lnTo>
                <a:lnTo>
                  <a:pt x="19822" y="4537"/>
                </a:lnTo>
                <a:lnTo>
                  <a:pt x="19986" y="4399"/>
                </a:lnTo>
                <a:cubicBezTo>
                  <a:pt x="20168" y="4246"/>
                  <a:pt x="20217" y="4236"/>
                  <a:pt x="20536" y="4283"/>
                </a:cubicBezTo>
                <a:lnTo>
                  <a:pt x="20705" y="4307"/>
                </a:lnTo>
                <a:lnTo>
                  <a:pt x="20794" y="4119"/>
                </a:lnTo>
                <a:lnTo>
                  <a:pt x="20883" y="3930"/>
                </a:lnTo>
                <a:lnTo>
                  <a:pt x="20752" y="3871"/>
                </a:lnTo>
                <a:cubicBezTo>
                  <a:pt x="20620" y="3809"/>
                  <a:pt x="20434" y="3668"/>
                  <a:pt x="20152" y="3413"/>
                </a:cubicBezTo>
                <a:cubicBezTo>
                  <a:pt x="20021" y="3294"/>
                  <a:pt x="19978" y="3272"/>
                  <a:pt x="19885" y="3272"/>
                </a:cubicBezTo>
                <a:cubicBezTo>
                  <a:pt x="19791" y="3272"/>
                  <a:pt x="19763" y="3286"/>
                  <a:pt x="19702" y="3370"/>
                </a:cubicBezTo>
                <a:cubicBezTo>
                  <a:pt x="19622" y="3479"/>
                  <a:pt x="19504" y="3737"/>
                  <a:pt x="19521" y="3766"/>
                </a:cubicBezTo>
                <a:cubicBezTo>
                  <a:pt x="19527" y="3776"/>
                  <a:pt x="19569" y="3759"/>
                  <a:pt x="19614" y="3728"/>
                </a:cubicBezTo>
                <a:cubicBezTo>
                  <a:pt x="19683" y="3682"/>
                  <a:pt x="19712" y="3679"/>
                  <a:pt x="19789" y="3709"/>
                </a:cubicBezTo>
                <a:cubicBezTo>
                  <a:pt x="19928" y="3763"/>
                  <a:pt x="20108" y="3904"/>
                  <a:pt x="20098" y="3952"/>
                </a:cubicBezTo>
                <a:cubicBezTo>
                  <a:pt x="20094" y="3975"/>
                  <a:pt x="20042" y="4019"/>
                  <a:pt x="19984" y="4050"/>
                </a:cubicBezTo>
                <a:cubicBezTo>
                  <a:pt x="19848" y="4121"/>
                  <a:pt x="19019" y="4137"/>
                  <a:pt x="18964" y="4068"/>
                </a:cubicBezTo>
                <a:cubicBezTo>
                  <a:pt x="18936" y="4035"/>
                  <a:pt x="18922" y="3873"/>
                  <a:pt x="18882" y="3140"/>
                </a:cubicBezTo>
                <a:cubicBezTo>
                  <a:pt x="18855" y="2652"/>
                  <a:pt x="18833" y="2232"/>
                  <a:pt x="18833" y="2206"/>
                </a:cubicBezTo>
                <a:cubicBezTo>
                  <a:pt x="18833" y="2189"/>
                  <a:pt x="18830" y="2181"/>
                  <a:pt x="18824" y="2183"/>
                </a:cubicBezTo>
                <a:close/>
                <a:moveTo>
                  <a:pt x="21413" y="2219"/>
                </a:moveTo>
                <a:cubicBezTo>
                  <a:pt x="21412" y="2180"/>
                  <a:pt x="21309" y="2432"/>
                  <a:pt x="21256" y="2602"/>
                </a:cubicBezTo>
                <a:cubicBezTo>
                  <a:pt x="21219" y="2721"/>
                  <a:pt x="21219" y="2726"/>
                  <a:pt x="21278" y="3572"/>
                </a:cubicBezTo>
                <a:cubicBezTo>
                  <a:pt x="21311" y="4040"/>
                  <a:pt x="21341" y="4444"/>
                  <a:pt x="21346" y="4471"/>
                </a:cubicBezTo>
                <a:cubicBezTo>
                  <a:pt x="21359" y="4542"/>
                  <a:pt x="21384" y="4468"/>
                  <a:pt x="21432" y="4213"/>
                </a:cubicBezTo>
                <a:cubicBezTo>
                  <a:pt x="21479" y="3959"/>
                  <a:pt x="21482" y="3637"/>
                  <a:pt x="21442" y="2828"/>
                </a:cubicBezTo>
                <a:cubicBezTo>
                  <a:pt x="21426" y="2512"/>
                  <a:pt x="21413" y="2238"/>
                  <a:pt x="21413" y="2219"/>
                </a:cubicBezTo>
                <a:close/>
                <a:moveTo>
                  <a:pt x="3404" y="2305"/>
                </a:moveTo>
                <a:cubicBezTo>
                  <a:pt x="3388" y="2277"/>
                  <a:pt x="2833" y="2526"/>
                  <a:pt x="2724" y="2610"/>
                </a:cubicBezTo>
                <a:cubicBezTo>
                  <a:pt x="2597" y="2707"/>
                  <a:pt x="2567" y="2794"/>
                  <a:pt x="2548" y="3109"/>
                </a:cubicBezTo>
                <a:lnTo>
                  <a:pt x="2536" y="3305"/>
                </a:lnTo>
                <a:lnTo>
                  <a:pt x="2781" y="3681"/>
                </a:lnTo>
                <a:cubicBezTo>
                  <a:pt x="2916" y="3887"/>
                  <a:pt x="3019" y="4069"/>
                  <a:pt x="3010" y="4084"/>
                </a:cubicBezTo>
                <a:cubicBezTo>
                  <a:pt x="3001" y="4099"/>
                  <a:pt x="2858" y="4108"/>
                  <a:pt x="2693" y="4103"/>
                </a:cubicBezTo>
                <a:lnTo>
                  <a:pt x="2392" y="4094"/>
                </a:lnTo>
                <a:lnTo>
                  <a:pt x="2358" y="3840"/>
                </a:lnTo>
                <a:cubicBezTo>
                  <a:pt x="2291" y="3350"/>
                  <a:pt x="2171" y="3075"/>
                  <a:pt x="2051" y="3139"/>
                </a:cubicBezTo>
                <a:cubicBezTo>
                  <a:pt x="1972" y="3181"/>
                  <a:pt x="1857" y="3452"/>
                  <a:pt x="1786" y="3760"/>
                </a:cubicBezTo>
                <a:cubicBezTo>
                  <a:pt x="1660" y="4306"/>
                  <a:pt x="1705" y="4476"/>
                  <a:pt x="1989" y="4526"/>
                </a:cubicBezTo>
                <a:cubicBezTo>
                  <a:pt x="2181" y="4560"/>
                  <a:pt x="2190" y="4593"/>
                  <a:pt x="2058" y="4796"/>
                </a:cubicBezTo>
                <a:cubicBezTo>
                  <a:pt x="1927" y="4996"/>
                  <a:pt x="1752" y="5155"/>
                  <a:pt x="1631" y="5182"/>
                </a:cubicBezTo>
                <a:cubicBezTo>
                  <a:pt x="1578" y="5195"/>
                  <a:pt x="1506" y="5183"/>
                  <a:pt x="1438" y="5149"/>
                </a:cubicBezTo>
                <a:cubicBezTo>
                  <a:pt x="1378" y="5120"/>
                  <a:pt x="1310" y="5096"/>
                  <a:pt x="1286" y="5096"/>
                </a:cubicBezTo>
                <a:cubicBezTo>
                  <a:pt x="1249" y="5096"/>
                  <a:pt x="1246" y="5103"/>
                  <a:pt x="1268" y="5147"/>
                </a:cubicBezTo>
                <a:cubicBezTo>
                  <a:pt x="1304" y="5219"/>
                  <a:pt x="1386" y="5288"/>
                  <a:pt x="1589" y="5412"/>
                </a:cubicBezTo>
                <a:cubicBezTo>
                  <a:pt x="1686" y="5472"/>
                  <a:pt x="1791" y="5520"/>
                  <a:pt x="1824" y="5521"/>
                </a:cubicBezTo>
                <a:cubicBezTo>
                  <a:pt x="1986" y="5523"/>
                  <a:pt x="2165" y="5250"/>
                  <a:pt x="2286" y="4813"/>
                </a:cubicBezTo>
                <a:lnTo>
                  <a:pt x="2363" y="4537"/>
                </a:lnTo>
                <a:lnTo>
                  <a:pt x="2670" y="4536"/>
                </a:lnTo>
                <a:lnTo>
                  <a:pt x="2977" y="4536"/>
                </a:lnTo>
                <a:lnTo>
                  <a:pt x="3044" y="4370"/>
                </a:lnTo>
                <a:lnTo>
                  <a:pt x="3110" y="4204"/>
                </a:lnTo>
                <a:lnTo>
                  <a:pt x="3210" y="4371"/>
                </a:lnTo>
                <a:lnTo>
                  <a:pt x="3310" y="4537"/>
                </a:lnTo>
                <a:lnTo>
                  <a:pt x="3762" y="4537"/>
                </a:lnTo>
                <a:lnTo>
                  <a:pt x="4213" y="4537"/>
                </a:lnTo>
                <a:lnTo>
                  <a:pt x="4235" y="4289"/>
                </a:lnTo>
                <a:cubicBezTo>
                  <a:pt x="4261" y="3985"/>
                  <a:pt x="4262" y="3737"/>
                  <a:pt x="4237" y="3583"/>
                </a:cubicBezTo>
                <a:cubicBezTo>
                  <a:pt x="4212" y="3431"/>
                  <a:pt x="4105" y="3148"/>
                  <a:pt x="4081" y="3172"/>
                </a:cubicBezTo>
                <a:cubicBezTo>
                  <a:pt x="4072" y="3183"/>
                  <a:pt x="4036" y="3271"/>
                  <a:pt x="4003" y="3370"/>
                </a:cubicBezTo>
                <a:lnTo>
                  <a:pt x="3942" y="3550"/>
                </a:lnTo>
                <a:lnTo>
                  <a:pt x="3990" y="3657"/>
                </a:lnTo>
                <a:cubicBezTo>
                  <a:pt x="4058" y="3810"/>
                  <a:pt x="4123" y="4041"/>
                  <a:pt x="4110" y="4078"/>
                </a:cubicBezTo>
                <a:cubicBezTo>
                  <a:pt x="4103" y="4097"/>
                  <a:pt x="3952" y="4109"/>
                  <a:pt x="3748" y="4109"/>
                </a:cubicBezTo>
                <a:lnTo>
                  <a:pt x="3398" y="4109"/>
                </a:lnTo>
                <a:lnTo>
                  <a:pt x="3159" y="3736"/>
                </a:lnTo>
                <a:cubicBezTo>
                  <a:pt x="2797" y="3172"/>
                  <a:pt x="2726" y="3042"/>
                  <a:pt x="2756" y="3002"/>
                </a:cubicBezTo>
                <a:cubicBezTo>
                  <a:pt x="2770" y="2983"/>
                  <a:pt x="2904" y="2914"/>
                  <a:pt x="3055" y="2846"/>
                </a:cubicBezTo>
                <a:cubicBezTo>
                  <a:pt x="3205" y="2778"/>
                  <a:pt x="3337" y="2710"/>
                  <a:pt x="3348" y="2692"/>
                </a:cubicBezTo>
                <a:cubicBezTo>
                  <a:pt x="3369" y="2658"/>
                  <a:pt x="3418" y="2327"/>
                  <a:pt x="3404" y="2305"/>
                </a:cubicBezTo>
                <a:close/>
                <a:moveTo>
                  <a:pt x="514" y="2434"/>
                </a:moveTo>
                <a:cubicBezTo>
                  <a:pt x="493" y="2434"/>
                  <a:pt x="422" y="2567"/>
                  <a:pt x="380" y="2687"/>
                </a:cubicBezTo>
                <a:cubicBezTo>
                  <a:pt x="372" y="2712"/>
                  <a:pt x="398" y="2765"/>
                  <a:pt x="449" y="2827"/>
                </a:cubicBezTo>
                <a:cubicBezTo>
                  <a:pt x="494" y="2882"/>
                  <a:pt x="537" y="2927"/>
                  <a:pt x="546" y="2927"/>
                </a:cubicBezTo>
                <a:cubicBezTo>
                  <a:pt x="575" y="2927"/>
                  <a:pt x="700" y="2724"/>
                  <a:pt x="700" y="2677"/>
                </a:cubicBezTo>
                <a:cubicBezTo>
                  <a:pt x="700" y="2627"/>
                  <a:pt x="552" y="2434"/>
                  <a:pt x="514" y="2434"/>
                </a:cubicBezTo>
                <a:close/>
                <a:moveTo>
                  <a:pt x="9801" y="2673"/>
                </a:moveTo>
                <a:cubicBezTo>
                  <a:pt x="9781" y="2669"/>
                  <a:pt x="9760" y="2676"/>
                  <a:pt x="9728" y="2692"/>
                </a:cubicBezTo>
                <a:cubicBezTo>
                  <a:pt x="9568" y="2773"/>
                  <a:pt x="9339" y="3183"/>
                  <a:pt x="9307" y="3445"/>
                </a:cubicBezTo>
                <a:cubicBezTo>
                  <a:pt x="9290" y="3588"/>
                  <a:pt x="9335" y="3703"/>
                  <a:pt x="9441" y="3783"/>
                </a:cubicBezTo>
                <a:cubicBezTo>
                  <a:pt x="9582" y="3891"/>
                  <a:pt x="9708" y="3855"/>
                  <a:pt x="9840" y="3668"/>
                </a:cubicBezTo>
                <a:lnTo>
                  <a:pt x="9904" y="3578"/>
                </a:lnTo>
                <a:lnTo>
                  <a:pt x="9935" y="3700"/>
                </a:lnTo>
                <a:cubicBezTo>
                  <a:pt x="9951" y="3768"/>
                  <a:pt x="9967" y="3885"/>
                  <a:pt x="9969" y="3959"/>
                </a:cubicBezTo>
                <a:lnTo>
                  <a:pt x="9972" y="4094"/>
                </a:lnTo>
                <a:lnTo>
                  <a:pt x="9525" y="4103"/>
                </a:lnTo>
                <a:cubicBezTo>
                  <a:pt x="9228" y="4109"/>
                  <a:pt x="9069" y="4100"/>
                  <a:pt x="9052" y="4076"/>
                </a:cubicBezTo>
                <a:cubicBezTo>
                  <a:pt x="9033" y="4050"/>
                  <a:pt x="9030" y="3961"/>
                  <a:pt x="9038" y="3725"/>
                </a:cubicBezTo>
                <a:cubicBezTo>
                  <a:pt x="9051" y="3372"/>
                  <a:pt x="9044" y="3362"/>
                  <a:pt x="8946" y="3601"/>
                </a:cubicBezTo>
                <a:cubicBezTo>
                  <a:pt x="8895" y="3725"/>
                  <a:pt x="8887" y="3772"/>
                  <a:pt x="8891" y="3920"/>
                </a:cubicBezTo>
                <a:lnTo>
                  <a:pt x="8897" y="4094"/>
                </a:lnTo>
                <a:lnTo>
                  <a:pt x="8774" y="4103"/>
                </a:lnTo>
                <a:cubicBezTo>
                  <a:pt x="8683" y="4110"/>
                  <a:pt x="8650" y="4101"/>
                  <a:pt x="8642" y="4066"/>
                </a:cubicBezTo>
                <a:cubicBezTo>
                  <a:pt x="8633" y="4027"/>
                  <a:pt x="8656" y="3830"/>
                  <a:pt x="8705" y="3535"/>
                </a:cubicBezTo>
                <a:cubicBezTo>
                  <a:pt x="8712" y="3491"/>
                  <a:pt x="8682" y="3524"/>
                  <a:pt x="8617" y="3631"/>
                </a:cubicBezTo>
                <a:cubicBezTo>
                  <a:pt x="8530" y="3773"/>
                  <a:pt x="8517" y="3810"/>
                  <a:pt x="8512" y="3942"/>
                </a:cubicBezTo>
                <a:lnTo>
                  <a:pt x="8506" y="4094"/>
                </a:lnTo>
                <a:lnTo>
                  <a:pt x="8340" y="4097"/>
                </a:lnTo>
                <a:cubicBezTo>
                  <a:pt x="8182" y="4101"/>
                  <a:pt x="8067" y="4052"/>
                  <a:pt x="8067" y="3982"/>
                </a:cubicBezTo>
                <a:cubicBezTo>
                  <a:pt x="8067" y="3967"/>
                  <a:pt x="8083" y="3876"/>
                  <a:pt x="8102" y="3778"/>
                </a:cubicBezTo>
                <a:cubicBezTo>
                  <a:pt x="8122" y="3680"/>
                  <a:pt x="8145" y="3548"/>
                  <a:pt x="8152" y="3485"/>
                </a:cubicBezTo>
                <a:lnTo>
                  <a:pt x="8164" y="3370"/>
                </a:lnTo>
                <a:lnTo>
                  <a:pt x="8059" y="3552"/>
                </a:lnTo>
                <a:cubicBezTo>
                  <a:pt x="7976" y="3697"/>
                  <a:pt x="7952" y="3764"/>
                  <a:pt x="7940" y="3881"/>
                </a:cubicBezTo>
                <a:cubicBezTo>
                  <a:pt x="7932" y="3961"/>
                  <a:pt x="7917" y="4046"/>
                  <a:pt x="7906" y="4068"/>
                </a:cubicBezTo>
                <a:cubicBezTo>
                  <a:pt x="7892" y="4097"/>
                  <a:pt x="7818" y="4109"/>
                  <a:pt x="7663" y="4109"/>
                </a:cubicBezTo>
                <a:cubicBezTo>
                  <a:pt x="7445" y="4109"/>
                  <a:pt x="7438" y="4108"/>
                  <a:pt x="7389" y="4020"/>
                </a:cubicBezTo>
                <a:cubicBezTo>
                  <a:pt x="7319" y="3895"/>
                  <a:pt x="7227" y="3557"/>
                  <a:pt x="7227" y="3427"/>
                </a:cubicBezTo>
                <a:cubicBezTo>
                  <a:pt x="7227" y="3329"/>
                  <a:pt x="7222" y="3321"/>
                  <a:pt x="7163" y="3321"/>
                </a:cubicBezTo>
                <a:cubicBezTo>
                  <a:pt x="7029" y="3323"/>
                  <a:pt x="6779" y="3581"/>
                  <a:pt x="6719" y="3779"/>
                </a:cubicBezTo>
                <a:cubicBezTo>
                  <a:pt x="6698" y="3848"/>
                  <a:pt x="6658" y="3950"/>
                  <a:pt x="6630" y="4007"/>
                </a:cubicBezTo>
                <a:lnTo>
                  <a:pt x="6578" y="4109"/>
                </a:lnTo>
                <a:lnTo>
                  <a:pt x="6355" y="4109"/>
                </a:lnTo>
                <a:cubicBezTo>
                  <a:pt x="6166" y="4109"/>
                  <a:pt x="6127" y="4101"/>
                  <a:pt x="6097" y="4051"/>
                </a:cubicBezTo>
                <a:cubicBezTo>
                  <a:pt x="6071" y="4008"/>
                  <a:pt x="6045" y="3822"/>
                  <a:pt x="6000" y="3383"/>
                </a:cubicBezTo>
                <a:cubicBezTo>
                  <a:pt x="5965" y="3048"/>
                  <a:pt x="5937" y="2746"/>
                  <a:pt x="5937" y="2711"/>
                </a:cubicBezTo>
                <a:cubicBezTo>
                  <a:pt x="5937" y="2673"/>
                  <a:pt x="5909" y="2725"/>
                  <a:pt x="5867" y="2843"/>
                </a:cubicBezTo>
                <a:cubicBezTo>
                  <a:pt x="5823" y="2966"/>
                  <a:pt x="5800" y="3065"/>
                  <a:pt x="5805" y="3112"/>
                </a:cubicBezTo>
                <a:cubicBezTo>
                  <a:pt x="5815" y="3202"/>
                  <a:pt x="5800" y="3226"/>
                  <a:pt x="5600" y="3433"/>
                </a:cubicBezTo>
                <a:cubicBezTo>
                  <a:pt x="5516" y="3519"/>
                  <a:pt x="5440" y="3617"/>
                  <a:pt x="5429" y="3651"/>
                </a:cubicBezTo>
                <a:cubicBezTo>
                  <a:pt x="5379" y="3808"/>
                  <a:pt x="5296" y="4258"/>
                  <a:pt x="5314" y="4276"/>
                </a:cubicBezTo>
                <a:cubicBezTo>
                  <a:pt x="5350" y="4313"/>
                  <a:pt x="5717" y="4416"/>
                  <a:pt x="5747" y="4397"/>
                </a:cubicBezTo>
                <a:cubicBezTo>
                  <a:pt x="5763" y="4386"/>
                  <a:pt x="5797" y="4314"/>
                  <a:pt x="5823" y="4235"/>
                </a:cubicBezTo>
                <a:cubicBezTo>
                  <a:pt x="5886" y="4043"/>
                  <a:pt x="5918" y="4053"/>
                  <a:pt x="5952" y="4274"/>
                </a:cubicBezTo>
                <a:cubicBezTo>
                  <a:pt x="5967" y="4373"/>
                  <a:pt x="5988" y="4473"/>
                  <a:pt x="6000" y="4496"/>
                </a:cubicBezTo>
                <a:cubicBezTo>
                  <a:pt x="6014" y="4526"/>
                  <a:pt x="6094" y="4537"/>
                  <a:pt x="6276" y="4537"/>
                </a:cubicBezTo>
                <a:lnTo>
                  <a:pt x="6533" y="4536"/>
                </a:lnTo>
                <a:lnTo>
                  <a:pt x="6577" y="4422"/>
                </a:lnTo>
                <a:cubicBezTo>
                  <a:pt x="6601" y="4359"/>
                  <a:pt x="6632" y="4308"/>
                  <a:pt x="6645" y="4308"/>
                </a:cubicBezTo>
                <a:cubicBezTo>
                  <a:pt x="6659" y="4309"/>
                  <a:pt x="6793" y="4419"/>
                  <a:pt x="6943" y="4554"/>
                </a:cubicBezTo>
                <a:cubicBezTo>
                  <a:pt x="7093" y="4688"/>
                  <a:pt x="7219" y="4799"/>
                  <a:pt x="7221" y="4799"/>
                </a:cubicBezTo>
                <a:cubicBezTo>
                  <a:pt x="7224" y="4799"/>
                  <a:pt x="7244" y="4741"/>
                  <a:pt x="7265" y="4669"/>
                </a:cubicBezTo>
                <a:lnTo>
                  <a:pt x="7306" y="4537"/>
                </a:lnTo>
                <a:lnTo>
                  <a:pt x="7562" y="4537"/>
                </a:lnTo>
                <a:cubicBezTo>
                  <a:pt x="7793" y="4537"/>
                  <a:pt x="7824" y="4530"/>
                  <a:pt x="7862" y="4471"/>
                </a:cubicBezTo>
                <a:lnTo>
                  <a:pt x="7904" y="4404"/>
                </a:lnTo>
                <a:lnTo>
                  <a:pt x="7939" y="4471"/>
                </a:lnTo>
                <a:cubicBezTo>
                  <a:pt x="7972" y="4530"/>
                  <a:pt x="7999" y="4537"/>
                  <a:pt x="8222" y="4537"/>
                </a:cubicBezTo>
                <a:cubicBezTo>
                  <a:pt x="8388" y="4537"/>
                  <a:pt x="8477" y="4524"/>
                  <a:pt x="8493" y="4497"/>
                </a:cubicBezTo>
                <a:cubicBezTo>
                  <a:pt x="8511" y="4467"/>
                  <a:pt x="8521" y="4467"/>
                  <a:pt x="8539" y="4497"/>
                </a:cubicBezTo>
                <a:cubicBezTo>
                  <a:pt x="8576" y="4559"/>
                  <a:pt x="8905" y="4551"/>
                  <a:pt x="8947" y="4487"/>
                </a:cubicBezTo>
                <a:cubicBezTo>
                  <a:pt x="8976" y="4442"/>
                  <a:pt x="8982" y="4442"/>
                  <a:pt x="9004" y="4487"/>
                </a:cubicBezTo>
                <a:cubicBezTo>
                  <a:pt x="9025" y="4530"/>
                  <a:pt x="9107" y="4537"/>
                  <a:pt x="9552" y="4537"/>
                </a:cubicBezTo>
                <a:lnTo>
                  <a:pt x="10074" y="4537"/>
                </a:lnTo>
                <a:lnTo>
                  <a:pt x="10109" y="4167"/>
                </a:lnTo>
                <a:cubicBezTo>
                  <a:pt x="10141" y="3822"/>
                  <a:pt x="10141" y="3779"/>
                  <a:pt x="10112" y="3538"/>
                </a:cubicBezTo>
                <a:cubicBezTo>
                  <a:pt x="10070" y="3192"/>
                  <a:pt x="9953" y="2801"/>
                  <a:pt x="9867" y="2718"/>
                </a:cubicBezTo>
                <a:cubicBezTo>
                  <a:pt x="9839" y="2691"/>
                  <a:pt x="9821" y="2676"/>
                  <a:pt x="9801" y="2673"/>
                </a:cubicBezTo>
                <a:close/>
                <a:moveTo>
                  <a:pt x="1075" y="3058"/>
                </a:moveTo>
                <a:cubicBezTo>
                  <a:pt x="1068" y="3058"/>
                  <a:pt x="1033" y="3151"/>
                  <a:pt x="997" y="3265"/>
                </a:cubicBezTo>
                <a:lnTo>
                  <a:pt x="932" y="3472"/>
                </a:lnTo>
                <a:lnTo>
                  <a:pt x="1014" y="3781"/>
                </a:lnTo>
                <a:cubicBezTo>
                  <a:pt x="1060" y="3951"/>
                  <a:pt x="1101" y="4151"/>
                  <a:pt x="1106" y="4225"/>
                </a:cubicBezTo>
                <a:cubicBezTo>
                  <a:pt x="1114" y="4346"/>
                  <a:pt x="1108" y="4371"/>
                  <a:pt x="1053" y="4449"/>
                </a:cubicBezTo>
                <a:cubicBezTo>
                  <a:pt x="967" y="4570"/>
                  <a:pt x="819" y="4641"/>
                  <a:pt x="612" y="4660"/>
                </a:cubicBezTo>
                <a:cubicBezTo>
                  <a:pt x="393" y="4680"/>
                  <a:pt x="299" y="4638"/>
                  <a:pt x="211" y="4486"/>
                </a:cubicBezTo>
                <a:cubicBezTo>
                  <a:pt x="146" y="4374"/>
                  <a:pt x="143" y="4358"/>
                  <a:pt x="144" y="4133"/>
                </a:cubicBezTo>
                <a:cubicBezTo>
                  <a:pt x="145" y="3952"/>
                  <a:pt x="155" y="3863"/>
                  <a:pt x="189" y="3753"/>
                </a:cubicBezTo>
                <a:cubicBezTo>
                  <a:pt x="237" y="3600"/>
                  <a:pt x="234" y="3547"/>
                  <a:pt x="180" y="3621"/>
                </a:cubicBezTo>
                <a:cubicBezTo>
                  <a:pt x="93" y="3741"/>
                  <a:pt x="-12" y="4336"/>
                  <a:pt x="1" y="4633"/>
                </a:cubicBezTo>
                <a:cubicBezTo>
                  <a:pt x="13" y="4919"/>
                  <a:pt x="101" y="5088"/>
                  <a:pt x="277" y="5165"/>
                </a:cubicBezTo>
                <a:cubicBezTo>
                  <a:pt x="401" y="5219"/>
                  <a:pt x="642" y="5174"/>
                  <a:pt x="822" y="5063"/>
                </a:cubicBezTo>
                <a:cubicBezTo>
                  <a:pt x="1055" y="4920"/>
                  <a:pt x="1136" y="4794"/>
                  <a:pt x="1201" y="4472"/>
                </a:cubicBezTo>
                <a:cubicBezTo>
                  <a:pt x="1269" y="4135"/>
                  <a:pt x="1278" y="3939"/>
                  <a:pt x="1240" y="3682"/>
                </a:cubicBezTo>
                <a:cubicBezTo>
                  <a:pt x="1207" y="3465"/>
                  <a:pt x="1100" y="3058"/>
                  <a:pt x="1075" y="3058"/>
                </a:cubicBezTo>
                <a:close/>
                <a:moveTo>
                  <a:pt x="3926" y="5048"/>
                </a:moveTo>
                <a:lnTo>
                  <a:pt x="3871" y="5137"/>
                </a:lnTo>
                <a:cubicBezTo>
                  <a:pt x="3802" y="5248"/>
                  <a:pt x="3777" y="5250"/>
                  <a:pt x="3683" y="5143"/>
                </a:cubicBezTo>
                <a:cubicBezTo>
                  <a:pt x="3611" y="5060"/>
                  <a:pt x="3608" y="5058"/>
                  <a:pt x="3569" y="5117"/>
                </a:cubicBezTo>
                <a:cubicBezTo>
                  <a:pt x="3547" y="5150"/>
                  <a:pt x="3512" y="5219"/>
                  <a:pt x="3492" y="5268"/>
                </a:cubicBezTo>
                <a:lnTo>
                  <a:pt x="3454" y="5356"/>
                </a:lnTo>
                <a:lnTo>
                  <a:pt x="3557" y="5455"/>
                </a:lnTo>
                <a:cubicBezTo>
                  <a:pt x="3614" y="5510"/>
                  <a:pt x="3667" y="5556"/>
                  <a:pt x="3674" y="5556"/>
                </a:cubicBezTo>
                <a:cubicBezTo>
                  <a:pt x="3682" y="5556"/>
                  <a:pt x="3706" y="5511"/>
                  <a:pt x="3729" y="5457"/>
                </a:cubicBezTo>
                <a:lnTo>
                  <a:pt x="3771" y="5357"/>
                </a:lnTo>
                <a:lnTo>
                  <a:pt x="3875" y="5457"/>
                </a:lnTo>
                <a:cubicBezTo>
                  <a:pt x="3931" y="5511"/>
                  <a:pt x="3987" y="5556"/>
                  <a:pt x="3998" y="5556"/>
                </a:cubicBezTo>
                <a:cubicBezTo>
                  <a:pt x="4017" y="5556"/>
                  <a:pt x="4139" y="5302"/>
                  <a:pt x="4139" y="5261"/>
                </a:cubicBezTo>
                <a:cubicBezTo>
                  <a:pt x="4139" y="5250"/>
                  <a:pt x="4091" y="5198"/>
                  <a:pt x="4033" y="5145"/>
                </a:cubicBezTo>
                <a:lnTo>
                  <a:pt x="3926" y="5048"/>
                </a:lnTo>
                <a:close/>
                <a:moveTo>
                  <a:pt x="9935" y="5795"/>
                </a:moveTo>
                <a:cubicBezTo>
                  <a:pt x="9931" y="5789"/>
                  <a:pt x="9836" y="5887"/>
                  <a:pt x="9724" y="6012"/>
                </a:cubicBezTo>
                <a:cubicBezTo>
                  <a:pt x="9549" y="6208"/>
                  <a:pt x="9454" y="6354"/>
                  <a:pt x="9454" y="6426"/>
                </a:cubicBezTo>
                <a:cubicBezTo>
                  <a:pt x="9454" y="6465"/>
                  <a:pt x="9493" y="6429"/>
                  <a:pt x="9688" y="6204"/>
                </a:cubicBezTo>
                <a:cubicBezTo>
                  <a:pt x="9861" y="6004"/>
                  <a:pt x="9961" y="5839"/>
                  <a:pt x="9935" y="5795"/>
                </a:cubicBezTo>
                <a:close/>
                <a:moveTo>
                  <a:pt x="5892" y="5798"/>
                </a:moveTo>
                <a:cubicBezTo>
                  <a:pt x="5875" y="5769"/>
                  <a:pt x="5479" y="6246"/>
                  <a:pt x="5464" y="6314"/>
                </a:cubicBezTo>
                <a:cubicBezTo>
                  <a:pt x="5456" y="6349"/>
                  <a:pt x="5454" y="6377"/>
                  <a:pt x="5459" y="6377"/>
                </a:cubicBezTo>
                <a:cubicBezTo>
                  <a:pt x="5464" y="6377"/>
                  <a:pt x="5553" y="6283"/>
                  <a:pt x="5655" y="6167"/>
                </a:cubicBezTo>
                <a:cubicBezTo>
                  <a:pt x="5830" y="5971"/>
                  <a:pt x="5916" y="5838"/>
                  <a:pt x="5892" y="5798"/>
                </a:cubicBezTo>
                <a:close/>
                <a:moveTo>
                  <a:pt x="5888" y="6147"/>
                </a:moveTo>
                <a:cubicBezTo>
                  <a:pt x="5854" y="6147"/>
                  <a:pt x="5470" y="6624"/>
                  <a:pt x="5462" y="6676"/>
                </a:cubicBezTo>
                <a:cubicBezTo>
                  <a:pt x="5455" y="6718"/>
                  <a:pt x="5460" y="6731"/>
                  <a:pt x="5475" y="6716"/>
                </a:cubicBezTo>
                <a:cubicBezTo>
                  <a:pt x="5728" y="6465"/>
                  <a:pt x="5959" y="6147"/>
                  <a:pt x="5888" y="6147"/>
                </a:cubicBezTo>
                <a:close/>
                <a:moveTo>
                  <a:pt x="19483" y="7737"/>
                </a:moveTo>
                <a:cubicBezTo>
                  <a:pt x="19451" y="7708"/>
                  <a:pt x="19047" y="8197"/>
                  <a:pt x="19008" y="8319"/>
                </a:cubicBezTo>
                <a:cubicBezTo>
                  <a:pt x="18997" y="8354"/>
                  <a:pt x="18993" y="8383"/>
                  <a:pt x="18999" y="8383"/>
                </a:cubicBezTo>
                <a:cubicBezTo>
                  <a:pt x="19021" y="8383"/>
                  <a:pt x="19410" y="7930"/>
                  <a:pt x="19441" y="7869"/>
                </a:cubicBezTo>
                <a:cubicBezTo>
                  <a:pt x="19458" y="7835"/>
                  <a:pt x="19477" y="7782"/>
                  <a:pt x="19484" y="7750"/>
                </a:cubicBezTo>
                <a:cubicBezTo>
                  <a:pt x="19485" y="7743"/>
                  <a:pt x="19485" y="7738"/>
                  <a:pt x="19483" y="7737"/>
                </a:cubicBezTo>
                <a:close/>
                <a:moveTo>
                  <a:pt x="19393" y="8218"/>
                </a:moveTo>
                <a:cubicBezTo>
                  <a:pt x="19386" y="8218"/>
                  <a:pt x="19369" y="8288"/>
                  <a:pt x="19354" y="8374"/>
                </a:cubicBezTo>
                <a:cubicBezTo>
                  <a:pt x="19324" y="8548"/>
                  <a:pt x="19287" y="8574"/>
                  <a:pt x="19249" y="8448"/>
                </a:cubicBezTo>
                <a:cubicBezTo>
                  <a:pt x="19232" y="8392"/>
                  <a:pt x="19224" y="8383"/>
                  <a:pt x="19224" y="8421"/>
                </a:cubicBezTo>
                <a:cubicBezTo>
                  <a:pt x="19224" y="8451"/>
                  <a:pt x="19201" y="8523"/>
                  <a:pt x="19173" y="8579"/>
                </a:cubicBezTo>
                <a:cubicBezTo>
                  <a:pt x="19110" y="8705"/>
                  <a:pt x="19063" y="8667"/>
                  <a:pt x="19079" y="8504"/>
                </a:cubicBezTo>
                <a:lnTo>
                  <a:pt x="19089" y="8399"/>
                </a:lnTo>
                <a:lnTo>
                  <a:pt x="19050" y="8515"/>
                </a:lnTo>
                <a:cubicBezTo>
                  <a:pt x="19011" y="8629"/>
                  <a:pt x="18997" y="8779"/>
                  <a:pt x="19021" y="8821"/>
                </a:cubicBezTo>
                <a:cubicBezTo>
                  <a:pt x="19047" y="8864"/>
                  <a:pt x="19122" y="8841"/>
                  <a:pt x="19171" y="8777"/>
                </a:cubicBezTo>
                <a:cubicBezTo>
                  <a:pt x="19198" y="8740"/>
                  <a:pt x="19242" y="8711"/>
                  <a:pt x="19268" y="8711"/>
                </a:cubicBezTo>
                <a:cubicBezTo>
                  <a:pt x="19341" y="8711"/>
                  <a:pt x="19385" y="8603"/>
                  <a:pt x="19395" y="8399"/>
                </a:cubicBezTo>
                <a:cubicBezTo>
                  <a:pt x="19400" y="8299"/>
                  <a:pt x="19399" y="8218"/>
                  <a:pt x="19393" y="8218"/>
                </a:cubicBezTo>
                <a:close/>
                <a:moveTo>
                  <a:pt x="15993" y="8415"/>
                </a:moveTo>
                <a:cubicBezTo>
                  <a:pt x="15936" y="8415"/>
                  <a:pt x="15896" y="8469"/>
                  <a:pt x="15845" y="8613"/>
                </a:cubicBezTo>
                <a:cubicBezTo>
                  <a:pt x="15787" y="8778"/>
                  <a:pt x="15793" y="8863"/>
                  <a:pt x="15866" y="8927"/>
                </a:cubicBezTo>
                <a:lnTo>
                  <a:pt x="15927" y="8980"/>
                </a:lnTo>
                <a:lnTo>
                  <a:pt x="15783" y="9224"/>
                </a:lnTo>
                <a:cubicBezTo>
                  <a:pt x="15704" y="9358"/>
                  <a:pt x="15648" y="9467"/>
                  <a:pt x="15659" y="9467"/>
                </a:cubicBezTo>
                <a:cubicBezTo>
                  <a:pt x="15697" y="9467"/>
                  <a:pt x="15853" y="9278"/>
                  <a:pt x="15939" y="9128"/>
                </a:cubicBezTo>
                <a:cubicBezTo>
                  <a:pt x="16009" y="9006"/>
                  <a:pt x="16032" y="8984"/>
                  <a:pt x="16061" y="9010"/>
                </a:cubicBezTo>
                <a:cubicBezTo>
                  <a:pt x="16112" y="9056"/>
                  <a:pt x="16137" y="8891"/>
                  <a:pt x="16087" y="8830"/>
                </a:cubicBezTo>
                <a:cubicBezTo>
                  <a:pt x="16060" y="8796"/>
                  <a:pt x="16056" y="8762"/>
                  <a:pt x="16066" y="8668"/>
                </a:cubicBezTo>
                <a:cubicBezTo>
                  <a:pt x="16083" y="8520"/>
                  <a:pt x="16053" y="8415"/>
                  <a:pt x="15993" y="8415"/>
                </a:cubicBezTo>
                <a:close/>
                <a:moveTo>
                  <a:pt x="11799" y="8655"/>
                </a:moveTo>
                <a:cubicBezTo>
                  <a:pt x="11799" y="8630"/>
                  <a:pt x="11706" y="8714"/>
                  <a:pt x="11589" y="8846"/>
                </a:cubicBezTo>
                <a:cubicBezTo>
                  <a:pt x="11344" y="9120"/>
                  <a:pt x="11358" y="9101"/>
                  <a:pt x="11340" y="9198"/>
                </a:cubicBezTo>
                <a:cubicBezTo>
                  <a:pt x="11329" y="9260"/>
                  <a:pt x="11362" y="9233"/>
                  <a:pt x="11538" y="9040"/>
                </a:cubicBezTo>
                <a:cubicBezTo>
                  <a:pt x="11752" y="8804"/>
                  <a:pt x="11799" y="8735"/>
                  <a:pt x="11799" y="8655"/>
                </a:cubicBezTo>
                <a:close/>
                <a:moveTo>
                  <a:pt x="10442" y="9065"/>
                </a:moveTo>
                <a:lnTo>
                  <a:pt x="10377" y="9192"/>
                </a:lnTo>
                <a:cubicBezTo>
                  <a:pt x="10245" y="9447"/>
                  <a:pt x="10250" y="9347"/>
                  <a:pt x="10314" y="10471"/>
                </a:cubicBezTo>
                <a:cubicBezTo>
                  <a:pt x="10346" y="11031"/>
                  <a:pt x="10372" y="11521"/>
                  <a:pt x="10372" y="11562"/>
                </a:cubicBezTo>
                <a:lnTo>
                  <a:pt x="10372" y="11636"/>
                </a:lnTo>
                <a:lnTo>
                  <a:pt x="10805" y="11645"/>
                </a:lnTo>
                <a:lnTo>
                  <a:pt x="11237" y="11653"/>
                </a:lnTo>
                <a:lnTo>
                  <a:pt x="11265" y="11833"/>
                </a:lnTo>
                <a:cubicBezTo>
                  <a:pt x="11299" y="12056"/>
                  <a:pt x="11370" y="12267"/>
                  <a:pt x="11438" y="12341"/>
                </a:cubicBezTo>
                <a:cubicBezTo>
                  <a:pt x="11465" y="12372"/>
                  <a:pt x="11525" y="12408"/>
                  <a:pt x="11570" y="12421"/>
                </a:cubicBezTo>
                <a:cubicBezTo>
                  <a:pt x="11747" y="12474"/>
                  <a:pt x="11847" y="12368"/>
                  <a:pt x="11968" y="11999"/>
                </a:cubicBezTo>
                <a:cubicBezTo>
                  <a:pt x="12094" y="11615"/>
                  <a:pt x="12064" y="11637"/>
                  <a:pt x="12476" y="11637"/>
                </a:cubicBezTo>
                <a:lnTo>
                  <a:pt x="12833" y="11637"/>
                </a:lnTo>
                <a:lnTo>
                  <a:pt x="12873" y="11504"/>
                </a:lnTo>
                <a:lnTo>
                  <a:pt x="12914" y="11373"/>
                </a:lnTo>
                <a:lnTo>
                  <a:pt x="12988" y="11504"/>
                </a:lnTo>
                <a:lnTo>
                  <a:pt x="13063" y="11637"/>
                </a:lnTo>
                <a:lnTo>
                  <a:pt x="13776" y="11637"/>
                </a:lnTo>
                <a:lnTo>
                  <a:pt x="14490" y="11637"/>
                </a:lnTo>
                <a:lnTo>
                  <a:pt x="14524" y="11265"/>
                </a:lnTo>
                <a:cubicBezTo>
                  <a:pt x="14563" y="10829"/>
                  <a:pt x="14548" y="10619"/>
                  <a:pt x="14452" y="10230"/>
                </a:cubicBezTo>
                <a:cubicBezTo>
                  <a:pt x="14339" y="9773"/>
                  <a:pt x="14223" y="9666"/>
                  <a:pt x="14045" y="9856"/>
                </a:cubicBezTo>
                <a:cubicBezTo>
                  <a:pt x="13859" y="10055"/>
                  <a:pt x="13692" y="10487"/>
                  <a:pt x="13727" y="10675"/>
                </a:cubicBezTo>
                <a:cubicBezTo>
                  <a:pt x="13755" y="10820"/>
                  <a:pt x="13891" y="10921"/>
                  <a:pt x="14041" y="10906"/>
                </a:cubicBezTo>
                <a:cubicBezTo>
                  <a:pt x="14148" y="10896"/>
                  <a:pt x="14171" y="10881"/>
                  <a:pt x="14231" y="10784"/>
                </a:cubicBezTo>
                <a:cubicBezTo>
                  <a:pt x="14314" y="10648"/>
                  <a:pt x="14344" y="10675"/>
                  <a:pt x="14378" y="10915"/>
                </a:cubicBezTo>
                <a:cubicBezTo>
                  <a:pt x="14419" y="11196"/>
                  <a:pt x="14457" y="11180"/>
                  <a:pt x="13775" y="11169"/>
                </a:cubicBezTo>
                <a:cubicBezTo>
                  <a:pt x="13034" y="11158"/>
                  <a:pt x="13077" y="11186"/>
                  <a:pt x="13097" y="10721"/>
                </a:cubicBezTo>
                <a:cubicBezTo>
                  <a:pt x="13104" y="10547"/>
                  <a:pt x="13103" y="10419"/>
                  <a:pt x="13094" y="10425"/>
                </a:cubicBezTo>
                <a:cubicBezTo>
                  <a:pt x="13084" y="10432"/>
                  <a:pt x="13045" y="10496"/>
                  <a:pt x="13007" y="10568"/>
                </a:cubicBezTo>
                <a:cubicBezTo>
                  <a:pt x="12948" y="10680"/>
                  <a:pt x="12936" y="10730"/>
                  <a:pt x="12927" y="10903"/>
                </a:cubicBezTo>
                <a:cubicBezTo>
                  <a:pt x="12921" y="11015"/>
                  <a:pt x="12911" y="11122"/>
                  <a:pt x="12904" y="11142"/>
                </a:cubicBezTo>
                <a:cubicBezTo>
                  <a:pt x="12888" y="11185"/>
                  <a:pt x="11865" y="11191"/>
                  <a:pt x="11849" y="11147"/>
                </a:cubicBezTo>
                <a:cubicBezTo>
                  <a:pt x="11843" y="11131"/>
                  <a:pt x="11864" y="11023"/>
                  <a:pt x="11896" y="10908"/>
                </a:cubicBezTo>
                <a:cubicBezTo>
                  <a:pt x="11964" y="10661"/>
                  <a:pt x="12014" y="10357"/>
                  <a:pt x="12014" y="10183"/>
                </a:cubicBezTo>
                <a:cubicBezTo>
                  <a:pt x="12014" y="10018"/>
                  <a:pt x="11975" y="10019"/>
                  <a:pt x="11821" y="10192"/>
                </a:cubicBezTo>
                <a:cubicBezTo>
                  <a:pt x="11630" y="10407"/>
                  <a:pt x="11462" y="10704"/>
                  <a:pt x="11389" y="10955"/>
                </a:cubicBezTo>
                <a:lnTo>
                  <a:pt x="11325" y="11176"/>
                </a:lnTo>
                <a:lnTo>
                  <a:pt x="11000" y="11176"/>
                </a:lnTo>
                <a:cubicBezTo>
                  <a:pt x="10630" y="11175"/>
                  <a:pt x="10587" y="11156"/>
                  <a:pt x="10565" y="10979"/>
                </a:cubicBezTo>
                <a:cubicBezTo>
                  <a:pt x="10557" y="10916"/>
                  <a:pt x="10527" y="10459"/>
                  <a:pt x="10497" y="9965"/>
                </a:cubicBezTo>
                <a:lnTo>
                  <a:pt x="10442" y="9065"/>
                </a:lnTo>
                <a:close/>
                <a:moveTo>
                  <a:pt x="13886" y="9074"/>
                </a:moveTo>
                <a:cubicBezTo>
                  <a:pt x="13868" y="9073"/>
                  <a:pt x="13821" y="9139"/>
                  <a:pt x="13781" y="9220"/>
                </a:cubicBezTo>
                <a:lnTo>
                  <a:pt x="13710" y="9367"/>
                </a:lnTo>
                <a:lnTo>
                  <a:pt x="13773" y="9458"/>
                </a:lnTo>
                <a:cubicBezTo>
                  <a:pt x="13809" y="9509"/>
                  <a:pt x="13851" y="9567"/>
                  <a:pt x="13868" y="9588"/>
                </a:cubicBezTo>
                <a:cubicBezTo>
                  <a:pt x="13905" y="9634"/>
                  <a:pt x="13937" y="9607"/>
                  <a:pt x="14023" y="9457"/>
                </a:cubicBezTo>
                <a:lnTo>
                  <a:pt x="14088" y="9344"/>
                </a:lnTo>
                <a:lnTo>
                  <a:pt x="14003" y="9209"/>
                </a:lnTo>
                <a:cubicBezTo>
                  <a:pt x="13957" y="9135"/>
                  <a:pt x="13904" y="9074"/>
                  <a:pt x="13886" y="9074"/>
                </a:cubicBezTo>
                <a:close/>
                <a:moveTo>
                  <a:pt x="18143" y="9126"/>
                </a:moveTo>
                <a:cubicBezTo>
                  <a:pt x="18136" y="9115"/>
                  <a:pt x="18126" y="9130"/>
                  <a:pt x="18106" y="9160"/>
                </a:cubicBezTo>
                <a:cubicBezTo>
                  <a:pt x="18083" y="9193"/>
                  <a:pt x="18042" y="9274"/>
                  <a:pt x="18013" y="9339"/>
                </a:cubicBezTo>
                <a:lnTo>
                  <a:pt x="17962" y="9458"/>
                </a:lnTo>
                <a:lnTo>
                  <a:pt x="18024" y="10539"/>
                </a:lnTo>
                <a:cubicBezTo>
                  <a:pt x="18059" y="11134"/>
                  <a:pt x="18088" y="11623"/>
                  <a:pt x="18089" y="11628"/>
                </a:cubicBezTo>
                <a:cubicBezTo>
                  <a:pt x="18090" y="11632"/>
                  <a:pt x="18353" y="11637"/>
                  <a:pt x="18674" y="11637"/>
                </a:cubicBezTo>
                <a:lnTo>
                  <a:pt x="19258" y="11637"/>
                </a:lnTo>
                <a:lnTo>
                  <a:pt x="19282" y="11537"/>
                </a:lnTo>
                <a:cubicBezTo>
                  <a:pt x="19318" y="11392"/>
                  <a:pt x="19334" y="11389"/>
                  <a:pt x="19407" y="11520"/>
                </a:cubicBezTo>
                <a:lnTo>
                  <a:pt x="19473" y="11638"/>
                </a:lnTo>
                <a:lnTo>
                  <a:pt x="20047" y="11629"/>
                </a:lnTo>
                <a:lnTo>
                  <a:pt x="20620" y="11620"/>
                </a:lnTo>
                <a:lnTo>
                  <a:pt x="20655" y="11341"/>
                </a:lnTo>
                <a:cubicBezTo>
                  <a:pt x="20686" y="11080"/>
                  <a:pt x="20686" y="11031"/>
                  <a:pt x="20657" y="10629"/>
                </a:cubicBezTo>
                <a:lnTo>
                  <a:pt x="20626" y="10197"/>
                </a:lnTo>
                <a:lnTo>
                  <a:pt x="20726" y="9975"/>
                </a:lnTo>
                <a:cubicBezTo>
                  <a:pt x="20781" y="9852"/>
                  <a:pt x="20824" y="9741"/>
                  <a:pt x="20821" y="9728"/>
                </a:cubicBezTo>
                <a:cubicBezTo>
                  <a:pt x="20818" y="9715"/>
                  <a:pt x="20746" y="9625"/>
                  <a:pt x="20660" y="9528"/>
                </a:cubicBezTo>
                <a:cubicBezTo>
                  <a:pt x="20574" y="9431"/>
                  <a:pt x="20494" y="9318"/>
                  <a:pt x="20482" y="9276"/>
                </a:cubicBezTo>
                <a:lnTo>
                  <a:pt x="20459" y="9200"/>
                </a:lnTo>
                <a:lnTo>
                  <a:pt x="20421" y="9309"/>
                </a:lnTo>
                <a:cubicBezTo>
                  <a:pt x="20399" y="9369"/>
                  <a:pt x="20362" y="9481"/>
                  <a:pt x="20337" y="9558"/>
                </a:cubicBezTo>
                <a:lnTo>
                  <a:pt x="20291" y="9697"/>
                </a:lnTo>
                <a:lnTo>
                  <a:pt x="20344" y="9790"/>
                </a:lnTo>
                <a:cubicBezTo>
                  <a:pt x="20389" y="9869"/>
                  <a:pt x="20406" y="9959"/>
                  <a:pt x="20456" y="10389"/>
                </a:cubicBezTo>
                <a:cubicBezTo>
                  <a:pt x="20489" y="10667"/>
                  <a:pt x="20513" y="10954"/>
                  <a:pt x="20509" y="11027"/>
                </a:cubicBezTo>
                <a:lnTo>
                  <a:pt x="20503" y="11160"/>
                </a:lnTo>
                <a:lnTo>
                  <a:pt x="20036" y="11169"/>
                </a:lnTo>
                <a:cubicBezTo>
                  <a:pt x="19462" y="11180"/>
                  <a:pt x="19494" y="11204"/>
                  <a:pt x="19511" y="10761"/>
                </a:cubicBezTo>
                <a:cubicBezTo>
                  <a:pt x="19517" y="10592"/>
                  <a:pt x="19518" y="10453"/>
                  <a:pt x="19512" y="10453"/>
                </a:cubicBezTo>
                <a:cubicBezTo>
                  <a:pt x="19505" y="10453"/>
                  <a:pt x="19465" y="10529"/>
                  <a:pt x="19421" y="10622"/>
                </a:cubicBezTo>
                <a:cubicBezTo>
                  <a:pt x="19353" y="10765"/>
                  <a:pt x="19341" y="10814"/>
                  <a:pt x="19341" y="10944"/>
                </a:cubicBezTo>
                <a:cubicBezTo>
                  <a:pt x="19341" y="11028"/>
                  <a:pt x="19330" y="11116"/>
                  <a:pt x="19317" y="11137"/>
                </a:cubicBezTo>
                <a:cubicBezTo>
                  <a:pt x="19283" y="11194"/>
                  <a:pt x="18392" y="11191"/>
                  <a:pt x="18324" y="11134"/>
                </a:cubicBezTo>
                <a:cubicBezTo>
                  <a:pt x="18268" y="11086"/>
                  <a:pt x="18271" y="11105"/>
                  <a:pt x="18209" y="10059"/>
                </a:cubicBezTo>
                <a:cubicBezTo>
                  <a:pt x="18187" y="9688"/>
                  <a:pt x="18163" y="9321"/>
                  <a:pt x="18157" y="9243"/>
                </a:cubicBezTo>
                <a:cubicBezTo>
                  <a:pt x="18151" y="9172"/>
                  <a:pt x="18149" y="9136"/>
                  <a:pt x="18143" y="9126"/>
                </a:cubicBezTo>
                <a:close/>
                <a:moveTo>
                  <a:pt x="4077" y="9234"/>
                </a:moveTo>
                <a:lnTo>
                  <a:pt x="4005" y="9323"/>
                </a:lnTo>
                <a:cubicBezTo>
                  <a:pt x="3872" y="9488"/>
                  <a:pt x="3867" y="9514"/>
                  <a:pt x="3879" y="9862"/>
                </a:cubicBezTo>
                <a:cubicBezTo>
                  <a:pt x="3889" y="10149"/>
                  <a:pt x="3886" y="10192"/>
                  <a:pt x="3837" y="10395"/>
                </a:cubicBezTo>
                <a:cubicBezTo>
                  <a:pt x="3808" y="10516"/>
                  <a:pt x="3748" y="10684"/>
                  <a:pt x="3704" y="10768"/>
                </a:cubicBezTo>
                <a:cubicBezTo>
                  <a:pt x="3630" y="10909"/>
                  <a:pt x="3622" y="10917"/>
                  <a:pt x="3599" y="10862"/>
                </a:cubicBezTo>
                <a:cubicBezTo>
                  <a:pt x="3584" y="10829"/>
                  <a:pt x="3572" y="10780"/>
                  <a:pt x="3572" y="10752"/>
                </a:cubicBezTo>
                <a:cubicBezTo>
                  <a:pt x="3572" y="10662"/>
                  <a:pt x="3464" y="10311"/>
                  <a:pt x="3382" y="10138"/>
                </a:cubicBezTo>
                <a:cubicBezTo>
                  <a:pt x="3282" y="9926"/>
                  <a:pt x="3080" y="9668"/>
                  <a:pt x="2881" y="9499"/>
                </a:cubicBezTo>
                <a:cubicBezTo>
                  <a:pt x="2770" y="9405"/>
                  <a:pt x="2720" y="9377"/>
                  <a:pt x="2703" y="9402"/>
                </a:cubicBezTo>
                <a:cubicBezTo>
                  <a:pt x="2668" y="9451"/>
                  <a:pt x="2635" y="9696"/>
                  <a:pt x="2635" y="9908"/>
                </a:cubicBezTo>
                <a:lnTo>
                  <a:pt x="2635" y="10091"/>
                </a:lnTo>
                <a:lnTo>
                  <a:pt x="2786" y="10218"/>
                </a:lnTo>
                <a:cubicBezTo>
                  <a:pt x="3039" y="10428"/>
                  <a:pt x="3062" y="10439"/>
                  <a:pt x="3092" y="10370"/>
                </a:cubicBezTo>
                <a:cubicBezTo>
                  <a:pt x="3117" y="10313"/>
                  <a:pt x="3121" y="10314"/>
                  <a:pt x="3187" y="10382"/>
                </a:cubicBezTo>
                <a:cubicBezTo>
                  <a:pt x="3326" y="10527"/>
                  <a:pt x="3485" y="10901"/>
                  <a:pt x="3471" y="11053"/>
                </a:cubicBezTo>
                <a:cubicBezTo>
                  <a:pt x="3462" y="11162"/>
                  <a:pt x="3236" y="11346"/>
                  <a:pt x="2831" y="11574"/>
                </a:cubicBezTo>
                <a:cubicBezTo>
                  <a:pt x="2632" y="11686"/>
                  <a:pt x="2461" y="11790"/>
                  <a:pt x="2450" y="11806"/>
                </a:cubicBezTo>
                <a:cubicBezTo>
                  <a:pt x="2421" y="11851"/>
                  <a:pt x="2880" y="11837"/>
                  <a:pt x="3074" y="11787"/>
                </a:cubicBezTo>
                <a:cubicBezTo>
                  <a:pt x="3298" y="11730"/>
                  <a:pt x="3403" y="11682"/>
                  <a:pt x="3514" y="11587"/>
                </a:cubicBezTo>
                <a:cubicBezTo>
                  <a:pt x="3640" y="11479"/>
                  <a:pt x="3705" y="11349"/>
                  <a:pt x="3806" y="11003"/>
                </a:cubicBezTo>
                <a:cubicBezTo>
                  <a:pt x="3855" y="10837"/>
                  <a:pt x="3904" y="10700"/>
                  <a:pt x="3915" y="10700"/>
                </a:cubicBezTo>
                <a:cubicBezTo>
                  <a:pt x="3956" y="10700"/>
                  <a:pt x="4000" y="11027"/>
                  <a:pt x="4001" y="11333"/>
                </a:cubicBezTo>
                <a:lnTo>
                  <a:pt x="4003" y="11637"/>
                </a:lnTo>
                <a:lnTo>
                  <a:pt x="4713" y="11637"/>
                </a:lnTo>
                <a:lnTo>
                  <a:pt x="5424" y="11637"/>
                </a:lnTo>
                <a:lnTo>
                  <a:pt x="5458" y="11339"/>
                </a:lnTo>
                <a:cubicBezTo>
                  <a:pt x="5479" y="11157"/>
                  <a:pt x="5488" y="10979"/>
                  <a:pt x="5481" y="10879"/>
                </a:cubicBezTo>
                <a:cubicBezTo>
                  <a:pt x="5469" y="10697"/>
                  <a:pt x="5338" y="10247"/>
                  <a:pt x="5304" y="10265"/>
                </a:cubicBezTo>
                <a:cubicBezTo>
                  <a:pt x="5292" y="10271"/>
                  <a:pt x="5257" y="10358"/>
                  <a:pt x="5225" y="10458"/>
                </a:cubicBezTo>
                <a:lnTo>
                  <a:pt x="5168" y="10639"/>
                </a:lnTo>
                <a:lnTo>
                  <a:pt x="5227" y="10785"/>
                </a:lnTo>
                <a:cubicBezTo>
                  <a:pt x="5291" y="10942"/>
                  <a:pt x="5335" y="11126"/>
                  <a:pt x="5316" y="11157"/>
                </a:cubicBezTo>
                <a:cubicBezTo>
                  <a:pt x="5310" y="11168"/>
                  <a:pt x="5065" y="11176"/>
                  <a:pt x="4771" y="11176"/>
                </a:cubicBezTo>
                <a:cubicBezTo>
                  <a:pt x="4361" y="11176"/>
                  <a:pt x="4234" y="11167"/>
                  <a:pt x="4227" y="11135"/>
                </a:cubicBezTo>
                <a:cubicBezTo>
                  <a:pt x="4222" y="11112"/>
                  <a:pt x="4191" y="10731"/>
                  <a:pt x="4159" y="10288"/>
                </a:cubicBezTo>
                <a:cubicBezTo>
                  <a:pt x="4127" y="9846"/>
                  <a:pt x="4095" y="9428"/>
                  <a:pt x="4089" y="9359"/>
                </a:cubicBezTo>
                <a:lnTo>
                  <a:pt x="4077" y="9234"/>
                </a:lnTo>
                <a:close/>
                <a:moveTo>
                  <a:pt x="4980" y="9264"/>
                </a:moveTo>
                <a:lnTo>
                  <a:pt x="4902" y="9368"/>
                </a:lnTo>
                <a:cubicBezTo>
                  <a:pt x="4859" y="9425"/>
                  <a:pt x="4823" y="9483"/>
                  <a:pt x="4824" y="9495"/>
                </a:cubicBezTo>
                <a:cubicBezTo>
                  <a:pt x="4824" y="9507"/>
                  <a:pt x="4857" y="9556"/>
                  <a:pt x="4897" y="9604"/>
                </a:cubicBezTo>
                <a:cubicBezTo>
                  <a:pt x="4937" y="9653"/>
                  <a:pt x="4979" y="9693"/>
                  <a:pt x="4989" y="9694"/>
                </a:cubicBezTo>
                <a:cubicBezTo>
                  <a:pt x="5000" y="9695"/>
                  <a:pt x="5042" y="9648"/>
                  <a:pt x="5082" y="9590"/>
                </a:cubicBezTo>
                <a:lnTo>
                  <a:pt x="5155" y="9484"/>
                </a:lnTo>
                <a:lnTo>
                  <a:pt x="5067" y="9373"/>
                </a:lnTo>
                <a:lnTo>
                  <a:pt x="4980" y="9264"/>
                </a:lnTo>
                <a:close/>
                <a:moveTo>
                  <a:pt x="1697" y="9265"/>
                </a:moveTo>
                <a:lnTo>
                  <a:pt x="1619" y="9369"/>
                </a:lnTo>
                <a:cubicBezTo>
                  <a:pt x="1576" y="9426"/>
                  <a:pt x="1541" y="9483"/>
                  <a:pt x="1541" y="9495"/>
                </a:cubicBezTo>
                <a:cubicBezTo>
                  <a:pt x="1542" y="9507"/>
                  <a:pt x="1575" y="9556"/>
                  <a:pt x="1615" y="9604"/>
                </a:cubicBezTo>
                <a:cubicBezTo>
                  <a:pt x="1655" y="9653"/>
                  <a:pt x="1694" y="9694"/>
                  <a:pt x="1703" y="9695"/>
                </a:cubicBezTo>
                <a:cubicBezTo>
                  <a:pt x="1725" y="9698"/>
                  <a:pt x="1853" y="9532"/>
                  <a:pt x="1853" y="9499"/>
                </a:cubicBezTo>
                <a:cubicBezTo>
                  <a:pt x="1853" y="9485"/>
                  <a:pt x="1818" y="9426"/>
                  <a:pt x="1775" y="9369"/>
                </a:cubicBezTo>
                <a:lnTo>
                  <a:pt x="1697" y="9265"/>
                </a:lnTo>
                <a:close/>
                <a:moveTo>
                  <a:pt x="158" y="9271"/>
                </a:moveTo>
                <a:cubicBezTo>
                  <a:pt x="148" y="9271"/>
                  <a:pt x="112" y="9329"/>
                  <a:pt x="78" y="9400"/>
                </a:cubicBezTo>
                <a:lnTo>
                  <a:pt x="17" y="9529"/>
                </a:lnTo>
                <a:lnTo>
                  <a:pt x="99" y="9613"/>
                </a:lnTo>
                <a:cubicBezTo>
                  <a:pt x="202" y="9717"/>
                  <a:pt x="213" y="9717"/>
                  <a:pt x="270" y="9615"/>
                </a:cubicBezTo>
                <a:lnTo>
                  <a:pt x="316" y="9534"/>
                </a:lnTo>
                <a:lnTo>
                  <a:pt x="400" y="9615"/>
                </a:lnTo>
                <a:cubicBezTo>
                  <a:pt x="445" y="9660"/>
                  <a:pt x="494" y="9697"/>
                  <a:pt x="509" y="9697"/>
                </a:cubicBezTo>
                <a:cubicBezTo>
                  <a:pt x="549" y="9697"/>
                  <a:pt x="672" y="9472"/>
                  <a:pt x="650" y="9439"/>
                </a:cubicBezTo>
                <a:cubicBezTo>
                  <a:pt x="640" y="9423"/>
                  <a:pt x="595" y="9377"/>
                  <a:pt x="550" y="9336"/>
                </a:cubicBezTo>
                <a:cubicBezTo>
                  <a:pt x="461" y="9254"/>
                  <a:pt x="472" y="9250"/>
                  <a:pt x="338" y="9416"/>
                </a:cubicBezTo>
                <a:cubicBezTo>
                  <a:pt x="321" y="9438"/>
                  <a:pt x="292" y="9418"/>
                  <a:pt x="244" y="9358"/>
                </a:cubicBezTo>
                <a:cubicBezTo>
                  <a:pt x="207" y="9309"/>
                  <a:pt x="167" y="9271"/>
                  <a:pt x="158" y="9271"/>
                </a:cubicBezTo>
                <a:close/>
                <a:moveTo>
                  <a:pt x="21405" y="9279"/>
                </a:moveTo>
                <a:cubicBezTo>
                  <a:pt x="21402" y="9275"/>
                  <a:pt x="21358" y="9387"/>
                  <a:pt x="21307" y="9528"/>
                </a:cubicBezTo>
                <a:lnTo>
                  <a:pt x="21216" y="9784"/>
                </a:lnTo>
                <a:lnTo>
                  <a:pt x="21279" y="10677"/>
                </a:lnTo>
                <a:cubicBezTo>
                  <a:pt x="21313" y="11169"/>
                  <a:pt x="21348" y="11570"/>
                  <a:pt x="21355" y="11570"/>
                </a:cubicBezTo>
                <a:cubicBezTo>
                  <a:pt x="21389" y="11570"/>
                  <a:pt x="21457" y="11178"/>
                  <a:pt x="21466" y="10929"/>
                </a:cubicBezTo>
                <a:cubicBezTo>
                  <a:pt x="21473" y="10714"/>
                  <a:pt x="21421" y="9307"/>
                  <a:pt x="21405" y="9279"/>
                </a:cubicBezTo>
                <a:close/>
                <a:moveTo>
                  <a:pt x="17470" y="9372"/>
                </a:moveTo>
                <a:lnTo>
                  <a:pt x="17392" y="9485"/>
                </a:lnTo>
                <a:lnTo>
                  <a:pt x="17314" y="9598"/>
                </a:lnTo>
                <a:lnTo>
                  <a:pt x="17233" y="9499"/>
                </a:lnTo>
                <a:cubicBezTo>
                  <a:pt x="17189" y="9446"/>
                  <a:pt x="17145" y="9402"/>
                  <a:pt x="17135" y="9402"/>
                </a:cubicBezTo>
                <a:cubicBezTo>
                  <a:pt x="17114" y="9402"/>
                  <a:pt x="16996" y="9622"/>
                  <a:pt x="16996" y="9661"/>
                </a:cubicBezTo>
                <a:cubicBezTo>
                  <a:pt x="16996" y="9675"/>
                  <a:pt x="17042" y="9725"/>
                  <a:pt x="17098" y="9771"/>
                </a:cubicBezTo>
                <a:lnTo>
                  <a:pt x="17200" y="9855"/>
                </a:lnTo>
                <a:lnTo>
                  <a:pt x="17256" y="9777"/>
                </a:lnTo>
                <a:cubicBezTo>
                  <a:pt x="17325" y="9679"/>
                  <a:pt x="17327" y="9679"/>
                  <a:pt x="17447" y="9781"/>
                </a:cubicBezTo>
                <a:cubicBezTo>
                  <a:pt x="17501" y="9827"/>
                  <a:pt x="17552" y="9856"/>
                  <a:pt x="17562" y="9846"/>
                </a:cubicBezTo>
                <a:cubicBezTo>
                  <a:pt x="17571" y="9836"/>
                  <a:pt x="17607" y="9770"/>
                  <a:pt x="17641" y="9698"/>
                </a:cubicBezTo>
                <a:lnTo>
                  <a:pt x="17702" y="9569"/>
                </a:lnTo>
                <a:lnTo>
                  <a:pt x="17585" y="9471"/>
                </a:lnTo>
                <a:lnTo>
                  <a:pt x="17470" y="9372"/>
                </a:lnTo>
                <a:close/>
                <a:moveTo>
                  <a:pt x="19278" y="9467"/>
                </a:moveTo>
                <a:cubicBezTo>
                  <a:pt x="19268" y="9467"/>
                  <a:pt x="19221" y="9531"/>
                  <a:pt x="19173" y="9608"/>
                </a:cubicBezTo>
                <a:cubicBezTo>
                  <a:pt x="19070" y="9770"/>
                  <a:pt x="19072" y="9810"/>
                  <a:pt x="19189" y="9937"/>
                </a:cubicBezTo>
                <a:cubicBezTo>
                  <a:pt x="19234" y="9986"/>
                  <a:pt x="19278" y="10027"/>
                  <a:pt x="19288" y="10027"/>
                </a:cubicBezTo>
                <a:cubicBezTo>
                  <a:pt x="19319" y="10027"/>
                  <a:pt x="19477" y="9818"/>
                  <a:pt x="19477" y="9777"/>
                </a:cubicBezTo>
                <a:cubicBezTo>
                  <a:pt x="19477" y="9732"/>
                  <a:pt x="19307" y="9467"/>
                  <a:pt x="19278" y="9467"/>
                </a:cubicBezTo>
                <a:close/>
                <a:moveTo>
                  <a:pt x="6731" y="9599"/>
                </a:moveTo>
                <a:cubicBezTo>
                  <a:pt x="6700" y="9599"/>
                  <a:pt x="6558" y="9858"/>
                  <a:pt x="6567" y="9898"/>
                </a:cubicBezTo>
                <a:cubicBezTo>
                  <a:pt x="6569" y="9911"/>
                  <a:pt x="6611" y="9974"/>
                  <a:pt x="6659" y="10038"/>
                </a:cubicBezTo>
                <a:lnTo>
                  <a:pt x="6745" y="10153"/>
                </a:lnTo>
                <a:lnTo>
                  <a:pt x="6831" y="10049"/>
                </a:lnTo>
                <a:cubicBezTo>
                  <a:pt x="6878" y="9992"/>
                  <a:pt x="6922" y="9932"/>
                  <a:pt x="6929" y="9915"/>
                </a:cubicBezTo>
                <a:cubicBezTo>
                  <a:pt x="6943" y="9876"/>
                  <a:pt x="6769" y="9599"/>
                  <a:pt x="6731" y="9599"/>
                </a:cubicBezTo>
                <a:close/>
                <a:moveTo>
                  <a:pt x="1878" y="9664"/>
                </a:moveTo>
                <a:cubicBezTo>
                  <a:pt x="1870" y="9664"/>
                  <a:pt x="1835" y="9713"/>
                  <a:pt x="1799" y="9771"/>
                </a:cubicBezTo>
                <a:lnTo>
                  <a:pt x="1734" y="9877"/>
                </a:lnTo>
                <a:lnTo>
                  <a:pt x="1633" y="9788"/>
                </a:lnTo>
                <a:cubicBezTo>
                  <a:pt x="1576" y="9738"/>
                  <a:pt x="1520" y="9697"/>
                  <a:pt x="1508" y="9697"/>
                </a:cubicBezTo>
                <a:cubicBezTo>
                  <a:pt x="1489" y="9697"/>
                  <a:pt x="1384" y="9901"/>
                  <a:pt x="1384" y="9939"/>
                </a:cubicBezTo>
                <a:cubicBezTo>
                  <a:pt x="1384" y="9948"/>
                  <a:pt x="1430" y="10000"/>
                  <a:pt x="1487" y="10055"/>
                </a:cubicBezTo>
                <a:cubicBezTo>
                  <a:pt x="1543" y="10111"/>
                  <a:pt x="1594" y="10157"/>
                  <a:pt x="1599" y="10157"/>
                </a:cubicBezTo>
                <a:cubicBezTo>
                  <a:pt x="1604" y="10157"/>
                  <a:pt x="1636" y="10103"/>
                  <a:pt x="1669" y="10036"/>
                </a:cubicBezTo>
                <a:lnTo>
                  <a:pt x="1730" y="9915"/>
                </a:lnTo>
                <a:lnTo>
                  <a:pt x="1828" y="10020"/>
                </a:lnTo>
                <a:cubicBezTo>
                  <a:pt x="1881" y="10078"/>
                  <a:pt x="1935" y="10125"/>
                  <a:pt x="1947" y="10125"/>
                </a:cubicBezTo>
                <a:cubicBezTo>
                  <a:pt x="1970" y="10125"/>
                  <a:pt x="2068" y="9924"/>
                  <a:pt x="2068" y="9875"/>
                </a:cubicBezTo>
                <a:cubicBezTo>
                  <a:pt x="2068" y="9846"/>
                  <a:pt x="1904" y="9664"/>
                  <a:pt x="1878" y="9664"/>
                </a:cubicBezTo>
                <a:close/>
                <a:moveTo>
                  <a:pt x="5160" y="9664"/>
                </a:moveTo>
                <a:cubicBezTo>
                  <a:pt x="5153" y="9664"/>
                  <a:pt x="5118" y="9713"/>
                  <a:pt x="5082" y="9771"/>
                </a:cubicBezTo>
                <a:lnTo>
                  <a:pt x="5017" y="9877"/>
                </a:lnTo>
                <a:lnTo>
                  <a:pt x="4915" y="9788"/>
                </a:lnTo>
                <a:cubicBezTo>
                  <a:pt x="4859" y="9738"/>
                  <a:pt x="4803" y="9697"/>
                  <a:pt x="4791" y="9697"/>
                </a:cubicBezTo>
                <a:cubicBezTo>
                  <a:pt x="4771" y="9697"/>
                  <a:pt x="4667" y="9901"/>
                  <a:pt x="4667" y="9939"/>
                </a:cubicBezTo>
                <a:cubicBezTo>
                  <a:pt x="4667" y="9948"/>
                  <a:pt x="4713" y="10000"/>
                  <a:pt x="4769" y="10055"/>
                </a:cubicBezTo>
                <a:cubicBezTo>
                  <a:pt x="4826" y="10111"/>
                  <a:pt x="4878" y="10157"/>
                  <a:pt x="4885" y="10157"/>
                </a:cubicBezTo>
                <a:cubicBezTo>
                  <a:pt x="4892" y="10157"/>
                  <a:pt x="4923" y="10103"/>
                  <a:pt x="4955" y="10036"/>
                </a:cubicBezTo>
                <a:lnTo>
                  <a:pt x="5013" y="9915"/>
                </a:lnTo>
                <a:lnTo>
                  <a:pt x="5110" y="10020"/>
                </a:lnTo>
                <a:cubicBezTo>
                  <a:pt x="5164" y="10078"/>
                  <a:pt x="5217" y="10125"/>
                  <a:pt x="5229" y="10125"/>
                </a:cubicBezTo>
                <a:cubicBezTo>
                  <a:pt x="5253" y="10125"/>
                  <a:pt x="5351" y="9924"/>
                  <a:pt x="5351" y="9875"/>
                </a:cubicBezTo>
                <a:cubicBezTo>
                  <a:pt x="5351" y="9846"/>
                  <a:pt x="5186" y="9664"/>
                  <a:pt x="5160" y="9664"/>
                </a:cubicBezTo>
                <a:close/>
                <a:moveTo>
                  <a:pt x="722" y="9796"/>
                </a:moveTo>
                <a:cubicBezTo>
                  <a:pt x="695" y="9796"/>
                  <a:pt x="584" y="10154"/>
                  <a:pt x="595" y="10204"/>
                </a:cubicBezTo>
                <a:cubicBezTo>
                  <a:pt x="612" y="10279"/>
                  <a:pt x="575" y="10340"/>
                  <a:pt x="433" y="10474"/>
                </a:cubicBezTo>
                <a:cubicBezTo>
                  <a:pt x="251" y="10645"/>
                  <a:pt x="210" y="10730"/>
                  <a:pt x="147" y="11059"/>
                </a:cubicBezTo>
                <a:cubicBezTo>
                  <a:pt x="116" y="11217"/>
                  <a:pt x="94" y="11350"/>
                  <a:pt x="98" y="11356"/>
                </a:cubicBezTo>
                <a:cubicBezTo>
                  <a:pt x="102" y="11362"/>
                  <a:pt x="201" y="11399"/>
                  <a:pt x="319" y="11439"/>
                </a:cubicBezTo>
                <a:lnTo>
                  <a:pt x="533" y="11512"/>
                </a:lnTo>
                <a:lnTo>
                  <a:pt x="572" y="11431"/>
                </a:lnTo>
                <a:cubicBezTo>
                  <a:pt x="594" y="11387"/>
                  <a:pt x="629" y="11300"/>
                  <a:pt x="648" y="11239"/>
                </a:cubicBezTo>
                <a:cubicBezTo>
                  <a:pt x="682" y="11136"/>
                  <a:pt x="686" y="11133"/>
                  <a:pt x="710" y="11187"/>
                </a:cubicBezTo>
                <a:cubicBezTo>
                  <a:pt x="724" y="11219"/>
                  <a:pt x="741" y="11300"/>
                  <a:pt x="748" y="11367"/>
                </a:cubicBezTo>
                <a:cubicBezTo>
                  <a:pt x="756" y="11434"/>
                  <a:pt x="775" y="11522"/>
                  <a:pt x="790" y="11563"/>
                </a:cubicBezTo>
                <a:lnTo>
                  <a:pt x="819" y="11637"/>
                </a:lnTo>
                <a:lnTo>
                  <a:pt x="1480" y="11637"/>
                </a:lnTo>
                <a:lnTo>
                  <a:pt x="2142" y="11637"/>
                </a:lnTo>
                <a:lnTo>
                  <a:pt x="2176" y="11339"/>
                </a:lnTo>
                <a:cubicBezTo>
                  <a:pt x="2197" y="11155"/>
                  <a:pt x="2205" y="10986"/>
                  <a:pt x="2197" y="10891"/>
                </a:cubicBezTo>
                <a:cubicBezTo>
                  <a:pt x="2179" y="10658"/>
                  <a:pt x="2060" y="10256"/>
                  <a:pt x="2010" y="10256"/>
                </a:cubicBezTo>
                <a:cubicBezTo>
                  <a:pt x="2003" y="10256"/>
                  <a:pt x="1972" y="10344"/>
                  <a:pt x="1941" y="10452"/>
                </a:cubicBezTo>
                <a:lnTo>
                  <a:pt x="1886" y="10648"/>
                </a:lnTo>
                <a:lnTo>
                  <a:pt x="1937" y="10773"/>
                </a:lnTo>
                <a:cubicBezTo>
                  <a:pt x="2007" y="10946"/>
                  <a:pt x="2036" y="11065"/>
                  <a:pt x="2023" y="11125"/>
                </a:cubicBezTo>
                <a:cubicBezTo>
                  <a:pt x="2012" y="11170"/>
                  <a:pt x="1941" y="11176"/>
                  <a:pt x="1456" y="11176"/>
                </a:cubicBezTo>
                <a:cubicBezTo>
                  <a:pt x="1035" y="11176"/>
                  <a:pt x="896" y="11166"/>
                  <a:pt x="881" y="11135"/>
                </a:cubicBezTo>
                <a:cubicBezTo>
                  <a:pt x="863" y="11096"/>
                  <a:pt x="777" y="10345"/>
                  <a:pt x="748" y="9969"/>
                </a:cubicBezTo>
                <a:cubicBezTo>
                  <a:pt x="740" y="9874"/>
                  <a:pt x="729" y="9796"/>
                  <a:pt x="722" y="9796"/>
                </a:cubicBezTo>
                <a:close/>
                <a:moveTo>
                  <a:pt x="17482" y="10159"/>
                </a:moveTo>
                <a:cubicBezTo>
                  <a:pt x="17474" y="10160"/>
                  <a:pt x="17465" y="10180"/>
                  <a:pt x="17448" y="10218"/>
                </a:cubicBezTo>
                <a:cubicBezTo>
                  <a:pt x="17429" y="10260"/>
                  <a:pt x="17393" y="10358"/>
                  <a:pt x="17368" y="10435"/>
                </a:cubicBezTo>
                <a:lnTo>
                  <a:pt x="17322" y="10576"/>
                </a:lnTo>
                <a:lnTo>
                  <a:pt x="17375" y="10693"/>
                </a:lnTo>
                <a:cubicBezTo>
                  <a:pt x="17434" y="10823"/>
                  <a:pt x="17509" y="11124"/>
                  <a:pt x="17490" y="11156"/>
                </a:cubicBezTo>
                <a:cubicBezTo>
                  <a:pt x="17484" y="11167"/>
                  <a:pt x="17182" y="11176"/>
                  <a:pt x="16820" y="11176"/>
                </a:cubicBezTo>
                <a:lnTo>
                  <a:pt x="16163" y="11176"/>
                </a:lnTo>
                <a:lnTo>
                  <a:pt x="16116" y="11093"/>
                </a:lnTo>
                <a:cubicBezTo>
                  <a:pt x="16079" y="11027"/>
                  <a:pt x="16074" y="10997"/>
                  <a:pt x="16090" y="10953"/>
                </a:cubicBezTo>
                <a:cubicBezTo>
                  <a:pt x="16102" y="10922"/>
                  <a:pt x="16131" y="10892"/>
                  <a:pt x="16155" y="10886"/>
                </a:cubicBezTo>
                <a:cubicBezTo>
                  <a:pt x="16187" y="10878"/>
                  <a:pt x="16214" y="10821"/>
                  <a:pt x="16254" y="10672"/>
                </a:cubicBezTo>
                <a:lnTo>
                  <a:pt x="16308" y="10470"/>
                </a:lnTo>
                <a:lnTo>
                  <a:pt x="16061" y="10449"/>
                </a:lnTo>
                <a:cubicBezTo>
                  <a:pt x="15925" y="10437"/>
                  <a:pt x="15739" y="10404"/>
                  <a:pt x="15648" y="10375"/>
                </a:cubicBezTo>
                <a:cubicBezTo>
                  <a:pt x="15423" y="10304"/>
                  <a:pt x="15370" y="10307"/>
                  <a:pt x="15320" y="10396"/>
                </a:cubicBezTo>
                <a:cubicBezTo>
                  <a:pt x="15274" y="10479"/>
                  <a:pt x="15170" y="10843"/>
                  <a:pt x="15185" y="10869"/>
                </a:cubicBezTo>
                <a:cubicBezTo>
                  <a:pt x="15191" y="10878"/>
                  <a:pt x="15224" y="10859"/>
                  <a:pt x="15260" y="10827"/>
                </a:cubicBezTo>
                <a:cubicBezTo>
                  <a:pt x="15324" y="10770"/>
                  <a:pt x="15543" y="10751"/>
                  <a:pt x="15588" y="10798"/>
                </a:cubicBezTo>
                <a:cubicBezTo>
                  <a:pt x="15599" y="10809"/>
                  <a:pt x="15556" y="10924"/>
                  <a:pt x="15493" y="11054"/>
                </a:cubicBezTo>
                <a:cubicBezTo>
                  <a:pt x="15306" y="11442"/>
                  <a:pt x="15235" y="11733"/>
                  <a:pt x="15235" y="12120"/>
                </a:cubicBezTo>
                <a:cubicBezTo>
                  <a:pt x="15235" y="12525"/>
                  <a:pt x="15347" y="12769"/>
                  <a:pt x="15595" y="12906"/>
                </a:cubicBezTo>
                <a:cubicBezTo>
                  <a:pt x="15652" y="12937"/>
                  <a:pt x="15745" y="12947"/>
                  <a:pt x="15892" y="12939"/>
                </a:cubicBezTo>
                <a:cubicBezTo>
                  <a:pt x="16127" y="12925"/>
                  <a:pt x="16251" y="12867"/>
                  <a:pt x="16357" y="12718"/>
                </a:cubicBezTo>
                <a:lnTo>
                  <a:pt x="16419" y="12631"/>
                </a:lnTo>
                <a:lnTo>
                  <a:pt x="16204" y="12608"/>
                </a:lnTo>
                <a:cubicBezTo>
                  <a:pt x="15800" y="12564"/>
                  <a:pt x="15585" y="12450"/>
                  <a:pt x="15454" y="12211"/>
                </a:cubicBezTo>
                <a:cubicBezTo>
                  <a:pt x="15371" y="12060"/>
                  <a:pt x="15342" y="11906"/>
                  <a:pt x="15363" y="11724"/>
                </a:cubicBezTo>
                <a:cubicBezTo>
                  <a:pt x="15397" y="11418"/>
                  <a:pt x="15629" y="11055"/>
                  <a:pt x="15839" y="10980"/>
                </a:cubicBezTo>
                <a:cubicBezTo>
                  <a:pt x="15978" y="10931"/>
                  <a:pt x="16006" y="10947"/>
                  <a:pt x="15979" y="11064"/>
                </a:cubicBezTo>
                <a:cubicBezTo>
                  <a:pt x="15948" y="11204"/>
                  <a:pt x="15957" y="11390"/>
                  <a:pt x="16000" y="11483"/>
                </a:cubicBezTo>
                <a:cubicBezTo>
                  <a:pt x="16069" y="11629"/>
                  <a:pt x="16135" y="11641"/>
                  <a:pt x="16888" y="11630"/>
                </a:cubicBezTo>
                <a:lnTo>
                  <a:pt x="17591" y="11620"/>
                </a:lnTo>
                <a:lnTo>
                  <a:pt x="17628" y="11407"/>
                </a:lnTo>
                <a:cubicBezTo>
                  <a:pt x="17647" y="11289"/>
                  <a:pt x="17664" y="11081"/>
                  <a:pt x="17665" y="10944"/>
                </a:cubicBezTo>
                <a:cubicBezTo>
                  <a:pt x="17667" y="10728"/>
                  <a:pt x="17659" y="10668"/>
                  <a:pt x="17606" y="10484"/>
                </a:cubicBezTo>
                <a:cubicBezTo>
                  <a:pt x="17573" y="10368"/>
                  <a:pt x="17531" y="10243"/>
                  <a:pt x="17514" y="10207"/>
                </a:cubicBezTo>
                <a:cubicBezTo>
                  <a:pt x="17498" y="10174"/>
                  <a:pt x="17491" y="10158"/>
                  <a:pt x="17482" y="10159"/>
                </a:cubicBezTo>
                <a:close/>
                <a:moveTo>
                  <a:pt x="9213" y="10183"/>
                </a:moveTo>
                <a:cubicBezTo>
                  <a:pt x="9176" y="10185"/>
                  <a:pt x="9124" y="10222"/>
                  <a:pt x="9037" y="10280"/>
                </a:cubicBezTo>
                <a:cubicBezTo>
                  <a:pt x="8835" y="10412"/>
                  <a:pt x="8698" y="10681"/>
                  <a:pt x="8608" y="11118"/>
                </a:cubicBezTo>
                <a:cubicBezTo>
                  <a:pt x="8597" y="11171"/>
                  <a:pt x="8555" y="11176"/>
                  <a:pt x="8123" y="11176"/>
                </a:cubicBezTo>
                <a:lnTo>
                  <a:pt x="7650" y="11176"/>
                </a:lnTo>
                <a:lnTo>
                  <a:pt x="7586" y="11094"/>
                </a:lnTo>
                <a:cubicBezTo>
                  <a:pt x="7551" y="11049"/>
                  <a:pt x="7481" y="10902"/>
                  <a:pt x="7431" y="10766"/>
                </a:cubicBezTo>
                <a:cubicBezTo>
                  <a:pt x="7381" y="10630"/>
                  <a:pt x="7336" y="10519"/>
                  <a:pt x="7332" y="10519"/>
                </a:cubicBezTo>
                <a:cubicBezTo>
                  <a:pt x="7328" y="10519"/>
                  <a:pt x="7284" y="10621"/>
                  <a:pt x="7235" y="10745"/>
                </a:cubicBezTo>
                <a:lnTo>
                  <a:pt x="7146" y="10970"/>
                </a:lnTo>
                <a:lnTo>
                  <a:pt x="7214" y="11186"/>
                </a:lnTo>
                <a:cubicBezTo>
                  <a:pt x="7302" y="11465"/>
                  <a:pt x="7359" y="11877"/>
                  <a:pt x="7321" y="11955"/>
                </a:cubicBezTo>
                <a:cubicBezTo>
                  <a:pt x="7263" y="12075"/>
                  <a:pt x="6953" y="12228"/>
                  <a:pt x="6771" y="12228"/>
                </a:cubicBezTo>
                <a:cubicBezTo>
                  <a:pt x="6577" y="12228"/>
                  <a:pt x="6387" y="12050"/>
                  <a:pt x="6324" y="11811"/>
                </a:cubicBezTo>
                <a:cubicBezTo>
                  <a:pt x="6276" y="11627"/>
                  <a:pt x="6284" y="11468"/>
                  <a:pt x="6358" y="11174"/>
                </a:cubicBezTo>
                <a:cubicBezTo>
                  <a:pt x="6385" y="11063"/>
                  <a:pt x="6403" y="10964"/>
                  <a:pt x="6398" y="10955"/>
                </a:cubicBezTo>
                <a:cubicBezTo>
                  <a:pt x="6322" y="10828"/>
                  <a:pt x="6152" y="11578"/>
                  <a:pt x="6152" y="12035"/>
                </a:cubicBezTo>
                <a:cubicBezTo>
                  <a:pt x="6152" y="12421"/>
                  <a:pt x="6262" y="12644"/>
                  <a:pt x="6488" y="12719"/>
                </a:cubicBezTo>
                <a:cubicBezTo>
                  <a:pt x="6734" y="12800"/>
                  <a:pt x="7108" y="12682"/>
                  <a:pt x="7280" y="12468"/>
                </a:cubicBezTo>
                <a:cubicBezTo>
                  <a:pt x="7355" y="12374"/>
                  <a:pt x="7390" y="12268"/>
                  <a:pt x="7461" y="11916"/>
                </a:cubicBezTo>
                <a:lnTo>
                  <a:pt x="7513" y="11653"/>
                </a:lnTo>
                <a:lnTo>
                  <a:pt x="8039" y="11645"/>
                </a:lnTo>
                <a:lnTo>
                  <a:pt x="8565" y="11636"/>
                </a:lnTo>
                <a:lnTo>
                  <a:pt x="8613" y="11482"/>
                </a:lnTo>
                <a:cubicBezTo>
                  <a:pt x="8640" y="11398"/>
                  <a:pt x="8676" y="11316"/>
                  <a:pt x="8693" y="11299"/>
                </a:cubicBezTo>
                <a:cubicBezTo>
                  <a:pt x="8715" y="11276"/>
                  <a:pt x="8796" y="11311"/>
                  <a:pt x="8974" y="11419"/>
                </a:cubicBezTo>
                <a:cubicBezTo>
                  <a:pt x="9112" y="11503"/>
                  <a:pt x="9231" y="11570"/>
                  <a:pt x="9239" y="11570"/>
                </a:cubicBezTo>
                <a:cubicBezTo>
                  <a:pt x="9248" y="11570"/>
                  <a:pt x="9291" y="11475"/>
                  <a:pt x="9335" y="11358"/>
                </a:cubicBezTo>
                <a:cubicBezTo>
                  <a:pt x="9435" y="11092"/>
                  <a:pt x="9436" y="11012"/>
                  <a:pt x="9341" y="10536"/>
                </a:cubicBezTo>
                <a:cubicBezTo>
                  <a:pt x="9289" y="10275"/>
                  <a:pt x="9273" y="10180"/>
                  <a:pt x="9213" y="10183"/>
                </a:cubicBezTo>
                <a:close/>
                <a:moveTo>
                  <a:pt x="15818" y="11768"/>
                </a:moveTo>
                <a:cubicBezTo>
                  <a:pt x="15804" y="11768"/>
                  <a:pt x="15761" y="11823"/>
                  <a:pt x="15721" y="11891"/>
                </a:cubicBezTo>
                <a:cubicBezTo>
                  <a:pt x="15642" y="12028"/>
                  <a:pt x="15644" y="12056"/>
                  <a:pt x="15747" y="12178"/>
                </a:cubicBezTo>
                <a:cubicBezTo>
                  <a:pt x="15784" y="12222"/>
                  <a:pt x="15819" y="12258"/>
                  <a:pt x="15826" y="12259"/>
                </a:cubicBezTo>
                <a:cubicBezTo>
                  <a:pt x="15846" y="12262"/>
                  <a:pt x="16000" y="12064"/>
                  <a:pt x="16000" y="12035"/>
                </a:cubicBezTo>
                <a:cubicBezTo>
                  <a:pt x="16000" y="11992"/>
                  <a:pt x="15847" y="11768"/>
                  <a:pt x="15818" y="11768"/>
                </a:cubicBezTo>
                <a:close/>
                <a:moveTo>
                  <a:pt x="12634" y="12085"/>
                </a:moveTo>
                <a:lnTo>
                  <a:pt x="12569" y="12215"/>
                </a:lnTo>
                <a:cubicBezTo>
                  <a:pt x="12533" y="12286"/>
                  <a:pt x="12503" y="12353"/>
                  <a:pt x="12503" y="12364"/>
                </a:cubicBezTo>
                <a:cubicBezTo>
                  <a:pt x="12502" y="12392"/>
                  <a:pt x="12653" y="12557"/>
                  <a:pt x="12679" y="12557"/>
                </a:cubicBezTo>
                <a:cubicBezTo>
                  <a:pt x="12691" y="12557"/>
                  <a:pt x="12728" y="12522"/>
                  <a:pt x="12762" y="12479"/>
                </a:cubicBezTo>
                <a:lnTo>
                  <a:pt x="12824" y="12402"/>
                </a:lnTo>
                <a:lnTo>
                  <a:pt x="12912" y="12493"/>
                </a:lnTo>
                <a:cubicBezTo>
                  <a:pt x="12961" y="12544"/>
                  <a:pt x="13005" y="12586"/>
                  <a:pt x="13012" y="12587"/>
                </a:cubicBezTo>
                <a:cubicBezTo>
                  <a:pt x="13019" y="12589"/>
                  <a:pt x="13056" y="12520"/>
                  <a:pt x="13096" y="12436"/>
                </a:cubicBezTo>
                <a:lnTo>
                  <a:pt x="13167" y="12282"/>
                </a:lnTo>
                <a:lnTo>
                  <a:pt x="13074" y="12190"/>
                </a:lnTo>
                <a:cubicBezTo>
                  <a:pt x="13023" y="12140"/>
                  <a:pt x="12972" y="12098"/>
                  <a:pt x="12962" y="12098"/>
                </a:cubicBezTo>
                <a:cubicBezTo>
                  <a:pt x="12952" y="12097"/>
                  <a:pt x="12916" y="12142"/>
                  <a:pt x="12883" y="12196"/>
                </a:cubicBezTo>
                <a:lnTo>
                  <a:pt x="12822" y="12294"/>
                </a:lnTo>
                <a:lnTo>
                  <a:pt x="12728" y="12190"/>
                </a:lnTo>
                <a:lnTo>
                  <a:pt x="12634" y="12085"/>
                </a:lnTo>
                <a:close/>
                <a:moveTo>
                  <a:pt x="9096" y="12877"/>
                </a:moveTo>
                <a:cubicBezTo>
                  <a:pt x="8824" y="13163"/>
                  <a:pt x="8633" y="13427"/>
                  <a:pt x="8633" y="13516"/>
                </a:cubicBezTo>
                <a:cubicBezTo>
                  <a:pt x="8633" y="13550"/>
                  <a:pt x="8620" y="13564"/>
                  <a:pt x="8881" y="13270"/>
                </a:cubicBezTo>
                <a:cubicBezTo>
                  <a:pt x="9026" y="13107"/>
                  <a:pt x="9085" y="13020"/>
                  <a:pt x="9100" y="12949"/>
                </a:cubicBezTo>
                <a:cubicBezTo>
                  <a:pt x="9115" y="12872"/>
                  <a:pt x="9114" y="12857"/>
                  <a:pt x="9096" y="12877"/>
                </a:cubicBezTo>
                <a:close/>
                <a:moveTo>
                  <a:pt x="720" y="12888"/>
                </a:moveTo>
                <a:cubicBezTo>
                  <a:pt x="720" y="12825"/>
                  <a:pt x="301" y="13334"/>
                  <a:pt x="262" y="13445"/>
                </a:cubicBezTo>
                <a:cubicBezTo>
                  <a:pt x="216" y="13577"/>
                  <a:pt x="215" y="13578"/>
                  <a:pt x="470" y="13288"/>
                </a:cubicBezTo>
                <a:cubicBezTo>
                  <a:pt x="663" y="13068"/>
                  <a:pt x="720" y="12977"/>
                  <a:pt x="720" y="12888"/>
                </a:cubicBezTo>
                <a:close/>
                <a:moveTo>
                  <a:pt x="21260" y="15450"/>
                </a:moveTo>
                <a:cubicBezTo>
                  <a:pt x="21175" y="15450"/>
                  <a:pt x="21110" y="15514"/>
                  <a:pt x="21072" y="15640"/>
                </a:cubicBezTo>
                <a:cubicBezTo>
                  <a:pt x="21031" y="15778"/>
                  <a:pt x="21016" y="15876"/>
                  <a:pt x="21038" y="15876"/>
                </a:cubicBezTo>
                <a:cubicBezTo>
                  <a:pt x="21049" y="15876"/>
                  <a:pt x="21081" y="15892"/>
                  <a:pt x="21110" y="15911"/>
                </a:cubicBezTo>
                <a:lnTo>
                  <a:pt x="21164" y="15944"/>
                </a:lnTo>
                <a:lnTo>
                  <a:pt x="21122" y="16019"/>
                </a:lnTo>
                <a:cubicBezTo>
                  <a:pt x="21099" y="16060"/>
                  <a:pt x="21080" y="16105"/>
                  <a:pt x="21080" y="16117"/>
                </a:cubicBezTo>
                <a:cubicBezTo>
                  <a:pt x="21080" y="16151"/>
                  <a:pt x="21087" y="16147"/>
                  <a:pt x="21207" y="16041"/>
                </a:cubicBezTo>
                <a:cubicBezTo>
                  <a:pt x="21268" y="15987"/>
                  <a:pt x="21338" y="15943"/>
                  <a:pt x="21362" y="15943"/>
                </a:cubicBezTo>
                <a:cubicBezTo>
                  <a:pt x="21389" y="15943"/>
                  <a:pt x="21414" y="15913"/>
                  <a:pt x="21427" y="15864"/>
                </a:cubicBezTo>
                <a:lnTo>
                  <a:pt x="21448" y="15786"/>
                </a:lnTo>
                <a:lnTo>
                  <a:pt x="21308" y="15788"/>
                </a:lnTo>
                <a:cubicBezTo>
                  <a:pt x="21225" y="15790"/>
                  <a:pt x="21149" y="15773"/>
                  <a:pt x="21120" y="15747"/>
                </a:cubicBezTo>
                <a:lnTo>
                  <a:pt x="21072" y="15703"/>
                </a:lnTo>
                <a:lnTo>
                  <a:pt x="21118" y="15642"/>
                </a:lnTo>
                <a:cubicBezTo>
                  <a:pt x="21167" y="15575"/>
                  <a:pt x="21246" y="15561"/>
                  <a:pt x="21266" y="15615"/>
                </a:cubicBezTo>
                <a:cubicBezTo>
                  <a:pt x="21284" y="15665"/>
                  <a:pt x="21334" y="15588"/>
                  <a:pt x="21334" y="15510"/>
                </a:cubicBezTo>
                <a:cubicBezTo>
                  <a:pt x="21334" y="15461"/>
                  <a:pt x="21319" y="15450"/>
                  <a:pt x="21260" y="15450"/>
                </a:cubicBezTo>
                <a:close/>
                <a:moveTo>
                  <a:pt x="18528" y="16209"/>
                </a:moveTo>
                <a:cubicBezTo>
                  <a:pt x="18485" y="16233"/>
                  <a:pt x="18364" y="16507"/>
                  <a:pt x="18364" y="16600"/>
                </a:cubicBezTo>
                <a:cubicBezTo>
                  <a:pt x="18364" y="16701"/>
                  <a:pt x="18454" y="18339"/>
                  <a:pt x="18472" y="18563"/>
                </a:cubicBezTo>
                <a:lnTo>
                  <a:pt x="18483" y="18703"/>
                </a:lnTo>
                <a:lnTo>
                  <a:pt x="19134" y="18703"/>
                </a:lnTo>
                <a:lnTo>
                  <a:pt x="19786" y="18703"/>
                </a:lnTo>
                <a:lnTo>
                  <a:pt x="19797" y="18629"/>
                </a:lnTo>
                <a:cubicBezTo>
                  <a:pt x="19803" y="18589"/>
                  <a:pt x="19819" y="18425"/>
                  <a:pt x="19832" y="18267"/>
                </a:cubicBezTo>
                <a:cubicBezTo>
                  <a:pt x="19870" y="17827"/>
                  <a:pt x="19815" y="17407"/>
                  <a:pt x="19674" y="17043"/>
                </a:cubicBezTo>
                <a:cubicBezTo>
                  <a:pt x="19568" y="16771"/>
                  <a:pt x="19440" y="16779"/>
                  <a:pt x="19251" y="17069"/>
                </a:cubicBezTo>
                <a:cubicBezTo>
                  <a:pt x="18992" y="17466"/>
                  <a:pt x="18955" y="17799"/>
                  <a:pt x="19152" y="17950"/>
                </a:cubicBezTo>
                <a:cubicBezTo>
                  <a:pt x="19292" y="18057"/>
                  <a:pt x="19445" y="18011"/>
                  <a:pt x="19558" y="17829"/>
                </a:cubicBezTo>
                <a:cubicBezTo>
                  <a:pt x="19598" y="17764"/>
                  <a:pt x="19613" y="17756"/>
                  <a:pt x="19629" y="17789"/>
                </a:cubicBezTo>
                <a:cubicBezTo>
                  <a:pt x="19661" y="17855"/>
                  <a:pt x="19697" y="18089"/>
                  <a:pt x="19690" y="18178"/>
                </a:cubicBezTo>
                <a:lnTo>
                  <a:pt x="19683" y="18259"/>
                </a:lnTo>
                <a:lnTo>
                  <a:pt x="19248" y="18268"/>
                </a:lnTo>
                <a:cubicBezTo>
                  <a:pt x="18772" y="18278"/>
                  <a:pt x="18688" y="18254"/>
                  <a:pt x="18668" y="18105"/>
                </a:cubicBezTo>
                <a:cubicBezTo>
                  <a:pt x="18653" y="17991"/>
                  <a:pt x="18603" y="17234"/>
                  <a:pt x="18577" y="16715"/>
                </a:cubicBezTo>
                <a:cubicBezTo>
                  <a:pt x="18564" y="16462"/>
                  <a:pt x="18548" y="16237"/>
                  <a:pt x="18541" y="16216"/>
                </a:cubicBezTo>
                <a:cubicBezTo>
                  <a:pt x="18539" y="16207"/>
                  <a:pt x="18534" y="16206"/>
                  <a:pt x="18528" y="16209"/>
                </a:cubicBezTo>
                <a:close/>
                <a:moveTo>
                  <a:pt x="19160" y="16228"/>
                </a:moveTo>
                <a:lnTo>
                  <a:pt x="19095" y="16356"/>
                </a:lnTo>
                <a:cubicBezTo>
                  <a:pt x="19059" y="16427"/>
                  <a:pt x="19029" y="16495"/>
                  <a:pt x="19029" y="16507"/>
                </a:cubicBezTo>
                <a:cubicBezTo>
                  <a:pt x="19028" y="16533"/>
                  <a:pt x="19120" y="16646"/>
                  <a:pt x="19165" y="16674"/>
                </a:cubicBezTo>
                <a:cubicBezTo>
                  <a:pt x="19227" y="16713"/>
                  <a:pt x="19277" y="16695"/>
                  <a:pt x="19320" y="16618"/>
                </a:cubicBezTo>
                <a:lnTo>
                  <a:pt x="19366" y="16537"/>
                </a:lnTo>
                <a:lnTo>
                  <a:pt x="19460" y="16618"/>
                </a:lnTo>
                <a:cubicBezTo>
                  <a:pt x="19512" y="16662"/>
                  <a:pt x="19566" y="16699"/>
                  <a:pt x="19580" y="16699"/>
                </a:cubicBezTo>
                <a:cubicBezTo>
                  <a:pt x="19595" y="16699"/>
                  <a:pt x="19640" y="16640"/>
                  <a:pt x="19680" y="16570"/>
                </a:cubicBezTo>
                <a:lnTo>
                  <a:pt x="19755" y="16443"/>
                </a:lnTo>
                <a:lnTo>
                  <a:pt x="19642" y="16340"/>
                </a:lnTo>
                <a:cubicBezTo>
                  <a:pt x="19580" y="16284"/>
                  <a:pt x="19524" y="16238"/>
                  <a:pt x="19517" y="16238"/>
                </a:cubicBezTo>
                <a:cubicBezTo>
                  <a:pt x="19510" y="16238"/>
                  <a:pt x="19479" y="16283"/>
                  <a:pt x="19448" y="16337"/>
                </a:cubicBezTo>
                <a:cubicBezTo>
                  <a:pt x="19418" y="16391"/>
                  <a:pt x="19385" y="16435"/>
                  <a:pt x="19377" y="16435"/>
                </a:cubicBezTo>
                <a:cubicBezTo>
                  <a:pt x="19368" y="16435"/>
                  <a:pt x="19316" y="16389"/>
                  <a:pt x="19261" y="16332"/>
                </a:cubicBezTo>
                <a:lnTo>
                  <a:pt x="19160" y="16228"/>
                </a:lnTo>
                <a:close/>
                <a:moveTo>
                  <a:pt x="21411" y="16353"/>
                </a:moveTo>
                <a:lnTo>
                  <a:pt x="21373" y="16435"/>
                </a:lnTo>
                <a:cubicBezTo>
                  <a:pt x="21352" y="16481"/>
                  <a:pt x="21308" y="16601"/>
                  <a:pt x="21275" y="16704"/>
                </a:cubicBezTo>
                <a:lnTo>
                  <a:pt x="21216" y="16891"/>
                </a:lnTo>
                <a:lnTo>
                  <a:pt x="21279" y="17781"/>
                </a:lnTo>
                <a:cubicBezTo>
                  <a:pt x="21313" y="18270"/>
                  <a:pt x="21344" y="18670"/>
                  <a:pt x="21347" y="18670"/>
                </a:cubicBezTo>
                <a:cubicBezTo>
                  <a:pt x="21361" y="18670"/>
                  <a:pt x="21421" y="18439"/>
                  <a:pt x="21444" y="18292"/>
                </a:cubicBezTo>
                <a:cubicBezTo>
                  <a:pt x="21478" y="18081"/>
                  <a:pt x="21477" y="17769"/>
                  <a:pt x="21442" y="17077"/>
                </a:cubicBezTo>
                <a:cubicBezTo>
                  <a:pt x="21426" y="16769"/>
                  <a:pt x="21412" y="16481"/>
                  <a:pt x="21412" y="16435"/>
                </a:cubicBezTo>
                <a:lnTo>
                  <a:pt x="21411" y="16353"/>
                </a:lnTo>
                <a:close/>
                <a:moveTo>
                  <a:pt x="17657" y="17290"/>
                </a:moveTo>
                <a:cubicBezTo>
                  <a:pt x="17575" y="17290"/>
                  <a:pt x="17490" y="17411"/>
                  <a:pt x="17406" y="17648"/>
                </a:cubicBezTo>
                <a:cubicBezTo>
                  <a:pt x="17361" y="17775"/>
                  <a:pt x="17327" y="17895"/>
                  <a:pt x="17331" y="17914"/>
                </a:cubicBezTo>
                <a:cubicBezTo>
                  <a:pt x="17335" y="17933"/>
                  <a:pt x="17369" y="17905"/>
                  <a:pt x="17407" y="17851"/>
                </a:cubicBezTo>
                <a:cubicBezTo>
                  <a:pt x="17492" y="17729"/>
                  <a:pt x="17588" y="17719"/>
                  <a:pt x="17681" y="17824"/>
                </a:cubicBezTo>
                <a:cubicBezTo>
                  <a:pt x="17717" y="17864"/>
                  <a:pt x="17746" y="17911"/>
                  <a:pt x="17747" y="17927"/>
                </a:cubicBezTo>
                <a:cubicBezTo>
                  <a:pt x="17748" y="17944"/>
                  <a:pt x="17702" y="17976"/>
                  <a:pt x="17645" y="18000"/>
                </a:cubicBezTo>
                <a:cubicBezTo>
                  <a:pt x="17456" y="18082"/>
                  <a:pt x="17314" y="18238"/>
                  <a:pt x="17262" y="18420"/>
                </a:cubicBezTo>
                <a:cubicBezTo>
                  <a:pt x="17231" y="18530"/>
                  <a:pt x="17232" y="18568"/>
                  <a:pt x="17279" y="19170"/>
                </a:cubicBezTo>
                <a:cubicBezTo>
                  <a:pt x="17307" y="19518"/>
                  <a:pt x="17334" y="19841"/>
                  <a:pt x="17340" y="19886"/>
                </a:cubicBezTo>
                <a:cubicBezTo>
                  <a:pt x="17349" y="19958"/>
                  <a:pt x="17353" y="19961"/>
                  <a:pt x="17370" y="19910"/>
                </a:cubicBezTo>
                <a:cubicBezTo>
                  <a:pt x="17381" y="19879"/>
                  <a:pt x="17402" y="19746"/>
                  <a:pt x="17419" y="19615"/>
                </a:cubicBezTo>
                <a:cubicBezTo>
                  <a:pt x="17446" y="19399"/>
                  <a:pt x="17445" y="19338"/>
                  <a:pt x="17415" y="18940"/>
                </a:cubicBezTo>
                <a:cubicBezTo>
                  <a:pt x="17392" y="18642"/>
                  <a:pt x="17388" y="18492"/>
                  <a:pt x="17402" y="18469"/>
                </a:cubicBezTo>
                <a:cubicBezTo>
                  <a:pt x="17459" y="18372"/>
                  <a:pt x="17802" y="18342"/>
                  <a:pt x="17957" y="18422"/>
                </a:cubicBezTo>
                <a:lnTo>
                  <a:pt x="18049" y="18469"/>
                </a:lnTo>
                <a:lnTo>
                  <a:pt x="18091" y="18254"/>
                </a:lnTo>
                <a:cubicBezTo>
                  <a:pt x="18142" y="17995"/>
                  <a:pt x="18138" y="17971"/>
                  <a:pt x="17982" y="17687"/>
                </a:cubicBezTo>
                <a:cubicBezTo>
                  <a:pt x="17850" y="17447"/>
                  <a:pt x="17721" y="17290"/>
                  <a:pt x="17657" y="17290"/>
                </a:cubicBezTo>
                <a:close/>
                <a:moveTo>
                  <a:pt x="20644" y="17463"/>
                </a:moveTo>
                <a:cubicBezTo>
                  <a:pt x="20634" y="17469"/>
                  <a:pt x="20606" y="17566"/>
                  <a:pt x="20582" y="17679"/>
                </a:cubicBezTo>
                <a:lnTo>
                  <a:pt x="20537" y="17883"/>
                </a:lnTo>
                <a:lnTo>
                  <a:pt x="20662" y="18086"/>
                </a:lnTo>
                <a:cubicBezTo>
                  <a:pt x="20800" y="18307"/>
                  <a:pt x="20823" y="18392"/>
                  <a:pt x="20787" y="18539"/>
                </a:cubicBezTo>
                <a:cubicBezTo>
                  <a:pt x="20754" y="18669"/>
                  <a:pt x="20502" y="19070"/>
                  <a:pt x="20373" y="19194"/>
                </a:cubicBezTo>
                <a:cubicBezTo>
                  <a:pt x="20258" y="19304"/>
                  <a:pt x="20170" y="19320"/>
                  <a:pt x="20051" y="19250"/>
                </a:cubicBezTo>
                <a:cubicBezTo>
                  <a:pt x="19910" y="19168"/>
                  <a:pt x="19868" y="19158"/>
                  <a:pt x="19868" y="19208"/>
                </a:cubicBezTo>
                <a:cubicBezTo>
                  <a:pt x="19868" y="19256"/>
                  <a:pt x="20074" y="19416"/>
                  <a:pt x="20279" y="19528"/>
                </a:cubicBezTo>
                <a:cubicBezTo>
                  <a:pt x="20410" y="19599"/>
                  <a:pt x="20475" y="19605"/>
                  <a:pt x="20558" y="19547"/>
                </a:cubicBezTo>
                <a:cubicBezTo>
                  <a:pt x="20737" y="19420"/>
                  <a:pt x="20923" y="18791"/>
                  <a:pt x="20923" y="18311"/>
                </a:cubicBezTo>
                <a:cubicBezTo>
                  <a:pt x="20923" y="18141"/>
                  <a:pt x="20912" y="18053"/>
                  <a:pt x="20867" y="17895"/>
                </a:cubicBezTo>
                <a:cubicBezTo>
                  <a:pt x="20812" y="17698"/>
                  <a:pt x="20680" y="17443"/>
                  <a:pt x="20644" y="17463"/>
                </a:cubicBezTo>
                <a:close/>
                <a:moveTo>
                  <a:pt x="16781" y="18165"/>
                </a:moveTo>
                <a:lnTo>
                  <a:pt x="16728" y="18231"/>
                </a:lnTo>
                <a:cubicBezTo>
                  <a:pt x="16698" y="18268"/>
                  <a:pt x="16660" y="18339"/>
                  <a:pt x="16644" y="18388"/>
                </a:cubicBezTo>
                <a:cubicBezTo>
                  <a:pt x="16616" y="18476"/>
                  <a:pt x="16617" y="18481"/>
                  <a:pt x="16691" y="18591"/>
                </a:cubicBezTo>
                <a:cubicBezTo>
                  <a:pt x="16734" y="18652"/>
                  <a:pt x="16783" y="18703"/>
                  <a:pt x="16800" y="18703"/>
                </a:cubicBezTo>
                <a:cubicBezTo>
                  <a:pt x="16818" y="18703"/>
                  <a:pt x="16867" y="18652"/>
                  <a:pt x="16910" y="18591"/>
                </a:cubicBezTo>
                <a:cubicBezTo>
                  <a:pt x="16999" y="18460"/>
                  <a:pt x="16994" y="18425"/>
                  <a:pt x="16864" y="18266"/>
                </a:cubicBezTo>
                <a:lnTo>
                  <a:pt x="16781" y="18165"/>
                </a:lnTo>
                <a:close/>
                <a:moveTo>
                  <a:pt x="17894" y="20630"/>
                </a:moveTo>
                <a:cubicBezTo>
                  <a:pt x="17886" y="20618"/>
                  <a:pt x="17575" y="20978"/>
                  <a:pt x="17499" y="21086"/>
                </a:cubicBezTo>
                <a:cubicBezTo>
                  <a:pt x="17481" y="21113"/>
                  <a:pt x="17465" y="21150"/>
                  <a:pt x="17465" y="21170"/>
                </a:cubicBezTo>
                <a:cubicBezTo>
                  <a:pt x="17465" y="21219"/>
                  <a:pt x="17474" y="21212"/>
                  <a:pt x="17676" y="20988"/>
                </a:cubicBezTo>
                <a:cubicBezTo>
                  <a:pt x="17832" y="20815"/>
                  <a:pt x="17920" y="20671"/>
                  <a:pt x="17894" y="20630"/>
                </a:cubicBezTo>
                <a:close/>
                <a:moveTo>
                  <a:pt x="17907" y="20980"/>
                </a:moveTo>
                <a:cubicBezTo>
                  <a:pt x="17897" y="20962"/>
                  <a:pt x="17522" y="21391"/>
                  <a:pt x="17490" y="21459"/>
                </a:cubicBezTo>
                <a:cubicBezTo>
                  <a:pt x="17476" y="21486"/>
                  <a:pt x="17465" y="21523"/>
                  <a:pt x="17465" y="21539"/>
                </a:cubicBezTo>
                <a:cubicBezTo>
                  <a:pt x="17465" y="21571"/>
                  <a:pt x="17474" y="21563"/>
                  <a:pt x="17733" y="21274"/>
                </a:cubicBezTo>
                <a:cubicBezTo>
                  <a:pt x="17876" y="21114"/>
                  <a:pt x="17931" y="21021"/>
                  <a:pt x="17907" y="2098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517.png" descr="IMG_4517.png"/>
          <p:cNvPicPr>
            <a:picLocks noChangeAspect="1"/>
          </p:cNvPicPr>
          <p:nvPr/>
        </p:nvPicPr>
        <p:blipFill>
          <a:blip r:embed="rId9">
            <a:extLst/>
          </a:blip>
          <a:srcRect l="42365" t="26644" r="8387" b="35760"/>
          <a:stretch>
            <a:fillRect/>
          </a:stretch>
        </p:blipFill>
        <p:spPr>
          <a:xfrm>
            <a:off x="13727536" y="1899443"/>
            <a:ext cx="8957380" cy="4776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4517.png" descr="IMG_4517.png"/>
          <p:cNvPicPr>
            <a:picLocks noChangeAspect="1"/>
          </p:cNvPicPr>
          <p:nvPr/>
        </p:nvPicPr>
        <p:blipFill>
          <a:blip r:embed="rId9">
            <a:extLst/>
          </a:blip>
          <a:srcRect l="0" t="21913" r="59016" b="36517"/>
          <a:stretch>
            <a:fillRect/>
          </a:stretch>
        </p:blipFill>
        <p:spPr>
          <a:xfrm>
            <a:off x="3967908" y="2089262"/>
            <a:ext cx="6205925" cy="4396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4517.png" descr="IMG_4517.png"/>
          <p:cNvPicPr>
            <a:picLocks noChangeAspect="1"/>
          </p:cNvPicPr>
          <p:nvPr/>
        </p:nvPicPr>
        <p:blipFill>
          <a:blip r:embed="rId9">
            <a:extLst/>
          </a:blip>
          <a:srcRect l="4826" t="67946" r="7825" b="11739"/>
          <a:stretch>
            <a:fillRect/>
          </a:stretch>
        </p:blipFill>
        <p:spPr>
          <a:xfrm>
            <a:off x="3101903" y="7086051"/>
            <a:ext cx="18920283" cy="30735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44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47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8" name="IMG_4518.png" descr="IMG_4518.png"/>
          <p:cNvPicPr>
            <a:picLocks noChangeAspect="1"/>
          </p:cNvPicPr>
          <p:nvPr/>
        </p:nvPicPr>
        <p:blipFill>
          <a:blip r:embed="rId10">
            <a:extLst/>
          </a:blip>
          <a:srcRect l="8877" t="3067" r="52589" b="86683"/>
          <a:stretch>
            <a:fillRect/>
          </a:stretch>
        </p:blipFill>
        <p:spPr>
          <a:xfrm>
            <a:off x="8085755" y="1716771"/>
            <a:ext cx="7566718" cy="1405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9" name="IMG_4518.png" descr="IMG_4518.png"/>
          <p:cNvPicPr>
            <a:picLocks noChangeAspect="1"/>
          </p:cNvPicPr>
          <p:nvPr/>
        </p:nvPicPr>
        <p:blipFill>
          <a:blip r:embed="rId10">
            <a:extLst/>
          </a:blip>
          <a:srcRect l="8570" t="14900" r="8570" b="58461"/>
          <a:stretch>
            <a:fillRect/>
          </a:stretch>
        </p:blipFill>
        <p:spPr>
          <a:xfrm>
            <a:off x="9823070" y="3122503"/>
            <a:ext cx="11183185" cy="2511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0" name="IMG_4518.png" descr="IMG_4518.png"/>
          <p:cNvPicPr>
            <a:picLocks noChangeAspect="1"/>
          </p:cNvPicPr>
          <p:nvPr/>
        </p:nvPicPr>
        <p:blipFill>
          <a:blip r:embed="rId10">
            <a:extLst/>
          </a:blip>
          <a:srcRect l="55318" t="42912" r="8497" b="12527"/>
          <a:stretch>
            <a:fillRect/>
          </a:stretch>
        </p:blipFill>
        <p:spPr>
          <a:xfrm>
            <a:off x="13727536" y="6083299"/>
            <a:ext cx="7624282" cy="6558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3" name="Google Shape;924;p40"/>
          <p:cNvGrpSpPr/>
          <p:nvPr/>
        </p:nvGrpSpPr>
        <p:grpSpPr>
          <a:xfrm>
            <a:off x="21559832" y="11146887"/>
            <a:ext cx="1707962" cy="1430353"/>
            <a:chOff x="0" y="0"/>
            <a:chExt cx="1707960" cy="1430351"/>
          </a:xfrm>
        </p:grpSpPr>
        <p:sp>
          <p:nvSpPr>
            <p:cNvPr id="1451" name="Google Shape;925;p40"/>
            <p:cNvSpPr/>
            <p:nvPr/>
          </p:nvSpPr>
          <p:spPr>
            <a:xfrm flipH="1">
              <a:off x="0" y="1330651"/>
              <a:ext cx="1707961" cy="9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6;p40"/>
            <p:cNvSpPr/>
            <p:nvPr/>
          </p:nvSpPr>
          <p:spPr>
            <a:xfrm flipH="1">
              <a:off x="366398" y="1375748"/>
              <a:ext cx="159237" cy="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27;p40"/>
            <p:cNvSpPr/>
            <p:nvPr/>
          </p:nvSpPr>
          <p:spPr>
            <a:xfrm flipH="1">
              <a:off x="412193" y="1063604"/>
              <a:ext cx="199761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28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29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0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1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2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3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4;p40"/>
            <p:cNvSpPr/>
            <p:nvPr/>
          </p:nvSpPr>
          <p:spPr>
            <a:xfrm flipH="1">
              <a:off x="231106" y="1063604"/>
              <a:ext cx="314965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5;p40"/>
            <p:cNvSpPr/>
            <p:nvPr/>
          </p:nvSpPr>
          <p:spPr>
            <a:xfrm flipH="1">
              <a:off x="168402" y="626749"/>
              <a:ext cx="885328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6;p40"/>
            <p:cNvSpPr/>
            <p:nvPr/>
          </p:nvSpPr>
          <p:spPr>
            <a:xfrm flipH="1">
              <a:off x="585877" y="626749"/>
              <a:ext cx="240971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37;p40"/>
            <p:cNvSpPr/>
            <p:nvPr/>
          </p:nvSpPr>
          <p:spPr>
            <a:xfrm flipH="1">
              <a:off x="479839" y="626749"/>
              <a:ext cx="190594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38;p40"/>
            <p:cNvSpPr/>
            <p:nvPr/>
          </p:nvSpPr>
          <p:spPr>
            <a:xfrm flipH="1">
              <a:off x="292056" y="764830"/>
              <a:ext cx="393522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39;p40"/>
            <p:cNvSpPr/>
            <p:nvPr/>
          </p:nvSpPr>
          <p:spPr>
            <a:xfrm flipH="1">
              <a:off x="728911" y="764830"/>
              <a:ext cx="215613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0;p40"/>
            <p:cNvSpPr/>
            <p:nvPr/>
          </p:nvSpPr>
          <p:spPr>
            <a:xfrm flipH="1">
              <a:off x="292056" y="907864"/>
              <a:ext cx="617943" cy="6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1;p40"/>
            <p:cNvSpPr/>
            <p:nvPr/>
          </p:nvSpPr>
          <p:spPr>
            <a:xfrm flipH="1">
              <a:off x="292056" y="1051247"/>
              <a:ext cx="322707" cy="6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2;p40"/>
            <p:cNvSpPr/>
            <p:nvPr/>
          </p:nvSpPr>
          <p:spPr>
            <a:xfrm flipH="1">
              <a:off x="961781" y="1371165"/>
              <a:ext cx="322707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3;p40"/>
            <p:cNvSpPr/>
            <p:nvPr/>
          </p:nvSpPr>
          <p:spPr>
            <a:xfrm flipH="1">
              <a:off x="1017091" y="149033"/>
              <a:ext cx="264577" cy="14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4;p40"/>
            <p:cNvSpPr/>
            <p:nvPr/>
          </p:nvSpPr>
          <p:spPr>
            <a:xfrm flipH="1">
              <a:off x="966408" y="239830"/>
              <a:ext cx="90142" cy="8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5;p40"/>
            <p:cNvSpPr/>
            <p:nvPr/>
          </p:nvSpPr>
          <p:spPr>
            <a:xfrm flipH="1">
              <a:off x="1254196" y="130001"/>
              <a:ext cx="38403" cy="3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6;p40"/>
            <p:cNvSpPr/>
            <p:nvPr/>
          </p:nvSpPr>
          <p:spPr>
            <a:xfrm flipH="1">
              <a:off x="1254196" y="97947"/>
              <a:ext cx="38403" cy="3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47;p40"/>
            <p:cNvSpPr/>
            <p:nvPr/>
          </p:nvSpPr>
          <p:spPr>
            <a:xfrm flipH="1">
              <a:off x="745064" y="0"/>
              <a:ext cx="107502" cy="104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48;p40"/>
            <p:cNvSpPr/>
            <p:nvPr/>
          </p:nvSpPr>
          <p:spPr>
            <a:xfrm flipH="1">
              <a:off x="803400" y="49691"/>
              <a:ext cx="57625" cy="5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49;p40"/>
            <p:cNvSpPr/>
            <p:nvPr/>
          </p:nvSpPr>
          <p:spPr>
            <a:xfrm flipH="1">
              <a:off x="1251725" y="1155911"/>
              <a:ext cx="45099" cy="9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0;p40"/>
            <p:cNvSpPr/>
            <p:nvPr/>
          </p:nvSpPr>
          <p:spPr>
            <a:xfrm flipH="1">
              <a:off x="1008991" y="1260544"/>
              <a:ext cx="46154" cy="9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1;p40"/>
            <p:cNvSpPr/>
            <p:nvPr/>
          </p:nvSpPr>
          <p:spPr>
            <a:xfrm flipH="1">
              <a:off x="997691" y="1337347"/>
              <a:ext cx="105377" cy="4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2;p40"/>
            <p:cNvSpPr/>
            <p:nvPr/>
          </p:nvSpPr>
          <p:spPr>
            <a:xfrm flipH="1">
              <a:off x="1243503" y="1224540"/>
              <a:ext cx="112373" cy="5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3;p40"/>
            <p:cNvSpPr/>
            <p:nvPr/>
          </p:nvSpPr>
          <p:spPr>
            <a:xfrm flipH="1">
              <a:off x="1251377" y="1155911"/>
              <a:ext cx="41919" cy="4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4;p40"/>
            <p:cNvSpPr/>
            <p:nvPr/>
          </p:nvSpPr>
          <p:spPr>
            <a:xfrm flipH="1">
              <a:off x="1012867" y="1260544"/>
              <a:ext cx="42278" cy="47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5;p40"/>
            <p:cNvSpPr/>
            <p:nvPr/>
          </p:nvSpPr>
          <p:spPr>
            <a:xfrm flipH="1">
              <a:off x="821567" y="240632"/>
              <a:ext cx="237803" cy="26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6;p40"/>
            <p:cNvSpPr/>
            <p:nvPr/>
          </p:nvSpPr>
          <p:spPr>
            <a:xfrm flipH="1">
              <a:off x="867720" y="189895"/>
              <a:ext cx="91748" cy="90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57;p40"/>
            <p:cNvSpPr/>
            <p:nvPr/>
          </p:nvSpPr>
          <p:spPr>
            <a:xfrm flipH="1">
              <a:off x="847632" y="242745"/>
              <a:ext cx="157271" cy="6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58;p40"/>
            <p:cNvSpPr/>
            <p:nvPr/>
          </p:nvSpPr>
          <p:spPr>
            <a:xfrm flipH="1">
              <a:off x="888505" y="199411"/>
              <a:ext cx="31707" cy="2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59;p40"/>
            <p:cNvSpPr/>
            <p:nvPr/>
          </p:nvSpPr>
          <p:spPr>
            <a:xfrm flipH="1">
              <a:off x="846665" y="77109"/>
              <a:ext cx="114549" cy="14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0;p40"/>
            <p:cNvSpPr/>
            <p:nvPr/>
          </p:nvSpPr>
          <p:spPr>
            <a:xfrm flipH="1">
              <a:off x="811689" y="89371"/>
              <a:ext cx="66483" cy="106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1;p40"/>
            <p:cNvSpPr/>
            <p:nvPr/>
          </p:nvSpPr>
          <p:spPr>
            <a:xfrm flipH="1">
              <a:off x="847898" y="159562"/>
              <a:ext cx="28327" cy="3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2;p40"/>
            <p:cNvSpPr/>
            <p:nvPr/>
          </p:nvSpPr>
          <p:spPr>
            <a:xfrm flipH="1">
              <a:off x="950512" y="466099"/>
              <a:ext cx="354761" cy="728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3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4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5;p40"/>
            <p:cNvSpPr/>
            <p:nvPr/>
          </p:nvSpPr>
          <p:spPr>
            <a:xfrm flipH="1">
              <a:off x="1028012" y="558755"/>
              <a:ext cx="66232" cy="15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6;p40"/>
            <p:cNvSpPr/>
            <p:nvPr/>
          </p:nvSpPr>
          <p:spPr>
            <a:xfrm flipH="1">
              <a:off x="903047" y="477378"/>
              <a:ext cx="188027" cy="81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67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68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69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0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1;p40"/>
            <p:cNvSpPr/>
            <p:nvPr/>
          </p:nvSpPr>
          <p:spPr>
            <a:xfrm flipH="1">
              <a:off x="922682" y="491679"/>
              <a:ext cx="9865" cy="20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2;p40"/>
            <p:cNvSpPr/>
            <p:nvPr/>
          </p:nvSpPr>
          <p:spPr>
            <a:xfrm flipH="1">
              <a:off x="1042460" y="457650"/>
              <a:ext cx="9958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3;p40"/>
            <p:cNvSpPr/>
            <p:nvPr/>
          </p:nvSpPr>
          <p:spPr>
            <a:xfrm flipH="1">
              <a:off x="982566" y="474770"/>
              <a:ext cx="9865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4;p40"/>
            <p:cNvSpPr/>
            <p:nvPr/>
          </p:nvSpPr>
          <p:spPr>
            <a:xfrm flipH="1">
              <a:off x="906284" y="135609"/>
              <a:ext cx="7070" cy="1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5;p40"/>
            <p:cNvSpPr/>
            <p:nvPr/>
          </p:nvSpPr>
          <p:spPr>
            <a:xfrm flipH="1">
              <a:off x="940235" y="129261"/>
              <a:ext cx="7291" cy="10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6;p40"/>
            <p:cNvSpPr/>
            <p:nvPr/>
          </p:nvSpPr>
          <p:spPr>
            <a:xfrm flipH="1">
              <a:off x="942052" y="125103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77;p40"/>
            <p:cNvSpPr/>
            <p:nvPr/>
          </p:nvSpPr>
          <p:spPr>
            <a:xfrm flipH="1">
              <a:off x="932547" y="142337"/>
              <a:ext cx="14090" cy="2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78;p40"/>
            <p:cNvSpPr/>
            <p:nvPr/>
          </p:nvSpPr>
          <p:spPr>
            <a:xfrm flipH="1">
              <a:off x="904834" y="169585"/>
              <a:ext cx="23838" cy="8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79;p40"/>
            <p:cNvSpPr/>
            <p:nvPr/>
          </p:nvSpPr>
          <p:spPr>
            <a:xfrm flipH="1">
              <a:off x="891660" y="120062"/>
              <a:ext cx="15578" cy="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0;p40"/>
            <p:cNvSpPr/>
            <p:nvPr/>
          </p:nvSpPr>
          <p:spPr>
            <a:xfrm flipH="1">
              <a:off x="937120" y="108033"/>
              <a:ext cx="17440" cy="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1;p40"/>
            <p:cNvSpPr/>
            <p:nvPr/>
          </p:nvSpPr>
          <p:spPr>
            <a:xfrm flipH="1">
              <a:off x="806381" y="335749"/>
              <a:ext cx="132852" cy="2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2;p40"/>
            <p:cNvSpPr/>
            <p:nvPr/>
          </p:nvSpPr>
          <p:spPr>
            <a:xfrm flipH="1">
              <a:off x="804658" y="290757"/>
              <a:ext cx="72676" cy="93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3;p40"/>
            <p:cNvSpPr/>
            <p:nvPr/>
          </p:nvSpPr>
          <p:spPr>
            <a:xfrm flipH="1">
              <a:off x="1050561" y="1334495"/>
              <a:ext cx="19506" cy="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4;p40"/>
            <p:cNvSpPr/>
            <p:nvPr/>
          </p:nvSpPr>
          <p:spPr>
            <a:xfrm flipH="1">
              <a:off x="1050212" y="1325623"/>
              <a:ext cx="11377" cy="1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5;p40"/>
            <p:cNvSpPr/>
            <p:nvPr/>
          </p:nvSpPr>
          <p:spPr>
            <a:xfrm flipH="1">
              <a:off x="1299283" y="1228975"/>
              <a:ext cx="23965" cy="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6;p40"/>
            <p:cNvSpPr/>
            <p:nvPr/>
          </p:nvSpPr>
          <p:spPr>
            <a:xfrm flipH="1">
              <a:off x="1299283" y="1219185"/>
              <a:ext cx="15515" cy="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87;p40"/>
            <p:cNvSpPr/>
            <p:nvPr/>
          </p:nvSpPr>
          <p:spPr>
            <a:xfrm flipH="1">
              <a:off x="910158" y="114602"/>
              <a:ext cx="656881" cy="58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88;p40"/>
            <p:cNvSpPr/>
            <p:nvPr/>
          </p:nvSpPr>
          <p:spPr>
            <a:xfrm flipH="1">
              <a:off x="924536" y="128945"/>
              <a:ext cx="605775" cy="55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89;p40"/>
            <p:cNvSpPr/>
            <p:nvPr/>
          </p:nvSpPr>
          <p:spPr>
            <a:xfrm>
              <a:off x="1034113" y="242037"/>
              <a:ext cx="342184" cy="34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0;p40"/>
            <p:cNvSpPr/>
            <p:nvPr/>
          </p:nvSpPr>
          <p:spPr>
            <a:xfrm flipH="1">
              <a:off x="922682" y="568978"/>
              <a:ext cx="41571" cy="4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1;p40"/>
            <p:cNvSpPr/>
            <p:nvPr/>
          </p:nvSpPr>
          <p:spPr>
            <a:xfrm flipH="1">
              <a:off x="957208" y="568978"/>
              <a:ext cx="38751" cy="3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2;p40"/>
            <p:cNvSpPr/>
            <p:nvPr/>
          </p:nvSpPr>
          <p:spPr>
            <a:xfrm flipH="1">
              <a:off x="908234" y="131445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3;p40"/>
            <p:cNvSpPr/>
            <p:nvPr/>
          </p:nvSpPr>
          <p:spPr>
            <a:xfrm flipH="1">
              <a:off x="820718" y="26868"/>
              <a:ext cx="160834" cy="9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994;p40"/>
            <p:cNvSpPr/>
            <p:nvPr/>
          </p:nvSpPr>
          <p:spPr>
            <a:xfrm flipH="1">
              <a:off x="882276" y="235183"/>
              <a:ext cx="50303" cy="24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995;p40"/>
            <p:cNvSpPr/>
            <p:nvPr/>
          </p:nvSpPr>
          <p:spPr>
            <a:xfrm flipH="1">
              <a:off x="569675" y="345962"/>
              <a:ext cx="147805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996;p40"/>
            <p:cNvSpPr/>
            <p:nvPr/>
          </p:nvSpPr>
          <p:spPr>
            <a:xfrm flipH="1">
              <a:off x="403733" y="345962"/>
              <a:ext cx="147816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24" name="IMG_4519.png" descr="IMG_4519.png"/>
          <p:cNvPicPr>
            <a:picLocks noChangeAspect="1"/>
          </p:cNvPicPr>
          <p:nvPr/>
        </p:nvPicPr>
        <p:blipFill>
          <a:blip r:embed="rId11">
            <a:extLst/>
          </a:blip>
          <a:srcRect l="46895" t="2454" r="10836" b="36286"/>
          <a:stretch>
            <a:fillRect/>
          </a:stretch>
        </p:blipFill>
        <p:spPr>
          <a:xfrm>
            <a:off x="4577976" y="5693386"/>
            <a:ext cx="7015733" cy="7102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4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154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54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52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52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5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53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0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5" name="Google Shape;924;p40"/>
          <p:cNvGrpSpPr/>
          <p:nvPr/>
        </p:nvGrpSpPr>
        <p:grpSpPr>
          <a:xfrm>
            <a:off x="2716236" y="11439534"/>
            <a:ext cx="1707961" cy="1430353"/>
            <a:chOff x="0" y="0"/>
            <a:chExt cx="1707960" cy="1430351"/>
          </a:xfrm>
        </p:grpSpPr>
        <p:sp>
          <p:nvSpPr>
            <p:cNvPr id="1553" name="Google Shape;925;p40"/>
            <p:cNvSpPr/>
            <p:nvPr/>
          </p:nvSpPr>
          <p:spPr>
            <a:xfrm flipH="1">
              <a:off x="0" y="1330651"/>
              <a:ext cx="1707961" cy="9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6;p40"/>
            <p:cNvSpPr/>
            <p:nvPr/>
          </p:nvSpPr>
          <p:spPr>
            <a:xfrm flipH="1">
              <a:off x="366398" y="1375748"/>
              <a:ext cx="159237" cy="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7;p40"/>
            <p:cNvSpPr/>
            <p:nvPr/>
          </p:nvSpPr>
          <p:spPr>
            <a:xfrm flipH="1">
              <a:off x="412193" y="1063604"/>
              <a:ext cx="199761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8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9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0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1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2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3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4;p40"/>
            <p:cNvSpPr/>
            <p:nvPr/>
          </p:nvSpPr>
          <p:spPr>
            <a:xfrm flipH="1">
              <a:off x="231106" y="1063604"/>
              <a:ext cx="314965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5;p40"/>
            <p:cNvSpPr/>
            <p:nvPr/>
          </p:nvSpPr>
          <p:spPr>
            <a:xfrm flipH="1">
              <a:off x="168402" y="626749"/>
              <a:ext cx="885328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6;p40"/>
            <p:cNvSpPr/>
            <p:nvPr/>
          </p:nvSpPr>
          <p:spPr>
            <a:xfrm flipH="1">
              <a:off x="585877" y="626749"/>
              <a:ext cx="240971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7;p40"/>
            <p:cNvSpPr/>
            <p:nvPr/>
          </p:nvSpPr>
          <p:spPr>
            <a:xfrm flipH="1">
              <a:off x="479839" y="626749"/>
              <a:ext cx="190594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8;p40"/>
            <p:cNvSpPr/>
            <p:nvPr/>
          </p:nvSpPr>
          <p:spPr>
            <a:xfrm flipH="1">
              <a:off x="292056" y="764830"/>
              <a:ext cx="393522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9;p40"/>
            <p:cNvSpPr/>
            <p:nvPr/>
          </p:nvSpPr>
          <p:spPr>
            <a:xfrm flipH="1">
              <a:off x="728911" y="764830"/>
              <a:ext cx="215613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0;p40"/>
            <p:cNvSpPr/>
            <p:nvPr/>
          </p:nvSpPr>
          <p:spPr>
            <a:xfrm flipH="1">
              <a:off x="292056" y="907864"/>
              <a:ext cx="617943" cy="6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1;p40"/>
            <p:cNvSpPr/>
            <p:nvPr/>
          </p:nvSpPr>
          <p:spPr>
            <a:xfrm flipH="1">
              <a:off x="292056" y="1051247"/>
              <a:ext cx="322707" cy="6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2;p40"/>
            <p:cNvSpPr/>
            <p:nvPr/>
          </p:nvSpPr>
          <p:spPr>
            <a:xfrm flipH="1">
              <a:off x="961781" y="1371165"/>
              <a:ext cx="322707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3;p40"/>
            <p:cNvSpPr/>
            <p:nvPr/>
          </p:nvSpPr>
          <p:spPr>
            <a:xfrm flipH="1">
              <a:off x="1017091" y="149033"/>
              <a:ext cx="264577" cy="14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4;p40"/>
            <p:cNvSpPr/>
            <p:nvPr/>
          </p:nvSpPr>
          <p:spPr>
            <a:xfrm flipH="1">
              <a:off x="966408" y="239830"/>
              <a:ext cx="90142" cy="8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5;p40"/>
            <p:cNvSpPr/>
            <p:nvPr/>
          </p:nvSpPr>
          <p:spPr>
            <a:xfrm flipH="1">
              <a:off x="1254196" y="130001"/>
              <a:ext cx="38403" cy="3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6;p40"/>
            <p:cNvSpPr/>
            <p:nvPr/>
          </p:nvSpPr>
          <p:spPr>
            <a:xfrm flipH="1">
              <a:off x="1254196" y="97947"/>
              <a:ext cx="38403" cy="3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7;p40"/>
            <p:cNvSpPr/>
            <p:nvPr/>
          </p:nvSpPr>
          <p:spPr>
            <a:xfrm flipH="1">
              <a:off x="745064" y="0"/>
              <a:ext cx="107502" cy="104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8;p40"/>
            <p:cNvSpPr/>
            <p:nvPr/>
          </p:nvSpPr>
          <p:spPr>
            <a:xfrm flipH="1">
              <a:off x="803400" y="49691"/>
              <a:ext cx="57625" cy="5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9;p40"/>
            <p:cNvSpPr/>
            <p:nvPr/>
          </p:nvSpPr>
          <p:spPr>
            <a:xfrm flipH="1">
              <a:off x="1251725" y="1155911"/>
              <a:ext cx="45099" cy="9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0;p40"/>
            <p:cNvSpPr/>
            <p:nvPr/>
          </p:nvSpPr>
          <p:spPr>
            <a:xfrm flipH="1">
              <a:off x="1008991" y="1260544"/>
              <a:ext cx="46154" cy="9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1;p40"/>
            <p:cNvSpPr/>
            <p:nvPr/>
          </p:nvSpPr>
          <p:spPr>
            <a:xfrm flipH="1">
              <a:off x="997691" y="1337347"/>
              <a:ext cx="105377" cy="4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2;p40"/>
            <p:cNvSpPr/>
            <p:nvPr/>
          </p:nvSpPr>
          <p:spPr>
            <a:xfrm flipH="1">
              <a:off x="1243503" y="1224540"/>
              <a:ext cx="112373" cy="5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3;p40"/>
            <p:cNvSpPr/>
            <p:nvPr/>
          </p:nvSpPr>
          <p:spPr>
            <a:xfrm flipH="1">
              <a:off x="1251377" y="1155911"/>
              <a:ext cx="41919" cy="4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4;p40"/>
            <p:cNvSpPr/>
            <p:nvPr/>
          </p:nvSpPr>
          <p:spPr>
            <a:xfrm flipH="1">
              <a:off x="1012867" y="1260544"/>
              <a:ext cx="42278" cy="47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5;p40"/>
            <p:cNvSpPr/>
            <p:nvPr/>
          </p:nvSpPr>
          <p:spPr>
            <a:xfrm flipH="1">
              <a:off x="821567" y="240632"/>
              <a:ext cx="237803" cy="26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6;p40"/>
            <p:cNvSpPr/>
            <p:nvPr/>
          </p:nvSpPr>
          <p:spPr>
            <a:xfrm flipH="1">
              <a:off x="867720" y="189895"/>
              <a:ext cx="91748" cy="90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7;p40"/>
            <p:cNvSpPr/>
            <p:nvPr/>
          </p:nvSpPr>
          <p:spPr>
            <a:xfrm flipH="1">
              <a:off x="847632" y="242745"/>
              <a:ext cx="157271" cy="6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8;p40"/>
            <p:cNvSpPr/>
            <p:nvPr/>
          </p:nvSpPr>
          <p:spPr>
            <a:xfrm flipH="1">
              <a:off x="888505" y="199411"/>
              <a:ext cx="31707" cy="2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9;p40"/>
            <p:cNvSpPr/>
            <p:nvPr/>
          </p:nvSpPr>
          <p:spPr>
            <a:xfrm flipH="1">
              <a:off x="846665" y="77109"/>
              <a:ext cx="114549" cy="14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0;p40"/>
            <p:cNvSpPr/>
            <p:nvPr/>
          </p:nvSpPr>
          <p:spPr>
            <a:xfrm flipH="1">
              <a:off x="811689" y="89371"/>
              <a:ext cx="66483" cy="106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1;p40"/>
            <p:cNvSpPr/>
            <p:nvPr/>
          </p:nvSpPr>
          <p:spPr>
            <a:xfrm flipH="1">
              <a:off x="847898" y="159562"/>
              <a:ext cx="28327" cy="3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2;p40"/>
            <p:cNvSpPr/>
            <p:nvPr/>
          </p:nvSpPr>
          <p:spPr>
            <a:xfrm flipH="1">
              <a:off x="950512" y="466099"/>
              <a:ext cx="354761" cy="728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3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4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5;p40"/>
            <p:cNvSpPr/>
            <p:nvPr/>
          </p:nvSpPr>
          <p:spPr>
            <a:xfrm flipH="1">
              <a:off x="1028012" y="558755"/>
              <a:ext cx="66232" cy="15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6;p40"/>
            <p:cNvSpPr/>
            <p:nvPr/>
          </p:nvSpPr>
          <p:spPr>
            <a:xfrm flipH="1">
              <a:off x="903047" y="477378"/>
              <a:ext cx="188027" cy="81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7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8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9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0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1;p40"/>
            <p:cNvSpPr/>
            <p:nvPr/>
          </p:nvSpPr>
          <p:spPr>
            <a:xfrm flipH="1">
              <a:off x="922682" y="491679"/>
              <a:ext cx="9865" cy="20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2;p40"/>
            <p:cNvSpPr/>
            <p:nvPr/>
          </p:nvSpPr>
          <p:spPr>
            <a:xfrm flipH="1">
              <a:off x="1042460" y="457650"/>
              <a:ext cx="9958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3;p40"/>
            <p:cNvSpPr/>
            <p:nvPr/>
          </p:nvSpPr>
          <p:spPr>
            <a:xfrm flipH="1">
              <a:off x="982566" y="474770"/>
              <a:ext cx="9865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4;p40"/>
            <p:cNvSpPr/>
            <p:nvPr/>
          </p:nvSpPr>
          <p:spPr>
            <a:xfrm flipH="1">
              <a:off x="906284" y="135609"/>
              <a:ext cx="7070" cy="1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5;p40"/>
            <p:cNvSpPr/>
            <p:nvPr/>
          </p:nvSpPr>
          <p:spPr>
            <a:xfrm flipH="1">
              <a:off x="940235" y="129261"/>
              <a:ext cx="7291" cy="10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6;p40"/>
            <p:cNvSpPr/>
            <p:nvPr/>
          </p:nvSpPr>
          <p:spPr>
            <a:xfrm flipH="1">
              <a:off x="942052" y="125103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7;p40"/>
            <p:cNvSpPr/>
            <p:nvPr/>
          </p:nvSpPr>
          <p:spPr>
            <a:xfrm flipH="1">
              <a:off x="932547" y="142337"/>
              <a:ext cx="14090" cy="2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8;p40"/>
            <p:cNvSpPr/>
            <p:nvPr/>
          </p:nvSpPr>
          <p:spPr>
            <a:xfrm flipH="1">
              <a:off x="904834" y="169585"/>
              <a:ext cx="23838" cy="8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9;p40"/>
            <p:cNvSpPr/>
            <p:nvPr/>
          </p:nvSpPr>
          <p:spPr>
            <a:xfrm flipH="1">
              <a:off x="891660" y="120062"/>
              <a:ext cx="15578" cy="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0;p40"/>
            <p:cNvSpPr/>
            <p:nvPr/>
          </p:nvSpPr>
          <p:spPr>
            <a:xfrm flipH="1">
              <a:off x="937120" y="108033"/>
              <a:ext cx="17440" cy="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1;p40"/>
            <p:cNvSpPr/>
            <p:nvPr/>
          </p:nvSpPr>
          <p:spPr>
            <a:xfrm flipH="1">
              <a:off x="806381" y="335749"/>
              <a:ext cx="132852" cy="2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2;p40"/>
            <p:cNvSpPr/>
            <p:nvPr/>
          </p:nvSpPr>
          <p:spPr>
            <a:xfrm flipH="1">
              <a:off x="804658" y="290757"/>
              <a:ext cx="72676" cy="93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3;p40"/>
            <p:cNvSpPr/>
            <p:nvPr/>
          </p:nvSpPr>
          <p:spPr>
            <a:xfrm flipH="1">
              <a:off x="1050561" y="1334495"/>
              <a:ext cx="19506" cy="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4;p40"/>
            <p:cNvSpPr/>
            <p:nvPr/>
          </p:nvSpPr>
          <p:spPr>
            <a:xfrm flipH="1">
              <a:off x="1050212" y="1325623"/>
              <a:ext cx="11377" cy="1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5;p40"/>
            <p:cNvSpPr/>
            <p:nvPr/>
          </p:nvSpPr>
          <p:spPr>
            <a:xfrm flipH="1">
              <a:off x="1299283" y="1228975"/>
              <a:ext cx="23965" cy="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6;p40"/>
            <p:cNvSpPr/>
            <p:nvPr/>
          </p:nvSpPr>
          <p:spPr>
            <a:xfrm flipH="1">
              <a:off x="1299283" y="1219185"/>
              <a:ext cx="15515" cy="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7;p40"/>
            <p:cNvSpPr/>
            <p:nvPr/>
          </p:nvSpPr>
          <p:spPr>
            <a:xfrm flipH="1">
              <a:off x="910158" y="114602"/>
              <a:ext cx="656881" cy="58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8;p40"/>
            <p:cNvSpPr/>
            <p:nvPr/>
          </p:nvSpPr>
          <p:spPr>
            <a:xfrm flipH="1">
              <a:off x="924536" y="128945"/>
              <a:ext cx="605775" cy="55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9;p40"/>
            <p:cNvSpPr/>
            <p:nvPr/>
          </p:nvSpPr>
          <p:spPr>
            <a:xfrm>
              <a:off x="1034113" y="242037"/>
              <a:ext cx="342184" cy="34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0;p40"/>
            <p:cNvSpPr/>
            <p:nvPr/>
          </p:nvSpPr>
          <p:spPr>
            <a:xfrm flipH="1">
              <a:off x="922682" y="568978"/>
              <a:ext cx="41571" cy="4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1;p40"/>
            <p:cNvSpPr/>
            <p:nvPr/>
          </p:nvSpPr>
          <p:spPr>
            <a:xfrm flipH="1">
              <a:off x="957208" y="568978"/>
              <a:ext cx="38751" cy="3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2;p40"/>
            <p:cNvSpPr/>
            <p:nvPr/>
          </p:nvSpPr>
          <p:spPr>
            <a:xfrm flipH="1">
              <a:off x="908234" y="131445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3;p40"/>
            <p:cNvSpPr/>
            <p:nvPr/>
          </p:nvSpPr>
          <p:spPr>
            <a:xfrm flipH="1">
              <a:off x="820718" y="26868"/>
              <a:ext cx="160834" cy="9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4;p40"/>
            <p:cNvSpPr/>
            <p:nvPr/>
          </p:nvSpPr>
          <p:spPr>
            <a:xfrm flipH="1">
              <a:off x="882276" y="235183"/>
              <a:ext cx="50303" cy="24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5;p40"/>
            <p:cNvSpPr/>
            <p:nvPr/>
          </p:nvSpPr>
          <p:spPr>
            <a:xfrm flipH="1">
              <a:off x="569675" y="345962"/>
              <a:ext cx="147805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6;p40"/>
            <p:cNvSpPr/>
            <p:nvPr/>
          </p:nvSpPr>
          <p:spPr>
            <a:xfrm flipH="1">
              <a:off x="403733" y="345962"/>
              <a:ext cx="147816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7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4518.png" descr="IMG_4518.png"/>
          <p:cNvPicPr>
            <a:picLocks noChangeAspect="1"/>
          </p:cNvPicPr>
          <p:nvPr/>
        </p:nvPicPr>
        <p:blipFill>
          <a:blip r:embed="rId10">
            <a:extLst/>
          </a:blip>
          <a:srcRect l="8877" t="3067" r="52589" b="86683"/>
          <a:stretch>
            <a:fillRect/>
          </a:stretch>
        </p:blipFill>
        <p:spPr>
          <a:xfrm>
            <a:off x="8085755" y="1716771"/>
            <a:ext cx="7566718" cy="1405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4518.png" descr="IMG_4518.png"/>
          <p:cNvPicPr>
            <a:picLocks noChangeAspect="1"/>
          </p:cNvPicPr>
          <p:nvPr/>
        </p:nvPicPr>
        <p:blipFill>
          <a:blip r:embed="rId10">
            <a:extLst/>
          </a:blip>
          <a:srcRect l="8570" t="14900" r="8570" b="58461"/>
          <a:stretch>
            <a:fillRect/>
          </a:stretch>
        </p:blipFill>
        <p:spPr>
          <a:xfrm>
            <a:off x="10574355" y="2969170"/>
            <a:ext cx="10897652" cy="244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4518.png" descr="IMG_4518.png"/>
          <p:cNvPicPr>
            <a:picLocks noChangeAspect="1"/>
          </p:cNvPicPr>
          <p:nvPr/>
        </p:nvPicPr>
        <p:blipFill>
          <a:blip r:embed="rId10">
            <a:extLst/>
          </a:blip>
          <a:srcRect l="7498" t="41745" r="50000" b="3807"/>
          <a:stretch>
            <a:fillRect/>
          </a:stretch>
        </p:blipFill>
        <p:spPr>
          <a:xfrm>
            <a:off x="15212371" y="5569753"/>
            <a:ext cx="7258393" cy="6494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4519.png" descr="IMG_4519.png"/>
          <p:cNvPicPr>
            <a:picLocks noChangeAspect="1"/>
          </p:cNvPicPr>
          <p:nvPr/>
        </p:nvPicPr>
        <p:blipFill>
          <a:blip r:embed="rId11">
            <a:extLst/>
          </a:blip>
          <a:srcRect l="7162" t="21999" r="56507" b="46190"/>
          <a:stretch>
            <a:fillRect/>
          </a:stretch>
        </p:blipFill>
        <p:spPr>
          <a:xfrm>
            <a:off x="3309598" y="4669948"/>
            <a:ext cx="8882367" cy="5432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4519.png" descr="IMG_4519.png"/>
          <p:cNvPicPr>
            <a:picLocks noChangeAspect="1"/>
          </p:cNvPicPr>
          <p:nvPr/>
        </p:nvPicPr>
        <p:blipFill>
          <a:blip r:embed="rId11">
            <a:extLst/>
          </a:blip>
          <a:srcRect l="10804" t="63687" r="10071" b="26662"/>
          <a:stretch>
            <a:fillRect/>
          </a:stretch>
        </p:blipFill>
        <p:spPr>
          <a:xfrm>
            <a:off x="3116087" y="10237010"/>
            <a:ext cx="12536391" cy="10679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2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165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64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63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63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6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63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66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6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5" name="Google Shape;924;p40"/>
          <p:cNvGrpSpPr/>
          <p:nvPr/>
        </p:nvGrpSpPr>
        <p:grpSpPr>
          <a:xfrm>
            <a:off x="21530160" y="10765112"/>
            <a:ext cx="2240755" cy="1876548"/>
            <a:chOff x="0" y="0"/>
            <a:chExt cx="2240754" cy="1876546"/>
          </a:xfrm>
        </p:grpSpPr>
        <p:sp>
          <p:nvSpPr>
            <p:cNvPr id="166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36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1329" t="17266" r="52283" b="73196"/>
          <a:stretch>
            <a:fillRect/>
          </a:stretch>
        </p:blipFill>
        <p:spPr>
          <a:xfrm>
            <a:off x="7335722" y="1627474"/>
            <a:ext cx="8042511" cy="1154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4449" t="30152" r="10471" b="28067"/>
          <a:stretch>
            <a:fillRect/>
          </a:stretch>
        </p:blipFill>
        <p:spPr>
          <a:xfrm>
            <a:off x="12396196" y="3128962"/>
            <a:ext cx="10871619" cy="372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35979" t="70895" r="10358" b="18895"/>
          <a:stretch>
            <a:fillRect/>
          </a:stretch>
        </p:blipFill>
        <p:spPr>
          <a:xfrm>
            <a:off x="15072407" y="6972299"/>
            <a:ext cx="8614016" cy="114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IMG_4521.png" descr="IMG_4521.png"/>
          <p:cNvPicPr>
            <a:picLocks noChangeAspect="1"/>
          </p:cNvPicPr>
          <p:nvPr/>
        </p:nvPicPr>
        <p:blipFill>
          <a:blip r:embed="rId11">
            <a:extLst/>
          </a:blip>
          <a:srcRect l="50691" t="4557" r="11203" b="46015"/>
          <a:stretch>
            <a:fillRect/>
          </a:stretch>
        </p:blipFill>
        <p:spPr>
          <a:xfrm>
            <a:off x="2516187" y="3684465"/>
            <a:ext cx="9347305" cy="8468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9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1757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755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744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742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7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1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3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8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74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6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6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6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6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6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6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76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69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2" name="Google Shape;924;p40"/>
          <p:cNvGrpSpPr/>
          <p:nvPr/>
        </p:nvGrpSpPr>
        <p:grpSpPr>
          <a:xfrm>
            <a:off x="21530160" y="10765112"/>
            <a:ext cx="2240755" cy="1876548"/>
            <a:chOff x="0" y="0"/>
            <a:chExt cx="2240754" cy="1876546"/>
          </a:xfrm>
        </p:grpSpPr>
        <p:sp>
          <p:nvSpPr>
            <p:cNvPr id="1770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43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1329" t="17266" r="52283" b="73196"/>
          <a:stretch>
            <a:fillRect/>
          </a:stretch>
        </p:blipFill>
        <p:spPr>
          <a:xfrm>
            <a:off x="7335722" y="1627474"/>
            <a:ext cx="8042511" cy="1154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4449" t="30152" r="10471" b="28067"/>
          <a:stretch>
            <a:fillRect/>
          </a:stretch>
        </p:blipFill>
        <p:spPr>
          <a:xfrm>
            <a:off x="12396196" y="3128962"/>
            <a:ext cx="10871619" cy="372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5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35979" t="70895" r="10358" b="18895"/>
          <a:stretch>
            <a:fillRect/>
          </a:stretch>
        </p:blipFill>
        <p:spPr>
          <a:xfrm>
            <a:off x="15072407" y="6972299"/>
            <a:ext cx="8614016" cy="114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6" name="IMG_4522.png" descr="IMG_4522.png"/>
          <p:cNvPicPr>
            <a:picLocks noChangeAspect="1"/>
          </p:cNvPicPr>
          <p:nvPr/>
        </p:nvPicPr>
        <p:blipFill>
          <a:blip r:embed="rId11">
            <a:extLst/>
          </a:blip>
          <a:srcRect l="41079" t="4119" r="22651" b="41807"/>
          <a:stretch>
            <a:fillRect/>
          </a:stretch>
        </p:blipFill>
        <p:spPr>
          <a:xfrm>
            <a:off x="3739073" y="2910248"/>
            <a:ext cx="8596316" cy="895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6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1864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862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851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849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8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8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0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5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85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3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6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7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7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6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72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87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76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7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1329" t="17266" r="52283" b="73196"/>
          <a:stretch>
            <a:fillRect/>
          </a:stretch>
        </p:blipFill>
        <p:spPr>
          <a:xfrm>
            <a:off x="7335722" y="1627474"/>
            <a:ext cx="8042511" cy="1154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8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4449" t="30152" r="10471" b="28067"/>
          <a:stretch>
            <a:fillRect/>
          </a:stretch>
        </p:blipFill>
        <p:spPr>
          <a:xfrm>
            <a:off x="12396196" y="3128962"/>
            <a:ext cx="10871619" cy="372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9" name="IMG_4520.png" descr="IMG_4520.png"/>
          <p:cNvPicPr>
            <a:picLocks noChangeAspect="1"/>
          </p:cNvPicPr>
          <p:nvPr/>
        </p:nvPicPr>
        <p:blipFill>
          <a:blip r:embed="rId10">
            <a:extLst/>
          </a:blip>
          <a:srcRect l="35979" t="70895" r="10358" b="18895"/>
          <a:stretch>
            <a:fillRect/>
          </a:stretch>
        </p:blipFill>
        <p:spPr>
          <a:xfrm>
            <a:off x="15072407" y="6972299"/>
            <a:ext cx="8614016" cy="114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0" name="IMG_4521.png" descr="IMG_4521.png"/>
          <p:cNvPicPr>
            <a:picLocks noChangeAspect="1"/>
          </p:cNvPicPr>
          <p:nvPr/>
        </p:nvPicPr>
        <p:blipFill>
          <a:blip r:embed="rId11">
            <a:extLst/>
          </a:blip>
          <a:srcRect l="2632" t="5171" r="50970" b="15250"/>
          <a:stretch>
            <a:fillRect/>
          </a:stretch>
        </p:blipFill>
        <p:spPr>
          <a:xfrm>
            <a:off x="4054822" y="2893154"/>
            <a:ext cx="8137033" cy="9748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1" name="IMG_4522.png" descr="IMG_4522.png"/>
          <p:cNvPicPr>
            <a:picLocks noChangeAspect="1"/>
          </p:cNvPicPr>
          <p:nvPr/>
        </p:nvPicPr>
        <p:blipFill>
          <a:blip r:embed="rId12">
            <a:extLst/>
          </a:blip>
          <a:srcRect l="2020" t="59951" r="23019" b="12533"/>
          <a:stretch>
            <a:fillRect/>
          </a:stretch>
        </p:blipFill>
        <p:spPr>
          <a:xfrm>
            <a:off x="11357058" y="8802748"/>
            <a:ext cx="10630633" cy="2725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4" name="Google Shape;924;p40"/>
          <p:cNvGrpSpPr/>
          <p:nvPr/>
        </p:nvGrpSpPr>
        <p:grpSpPr>
          <a:xfrm>
            <a:off x="21530160" y="10765112"/>
            <a:ext cx="2240755" cy="1876548"/>
            <a:chOff x="0" y="0"/>
            <a:chExt cx="2240754" cy="1876546"/>
          </a:xfrm>
        </p:grpSpPr>
        <p:sp>
          <p:nvSpPr>
            <p:cNvPr id="1882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4" name="تجميع"/>
          <p:cNvGrpSpPr/>
          <p:nvPr/>
        </p:nvGrpSpPr>
        <p:grpSpPr>
          <a:xfrm>
            <a:off x="-123302" y="2651696"/>
            <a:ext cx="2069384" cy="10278054"/>
            <a:chOff x="0" y="0"/>
            <a:chExt cx="2069382" cy="10278053"/>
          </a:xfrm>
        </p:grpSpPr>
        <p:grpSp>
          <p:nvGrpSpPr>
            <p:cNvPr id="197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97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95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95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9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96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4024.jpeg" descr="IMG_4024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776" y="2611746"/>
                  <a:ext cx="115486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