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</p:sldIdLst>
  <p:sldSz cx="9144000" cy="5143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EDED2"/>
          </a:solidFill>
        </a:fill>
      </a:tcStyle>
    </a:wholeTbl>
    <a:band2H>
      <a:tcTxStyle b="def" i="def"/>
      <a:tcStyle>
        <a:tcBdr/>
        <a:fill>
          <a:solidFill>
            <a:srgbClr val="FFEFEA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DF4DE"/>
          </a:solidFill>
        </a:fill>
      </a:tcStyle>
    </a:wholeTbl>
    <a:band2H>
      <a:tcTxStyle b="def" i="def"/>
      <a:tcStyle>
        <a:tcBdr/>
        <a:fill>
          <a:solidFill>
            <a:srgbClr val="FEFAE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8E1ED"/>
          </a:solidFill>
        </a:fill>
      </a:tcStyle>
    </a:wholeTbl>
    <a:band2H>
      <a:tcTxStyle b="def" i="def"/>
      <a:tcStyle>
        <a:tcBdr/>
        <a:fill>
          <a:solidFill>
            <a:srgbClr val="EDF1F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7" name="Shape 170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08" name="Shape 170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rtl="1" latinLnBrk="0">
      <a:defRPr sz="1400">
        <a:latin typeface="+mn-lt"/>
        <a:ea typeface="+mn-ea"/>
        <a:cs typeface="+mn-cs"/>
        <a:sym typeface="Arial"/>
      </a:defRPr>
    </a:lvl1pPr>
    <a:lvl2pPr indent="228600" rtl="1" latinLnBrk="0">
      <a:defRPr sz="1400">
        <a:latin typeface="+mn-lt"/>
        <a:ea typeface="+mn-ea"/>
        <a:cs typeface="+mn-cs"/>
        <a:sym typeface="Arial"/>
      </a:defRPr>
    </a:lvl2pPr>
    <a:lvl3pPr indent="457200" rtl="1" latinLnBrk="0">
      <a:defRPr sz="1400">
        <a:latin typeface="+mn-lt"/>
        <a:ea typeface="+mn-ea"/>
        <a:cs typeface="+mn-cs"/>
        <a:sym typeface="Arial"/>
      </a:defRPr>
    </a:lvl3pPr>
    <a:lvl4pPr indent="685800" rtl="1" latinLnBrk="0">
      <a:defRPr sz="1400">
        <a:latin typeface="+mn-lt"/>
        <a:ea typeface="+mn-ea"/>
        <a:cs typeface="+mn-cs"/>
        <a:sym typeface="Arial"/>
      </a:defRPr>
    </a:lvl4pPr>
    <a:lvl5pPr indent="914400" rtl="1" latinLnBrk="0">
      <a:defRPr sz="1400">
        <a:latin typeface="+mn-lt"/>
        <a:ea typeface="+mn-ea"/>
        <a:cs typeface="+mn-cs"/>
        <a:sym typeface="Arial"/>
      </a:defRPr>
    </a:lvl5pPr>
    <a:lvl6pPr indent="1143000" rtl="1" latinLnBrk="0">
      <a:defRPr sz="1400">
        <a:latin typeface="+mn-lt"/>
        <a:ea typeface="+mn-ea"/>
        <a:cs typeface="+mn-cs"/>
        <a:sym typeface="Arial"/>
      </a:defRPr>
    </a:lvl6pPr>
    <a:lvl7pPr indent="1371600" rtl="1" latinLnBrk="0">
      <a:defRPr sz="1400">
        <a:latin typeface="+mn-lt"/>
        <a:ea typeface="+mn-ea"/>
        <a:cs typeface="+mn-cs"/>
        <a:sym typeface="Arial"/>
      </a:defRPr>
    </a:lvl7pPr>
    <a:lvl8pPr indent="1600200" rtl="1" latinLnBrk="0">
      <a:defRPr sz="1400">
        <a:latin typeface="+mn-lt"/>
        <a:ea typeface="+mn-ea"/>
        <a:cs typeface="+mn-cs"/>
        <a:sym typeface="Arial"/>
      </a:defRPr>
    </a:lvl8pPr>
    <a:lvl9pPr indent="1828800" rtl="1" latinLnBrk="0">
      <a:defRPr sz="14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slidesgo.com/" TargetMode="External"/><Relationship Id="rId3" Type="http://schemas.openxmlformats.org/officeDocument/2006/relationships/hyperlink" Target="https://www.flaticon.com/" TargetMode="External"/><Relationship Id="rId4" Type="http://schemas.openxmlformats.org/officeDocument/2006/relationships/hyperlink" Target="https://www.freepik.com/" TargetMode="Externa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;p2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94" name="Google Shape;10;p2"/>
          <p:cNvSpPr/>
          <p:nvPr/>
        </p:nvSpPr>
        <p:spPr>
          <a:xfrm>
            <a:off x="661216" y="219551"/>
            <a:ext cx="8068789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97" name="Google Shape;11;p2"/>
          <p:cNvGrpSpPr/>
          <p:nvPr/>
        </p:nvGrpSpPr>
        <p:grpSpPr>
          <a:xfrm>
            <a:off x="8341542" y="2282040"/>
            <a:ext cx="569677" cy="380581"/>
            <a:chOff x="0" y="32"/>
            <a:chExt cx="569675" cy="380579"/>
          </a:xfrm>
        </p:grpSpPr>
        <p:sp>
          <p:nvSpPr>
            <p:cNvPr id="95" name="Google Shape;12;p2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6" name="Google Shape;13;p2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0" name="Google Shape;14;p2"/>
          <p:cNvGrpSpPr/>
          <p:nvPr/>
        </p:nvGrpSpPr>
        <p:grpSpPr>
          <a:xfrm>
            <a:off x="8341542" y="1721093"/>
            <a:ext cx="569677" cy="380581"/>
            <a:chOff x="0" y="0"/>
            <a:chExt cx="569675" cy="380579"/>
          </a:xfrm>
        </p:grpSpPr>
        <p:sp>
          <p:nvSpPr>
            <p:cNvPr id="98" name="Google Shape;15;p2"/>
            <p:cNvSpPr/>
            <p:nvPr/>
          </p:nvSpPr>
          <p:spPr>
            <a:xfrm>
              <a:off x="-1" y="79774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9" name="Google Shape;16;p2"/>
            <p:cNvSpPr/>
            <p:nvPr/>
          </p:nvSpPr>
          <p:spPr>
            <a:xfrm>
              <a:off x="-1" y="-1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3" name="Google Shape;17;p2"/>
          <p:cNvGrpSpPr/>
          <p:nvPr/>
        </p:nvGrpSpPr>
        <p:grpSpPr>
          <a:xfrm>
            <a:off x="8346272" y="1183591"/>
            <a:ext cx="568487" cy="387983"/>
            <a:chOff x="0" y="0"/>
            <a:chExt cx="568485" cy="387981"/>
          </a:xfrm>
        </p:grpSpPr>
        <p:sp>
          <p:nvSpPr>
            <p:cNvPr id="101" name="Google Shape;18;p2"/>
            <p:cNvSpPr/>
            <p:nvPr/>
          </p:nvSpPr>
          <p:spPr>
            <a:xfrm>
              <a:off x="-1" y="79774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2" name="Google Shape;19;p2"/>
            <p:cNvSpPr/>
            <p:nvPr/>
          </p:nvSpPr>
          <p:spPr>
            <a:xfrm>
              <a:off x="-1" y="-1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6" name="Google Shape;20;p2"/>
          <p:cNvGrpSpPr/>
          <p:nvPr/>
        </p:nvGrpSpPr>
        <p:grpSpPr>
          <a:xfrm>
            <a:off x="8341542" y="606635"/>
            <a:ext cx="569677" cy="387982"/>
            <a:chOff x="0" y="0"/>
            <a:chExt cx="569675" cy="387981"/>
          </a:xfrm>
        </p:grpSpPr>
        <p:sp>
          <p:nvSpPr>
            <p:cNvPr id="104" name="Google Shape;21;p2"/>
            <p:cNvSpPr/>
            <p:nvPr/>
          </p:nvSpPr>
          <p:spPr>
            <a:xfrm>
              <a:off x="-1" y="79774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5" name="Google Shape;22;p2"/>
            <p:cNvSpPr/>
            <p:nvPr/>
          </p:nvSpPr>
          <p:spPr>
            <a:xfrm>
              <a:off x="-1" y="-1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9" name="Google Shape;23;p2"/>
          <p:cNvGrpSpPr/>
          <p:nvPr/>
        </p:nvGrpSpPr>
        <p:grpSpPr>
          <a:xfrm>
            <a:off x="8341542" y="2842965"/>
            <a:ext cx="569677" cy="380581"/>
            <a:chOff x="0" y="32"/>
            <a:chExt cx="569675" cy="380579"/>
          </a:xfrm>
        </p:grpSpPr>
        <p:sp>
          <p:nvSpPr>
            <p:cNvPr id="107" name="Google Shape;24;p2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8" name="Google Shape;25;p2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2" name="Google Shape;26;p2"/>
          <p:cNvGrpSpPr/>
          <p:nvPr/>
        </p:nvGrpSpPr>
        <p:grpSpPr>
          <a:xfrm>
            <a:off x="8341542" y="3403890"/>
            <a:ext cx="569677" cy="380581"/>
            <a:chOff x="0" y="32"/>
            <a:chExt cx="569675" cy="380579"/>
          </a:xfrm>
        </p:grpSpPr>
        <p:sp>
          <p:nvSpPr>
            <p:cNvPr id="110" name="Google Shape;27;p2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1" name="Google Shape;28;p2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113" name="Google Shape;29;p2"/>
          <p:cNvSpPr/>
          <p:nvPr/>
        </p:nvSpPr>
        <p:spPr>
          <a:xfrm>
            <a:off x="8341542" y="4447718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4" name="Google Shape;30;p2"/>
          <p:cNvSpPr/>
          <p:nvPr/>
        </p:nvSpPr>
        <p:spPr>
          <a:xfrm>
            <a:off x="8341542" y="4367943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5" name="Google Shape;31;p2"/>
          <p:cNvSpPr/>
          <p:nvPr/>
        </p:nvSpPr>
        <p:spPr>
          <a:xfrm>
            <a:off x="395925" y="219551"/>
            <a:ext cx="8053408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6" name="Google Shape;32;p2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7" name="Google Shape;33;p2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8" name="Google Shape;34;p2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9" name="Google Shape;36;p2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0" name="Google Shape;37;p2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1" name="Google Shape;38;p2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2" name="Google Shape;40;p2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3" name="Google Shape;41;p2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4" name="Google Shape;42;p2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5" name="Google Shape;43;p2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6" name="Google Shape;45;p2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7" name="Google Shape;46;p2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8" name="Google Shape;47;p2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9" name="Google Shape;48;p2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0" name="Google Shape;49;p2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1" name="Google Shape;50;p2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2" name="Google Shape;51;p2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3" name="Google Shape;52;p2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4" name="Google Shape;53;p2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5" name="Google Shape;55;p2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6" name="Google Shape;56;p2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7" name="Google Shape;57;p2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8" name="Google Shape;58;p2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9" name="Google Shape;59;p2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0" name="Google Shape;60;p2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1" name="Google Shape;61;p2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2" name="Google Shape;62;p2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3" name="Google Shape;63;p2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4" name="Google Shape;65;p2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5" name="Google Shape;66;p2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6" name="Google Shape;67;p2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7" name="Google Shape;68;p2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8" name="Google Shape;70;p2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9" name="Google Shape;71;p2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50" name="Google Shape;72;p2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51" name="Google Shape;73;p2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52" name="Google Shape;75;p2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53" name="Google Shape;76;p2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54" name="Google Shape;77;p2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55" name="Google Shape;78;p2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56" name="Google Shape;80;p2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57" name="Google Shape;81;p2"/>
          <p:cNvSpPr/>
          <p:nvPr/>
        </p:nvSpPr>
        <p:spPr>
          <a:xfrm>
            <a:off x="228931" y="135717"/>
            <a:ext cx="794685" cy="6866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58" name="Google Shape;82;p2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59" name="نص العنوان"/>
          <p:cNvSpPr txBox="1"/>
          <p:nvPr>
            <p:ph type="title"/>
          </p:nvPr>
        </p:nvSpPr>
        <p:spPr>
          <a:xfrm>
            <a:off x="967700" y="1345750"/>
            <a:ext cx="7208701" cy="1918800"/>
          </a:xfrm>
          <a:prstGeom prst="rect">
            <a:avLst/>
          </a:prstGeom>
        </p:spPr>
        <p:txBody>
          <a:bodyPr anchor="b"/>
          <a:lstStyle>
            <a:lvl1pPr>
              <a:defRPr sz="7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60" name="مستوى النص الأول…"/>
          <p:cNvSpPr txBox="1"/>
          <p:nvPr>
            <p:ph type="body" sz="quarter" idx="1"/>
          </p:nvPr>
        </p:nvSpPr>
        <p:spPr>
          <a:xfrm>
            <a:off x="1138724" y="3114175"/>
            <a:ext cx="6866702" cy="594901"/>
          </a:xfrm>
          <a:prstGeom prst="rect">
            <a:avLst/>
          </a:prstGeom>
        </p:spPr>
        <p:txBody>
          <a:bodyPr anchor="ctr"/>
          <a:lstStyle>
            <a:lvl1pPr>
              <a:defRPr sz="2200">
                <a:solidFill>
                  <a:schemeClr val="accent1"/>
                </a:solidFill>
              </a:defRPr>
            </a:lvl1pPr>
            <a:lvl2pPr>
              <a:defRPr sz="2200">
                <a:solidFill>
                  <a:schemeClr val="accent1"/>
                </a:solidFill>
              </a:defRPr>
            </a:lvl2pPr>
            <a:lvl3pPr>
              <a:defRPr sz="2200">
                <a:solidFill>
                  <a:schemeClr val="accent1"/>
                </a:solidFill>
              </a:defRPr>
            </a:lvl3pPr>
            <a:lvl4pPr>
              <a:defRPr sz="2200">
                <a:solidFill>
                  <a:schemeClr val="accent1"/>
                </a:solidFill>
              </a:defRPr>
            </a:lvl4pPr>
            <a:lvl5pPr>
              <a:defRPr sz="22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63" name="Google Shape;85;p2"/>
          <p:cNvGrpSpPr/>
          <p:nvPr/>
        </p:nvGrpSpPr>
        <p:grpSpPr>
          <a:xfrm>
            <a:off x="7535946" y="1496248"/>
            <a:ext cx="297885" cy="313811"/>
            <a:chOff x="0" y="0"/>
            <a:chExt cx="297884" cy="313810"/>
          </a:xfrm>
        </p:grpSpPr>
        <p:sp>
          <p:nvSpPr>
            <p:cNvPr id="161" name="Google Shape;86;p2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2" name="Google Shape;87;p2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4" name="Google Shape;88;p2"/>
          <p:cNvGrpSpPr/>
          <p:nvPr/>
        </p:nvGrpSpPr>
        <p:grpSpPr>
          <a:xfrm>
            <a:off x="1018074" y="1506999"/>
            <a:ext cx="291351" cy="281326"/>
            <a:chOff x="24" y="24"/>
            <a:chExt cx="291350" cy="281325"/>
          </a:xfrm>
        </p:grpSpPr>
        <p:sp>
          <p:nvSpPr>
            <p:cNvPr id="164" name="Google Shape;89;p2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5" name="Google Shape;90;p2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6" name="Google Shape;91;p2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7" name="Google Shape;92;p2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8" name="Google Shape;93;p2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9" name="Google Shape;94;p2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0" name="Google Shape;95;p2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1" name="Google Shape;96;p2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2" name="Google Shape;97;p2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3" name="Google Shape;98;p2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7" name="Google Shape;99;p2"/>
          <p:cNvGrpSpPr/>
          <p:nvPr/>
        </p:nvGrpSpPr>
        <p:grpSpPr>
          <a:xfrm>
            <a:off x="2096475" y="637729"/>
            <a:ext cx="122294" cy="132661"/>
            <a:chOff x="0" y="0"/>
            <a:chExt cx="122292" cy="132660"/>
          </a:xfrm>
        </p:grpSpPr>
        <p:sp>
          <p:nvSpPr>
            <p:cNvPr id="175" name="Google Shape;100;p2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6" name="Google Shape;101;p2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178" name="Google Shape;102;p2"/>
          <p:cNvSpPr/>
          <p:nvPr/>
        </p:nvSpPr>
        <p:spPr>
          <a:xfrm>
            <a:off x="7587437" y="991012"/>
            <a:ext cx="84653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6" h="21600" fill="norm" stroke="1" extrusionOk="0">
                <a:moveTo>
                  <a:pt x="7394" y="0"/>
                </a:moveTo>
                <a:cubicBezTo>
                  <a:pt x="-1667" y="0"/>
                  <a:pt x="-2819" y="18853"/>
                  <a:pt x="6274" y="21427"/>
                </a:cubicBezTo>
                <a:cubicBezTo>
                  <a:pt x="6800" y="21547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79" name="Google Shape;103;p2"/>
          <p:cNvSpPr/>
          <p:nvPr/>
        </p:nvSpPr>
        <p:spPr>
          <a:xfrm>
            <a:off x="1836691" y="128464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80" name="Google Shape;104;p2"/>
          <p:cNvSpPr/>
          <p:nvPr/>
        </p:nvSpPr>
        <p:spPr>
          <a:xfrm>
            <a:off x="1028504" y="1000674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81" name="Google Shape;105;p2"/>
          <p:cNvSpPr/>
          <p:nvPr/>
        </p:nvSpPr>
        <p:spPr>
          <a:xfrm rot="9553842">
            <a:off x="2131719" y="4191371"/>
            <a:ext cx="46108" cy="430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523" h="21600" fill="norm" stroke="1" extrusionOk="0">
                <a:moveTo>
                  <a:pt x="10241" y="0"/>
                </a:moveTo>
                <a:cubicBezTo>
                  <a:pt x="9543" y="0"/>
                  <a:pt x="8799" y="138"/>
                  <a:pt x="8002" y="414"/>
                </a:cubicBezTo>
                <a:cubicBezTo>
                  <a:pt x="7796" y="402"/>
                  <a:pt x="7590" y="389"/>
                  <a:pt x="7383" y="389"/>
                </a:cubicBezTo>
                <a:cubicBezTo>
                  <a:pt x="-2382" y="389"/>
                  <a:pt x="-2552" y="21600"/>
                  <a:pt x="7419" y="21600"/>
                </a:cubicBezTo>
                <a:cubicBezTo>
                  <a:pt x="7822" y="21600"/>
                  <a:pt x="8244" y="21562"/>
                  <a:pt x="8674" y="21500"/>
                </a:cubicBezTo>
                <a:cubicBezTo>
                  <a:pt x="19048" y="19755"/>
                  <a:pt x="18690" y="0"/>
                  <a:pt x="10241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82" name="Google Shape;106;p2"/>
          <p:cNvSpPr/>
          <p:nvPr/>
        </p:nvSpPr>
        <p:spPr>
          <a:xfrm>
            <a:off x="7538154" y="4181938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83" name="Google Shape;107;p2"/>
          <p:cNvSpPr/>
          <p:nvPr/>
        </p:nvSpPr>
        <p:spPr>
          <a:xfrm>
            <a:off x="1119741" y="3709100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194" name="Google Shape;108;p2"/>
          <p:cNvGrpSpPr/>
          <p:nvPr/>
        </p:nvGrpSpPr>
        <p:grpSpPr>
          <a:xfrm>
            <a:off x="6355075" y="709674"/>
            <a:ext cx="291351" cy="281326"/>
            <a:chOff x="24" y="24"/>
            <a:chExt cx="291350" cy="281325"/>
          </a:xfrm>
        </p:grpSpPr>
        <p:sp>
          <p:nvSpPr>
            <p:cNvPr id="184" name="Google Shape;109;p2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5" name="Google Shape;110;p2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6" name="Google Shape;111;p2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7" name="Google Shape;112;p2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8" name="Google Shape;113;p2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9" name="Google Shape;114;p2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0" name="Google Shape;115;p2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1" name="Google Shape;116;p2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2" name="Google Shape;117;p2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3" name="Google Shape;118;p2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7" name="Google Shape;119;p2"/>
          <p:cNvGrpSpPr/>
          <p:nvPr/>
        </p:nvGrpSpPr>
        <p:grpSpPr>
          <a:xfrm>
            <a:off x="1160471" y="4196998"/>
            <a:ext cx="297886" cy="313811"/>
            <a:chOff x="0" y="0"/>
            <a:chExt cx="297884" cy="313810"/>
          </a:xfrm>
        </p:grpSpPr>
        <p:sp>
          <p:nvSpPr>
            <p:cNvPr id="195" name="Google Shape;120;p2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6" name="Google Shape;121;p2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08" name="Google Shape;122;p2"/>
          <p:cNvGrpSpPr/>
          <p:nvPr/>
        </p:nvGrpSpPr>
        <p:grpSpPr>
          <a:xfrm>
            <a:off x="6975824" y="4368974"/>
            <a:ext cx="291351" cy="281326"/>
            <a:chOff x="24" y="24"/>
            <a:chExt cx="291350" cy="281325"/>
          </a:xfrm>
        </p:grpSpPr>
        <p:sp>
          <p:nvSpPr>
            <p:cNvPr id="198" name="Google Shape;123;p2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9" name="Google Shape;124;p2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0" name="Google Shape;125;p2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1" name="Google Shape;126;p2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2" name="Google Shape;127;p2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3" name="Google Shape;128;p2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4" name="Google Shape;129;p2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5" name="Google Shape;130;p2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6" name="Google Shape;131;p2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7" name="Google Shape;132;p2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20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2" name="Google Shape;802;p11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790" name="Google Shape;803;p11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grpSp>
          <p:nvGrpSpPr>
            <p:cNvPr id="793" name="Google Shape;804;p11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791" name="Google Shape;805;p11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92" name="Google Shape;806;p11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794" name="Google Shape;807;p11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grpSp>
          <p:nvGrpSpPr>
            <p:cNvPr id="797" name="Google Shape;808;p11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795" name="Google Shape;809;p11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96" name="Google Shape;810;p11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00" name="Google Shape;811;p11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798" name="Google Shape;812;p11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99" name="Google Shape;813;p11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03" name="Google Shape;814;p11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801" name="Google Shape;815;p11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02" name="Google Shape;816;p11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06" name="Google Shape;817;p11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804" name="Google Shape;818;p11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05" name="Google Shape;819;p11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09" name="Google Shape;820;p11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807" name="Google Shape;821;p11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08" name="Google Shape;822;p11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810" name="Google Shape;823;p11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11" name="Google Shape;824;p11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813" name="xx%"/>
          <p:cNvSpPr txBox="1"/>
          <p:nvPr>
            <p:ph type="title" hasCustomPrompt="1"/>
          </p:nvPr>
        </p:nvSpPr>
        <p:spPr>
          <a:xfrm>
            <a:off x="1816862" y="1707588"/>
            <a:ext cx="5511601" cy="1401301"/>
          </a:xfrm>
          <a:prstGeom prst="rect">
            <a:avLst/>
          </a:prstGeom>
        </p:spPr>
        <p:txBody>
          <a:bodyPr anchor="b"/>
          <a:lstStyle>
            <a:lvl1pPr>
              <a:defRPr sz="9000">
                <a:solidFill>
                  <a:schemeClr val="accent1"/>
                </a:solidFill>
              </a:defRPr>
            </a:lvl1pPr>
          </a:lstStyle>
          <a:p>
            <a:pPr/>
            <a:r>
              <a:t>xx%</a:t>
            </a:r>
          </a:p>
        </p:txBody>
      </p:sp>
      <p:sp>
        <p:nvSpPr>
          <p:cNvPr id="814" name="مستوى النص الأول…"/>
          <p:cNvSpPr txBox="1"/>
          <p:nvPr>
            <p:ph type="body" sz="quarter" idx="1"/>
          </p:nvPr>
        </p:nvSpPr>
        <p:spPr>
          <a:xfrm>
            <a:off x="1815538" y="2971812"/>
            <a:ext cx="5511601" cy="464101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15" name="Google Shape;827;p11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16" name="Google Shape;828;p11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17" name="Google Shape;829;p11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18" name="Google Shape;831;p11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19" name="Google Shape;832;p11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20" name="Google Shape;833;p11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21" name="Google Shape;835;p11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22" name="Google Shape;836;p11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23" name="Google Shape;837;p11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24" name="Google Shape;838;p11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25" name="Google Shape;840;p11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26" name="Google Shape;841;p11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27" name="Google Shape;842;p11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28" name="Google Shape;843;p11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29" name="Google Shape;844;p11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30" name="Google Shape;845;p11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31" name="Google Shape;846;p11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32" name="Google Shape;847;p11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33" name="Google Shape;848;p11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34" name="Google Shape;850;p11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35" name="Google Shape;851;p11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36" name="Google Shape;852;p11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37" name="Google Shape;853;p11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38" name="Google Shape;854;p11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39" name="Google Shape;855;p11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40" name="Google Shape;856;p11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41" name="Google Shape;857;p11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42" name="Google Shape;858;p11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43" name="Google Shape;860;p11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44" name="Google Shape;861;p11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45" name="Google Shape;862;p11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46" name="Google Shape;863;p11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47" name="Google Shape;865;p11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48" name="Google Shape;866;p11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49" name="Google Shape;867;p11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50" name="Google Shape;868;p11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51" name="Google Shape;870;p11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52" name="Google Shape;871;p11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53" name="Google Shape;872;p11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54" name="Google Shape;873;p11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55" name="Google Shape;875;p11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56" name="Google Shape;876;p11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5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9;p13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72" name="Google Shape;880;p13"/>
          <p:cNvSpPr/>
          <p:nvPr/>
        </p:nvSpPr>
        <p:spPr>
          <a:xfrm>
            <a:off x="661216" y="219551"/>
            <a:ext cx="8068789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73" name="Google Shape;881;p13"/>
          <p:cNvSpPr/>
          <p:nvPr/>
        </p:nvSpPr>
        <p:spPr>
          <a:xfrm>
            <a:off x="8341542" y="4447718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876" name="Google Shape;882;p13"/>
          <p:cNvGrpSpPr/>
          <p:nvPr/>
        </p:nvGrpSpPr>
        <p:grpSpPr>
          <a:xfrm>
            <a:off x="8341542" y="2282040"/>
            <a:ext cx="569677" cy="380581"/>
            <a:chOff x="0" y="32"/>
            <a:chExt cx="569675" cy="380579"/>
          </a:xfrm>
        </p:grpSpPr>
        <p:sp>
          <p:nvSpPr>
            <p:cNvPr id="874" name="Google Shape;883;p13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75" name="Google Shape;884;p13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879" name="Google Shape;885;p13"/>
          <p:cNvGrpSpPr/>
          <p:nvPr/>
        </p:nvGrpSpPr>
        <p:grpSpPr>
          <a:xfrm>
            <a:off x="8341542" y="1721093"/>
            <a:ext cx="569677" cy="380581"/>
            <a:chOff x="0" y="0"/>
            <a:chExt cx="569675" cy="380579"/>
          </a:xfrm>
        </p:grpSpPr>
        <p:sp>
          <p:nvSpPr>
            <p:cNvPr id="877" name="Google Shape;886;p13"/>
            <p:cNvSpPr/>
            <p:nvPr/>
          </p:nvSpPr>
          <p:spPr>
            <a:xfrm>
              <a:off x="-1" y="79774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78" name="Google Shape;887;p13"/>
            <p:cNvSpPr/>
            <p:nvPr/>
          </p:nvSpPr>
          <p:spPr>
            <a:xfrm>
              <a:off x="-1" y="-1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882" name="Google Shape;888;p13"/>
          <p:cNvGrpSpPr/>
          <p:nvPr/>
        </p:nvGrpSpPr>
        <p:grpSpPr>
          <a:xfrm>
            <a:off x="8346272" y="1183591"/>
            <a:ext cx="568487" cy="387983"/>
            <a:chOff x="0" y="0"/>
            <a:chExt cx="568485" cy="387981"/>
          </a:xfrm>
        </p:grpSpPr>
        <p:sp>
          <p:nvSpPr>
            <p:cNvPr id="880" name="Google Shape;889;p13"/>
            <p:cNvSpPr/>
            <p:nvPr/>
          </p:nvSpPr>
          <p:spPr>
            <a:xfrm>
              <a:off x="-1" y="79774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81" name="Google Shape;890;p13"/>
            <p:cNvSpPr/>
            <p:nvPr/>
          </p:nvSpPr>
          <p:spPr>
            <a:xfrm>
              <a:off x="-1" y="-1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885" name="Google Shape;891;p13"/>
          <p:cNvGrpSpPr/>
          <p:nvPr/>
        </p:nvGrpSpPr>
        <p:grpSpPr>
          <a:xfrm>
            <a:off x="8341542" y="606635"/>
            <a:ext cx="569677" cy="387982"/>
            <a:chOff x="0" y="0"/>
            <a:chExt cx="569675" cy="387981"/>
          </a:xfrm>
        </p:grpSpPr>
        <p:sp>
          <p:nvSpPr>
            <p:cNvPr id="883" name="Google Shape;892;p13"/>
            <p:cNvSpPr/>
            <p:nvPr/>
          </p:nvSpPr>
          <p:spPr>
            <a:xfrm>
              <a:off x="-1" y="79774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84" name="Google Shape;893;p13"/>
            <p:cNvSpPr/>
            <p:nvPr/>
          </p:nvSpPr>
          <p:spPr>
            <a:xfrm>
              <a:off x="-1" y="-1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888" name="Google Shape;894;p13"/>
          <p:cNvGrpSpPr/>
          <p:nvPr/>
        </p:nvGrpSpPr>
        <p:grpSpPr>
          <a:xfrm>
            <a:off x="8341542" y="2842965"/>
            <a:ext cx="569677" cy="380581"/>
            <a:chOff x="0" y="32"/>
            <a:chExt cx="569675" cy="380579"/>
          </a:xfrm>
        </p:grpSpPr>
        <p:sp>
          <p:nvSpPr>
            <p:cNvPr id="886" name="Google Shape;895;p13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87" name="Google Shape;896;p13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891" name="Google Shape;897;p13"/>
          <p:cNvGrpSpPr/>
          <p:nvPr/>
        </p:nvGrpSpPr>
        <p:grpSpPr>
          <a:xfrm>
            <a:off x="8341542" y="3403890"/>
            <a:ext cx="569677" cy="380581"/>
            <a:chOff x="0" y="32"/>
            <a:chExt cx="569675" cy="380579"/>
          </a:xfrm>
        </p:grpSpPr>
        <p:sp>
          <p:nvSpPr>
            <p:cNvPr id="889" name="Google Shape;898;p13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90" name="Google Shape;899;p13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892" name="Google Shape;900;p13"/>
          <p:cNvSpPr/>
          <p:nvPr/>
        </p:nvSpPr>
        <p:spPr>
          <a:xfrm>
            <a:off x="8341542" y="4367943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93" name="Google Shape;901;p13"/>
          <p:cNvSpPr/>
          <p:nvPr/>
        </p:nvSpPr>
        <p:spPr>
          <a:xfrm>
            <a:off x="395925" y="219551"/>
            <a:ext cx="8053408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94" name="Google Shape;902;p13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95" name="Google Shape;903;p13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96" name="Google Shape;904;p13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97" name="Google Shape;906;p13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98" name="Google Shape;907;p13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99" name="Google Shape;908;p13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900" name="Google Shape;910;p13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901" name="Google Shape;911;p13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902" name="Google Shape;912;p13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903" name="Google Shape;913;p13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904" name="Google Shape;915;p13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905" name="Google Shape;916;p13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906" name="Google Shape;917;p13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907" name="Google Shape;918;p13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908" name="Google Shape;919;p13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909" name="Google Shape;920;p13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910" name="Google Shape;921;p13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911" name="Google Shape;922;p13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912" name="Google Shape;923;p13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913" name="Google Shape;925;p13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914" name="Google Shape;926;p13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915" name="Google Shape;927;p13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916" name="Google Shape;928;p13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917" name="Google Shape;929;p13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918" name="Google Shape;930;p13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919" name="Google Shape;931;p13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920" name="Google Shape;932;p13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921" name="Google Shape;933;p13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922" name="Google Shape;935;p13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923" name="Google Shape;936;p13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924" name="Google Shape;937;p13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925" name="Google Shape;938;p13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926" name="Google Shape;940;p13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927" name="Google Shape;941;p13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928" name="Google Shape;942;p13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929" name="Google Shape;943;p13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930" name="Google Shape;945;p13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931" name="Google Shape;946;p13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932" name="Google Shape;947;p13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933" name="Google Shape;948;p13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934" name="Google Shape;950;p13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935" name="Google Shape;951;p13"/>
          <p:cNvSpPr/>
          <p:nvPr/>
        </p:nvSpPr>
        <p:spPr>
          <a:xfrm>
            <a:off x="228931" y="135717"/>
            <a:ext cx="794685" cy="6866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936" name="Google Shape;952;p13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937" name="نص العنوان"/>
          <p:cNvSpPr txBox="1"/>
          <p:nvPr>
            <p:ph type="title"/>
          </p:nvPr>
        </p:nvSpPr>
        <p:spPr>
          <a:xfrm>
            <a:off x="718750" y="438312"/>
            <a:ext cx="7706401" cy="572701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938" name="مستوى النص الأول…"/>
          <p:cNvSpPr txBox="1"/>
          <p:nvPr>
            <p:ph type="body" sz="quarter" idx="1"/>
          </p:nvPr>
        </p:nvSpPr>
        <p:spPr>
          <a:xfrm>
            <a:off x="1796843" y="1229700"/>
            <a:ext cx="2728800" cy="396901"/>
          </a:xfrm>
          <a:prstGeom prst="rect">
            <a:avLst/>
          </a:prstGeom>
        </p:spPr>
        <p:txBody>
          <a:bodyPr/>
          <a:lstStyle>
            <a:lvl1pPr algn="l">
              <a:defRPr b="1" sz="1800">
                <a:solidFill>
                  <a:schemeClr val="accent1"/>
                </a:solidFill>
              </a:defRPr>
            </a:lvl1pPr>
            <a:lvl2pPr algn="l">
              <a:defRPr b="1" sz="1800">
                <a:solidFill>
                  <a:schemeClr val="accent1"/>
                </a:solidFill>
              </a:defRPr>
            </a:lvl2pPr>
            <a:lvl3pPr algn="l">
              <a:defRPr b="1" sz="1800">
                <a:solidFill>
                  <a:schemeClr val="accent1"/>
                </a:solidFill>
              </a:defRPr>
            </a:lvl3pPr>
            <a:lvl4pPr algn="l">
              <a:defRPr b="1" sz="1800">
                <a:solidFill>
                  <a:schemeClr val="accent1"/>
                </a:solidFill>
              </a:defRPr>
            </a:lvl4pPr>
            <a:lvl5pPr algn="l">
              <a:defRPr b="1" sz="18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941" name="Google Shape;972;p13"/>
          <p:cNvGrpSpPr/>
          <p:nvPr/>
        </p:nvGrpSpPr>
        <p:grpSpPr>
          <a:xfrm>
            <a:off x="1118671" y="879023"/>
            <a:ext cx="297886" cy="313811"/>
            <a:chOff x="0" y="0"/>
            <a:chExt cx="297884" cy="313810"/>
          </a:xfrm>
        </p:grpSpPr>
        <p:sp>
          <p:nvSpPr>
            <p:cNvPr id="939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40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52" name="Google Shape;975;p13"/>
          <p:cNvGrpSpPr/>
          <p:nvPr/>
        </p:nvGrpSpPr>
        <p:grpSpPr>
          <a:xfrm>
            <a:off x="7814275" y="4463775"/>
            <a:ext cx="291351" cy="281326"/>
            <a:chOff x="24" y="24"/>
            <a:chExt cx="291350" cy="281325"/>
          </a:xfrm>
        </p:grpSpPr>
        <p:sp>
          <p:nvSpPr>
            <p:cNvPr id="942" name="Google Shape;976;p13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43" name="Google Shape;977;p13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44" name="Google Shape;978;p13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45" name="Google Shape;979;p13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46" name="Google Shape;980;p13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47" name="Google Shape;981;p13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48" name="Google Shape;982;p13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49" name="Google Shape;983;p13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50" name="Google Shape;984;p13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51" name="Google Shape;985;p13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55" name="Google Shape;986;p13"/>
          <p:cNvGrpSpPr/>
          <p:nvPr/>
        </p:nvGrpSpPr>
        <p:grpSpPr>
          <a:xfrm>
            <a:off x="7578550" y="722616"/>
            <a:ext cx="122294" cy="132661"/>
            <a:chOff x="0" y="0"/>
            <a:chExt cx="122292" cy="132660"/>
          </a:xfrm>
        </p:grpSpPr>
        <p:sp>
          <p:nvSpPr>
            <p:cNvPr id="953" name="Google Shape;987;p1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54" name="Google Shape;988;p1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956" name="Google Shape;989;p13"/>
          <p:cNvSpPr/>
          <p:nvPr/>
        </p:nvSpPr>
        <p:spPr>
          <a:xfrm>
            <a:off x="1893116" y="539074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957" name="Google Shape;990;p13"/>
          <p:cNvSpPr/>
          <p:nvPr/>
        </p:nvSpPr>
        <p:spPr>
          <a:xfrm>
            <a:off x="8228954" y="4065025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95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2">
    <p:bg>
      <p:bgPr>
        <a:solidFill>
          <a:srgbClr val="008CB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7" name="Google Shape;992;p14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965" name="Google Shape;993;p14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grpSp>
          <p:nvGrpSpPr>
            <p:cNvPr id="968" name="Google Shape;994;p14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966" name="Google Shape;995;p14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7" name="Google Shape;996;p14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969" name="Google Shape;997;p14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grpSp>
          <p:nvGrpSpPr>
            <p:cNvPr id="972" name="Google Shape;998;p14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970" name="Google Shape;999;p14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1" name="Google Shape;1000;p14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975" name="Google Shape;1001;p14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973" name="Google Shape;1002;p14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4" name="Google Shape;1003;p14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978" name="Google Shape;1004;p14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976" name="Google Shape;1005;p14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7" name="Google Shape;1006;p14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981" name="Google Shape;1007;p14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979" name="Google Shape;1008;p14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0" name="Google Shape;1009;p14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984" name="Google Shape;1010;p14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982" name="Google Shape;1011;p14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3" name="Google Shape;1012;p14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985" name="Google Shape;1013;p14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86" name="Google Shape;1014;p14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988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991" name="Google Shape;1016;p14"/>
          <p:cNvGrpSpPr/>
          <p:nvPr/>
        </p:nvGrpSpPr>
        <p:grpSpPr>
          <a:xfrm>
            <a:off x="1172951" y="3911131"/>
            <a:ext cx="297885" cy="313811"/>
            <a:chOff x="0" y="0"/>
            <a:chExt cx="297884" cy="313810"/>
          </a:xfrm>
        </p:grpSpPr>
        <p:sp>
          <p:nvSpPr>
            <p:cNvPr id="989" name="Google Shape;1017;p14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90" name="Google Shape;1018;p14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02" name="Google Shape;1019;p14"/>
          <p:cNvGrpSpPr/>
          <p:nvPr/>
        </p:nvGrpSpPr>
        <p:grpSpPr>
          <a:xfrm>
            <a:off x="8004138" y="1506353"/>
            <a:ext cx="291351" cy="281326"/>
            <a:chOff x="24" y="24"/>
            <a:chExt cx="291350" cy="281325"/>
          </a:xfrm>
        </p:grpSpPr>
        <p:sp>
          <p:nvSpPr>
            <p:cNvPr id="992" name="Google Shape;1020;p14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93" name="Google Shape;1021;p14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94" name="Google Shape;1022;p14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95" name="Google Shape;1023;p14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96" name="Google Shape;1024;p14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97" name="Google Shape;1025;p14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98" name="Google Shape;1026;p14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99" name="Google Shape;1027;p14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00" name="Google Shape;1028;p14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01" name="Google Shape;1029;p14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05" name="Google Shape;1030;p14"/>
          <p:cNvGrpSpPr/>
          <p:nvPr/>
        </p:nvGrpSpPr>
        <p:grpSpPr>
          <a:xfrm>
            <a:off x="8092000" y="1035804"/>
            <a:ext cx="122294" cy="132661"/>
            <a:chOff x="0" y="0"/>
            <a:chExt cx="122292" cy="132660"/>
          </a:xfrm>
        </p:grpSpPr>
        <p:sp>
          <p:nvSpPr>
            <p:cNvPr id="1003" name="Google Shape;1031;p14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04" name="Google Shape;1032;p14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1006" name="Google Shape;1034;p14"/>
          <p:cNvSpPr/>
          <p:nvPr/>
        </p:nvSpPr>
        <p:spPr>
          <a:xfrm>
            <a:off x="7970629" y="4401838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1009" name="Google Shape;1035;p14"/>
          <p:cNvGrpSpPr/>
          <p:nvPr/>
        </p:nvGrpSpPr>
        <p:grpSpPr>
          <a:xfrm>
            <a:off x="800050" y="4255016"/>
            <a:ext cx="122294" cy="132661"/>
            <a:chOff x="0" y="0"/>
            <a:chExt cx="122292" cy="132660"/>
          </a:xfrm>
        </p:grpSpPr>
        <p:sp>
          <p:nvSpPr>
            <p:cNvPr id="1007" name="Google Shape;1036;p14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08" name="Google Shape;1037;p14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1010" name="Google Shape;1038;p14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011" name="Google Shape;1039;p14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012" name="Google Shape;1040;p14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013" name="Google Shape;1042;p14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014" name="Google Shape;1043;p14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015" name="Google Shape;1044;p14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016" name="Google Shape;1046;p14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017" name="Google Shape;1047;p14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018" name="Google Shape;1048;p14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019" name="Google Shape;1049;p14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020" name="Google Shape;1051;p14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021" name="Google Shape;1052;p14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022" name="Google Shape;1053;p14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023" name="Google Shape;1054;p14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024" name="Google Shape;1055;p14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025" name="Google Shape;1056;p14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026" name="Google Shape;1057;p14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027" name="Google Shape;1058;p14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028" name="Google Shape;1059;p14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029" name="Google Shape;1061;p14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030" name="Google Shape;1062;p14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031" name="Google Shape;1063;p14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032" name="Google Shape;1064;p14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033" name="Google Shape;1065;p14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034" name="Google Shape;1066;p14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035" name="Google Shape;1067;p14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036" name="Google Shape;1068;p14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037" name="Google Shape;1069;p14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038" name="Google Shape;1071;p14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039" name="Google Shape;1072;p14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040" name="Google Shape;1073;p14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041" name="Google Shape;1074;p14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042" name="Google Shape;1076;p14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043" name="Google Shape;1077;p14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044" name="Google Shape;1078;p14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045" name="Google Shape;1079;p14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046" name="Google Shape;1081;p14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047" name="Google Shape;1082;p14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048" name="Google Shape;1083;p14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049" name="Google Shape;1084;p14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050" name="Google Shape;1086;p14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051" name="Google Shape;1087;p14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pic>
        <p:nvPicPr>
          <p:cNvPr id="1052" name="صورة 6" descr="صورة 6"/>
          <p:cNvPicPr>
            <a:picLocks noChangeAspect="1"/>
          </p:cNvPicPr>
          <p:nvPr/>
        </p:nvPicPr>
        <p:blipFill>
          <a:blip r:embed="rId2">
            <a:alphaModFix amt="52511"/>
            <a:extLst/>
          </a:blip>
          <a:srcRect l="10742" t="18062" r="10423" b="14127"/>
          <a:stretch>
            <a:fillRect/>
          </a:stretch>
        </p:blipFill>
        <p:spPr>
          <a:xfrm>
            <a:off x="395925" y="219551"/>
            <a:ext cx="1017472" cy="72260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55" name="Google Shape;1132;p15"/>
          <p:cNvGrpSpPr/>
          <p:nvPr/>
        </p:nvGrpSpPr>
        <p:grpSpPr>
          <a:xfrm>
            <a:off x="494088" y="4750244"/>
            <a:ext cx="122294" cy="132661"/>
            <a:chOff x="0" y="0"/>
            <a:chExt cx="122292" cy="132660"/>
          </a:xfrm>
        </p:grpSpPr>
        <p:sp>
          <p:nvSpPr>
            <p:cNvPr id="1053" name="Google Shape;1133;p15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54" name="Google Shape;1134;p15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58" name="تجميع"/>
          <p:cNvGrpSpPr/>
          <p:nvPr/>
        </p:nvGrpSpPr>
        <p:grpSpPr>
          <a:xfrm>
            <a:off x="395925" y="4590363"/>
            <a:ext cx="1437544" cy="319762"/>
            <a:chOff x="0" y="0"/>
            <a:chExt cx="1437542" cy="319760"/>
          </a:xfrm>
        </p:grpSpPr>
        <p:pic>
          <p:nvPicPr>
            <p:cNvPr id="1056" name="phonto 2.png" descr="phonto 2.png"/>
            <p:cNvPicPr>
              <a:picLocks noChangeAspect="1"/>
            </p:cNvPicPr>
            <p:nvPr/>
          </p:nvPicPr>
          <p:blipFill>
            <a:blip r:embed="rId3">
              <a:alphaModFix amt="52283"/>
              <a:extLst/>
            </a:blip>
            <a:srcRect l="31922" t="40799" r="55176" b="40799"/>
            <a:stretch>
              <a:fillRect/>
            </a:stretch>
          </p:blipFill>
          <p:spPr>
            <a:xfrm>
              <a:off x="0" y="0"/>
              <a:ext cx="504443" cy="31747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57" name="@Ghm140"/>
            <p:cNvSpPr txBox="1"/>
            <p:nvPr/>
          </p:nvSpPr>
          <p:spPr>
            <a:xfrm>
              <a:off x="470968" y="30937"/>
              <a:ext cx="966575" cy="2888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rtl="0">
                <a:defRPr/>
              </a:pPr>
              <a:r>
                <a:t>@</a:t>
              </a:r>
              <a:r>
                <a:rPr>
                  <a:solidFill>
                    <a:srgbClr val="A7A7A7"/>
                  </a:solidFill>
                </a:rPr>
                <a:t>Ghm140</a:t>
              </a:r>
            </a:p>
          </p:txBody>
        </p:sp>
      </p:grpSp>
      <p:sp>
        <p:nvSpPr>
          <p:cNvPr id="105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2_1">
    <p:bg>
      <p:bgPr>
        <a:solidFill>
          <a:srgbClr val="008CB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8" name="Google Shape;1089;p15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066" name="Google Shape;1090;p15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grpSp>
          <p:nvGrpSpPr>
            <p:cNvPr id="1069" name="Google Shape;1091;p15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067" name="Google Shape;1092;p1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68" name="Google Shape;1093;p1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070" name="Google Shape;1094;p15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grpSp>
          <p:nvGrpSpPr>
            <p:cNvPr id="1073" name="Google Shape;1095;p15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071" name="Google Shape;1096;p15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2" name="Google Shape;1097;p15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76" name="Google Shape;1098;p15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074" name="Google Shape;1099;p15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5" name="Google Shape;1100;p15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79" name="Google Shape;1101;p15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077" name="Google Shape;1102;p15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8" name="Google Shape;1103;p15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82" name="Google Shape;1104;p15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080" name="Google Shape;1105;p1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1" name="Google Shape;1106;p1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85" name="Google Shape;1107;p15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083" name="Google Shape;1108;p1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4" name="Google Shape;1109;p1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086" name="Google Shape;1110;p15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87" name="Google Shape;1111;p15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1089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1092" name="Google Shape;1113;p15"/>
          <p:cNvGrpSpPr/>
          <p:nvPr/>
        </p:nvGrpSpPr>
        <p:grpSpPr>
          <a:xfrm>
            <a:off x="559509" y="366923"/>
            <a:ext cx="297885" cy="313811"/>
            <a:chOff x="0" y="0"/>
            <a:chExt cx="297884" cy="313810"/>
          </a:xfrm>
        </p:grpSpPr>
        <p:sp>
          <p:nvSpPr>
            <p:cNvPr id="1090" name="Google Shape;1114;p15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91" name="Google Shape;1115;p15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03" name="Google Shape;1116;p15"/>
          <p:cNvGrpSpPr/>
          <p:nvPr/>
        </p:nvGrpSpPr>
        <p:grpSpPr>
          <a:xfrm>
            <a:off x="8518186" y="587037"/>
            <a:ext cx="291351" cy="281326"/>
            <a:chOff x="24" y="24"/>
            <a:chExt cx="291350" cy="281325"/>
          </a:xfrm>
        </p:grpSpPr>
        <p:sp>
          <p:nvSpPr>
            <p:cNvPr id="1093" name="Google Shape;1117;p15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94" name="Google Shape;1118;p15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95" name="Google Shape;1119;p15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96" name="Google Shape;1120;p15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97" name="Google Shape;1121;p15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98" name="Google Shape;1122;p15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99" name="Google Shape;1123;p15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00" name="Google Shape;1124;p15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01" name="Google Shape;1125;p15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02" name="Google Shape;1126;p15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06" name="Google Shape;1127;p15"/>
          <p:cNvGrpSpPr/>
          <p:nvPr/>
        </p:nvGrpSpPr>
        <p:grpSpPr>
          <a:xfrm>
            <a:off x="1261250" y="340829"/>
            <a:ext cx="122294" cy="132661"/>
            <a:chOff x="0" y="0"/>
            <a:chExt cx="122292" cy="132660"/>
          </a:xfrm>
        </p:grpSpPr>
        <p:sp>
          <p:nvSpPr>
            <p:cNvPr id="1104" name="Google Shape;1128;p15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05" name="Google Shape;1129;p15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1107" name="Google Shape;1130;p15"/>
          <p:cNvSpPr/>
          <p:nvPr/>
        </p:nvSpPr>
        <p:spPr>
          <a:xfrm>
            <a:off x="8043991" y="362788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08" name="Google Shape;1131;p15"/>
          <p:cNvSpPr/>
          <p:nvPr/>
        </p:nvSpPr>
        <p:spPr>
          <a:xfrm>
            <a:off x="8159817" y="4194000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09" name="Google Shape;1135;p15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10" name="Google Shape;1136;p15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11" name="Google Shape;1137;p15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12" name="Google Shape;1139;p15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13" name="Google Shape;1140;p15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14" name="Google Shape;1141;p15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15" name="Google Shape;1143;p15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16" name="Google Shape;1144;p15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17" name="Google Shape;1145;p15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18" name="Google Shape;1146;p15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19" name="Google Shape;1148;p15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20" name="Google Shape;1149;p15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21" name="Google Shape;1150;p15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22" name="Google Shape;1151;p15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23" name="Google Shape;1152;p15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24" name="Google Shape;1153;p15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25" name="Google Shape;1154;p15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26" name="Google Shape;1155;p15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27" name="Google Shape;1156;p15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28" name="Google Shape;1158;p15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29" name="Google Shape;1159;p15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30" name="Google Shape;1160;p15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31" name="Google Shape;1161;p15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32" name="Google Shape;1162;p15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33" name="Google Shape;1163;p15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34" name="Google Shape;1164;p15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35" name="Google Shape;1165;p15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36" name="Google Shape;1166;p15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37" name="Google Shape;1168;p15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38" name="Google Shape;1169;p15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39" name="Google Shape;1170;p15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40" name="Google Shape;1171;p15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41" name="Google Shape;1173;p15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42" name="Google Shape;1174;p15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43" name="Google Shape;1175;p15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44" name="Google Shape;1176;p15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45" name="Google Shape;1178;p15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46" name="Google Shape;1179;p15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47" name="Google Shape;1180;p15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48" name="Google Shape;1181;p15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49" name="Google Shape;1183;p15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50" name="Google Shape;1184;p15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pic>
        <p:nvPicPr>
          <p:cNvPr id="1151" name="صورة 6" descr="صورة 6"/>
          <p:cNvPicPr>
            <a:picLocks noChangeAspect="1"/>
          </p:cNvPicPr>
          <p:nvPr/>
        </p:nvPicPr>
        <p:blipFill>
          <a:blip r:embed="rId2">
            <a:alphaModFix amt="52511"/>
            <a:extLst/>
          </a:blip>
          <a:srcRect l="10742" t="18062" r="10424" b="14127"/>
          <a:stretch>
            <a:fillRect/>
          </a:stretch>
        </p:blipFill>
        <p:spPr>
          <a:xfrm>
            <a:off x="6780851" y="340829"/>
            <a:ext cx="1347705" cy="95714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57" name="تجميع"/>
          <p:cNvGrpSpPr/>
          <p:nvPr/>
        </p:nvGrpSpPr>
        <p:grpSpPr>
          <a:xfrm>
            <a:off x="443288" y="4663382"/>
            <a:ext cx="1688704" cy="1278782"/>
            <a:chOff x="0" y="0"/>
            <a:chExt cx="1688703" cy="1278780"/>
          </a:xfrm>
        </p:grpSpPr>
        <p:pic>
          <p:nvPicPr>
            <p:cNvPr id="1152" name="phonto 2.png" descr="phonto 2.png"/>
            <p:cNvPicPr>
              <a:picLocks noChangeAspect="1"/>
            </p:cNvPicPr>
            <p:nvPr/>
          </p:nvPicPr>
          <p:blipFill>
            <a:blip r:embed="rId3">
              <a:alphaModFix amt="52283"/>
              <a:extLst/>
            </a:blip>
            <a:srcRect l="31922" t="40799" r="55176" b="40799"/>
            <a:stretch>
              <a:fillRect/>
            </a:stretch>
          </p:blipFill>
          <p:spPr>
            <a:xfrm>
              <a:off x="0" y="0"/>
              <a:ext cx="432221" cy="2720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155" name="Google Shape;1132;p15"/>
            <p:cNvGrpSpPr/>
            <p:nvPr/>
          </p:nvGrpSpPr>
          <p:grpSpPr>
            <a:xfrm>
              <a:off x="50800" y="86862"/>
              <a:ext cx="122294" cy="132661"/>
              <a:chOff x="0" y="0"/>
              <a:chExt cx="122292" cy="132660"/>
            </a:xfrm>
          </p:grpSpPr>
          <p:sp>
            <p:nvSpPr>
              <p:cNvPr id="1153" name="Google Shape;1133;p15"/>
              <p:cNvSpPr/>
              <p:nvPr/>
            </p:nvSpPr>
            <p:spPr>
              <a:xfrm>
                <a:off x="-1" y="0"/>
                <a:ext cx="122294" cy="1326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848" h="17001" fill="norm" stroke="1" extrusionOk="0">
                    <a:moveTo>
                      <a:pt x="3013" y="8693"/>
                    </a:moveTo>
                    <a:cubicBezTo>
                      <a:pt x="-3240" y="6444"/>
                      <a:pt x="1714" y="985"/>
                      <a:pt x="5206" y="4599"/>
                    </a:cubicBezTo>
                    <a:cubicBezTo>
                      <a:pt x="3988" y="-2789"/>
                      <a:pt x="12026" y="-220"/>
                      <a:pt x="9509" y="4919"/>
                    </a:cubicBezTo>
                    <a:cubicBezTo>
                      <a:pt x="13244" y="21"/>
                      <a:pt x="18360" y="5240"/>
                      <a:pt x="12350" y="8053"/>
                    </a:cubicBezTo>
                    <a:cubicBezTo>
                      <a:pt x="18198" y="9658"/>
                      <a:pt x="16005" y="14717"/>
                      <a:pt x="10970" y="12708"/>
                    </a:cubicBezTo>
                    <a:cubicBezTo>
                      <a:pt x="10970" y="18811"/>
                      <a:pt x="4636" y="18090"/>
                      <a:pt x="5692" y="12548"/>
                    </a:cubicBezTo>
                    <a:cubicBezTo>
                      <a:pt x="658" y="16886"/>
                      <a:pt x="-2751" y="11023"/>
                      <a:pt x="3013" y="8693"/>
                    </a:cubicBezTo>
                    <a:cubicBezTo>
                      <a:pt x="2446" y="8453"/>
                      <a:pt x="2689" y="8854"/>
                      <a:pt x="3013" y="8693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54" name="Google Shape;1134;p15"/>
              <p:cNvSpPr/>
              <p:nvPr/>
            </p:nvSpPr>
            <p:spPr>
              <a:xfrm>
                <a:off x="36099" y="46533"/>
                <a:ext cx="39470" cy="40726"/>
              </a:xfrm>
              <a:prstGeom prst="ellipse">
                <a:avLst/>
              </a:pr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156" name="@Ghm140"/>
            <p:cNvSpPr/>
            <p:nvPr/>
          </p:nvSpPr>
          <p:spPr>
            <a:xfrm>
              <a:off x="418703" y="8780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rtl="0">
                <a:defRPr/>
              </a:pPr>
              <a:r>
                <a:t>@</a:t>
              </a:r>
              <a:r>
                <a:rPr>
                  <a:solidFill>
                    <a:srgbClr val="A7A7A7"/>
                  </a:solidFill>
                </a:rPr>
                <a:t>Ghm140</a:t>
              </a:r>
            </a:p>
          </p:txBody>
        </p:sp>
      </p:grpSp>
      <p:sp>
        <p:nvSpPr>
          <p:cNvPr id="115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7" name="Google Shape;1186;p16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165" name="Google Shape;1187;p16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grpSp>
          <p:nvGrpSpPr>
            <p:cNvPr id="1168" name="Google Shape;1188;p16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166" name="Google Shape;1189;p16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7" name="Google Shape;1190;p16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169" name="Google Shape;1191;p16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grpSp>
          <p:nvGrpSpPr>
            <p:cNvPr id="1172" name="Google Shape;1192;p16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170" name="Google Shape;1193;p16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1" name="Google Shape;1194;p16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175" name="Google Shape;1195;p16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173" name="Google Shape;1196;p16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4" name="Google Shape;1197;p16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178" name="Google Shape;1198;p16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176" name="Google Shape;1199;p16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7" name="Google Shape;1200;p16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181" name="Google Shape;1201;p16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179" name="Google Shape;1202;p16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80" name="Google Shape;1203;p16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184" name="Google Shape;1204;p16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182" name="Google Shape;1205;p16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83" name="Google Shape;1206;p16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185" name="Google Shape;1207;p16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86" name="Google Shape;1208;p16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1188" name="Google Shape;1209;p16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89" name="Google Shape;1210;p16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90" name="Google Shape;1211;p16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91" name="Google Shape;1213;p16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92" name="Google Shape;1214;p16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93" name="Google Shape;1215;p16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94" name="Google Shape;1217;p16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95" name="Google Shape;1218;p16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96" name="Google Shape;1219;p16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97" name="Google Shape;1220;p16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98" name="Google Shape;1222;p16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99" name="Google Shape;1223;p16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00" name="Google Shape;1224;p16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01" name="Google Shape;1225;p16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02" name="Google Shape;1226;p16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03" name="Google Shape;1227;p16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04" name="Google Shape;1228;p16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05" name="Google Shape;1229;p16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06" name="Google Shape;1230;p16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07" name="Google Shape;1232;p16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08" name="Google Shape;1233;p16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09" name="Google Shape;1234;p16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10" name="Google Shape;1235;p16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11" name="Google Shape;1236;p16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12" name="Google Shape;1237;p16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13" name="Google Shape;1238;p16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14" name="Google Shape;1239;p16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15" name="Google Shape;1240;p16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16" name="Google Shape;1242;p16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17" name="Google Shape;1243;p16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18" name="Google Shape;1244;p16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19" name="Google Shape;1245;p16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20" name="Google Shape;1247;p16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21" name="Google Shape;1248;p16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22" name="Google Shape;1249;p16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23" name="Google Shape;1250;p16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24" name="Google Shape;1252;p16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25" name="Google Shape;1253;p16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26" name="Google Shape;1254;p16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27" name="Google Shape;1255;p16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28" name="Google Shape;1257;p16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29" name="Google Shape;1258;p16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1240" name="Google Shape;1259;p16"/>
          <p:cNvGrpSpPr/>
          <p:nvPr/>
        </p:nvGrpSpPr>
        <p:grpSpPr>
          <a:xfrm>
            <a:off x="726237" y="4500449"/>
            <a:ext cx="291351" cy="281326"/>
            <a:chOff x="24" y="24"/>
            <a:chExt cx="291350" cy="281325"/>
          </a:xfrm>
        </p:grpSpPr>
        <p:sp>
          <p:nvSpPr>
            <p:cNvPr id="1230" name="Google Shape;1260;p16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31" name="Google Shape;1261;p16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32" name="Google Shape;1262;p16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33" name="Google Shape;1263;p16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34" name="Google Shape;1264;p16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35" name="Google Shape;1265;p16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36" name="Google Shape;1266;p16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37" name="Google Shape;1267;p16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38" name="Google Shape;1268;p16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39" name="Google Shape;1269;p16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1241" name="Google Shape;1270;p16"/>
          <p:cNvSpPr/>
          <p:nvPr/>
        </p:nvSpPr>
        <p:spPr>
          <a:xfrm>
            <a:off x="7346054" y="508099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1244" name="Google Shape;1271;p16"/>
          <p:cNvGrpSpPr/>
          <p:nvPr/>
        </p:nvGrpSpPr>
        <p:grpSpPr>
          <a:xfrm>
            <a:off x="1539950" y="476516"/>
            <a:ext cx="122294" cy="132661"/>
            <a:chOff x="0" y="0"/>
            <a:chExt cx="122292" cy="132660"/>
          </a:xfrm>
        </p:grpSpPr>
        <p:sp>
          <p:nvSpPr>
            <p:cNvPr id="1242" name="Google Shape;1272;p16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43" name="Google Shape;1273;p16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1245" name="Google Shape;1274;p16"/>
          <p:cNvSpPr/>
          <p:nvPr/>
        </p:nvSpPr>
        <p:spPr>
          <a:xfrm>
            <a:off x="1438404" y="4781813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4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5" name="Google Shape;1276;p17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253" name="Google Shape;1277;p17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grpSp>
          <p:nvGrpSpPr>
            <p:cNvPr id="1256" name="Google Shape;1278;p17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254" name="Google Shape;1279;p1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55" name="Google Shape;1280;p1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257" name="Google Shape;1281;p17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grpSp>
          <p:nvGrpSpPr>
            <p:cNvPr id="1260" name="Google Shape;1282;p17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258" name="Google Shape;1283;p17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59" name="Google Shape;1284;p17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63" name="Google Shape;1285;p17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261" name="Google Shape;1286;p17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62" name="Google Shape;1287;p17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66" name="Google Shape;1288;p17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264" name="Google Shape;1289;p17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65" name="Google Shape;1290;p17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69" name="Google Shape;1291;p17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267" name="Google Shape;1292;p1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68" name="Google Shape;1293;p1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72" name="Google Shape;1294;p17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270" name="Google Shape;1295;p1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71" name="Google Shape;1296;p1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273" name="Google Shape;1297;p17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74" name="Google Shape;1298;p17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1276" name="Google Shape;1299;p17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77" name="Google Shape;1300;p17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78" name="Google Shape;1301;p17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79" name="Google Shape;1303;p17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80" name="Google Shape;1304;p17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81" name="Google Shape;1305;p17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82" name="Google Shape;1307;p17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83" name="Google Shape;1308;p17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84" name="Google Shape;1309;p17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85" name="Google Shape;1310;p17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86" name="Google Shape;1312;p17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87" name="Google Shape;1313;p17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88" name="Google Shape;1314;p17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89" name="Google Shape;1315;p17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90" name="Google Shape;1316;p17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91" name="Google Shape;1317;p17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92" name="Google Shape;1318;p17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93" name="Google Shape;1319;p17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94" name="Google Shape;1320;p17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95" name="Google Shape;1322;p17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96" name="Google Shape;1323;p17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97" name="Google Shape;1324;p17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98" name="Google Shape;1325;p17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99" name="Google Shape;1326;p17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00" name="Google Shape;1327;p17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01" name="Google Shape;1328;p17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02" name="Google Shape;1329;p17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03" name="Google Shape;1330;p17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04" name="Google Shape;1332;p17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05" name="Google Shape;1333;p17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06" name="Google Shape;1334;p17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07" name="Google Shape;1335;p17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08" name="Google Shape;1337;p17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09" name="Google Shape;1338;p17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10" name="Google Shape;1339;p17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11" name="Google Shape;1340;p17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12" name="Google Shape;1342;p17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13" name="Google Shape;1343;p17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14" name="Google Shape;1344;p17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15" name="Google Shape;1345;p17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16" name="Google Shape;1347;p17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17" name="Google Shape;1348;p17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1320" name="Google Shape;1349;p17"/>
          <p:cNvGrpSpPr/>
          <p:nvPr/>
        </p:nvGrpSpPr>
        <p:grpSpPr>
          <a:xfrm>
            <a:off x="559509" y="366923"/>
            <a:ext cx="297885" cy="313811"/>
            <a:chOff x="0" y="0"/>
            <a:chExt cx="297884" cy="313810"/>
          </a:xfrm>
        </p:grpSpPr>
        <p:sp>
          <p:nvSpPr>
            <p:cNvPr id="1318" name="Google Shape;1350;p17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19" name="Google Shape;1351;p17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31" name="Google Shape;1352;p17"/>
          <p:cNvGrpSpPr/>
          <p:nvPr/>
        </p:nvGrpSpPr>
        <p:grpSpPr>
          <a:xfrm>
            <a:off x="7942313" y="4463787"/>
            <a:ext cx="291351" cy="281326"/>
            <a:chOff x="24" y="24"/>
            <a:chExt cx="291350" cy="281325"/>
          </a:xfrm>
        </p:grpSpPr>
        <p:sp>
          <p:nvSpPr>
            <p:cNvPr id="1321" name="Google Shape;1353;p17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22" name="Google Shape;1354;p17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23" name="Google Shape;1355;p17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24" name="Google Shape;1356;p17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25" name="Google Shape;1357;p17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26" name="Google Shape;1358;p17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27" name="Google Shape;1359;p17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28" name="Google Shape;1360;p17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29" name="Google Shape;1361;p17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30" name="Google Shape;1362;p17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34" name="Google Shape;1363;p17"/>
          <p:cNvGrpSpPr/>
          <p:nvPr/>
        </p:nvGrpSpPr>
        <p:grpSpPr>
          <a:xfrm>
            <a:off x="1261250" y="340829"/>
            <a:ext cx="122294" cy="132661"/>
            <a:chOff x="0" y="0"/>
            <a:chExt cx="122292" cy="132660"/>
          </a:xfrm>
        </p:grpSpPr>
        <p:sp>
          <p:nvSpPr>
            <p:cNvPr id="1332" name="Google Shape;1364;p17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33" name="Google Shape;1365;p17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1335" name="Google Shape;1366;p17"/>
          <p:cNvSpPr/>
          <p:nvPr/>
        </p:nvSpPr>
        <p:spPr>
          <a:xfrm>
            <a:off x="8043991" y="362788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36" name="Google Shape;1367;p17"/>
          <p:cNvSpPr/>
          <p:nvPr/>
        </p:nvSpPr>
        <p:spPr>
          <a:xfrm>
            <a:off x="8159817" y="4194000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1339" name="Google Shape;1368;p17"/>
          <p:cNvGrpSpPr/>
          <p:nvPr/>
        </p:nvGrpSpPr>
        <p:grpSpPr>
          <a:xfrm>
            <a:off x="7467275" y="4673391"/>
            <a:ext cx="122294" cy="132661"/>
            <a:chOff x="0" y="0"/>
            <a:chExt cx="122292" cy="132660"/>
          </a:xfrm>
        </p:grpSpPr>
        <p:sp>
          <p:nvSpPr>
            <p:cNvPr id="1337" name="Google Shape;1369;p17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38" name="Google Shape;1370;p17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134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9" name="Google Shape;1372;p18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347" name="Google Shape;1373;p18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grpSp>
          <p:nvGrpSpPr>
            <p:cNvPr id="1350" name="Google Shape;1374;p18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348" name="Google Shape;1375;p1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9" name="Google Shape;1376;p1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351" name="Google Shape;1377;p18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grpSp>
          <p:nvGrpSpPr>
            <p:cNvPr id="1354" name="Google Shape;1378;p18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352" name="Google Shape;1379;p18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3" name="Google Shape;1380;p18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57" name="Google Shape;1381;p18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355" name="Google Shape;1382;p18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6" name="Google Shape;1383;p18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60" name="Google Shape;1384;p18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358" name="Google Shape;1385;p18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9" name="Google Shape;1386;p18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63" name="Google Shape;1387;p18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361" name="Google Shape;1388;p1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2" name="Google Shape;1389;p1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66" name="Google Shape;1390;p18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364" name="Google Shape;1391;p1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5" name="Google Shape;1392;p1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367" name="Google Shape;1393;p18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68" name="Google Shape;1394;p18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1370" name="Google Shape;1395;p18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71" name="Google Shape;1396;p18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72" name="Google Shape;1397;p18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73" name="Google Shape;1399;p18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74" name="Google Shape;1400;p18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75" name="Google Shape;1401;p18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76" name="Google Shape;1403;p18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77" name="Google Shape;1404;p18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78" name="Google Shape;1405;p18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79" name="Google Shape;1406;p18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80" name="Google Shape;1408;p18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81" name="Google Shape;1409;p18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82" name="Google Shape;1410;p18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83" name="Google Shape;1411;p18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84" name="Google Shape;1412;p18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85" name="Google Shape;1413;p18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86" name="Google Shape;1414;p18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87" name="Google Shape;1415;p18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88" name="Google Shape;1416;p18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89" name="Google Shape;1418;p18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90" name="Google Shape;1419;p18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91" name="Google Shape;1420;p18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92" name="Google Shape;1421;p18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93" name="Google Shape;1422;p18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94" name="Google Shape;1423;p18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95" name="Google Shape;1424;p18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96" name="Google Shape;1425;p18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97" name="Google Shape;1426;p18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98" name="Google Shape;1428;p18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99" name="Google Shape;1429;p18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00" name="Google Shape;1430;p18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01" name="Google Shape;1431;p18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02" name="Google Shape;1433;p18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03" name="Google Shape;1434;p18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04" name="Google Shape;1435;p18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05" name="Google Shape;1436;p18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06" name="Google Shape;1438;p18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07" name="Google Shape;1439;p18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08" name="Google Shape;1440;p18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09" name="Google Shape;1441;p18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10" name="Google Shape;1443;p18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11" name="Google Shape;1444;p18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12" name="Google Shape;1445;p18"/>
          <p:cNvSpPr/>
          <p:nvPr/>
        </p:nvSpPr>
        <p:spPr>
          <a:xfrm>
            <a:off x="228931" y="135717"/>
            <a:ext cx="794685" cy="6866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1415" name="Google Shape;1446;p18"/>
          <p:cNvGrpSpPr/>
          <p:nvPr/>
        </p:nvGrpSpPr>
        <p:grpSpPr>
          <a:xfrm>
            <a:off x="1118671" y="879023"/>
            <a:ext cx="297886" cy="313811"/>
            <a:chOff x="0" y="0"/>
            <a:chExt cx="297884" cy="313810"/>
          </a:xfrm>
        </p:grpSpPr>
        <p:sp>
          <p:nvSpPr>
            <p:cNvPr id="1413" name="Google Shape;1447;p18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14" name="Google Shape;1448;p18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426" name="Google Shape;1449;p18"/>
          <p:cNvGrpSpPr/>
          <p:nvPr/>
        </p:nvGrpSpPr>
        <p:grpSpPr>
          <a:xfrm>
            <a:off x="7814275" y="4463775"/>
            <a:ext cx="291351" cy="281326"/>
            <a:chOff x="24" y="24"/>
            <a:chExt cx="291350" cy="281325"/>
          </a:xfrm>
        </p:grpSpPr>
        <p:sp>
          <p:nvSpPr>
            <p:cNvPr id="1416" name="Google Shape;1450;p18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17" name="Google Shape;1451;p18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18" name="Google Shape;1452;p18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19" name="Google Shape;1453;p18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20" name="Google Shape;1454;p18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21" name="Google Shape;1455;p18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22" name="Google Shape;1456;p18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23" name="Google Shape;1457;p18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24" name="Google Shape;1458;p18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25" name="Google Shape;1459;p18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429" name="Google Shape;1460;p18"/>
          <p:cNvGrpSpPr/>
          <p:nvPr/>
        </p:nvGrpSpPr>
        <p:grpSpPr>
          <a:xfrm>
            <a:off x="7578550" y="722616"/>
            <a:ext cx="122294" cy="132661"/>
            <a:chOff x="0" y="0"/>
            <a:chExt cx="122292" cy="132660"/>
          </a:xfrm>
        </p:grpSpPr>
        <p:sp>
          <p:nvSpPr>
            <p:cNvPr id="1427" name="Google Shape;1461;p18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28" name="Google Shape;1462;p18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1430" name="Google Shape;1463;p18"/>
          <p:cNvSpPr/>
          <p:nvPr/>
        </p:nvSpPr>
        <p:spPr>
          <a:xfrm>
            <a:off x="1893116" y="539074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31" name="Google Shape;1464;p18"/>
          <p:cNvSpPr/>
          <p:nvPr/>
        </p:nvSpPr>
        <p:spPr>
          <a:xfrm>
            <a:off x="8228954" y="4065025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3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1" name="Google Shape;1466;p19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439" name="Google Shape;1467;p19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grpSp>
          <p:nvGrpSpPr>
            <p:cNvPr id="1442" name="Google Shape;1468;p19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440" name="Google Shape;1469;p1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41" name="Google Shape;1470;p1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443" name="Google Shape;1471;p19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grpSp>
          <p:nvGrpSpPr>
            <p:cNvPr id="1446" name="Google Shape;1472;p19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444" name="Google Shape;1473;p19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45" name="Google Shape;1474;p19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49" name="Google Shape;1475;p19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447" name="Google Shape;1476;p19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48" name="Google Shape;1477;p19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52" name="Google Shape;1478;p19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450" name="Google Shape;1479;p19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51" name="Google Shape;1480;p19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55" name="Google Shape;1481;p19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453" name="Google Shape;1482;p1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54" name="Google Shape;1483;p1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58" name="Google Shape;1484;p19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456" name="Google Shape;1485;p1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57" name="Google Shape;1486;p1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459" name="Google Shape;1487;p19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60" name="Google Shape;1488;p19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1462" name="Google Shape;1489;p19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63" name="Google Shape;1490;p19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64" name="Google Shape;1491;p19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65" name="Google Shape;1493;p19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66" name="Google Shape;1494;p19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67" name="Google Shape;1495;p19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68" name="Google Shape;1497;p19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69" name="Google Shape;1498;p19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70" name="Google Shape;1499;p19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71" name="Google Shape;1500;p19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72" name="Google Shape;1502;p19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73" name="Google Shape;1503;p19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74" name="Google Shape;1504;p19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75" name="Google Shape;1505;p19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76" name="Google Shape;1506;p19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77" name="Google Shape;1507;p19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78" name="Google Shape;1508;p19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79" name="Google Shape;1509;p19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80" name="Google Shape;1510;p19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81" name="Google Shape;1512;p19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82" name="Google Shape;1513;p19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83" name="Google Shape;1514;p19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84" name="Google Shape;1515;p19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85" name="Google Shape;1516;p19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86" name="Google Shape;1517;p19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87" name="Google Shape;1518;p19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88" name="Google Shape;1519;p19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89" name="Google Shape;1520;p19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90" name="Google Shape;1522;p19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91" name="Google Shape;1523;p19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92" name="Google Shape;1524;p19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93" name="Google Shape;1525;p19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94" name="Google Shape;1527;p19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95" name="Google Shape;1528;p19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96" name="Google Shape;1529;p19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97" name="Google Shape;1530;p19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98" name="Google Shape;1532;p19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99" name="Google Shape;1533;p19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500" name="Google Shape;1534;p19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501" name="Google Shape;1535;p19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502" name="Google Shape;1537;p19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503" name="Google Shape;1538;p19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1506" name="Google Shape;1539;p19"/>
          <p:cNvGrpSpPr/>
          <p:nvPr/>
        </p:nvGrpSpPr>
        <p:grpSpPr>
          <a:xfrm>
            <a:off x="7714321" y="2997286"/>
            <a:ext cx="297885" cy="313811"/>
            <a:chOff x="0" y="0"/>
            <a:chExt cx="297884" cy="313810"/>
          </a:xfrm>
        </p:grpSpPr>
        <p:sp>
          <p:nvSpPr>
            <p:cNvPr id="1504" name="Google Shape;1540;p19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05" name="Google Shape;1541;p19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17" name="Google Shape;1542;p19"/>
          <p:cNvGrpSpPr/>
          <p:nvPr/>
        </p:nvGrpSpPr>
        <p:grpSpPr>
          <a:xfrm>
            <a:off x="1018074" y="1506999"/>
            <a:ext cx="291351" cy="281326"/>
            <a:chOff x="24" y="24"/>
            <a:chExt cx="291350" cy="281325"/>
          </a:xfrm>
        </p:grpSpPr>
        <p:sp>
          <p:nvSpPr>
            <p:cNvPr id="1507" name="Google Shape;1543;p19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08" name="Google Shape;1544;p19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09" name="Google Shape;1545;p19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10" name="Google Shape;1546;p19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11" name="Google Shape;1547;p19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12" name="Google Shape;1548;p19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13" name="Google Shape;1549;p19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14" name="Google Shape;1550;p19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15" name="Google Shape;1551;p19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16" name="Google Shape;1552;p19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20" name="Google Shape;1553;p19"/>
          <p:cNvGrpSpPr/>
          <p:nvPr/>
        </p:nvGrpSpPr>
        <p:grpSpPr>
          <a:xfrm>
            <a:off x="2096475" y="637729"/>
            <a:ext cx="122294" cy="132661"/>
            <a:chOff x="0" y="0"/>
            <a:chExt cx="122292" cy="132660"/>
          </a:xfrm>
        </p:grpSpPr>
        <p:sp>
          <p:nvSpPr>
            <p:cNvPr id="1518" name="Google Shape;1554;p19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19" name="Google Shape;1555;p19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1521" name="Google Shape;1556;p19"/>
          <p:cNvSpPr/>
          <p:nvPr/>
        </p:nvSpPr>
        <p:spPr>
          <a:xfrm>
            <a:off x="7022537" y="659649"/>
            <a:ext cx="84652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6" h="21600" fill="norm" stroke="1" extrusionOk="0">
                <a:moveTo>
                  <a:pt x="7394" y="0"/>
                </a:moveTo>
                <a:cubicBezTo>
                  <a:pt x="-1667" y="0"/>
                  <a:pt x="-2819" y="18853"/>
                  <a:pt x="6274" y="21427"/>
                </a:cubicBezTo>
                <a:cubicBezTo>
                  <a:pt x="6800" y="21547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522" name="Google Shape;1557;p19"/>
          <p:cNvSpPr/>
          <p:nvPr/>
        </p:nvSpPr>
        <p:spPr>
          <a:xfrm>
            <a:off x="1836691" y="128464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523" name="Google Shape;1558;p19"/>
          <p:cNvSpPr/>
          <p:nvPr/>
        </p:nvSpPr>
        <p:spPr>
          <a:xfrm>
            <a:off x="1028504" y="1000674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524" name="Google Shape;1559;p19"/>
          <p:cNvSpPr/>
          <p:nvPr/>
        </p:nvSpPr>
        <p:spPr>
          <a:xfrm>
            <a:off x="7538154" y="4181938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525" name="Google Shape;1560;p19"/>
          <p:cNvSpPr/>
          <p:nvPr/>
        </p:nvSpPr>
        <p:spPr>
          <a:xfrm>
            <a:off x="1119741" y="3709100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1536" name="Google Shape;1561;p19"/>
          <p:cNvGrpSpPr/>
          <p:nvPr/>
        </p:nvGrpSpPr>
        <p:grpSpPr>
          <a:xfrm>
            <a:off x="1529775" y="4285399"/>
            <a:ext cx="291351" cy="281326"/>
            <a:chOff x="24" y="24"/>
            <a:chExt cx="291350" cy="281325"/>
          </a:xfrm>
        </p:grpSpPr>
        <p:sp>
          <p:nvSpPr>
            <p:cNvPr id="1526" name="Google Shape;1562;p19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27" name="Google Shape;1563;p19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28" name="Google Shape;1564;p19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29" name="Google Shape;1565;p19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30" name="Google Shape;1566;p19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31" name="Google Shape;1567;p19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32" name="Google Shape;1568;p19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33" name="Google Shape;1569;p19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34" name="Google Shape;1570;p19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35" name="Google Shape;1571;p19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39" name="Google Shape;1572;p19"/>
          <p:cNvGrpSpPr/>
          <p:nvPr/>
        </p:nvGrpSpPr>
        <p:grpSpPr>
          <a:xfrm>
            <a:off x="1309659" y="2640373"/>
            <a:ext cx="297886" cy="313812"/>
            <a:chOff x="0" y="0"/>
            <a:chExt cx="297884" cy="313810"/>
          </a:xfrm>
        </p:grpSpPr>
        <p:sp>
          <p:nvSpPr>
            <p:cNvPr id="1537" name="Google Shape;1573;p19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38" name="Google Shape;1574;p19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50" name="Google Shape;1575;p19"/>
          <p:cNvGrpSpPr/>
          <p:nvPr/>
        </p:nvGrpSpPr>
        <p:grpSpPr>
          <a:xfrm>
            <a:off x="6975824" y="4368974"/>
            <a:ext cx="291351" cy="281326"/>
            <a:chOff x="24" y="24"/>
            <a:chExt cx="291350" cy="281325"/>
          </a:xfrm>
        </p:grpSpPr>
        <p:sp>
          <p:nvSpPr>
            <p:cNvPr id="1540" name="Google Shape;1576;p19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41" name="Google Shape;1577;p19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42" name="Google Shape;1578;p19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43" name="Google Shape;1579;p19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44" name="Google Shape;1580;p19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45" name="Google Shape;1581;p19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46" name="Google Shape;1582;p19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47" name="Google Shape;1583;p19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48" name="Google Shape;1584;p19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49" name="Google Shape;1585;p19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53" name="Google Shape;1586;p19"/>
          <p:cNvGrpSpPr/>
          <p:nvPr/>
        </p:nvGrpSpPr>
        <p:grpSpPr>
          <a:xfrm>
            <a:off x="7210250" y="2223916"/>
            <a:ext cx="122294" cy="132661"/>
            <a:chOff x="0" y="0"/>
            <a:chExt cx="122292" cy="132660"/>
          </a:xfrm>
        </p:grpSpPr>
        <p:sp>
          <p:nvSpPr>
            <p:cNvPr id="1551" name="Google Shape;1587;p19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52" name="Google Shape;1588;p19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56" name="Google Shape;1589;p19"/>
          <p:cNvGrpSpPr/>
          <p:nvPr/>
        </p:nvGrpSpPr>
        <p:grpSpPr>
          <a:xfrm>
            <a:off x="7714309" y="1173811"/>
            <a:ext cx="297886" cy="313811"/>
            <a:chOff x="0" y="0"/>
            <a:chExt cx="297884" cy="313810"/>
          </a:xfrm>
        </p:grpSpPr>
        <p:sp>
          <p:nvSpPr>
            <p:cNvPr id="1554" name="Google Shape;1590;p19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55" name="Google Shape;1591;p19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155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6" name="Google Shape;1593;p20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564" name="Google Shape;1594;p20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grpSp>
          <p:nvGrpSpPr>
            <p:cNvPr id="1567" name="Google Shape;1595;p20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565" name="Google Shape;1596;p2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66" name="Google Shape;1597;p2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568" name="Google Shape;1598;p20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grpSp>
          <p:nvGrpSpPr>
            <p:cNvPr id="1571" name="Google Shape;1599;p20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569" name="Google Shape;1600;p20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70" name="Google Shape;1601;p20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574" name="Google Shape;1602;p20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572" name="Google Shape;1603;p20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73" name="Google Shape;1604;p20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577" name="Google Shape;1605;p20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575" name="Google Shape;1606;p20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76" name="Google Shape;1607;p20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580" name="Google Shape;1608;p20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578" name="Google Shape;1609;p2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79" name="Google Shape;1610;p2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583" name="Google Shape;1611;p20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581" name="Google Shape;1612;p2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82" name="Google Shape;1613;p2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584" name="Google Shape;1614;p20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85" name="Google Shape;1615;p20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1587" name="نص العنوان"/>
          <p:cNvSpPr txBox="1"/>
          <p:nvPr>
            <p:ph type="title"/>
          </p:nvPr>
        </p:nvSpPr>
        <p:spPr>
          <a:xfrm>
            <a:off x="2325950" y="395774"/>
            <a:ext cx="4492801" cy="1041002"/>
          </a:xfrm>
          <a:prstGeom prst="rect">
            <a:avLst/>
          </a:prstGeom>
        </p:spPr>
        <p:txBody>
          <a:bodyPr/>
          <a:lstStyle>
            <a:lvl1pPr>
              <a:defRPr sz="81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588" name="مستوى النص الأول…"/>
          <p:cNvSpPr txBox="1"/>
          <p:nvPr>
            <p:ph type="body" sz="quarter" idx="1"/>
          </p:nvPr>
        </p:nvSpPr>
        <p:spPr>
          <a:xfrm>
            <a:off x="2327040" y="1556401"/>
            <a:ext cx="4492802" cy="1460101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589" name="Google Shape;1618;p20"/>
          <p:cNvSpPr txBox="1"/>
          <p:nvPr/>
        </p:nvSpPr>
        <p:spPr>
          <a:xfrm>
            <a:off x="2561025" y="3524129"/>
            <a:ext cx="4024501" cy="716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algn="ctr" rtl="0">
              <a:defRPr b="1" sz="1200">
                <a:solidFill>
                  <a:schemeClr val="accent1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CREDITS:</a:t>
            </a:r>
            <a:r>
              <a:rPr>
                <a:solidFill>
                  <a:srgbClr val="0E2A47"/>
                </a:solidFill>
              </a:rPr>
              <a:t> </a:t>
            </a:r>
            <a:r>
              <a:rPr b="0">
                <a:solidFill>
                  <a:srgbClr val="000000"/>
                </a:solidFill>
              </a:rPr>
              <a:t>This presentation template was created by </a:t>
            </a:r>
            <a:r>
              <a:rPr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hlinkClick r:id="rId2" invalidUrl="" action="" tgtFrame="" tooltip="" history="1" highlightClick="0" endSnd="0"/>
              </a:rPr>
              <a:t>Slidesgo</a:t>
            </a:r>
            <a:r>
              <a:rPr b="0">
                <a:solidFill>
                  <a:srgbClr val="000000"/>
                </a:solidFill>
              </a:rPr>
              <a:t>, including icon by</a:t>
            </a:r>
            <a:r>
              <a:rPr b="0">
                <a:solidFill>
                  <a:srgbClr val="174A80"/>
                </a:solidFill>
              </a:rPr>
              <a:t> </a:t>
            </a:r>
            <a:r>
              <a:rPr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hlinkClick r:id="rId3" invalidUrl="" action="" tgtFrame="" tooltip="" history="1" highlightClick="0" endSnd="0"/>
              </a:rPr>
              <a:t>Flaticon</a:t>
            </a:r>
            <a:r>
              <a:rPr b="0">
                <a:solidFill>
                  <a:srgbClr val="000000"/>
                </a:solidFill>
              </a:rPr>
              <a:t>, and infographics &amp; images from</a:t>
            </a:r>
            <a:r>
              <a:rPr b="0">
                <a:solidFill>
                  <a:srgbClr val="0E2A47"/>
                </a:solidFill>
              </a:rPr>
              <a:t> </a:t>
            </a:r>
            <a:r>
              <a:rPr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hlinkClick r:id="rId4" invalidUrl="" action="" tgtFrame="" tooltip="" history="1" highlightClick="0" endSnd="0"/>
              </a:rPr>
              <a:t>Freepik</a:t>
            </a:r>
          </a:p>
        </p:txBody>
      </p:sp>
      <p:sp>
        <p:nvSpPr>
          <p:cNvPr id="1590" name="Google Shape;1619;p20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591" name="Google Shape;1620;p20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592" name="Google Shape;1621;p20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593" name="Google Shape;1623;p20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594" name="Google Shape;1624;p20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595" name="Google Shape;1625;p20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596" name="Google Shape;1627;p20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597" name="Google Shape;1628;p20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598" name="Google Shape;1629;p20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599" name="Google Shape;1630;p20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600" name="Google Shape;1632;p20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601" name="Google Shape;1633;p20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602" name="Google Shape;1634;p20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603" name="Google Shape;1635;p20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604" name="Google Shape;1636;p20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605" name="Google Shape;1637;p20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606" name="Google Shape;1638;p20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607" name="Google Shape;1639;p20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608" name="Google Shape;1640;p20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609" name="Google Shape;1642;p20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610" name="Google Shape;1643;p20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611" name="Google Shape;1644;p20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612" name="Google Shape;1645;p20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613" name="Google Shape;1646;p20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614" name="Google Shape;1647;p20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615" name="Google Shape;1648;p20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616" name="Google Shape;1649;p20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617" name="Google Shape;1650;p20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618" name="Google Shape;1652;p20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619" name="Google Shape;1653;p20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620" name="Google Shape;1654;p20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621" name="Google Shape;1655;p20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622" name="Google Shape;1657;p20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623" name="Google Shape;1658;p20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624" name="Google Shape;1659;p20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625" name="Google Shape;1660;p20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626" name="Google Shape;1662;p20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627" name="Google Shape;1663;p20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628" name="Google Shape;1664;p20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629" name="Google Shape;1665;p20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630" name="Google Shape;1667;p20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631" name="Google Shape;1668;p20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1634" name="Google Shape;1669;p20"/>
          <p:cNvGrpSpPr/>
          <p:nvPr/>
        </p:nvGrpSpPr>
        <p:grpSpPr>
          <a:xfrm>
            <a:off x="7714321" y="2997286"/>
            <a:ext cx="297885" cy="313811"/>
            <a:chOff x="0" y="0"/>
            <a:chExt cx="297884" cy="313810"/>
          </a:xfrm>
        </p:grpSpPr>
        <p:sp>
          <p:nvSpPr>
            <p:cNvPr id="1632" name="Google Shape;1670;p20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33" name="Google Shape;1671;p20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645" name="Google Shape;1672;p20"/>
          <p:cNvGrpSpPr/>
          <p:nvPr/>
        </p:nvGrpSpPr>
        <p:grpSpPr>
          <a:xfrm>
            <a:off x="1018074" y="1506999"/>
            <a:ext cx="291351" cy="281326"/>
            <a:chOff x="24" y="24"/>
            <a:chExt cx="291350" cy="281325"/>
          </a:xfrm>
        </p:grpSpPr>
        <p:sp>
          <p:nvSpPr>
            <p:cNvPr id="1635" name="Google Shape;1673;p20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36" name="Google Shape;1674;p20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37" name="Google Shape;1675;p20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38" name="Google Shape;1676;p20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39" name="Google Shape;1677;p20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40" name="Google Shape;1678;p20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41" name="Google Shape;1679;p20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42" name="Google Shape;1680;p20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43" name="Google Shape;1681;p20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44" name="Google Shape;1682;p20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648" name="Google Shape;1683;p20"/>
          <p:cNvGrpSpPr/>
          <p:nvPr/>
        </p:nvGrpSpPr>
        <p:grpSpPr>
          <a:xfrm>
            <a:off x="2096475" y="637729"/>
            <a:ext cx="122294" cy="132661"/>
            <a:chOff x="0" y="0"/>
            <a:chExt cx="122292" cy="132660"/>
          </a:xfrm>
        </p:grpSpPr>
        <p:sp>
          <p:nvSpPr>
            <p:cNvPr id="1646" name="Google Shape;1684;p20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47" name="Google Shape;1685;p20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1649" name="Google Shape;1686;p20"/>
          <p:cNvSpPr/>
          <p:nvPr/>
        </p:nvSpPr>
        <p:spPr>
          <a:xfrm>
            <a:off x="7022537" y="659649"/>
            <a:ext cx="84652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6" h="21600" fill="norm" stroke="1" extrusionOk="0">
                <a:moveTo>
                  <a:pt x="7394" y="0"/>
                </a:moveTo>
                <a:cubicBezTo>
                  <a:pt x="-1667" y="0"/>
                  <a:pt x="-2819" y="18853"/>
                  <a:pt x="6274" y="21427"/>
                </a:cubicBezTo>
                <a:cubicBezTo>
                  <a:pt x="6800" y="21547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650" name="Google Shape;1687;p20"/>
          <p:cNvSpPr/>
          <p:nvPr/>
        </p:nvSpPr>
        <p:spPr>
          <a:xfrm>
            <a:off x="1836691" y="128464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651" name="Google Shape;1688;p20"/>
          <p:cNvSpPr/>
          <p:nvPr/>
        </p:nvSpPr>
        <p:spPr>
          <a:xfrm>
            <a:off x="1028504" y="1000674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652" name="Google Shape;1689;p20"/>
          <p:cNvSpPr/>
          <p:nvPr/>
        </p:nvSpPr>
        <p:spPr>
          <a:xfrm>
            <a:off x="7538154" y="4181938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653" name="Google Shape;1690;p20"/>
          <p:cNvSpPr/>
          <p:nvPr/>
        </p:nvSpPr>
        <p:spPr>
          <a:xfrm>
            <a:off x="1119741" y="3709100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1664" name="Google Shape;1691;p20"/>
          <p:cNvGrpSpPr/>
          <p:nvPr/>
        </p:nvGrpSpPr>
        <p:grpSpPr>
          <a:xfrm>
            <a:off x="1529775" y="4285399"/>
            <a:ext cx="291351" cy="281326"/>
            <a:chOff x="24" y="24"/>
            <a:chExt cx="291350" cy="281325"/>
          </a:xfrm>
        </p:grpSpPr>
        <p:sp>
          <p:nvSpPr>
            <p:cNvPr id="1654" name="Google Shape;1692;p20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55" name="Google Shape;1693;p20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56" name="Google Shape;1694;p20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57" name="Google Shape;1695;p20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58" name="Google Shape;1696;p20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59" name="Google Shape;1697;p20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60" name="Google Shape;1698;p20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61" name="Google Shape;1699;p20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62" name="Google Shape;1700;p20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63" name="Google Shape;1701;p20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667" name="Google Shape;1702;p20"/>
          <p:cNvGrpSpPr/>
          <p:nvPr/>
        </p:nvGrpSpPr>
        <p:grpSpPr>
          <a:xfrm>
            <a:off x="1309659" y="2640373"/>
            <a:ext cx="297886" cy="313812"/>
            <a:chOff x="0" y="0"/>
            <a:chExt cx="297884" cy="313810"/>
          </a:xfrm>
        </p:grpSpPr>
        <p:sp>
          <p:nvSpPr>
            <p:cNvPr id="1665" name="Google Shape;1703;p20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66" name="Google Shape;1704;p20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678" name="Google Shape;1705;p20"/>
          <p:cNvGrpSpPr/>
          <p:nvPr/>
        </p:nvGrpSpPr>
        <p:grpSpPr>
          <a:xfrm>
            <a:off x="6975824" y="4368974"/>
            <a:ext cx="291351" cy="281326"/>
            <a:chOff x="24" y="24"/>
            <a:chExt cx="291350" cy="281325"/>
          </a:xfrm>
        </p:grpSpPr>
        <p:sp>
          <p:nvSpPr>
            <p:cNvPr id="1668" name="Google Shape;1706;p20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69" name="Google Shape;1707;p20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70" name="Google Shape;1708;p20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71" name="Google Shape;1709;p20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72" name="Google Shape;1710;p20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73" name="Google Shape;1711;p20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74" name="Google Shape;1712;p20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75" name="Google Shape;1713;p20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76" name="Google Shape;1714;p20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77" name="Google Shape;1715;p20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681" name="Google Shape;1716;p20"/>
          <p:cNvGrpSpPr/>
          <p:nvPr/>
        </p:nvGrpSpPr>
        <p:grpSpPr>
          <a:xfrm>
            <a:off x="7210250" y="2223916"/>
            <a:ext cx="122294" cy="132661"/>
            <a:chOff x="0" y="0"/>
            <a:chExt cx="122292" cy="132660"/>
          </a:xfrm>
        </p:grpSpPr>
        <p:sp>
          <p:nvSpPr>
            <p:cNvPr id="1679" name="Google Shape;1717;p20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80" name="Google Shape;1718;p20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684" name="Google Shape;1719;p20"/>
          <p:cNvGrpSpPr/>
          <p:nvPr/>
        </p:nvGrpSpPr>
        <p:grpSpPr>
          <a:xfrm>
            <a:off x="7714309" y="1173811"/>
            <a:ext cx="297886" cy="313811"/>
            <a:chOff x="0" y="0"/>
            <a:chExt cx="297884" cy="313810"/>
          </a:xfrm>
        </p:grpSpPr>
        <p:sp>
          <p:nvSpPr>
            <p:cNvPr id="1682" name="Google Shape;1720;p20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83" name="Google Shape;1721;p20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168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bg>
      <p:bgPr>
        <a:solidFill>
          <a:srgbClr val="008CB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134;p3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239" name="Google Shape;135;p3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217" name="Google Shape;136;p3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grpSp>
          <p:nvGrpSpPr>
            <p:cNvPr id="220" name="Google Shape;137;p3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218" name="Google Shape;138;p3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9" name="Google Shape;139;p3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21" name="Google Shape;140;p3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grpSp>
          <p:nvGrpSpPr>
            <p:cNvPr id="224" name="Google Shape;141;p3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222" name="Google Shape;142;p3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3" name="Google Shape;143;p3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27" name="Google Shape;144;p3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225" name="Google Shape;145;p3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6" name="Google Shape;146;p3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30" name="Google Shape;147;p3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228" name="Google Shape;148;p3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9" name="Google Shape;149;p3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33" name="Google Shape;150;p3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231" name="Google Shape;151;p3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2" name="Google Shape;152;p3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36" name="Google Shape;153;p3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234" name="Google Shape;154;p3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5" name="Google Shape;155;p3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37" name="Google Shape;156;p3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8" name="Google Shape;157;p3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240" name="Google Shape;158;p3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41" name="Google Shape;159;p3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42" name="Google Shape;160;p3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43" name="Google Shape;162;p3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44" name="Google Shape;163;p3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45" name="Google Shape;164;p3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46" name="Google Shape;166;p3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47" name="Google Shape;167;p3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48" name="Google Shape;168;p3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49" name="Google Shape;169;p3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50" name="Google Shape;171;p3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51" name="Google Shape;172;p3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52" name="Google Shape;173;p3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53" name="Google Shape;174;p3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54" name="Google Shape;175;p3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55" name="Google Shape;176;p3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56" name="Google Shape;177;p3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57" name="Google Shape;178;p3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58" name="Google Shape;179;p3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59" name="Google Shape;181;p3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60" name="Google Shape;182;p3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61" name="Google Shape;183;p3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62" name="Google Shape;184;p3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63" name="Google Shape;185;p3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64" name="Google Shape;186;p3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65" name="Google Shape;187;p3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66" name="Google Shape;188;p3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67" name="Google Shape;189;p3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68" name="Google Shape;191;p3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69" name="Google Shape;192;p3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70" name="Google Shape;193;p3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71" name="Google Shape;194;p3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72" name="Google Shape;196;p3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73" name="Google Shape;197;p3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74" name="Google Shape;198;p3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75" name="Google Shape;199;p3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76" name="Google Shape;201;p3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77" name="Google Shape;202;p3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78" name="Google Shape;203;p3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79" name="Google Shape;204;p3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80" name="Google Shape;206;p3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81" name="Google Shape;207;p3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82" name="نص العنوان"/>
          <p:cNvSpPr txBox="1"/>
          <p:nvPr>
            <p:ph type="title"/>
          </p:nvPr>
        </p:nvSpPr>
        <p:spPr>
          <a:xfrm>
            <a:off x="2497874" y="2156592"/>
            <a:ext cx="3968101" cy="656101"/>
          </a:xfrm>
          <a:prstGeom prst="rect">
            <a:avLst/>
          </a:prstGeom>
        </p:spPr>
        <p:txBody>
          <a:bodyPr anchor="ctr"/>
          <a:lstStyle>
            <a:lvl1pPr>
              <a:defRPr sz="56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83" name="مستوى النص الأول…"/>
          <p:cNvSpPr txBox="1"/>
          <p:nvPr>
            <p:ph type="body" sz="quarter" idx="1"/>
          </p:nvPr>
        </p:nvSpPr>
        <p:spPr>
          <a:xfrm>
            <a:off x="2233574" y="3144850"/>
            <a:ext cx="4496701" cy="656101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000000"/>
                </a:solidFill>
              </a:defRPr>
            </a:lvl1pPr>
            <a:lvl2pPr>
              <a:defRPr sz="1600">
                <a:solidFill>
                  <a:srgbClr val="000000"/>
                </a:solidFill>
              </a:defRPr>
            </a:lvl2pPr>
            <a:lvl3pPr>
              <a:defRPr sz="16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286" name="Google Shape;211;p3"/>
          <p:cNvGrpSpPr/>
          <p:nvPr/>
        </p:nvGrpSpPr>
        <p:grpSpPr>
          <a:xfrm>
            <a:off x="1085596" y="1629198"/>
            <a:ext cx="297886" cy="313811"/>
            <a:chOff x="0" y="0"/>
            <a:chExt cx="297884" cy="313810"/>
          </a:xfrm>
        </p:grpSpPr>
        <p:sp>
          <p:nvSpPr>
            <p:cNvPr id="284" name="Google Shape;212;p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85" name="Google Shape;213;p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97" name="Google Shape;214;p3"/>
          <p:cNvGrpSpPr/>
          <p:nvPr/>
        </p:nvGrpSpPr>
        <p:grpSpPr>
          <a:xfrm>
            <a:off x="7353475" y="3955299"/>
            <a:ext cx="291351" cy="281326"/>
            <a:chOff x="24" y="24"/>
            <a:chExt cx="291350" cy="281325"/>
          </a:xfrm>
        </p:grpSpPr>
        <p:sp>
          <p:nvSpPr>
            <p:cNvPr id="287" name="Google Shape;215;p3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88" name="Google Shape;216;p3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89" name="Google Shape;217;p3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0" name="Google Shape;218;p3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1" name="Google Shape;219;p3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2" name="Google Shape;220;p3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3" name="Google Shape;221;p3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4" name="Google Shape;222;p3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5" name="Google Shape;223;p3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6" name="Google Shape;224;p3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00" name="Google Shape;225;p3"/>
          <p:cNvGrpSpPr/>
          <p:nvPr/>
        </p:nvGrpSpPr>
        <p:grpSpPr>
          <a:xfrm>
            <a:off x="7535400" y="1276204"/>
            <a:ext cx="122294" cy="132661"/>
            <a:chOff x="0" y="0"/>
            <a:chExt cx="122292" cy="132660"/>
          </a:xfrm>
        </p:grpSpPr>
        <p:sp>
          <p:nvSpPr>
            <p:cNvPr id="298" name="Google Shape;226;p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9" name="Google Shape;227;p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301" name="Google Shape;228;p3"/>
          <p:cNvSpPr/>
          <p:nvPr/>
        </p:nvSpPr>
        <p:spPr>
          <a:xfrm>
            <a:off x="1546916" y="301709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02" name="Google Shape;229;p3"/>
          <p:cNvSpPr/>
          <p:nvPr/>
        </p:nvSpPr>
        <p:spPr>
          <a:xfrm>
            <a:off x="8079679" y="2708412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305" name="Google Shape;230;p3"/>
          <p:cNvGrpSpPr/>
          <p:nvPr/>
        </p:nvGrpSpPr>
        <p:grpSpPr>
          <a:xfrm>
            <a:off x="1193975" y="4086766"/>
            <a:ext cx="122294" cy="132661"/>
            <a:chOff x="0" y="0"/>
            <a:chExt cx="122292" cy="132660"/>
          </a:xfrm>
        </p:grpSpPr>
        <p:sp>
          <p:nvSpPr>
            <p:cNvPr id="303" name="Google Shape;231;p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4" name="Google Shape;232;p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306" name="صورة 6" descr="صورة 6"/>
          <p:cNvPicPr>
            <a:picLocks noChangeAspect="1"/>
          </p:cNvPicPr>
          <p:nvPr/>
        </p:nvPicPr>
        <p:blipFill>
          <a:blip r:embed="rId2">
            <a:alphaModFix amt="52511"/>
            <a:extLst/>
          </a:blip>
          <a:srcRect l="10742" t="18062" r="10424" b="14127"/>
          <a:stretch>
            <a:fillRect/>
          </a:stretch>
        </p:blipFill>
        <p:spPr>
          <a:xfrm>
            <a:off x="521393" y="219551"/>
            <a:ext cx="1347705" cy="95714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7" name="phonto 2.png" descr="phonto 2.png"/>
          <p:cNvPicPr>
            <a:picLocks noChangeAspect="1"/>
          </p:cNvPicPr>
          <p:nvPr/>
        </p:nvPicPr>
        <p:blipFill>
          <a:blip r:embed="rId3">
            <a:alphaModFix amt="52283"/>
            <a:extLst/>
          </a:blip>
          <a:srcRect l="31922" t="40799" r="55176" b="40799"/>
          <a:stretch>
            <a:fillRect/>
          </a:stretch>
        </p:blipFill>
        <p:spPr>
          <a:xfrm>
            <a:off x="443288" y="4663382"/>
            <a:ext cx="432221" cy="27202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10" name="Google Shape;1132;p15"/>
          <p:cNvGrpSpPr/>
          <p:nvPr/>
        </p:nvGrpSpPr>
        <p:grpSpPr>
          <a:xfrm>
            <a:off x="494088" y="4750244"/>
            <a:ext cx="122294" cy="132661"/>
            <a:chOff x="0" y="0"/>
            <a:chExt cx="122292" cy="132660"/>
          </a:xfrm>
        </p:grpSpPr>
        <p:sp>
          <p:nvSpPr>
            <p:cNvPr id="308" name="Google Shape;1133;p15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9" name="Google Shape;1134;p15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311" name="@Ghm140"/>
          <p:cNvSpPr txBox="1"/>
          <p:nvPr/>
        </p:nvSpPr>
        <p:spPr>
          <a:xfrm>
            <a:off x="861991" y="4672163"/>
            <a:ext cx="966575" cy="288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rtl="0">
              <a:defRPr/>
            </a:pPr>
            <a:r>
              <a:t>@</a:t>
            </a:r>
            <a:r>
              <a:rPr>
                <a:solidFill>
                  <a:srgbClr val="A7A7A7"/>
                </a:solidFill>
              </a:rPr>
              <a:t>Ghm140</a:t>
            </a:r>
          </a:p>
        </p:txBody>
      </p:sp>
      <p:grpSp>
        <p:nvGrpSpPr>
          <p:cNvPr id="316" name="تجميع"/>
          <p:cNvGrpSpPr/>
          <p:nvPr/>
        </p:nvGrpSpPr>
        <p:grpSpPr>
          <a:xfrm>
            <a:off x="5258181" y="291356"/>
            <a:ext cx="3166064" cy="842509"/>
            <a:chOff x="0" y="0"/>
            <a:chExt cx="3166062" cy="842508"/>
          </a:xfrm>
        </p:grpSpPr>
        <p:sp>
          <p:nvSpPr>
            <p:cNvPr id="312" name="الفصل"/>
            <p:cNvSpPr txBox="1"/>
            <p:nvPr/>
          </p:nvSpPr>
          <p:spPr>
            <a:xfrm>
              <a:off x="2160641" y="0"/>
              <a:ext cx="1005422" cy="3132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4289" tIns="34289" rIns="34289" bIns="34289" numCol="1" anchor="ctr">
              <a:noAutofit/>
            </a:bodyPr>
            <a:lstStyle>
              <a:lvl1pPr algn="ctr" defTabSz="685800">
                <a:lnSpc>
                  <a:spcPct val="90000"/>
                </a:lnSpc>
                <a:spcBef>
                  <a:spcPts val="700"/>
                </a:spcBef>
                <a:defRPr b="1" sz="1800">
                  <a:solidFill>
                    <a:schemeClr val="accent6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/>
              </a:pPr>
              <a:r>
                <a:t>الفصل</a:t>
              </a:r>
            </a:p>
          </p:txBody>
        </p:sp>
        <p:sp>
          <p:nvSpPr>
            <p:cNvPr id="313" name="بيضاوي"/>
            <p:cNvSpPr/>
            <p:nvPr/>
          </p:nvSpPr>
          <p:spPr>
            <a:xfrm>
              <a:off x="2398449" y="341488"/>
              <a:ext cx="455602" cy="371276"/>
            </a:xfrm>
            <a:prstGeom prst="ellipse">
              <a:avLst/>
            </a:prstGeom>
            <a:solidFill>
              <a:schemeClr val="accent1"/>
            </a:solidFill>
            <a:ln w="3175" cap="flat">
              <a:solidFill>
                <a:srgbClr val="AD5B24"/>
              </a:solidFill>
              <a:prstDash val="solid"/>
              <a:miter lim="8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r" defTabSz="685800" rtl="0">
                <a:defRPr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14" name="٧"/>
            <p:cNvSpPr txBox="1"/>
            <p:nvPr/>
          </p:nvSpPr>
          <p:spPr>
            <a:xfrm>
              <a:off x="2221241" y="156641"/>
              <a:ext cx="776209" cy="6858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4289" tIns="34289" rIns="34289" bIns="34289" numCol="1" anchor="b">
              <a:noAutofit/>
            </a:bodyPr>
            <a:lstStyle>
              <a:lvl1pPr algn="ctr" defTabSz="685800">
                <a:lnSpc>
                  <a:spcPct val="90000"/>
                </a:lnSpc>
                <a:spcBef>
                  <a:spcPts val="700"/>
                </a:spcBef>
                <a:defRPr b="1" sz="31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/>
              </a:pPr>
              <a:r>
                <a:t>٧</a:t>
              </a:r>
            </a:p>
          </p:txBody>
        </p:sp>
        <p:sp>
          <p:nvSpPr>
            <p:cNvPr id="315" name="القسمة عى عدد من رقم واحد"/>
            <p:cNvSpPr txBox="1"/>
            <p:nvPr/>
          </p:nvSpPr>
          <p:spPr>
            <a:xfrm>
              <a:off x="-1" y="235802"/>
              <a:ext cx="2421199" cy="5707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4289" tIns="34289" rIns="34289" bIns="34289" numCol="1" anchor="ctr">
              <a:normAutofit fontScale="100000" lnSpcReduction="0"/>
            </a:bodyPr>
            <a:lstStyle>
              <a:lvl1pPr algn="r" defTabSz="610361">
                <a:lnSpc>
                  <a:spcPct val="90000"/>
                </a:lnSpc>
                <a:spcBef>
                  <a:spcPts val="600"/>
                </a:spcBef>
                <a:defRPr b="1" sz="1602">
                  <a:solidFill>
                    <a:schemeClr val="accent6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/>
              </a:pPr>
              <a:r>
                <a:t> القسمة عى عدد من رقم واحد</a:t>
              </a:r>
            </a:p>
          </p:txBody>
        </p:sp>
      </p:grpSp>
      <p:sp>
        <p:nvSpPr>
          <p:cNvPr id="31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E2A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شريحة عنوان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" name="نص العنوان"/>
          <p:cNvSpPr txBox="1"/>
          <p:nvPr>
            <p:ph type="title"/>
          </p:nvPr>
        </p:nvSpPr>
        <p:spPr>
          <a:xfrm>
            <a:off x="1143000" y="841772"/>
            <a:ext cx="6858000" cy="1790701"/>
          </a:xfrm>
          <a:prstGeom prst="rect">
            <a:avLst/>
          </a:prstGeom>
        </p:spPr>
        <p:txBody>
          <a:bodyPr lIns="34289" tIns="34289" rIns="34289" bIns="34289" anchor="b"/>
          <a:lstStyle>
            <a:lvl1pPr defTabSz="685800">
              <a:lnSpc>
                <a:spcPct val="90000"/>
              </a:lnSpc>
              <a:defRPr b="0" sz="4400">
                <a:solidFill>
                  <a:srgbClr val="000000"/>
                </a:solidFill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1700" name="مستوى النص الأول…"/>
          <p:cNvSpPr txBox="1"/>
          <p:nvPr>
            <p:ph type="body" sz="quarter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 lIns="34289" tIns="34289" rIns="34289" bIns="34289"/>
          <a:lstStyle>
            <a:lvl1pPr marL="0" indent="0" defTabSz="685800">
              <a:lnSpc>
                <a:spcPct val="90000"/>
              </a:lnSpc>
              <a:spcBef>
                <a:spcPts val="700"/>
              </a:spcBef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indent="457200" defTabSz="685800">
              <a:lnSpc>
                <a:spcPct val="90000"/>
              </a:lnSpc>
              <a:spcBef>
                <a:spcPts val="700"/>
              </a:spcBef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indent="914400" defTabSz="685800">
              <a:lnSpc>
                <a:spcPct val="90000"/>
              </a:lnSpc>
              <a:spcBef>
                <a:spcPts val="700"/>
              </a:spcBef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indent="1371600" defTabSz="685800">
              <a:lnSpc>
                <a:spcPct val="90000"/>
              </a:lnSpc>
              <a:spcBef>
                <a:spcPts val="700"/>
              </a:spcBef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indent="1828800" defTabSz="685800">
              <a:lnSpc>
                <a:spcPct val="90000"/>
              </a:lnSpc>
              <a:spcBef>
                <a:spcPts val="700"/>
              </a:spcBef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1701" name="رقم الشريحة"/>
          <p:cNvSpPr txBox="1"/>
          <p:nvPr>
            <p:ph type="sldNum" sz="quarter" idx="2"/>
          </p:nvPr>
        </p:nvSpPr>
        <p:spPr>
          <a:xfrm>
            <a:off x="628650" y="4812657"/>
            <a:ext cx="197366" cy="183055"/>
          </a:xfrm>
          <a:prstGeom prst="rect">
            <a:avLst/>
          </a:prstGeom>
        </p:spPr>
        <p:txBody>
          <a:bodyPr lIns="34289" tIns="34289" rIns="34289" bIns="34289"/>
          <a:lstStyle>
            <a:lvl1pPr algn="l" defTabSz="685800"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325" name="مستوى النص الأول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2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5" name="Google Shape;327;p5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333" name="Google Shape;328;p5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grpSp>
          <p:nvGrpSpPr>
            <p:cNvPr id="336" name="Google Shape;329;p5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334" name="Google Shape;330;p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5" name="Google Shape;331;p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37" name="Google Shape;332;p5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grpSp>
          <p:nvGrpSpPr>
            <p:cNvPr id="340" name="Google Shape;333;p5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338" name="Google Shape;334;p5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9" name="Google Shape;335;p5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43" name="Google Shape;336;p5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341" name="Google Shape;337;p5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2" name="Google Shape;338;p5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46" name="Google Shape;339;p5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344" name="Google Shape;340;p5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5" name="Google Shape;341;p5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49" name="Google Shape;342;p5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347" name="Google Shape;343;p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8" name="Google Shape;344;p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52" name="Google Shape;345;p5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350" name="Google Shape;346;p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1" name="Google Shape;347;p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53" name="Google Shape;348;p5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54" name="Google Shape;349;p5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35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357" name="مستوى النص الأول…"/>
          <p:cNvSpPr txBox="1"/>
          <p:nvPr>
            <p:ph type="body" sz="quarter" idx="1"/>
          </p:nvPr>
        </p:nvSpPr>
        <p:spPr>
          <a:xfrm>
            <a:off x="1979838" y="2245524"/>
            <a:ext cx="2342701" cy="396901"/>
          </a:xfrm>
          <a:prstGeom prst="rect">
            <a:avLst/>
          </a:prstGeom>
        </p:spPr>
        <p:txBody>
          <a:bodyPr/>
          <a:lstStyle>
            <a:lvl1pPr>
              <a:defRPr b="1" sz="1800">
                <a:solidFill>
                  <a:schemeClr val="accent1"/>
                </a:solidFill>
              </a:defRPr>
            </a:lvl1pPr>
            <a:lvl2pPr>
              <a:defRPr b="1" sz="1800">
                <a:solidFill>
                  <a:schemeClr val="accent1"/>
                </a:solidFill>
              </a:defRPr>
            </a:lvl2pPr>
            <a:lvl3pPr>
              <a:defRPr b="1" sz="1800">
                <a:solidFill>
                  <a:schemeClr val="accent1"/>
                </a:solidFill>
              </a:defRPr>
            </a:lvl3pPr>
            <a:lvl4pPr>
              <a:defRPr b="1" sz="1800">
                <a:solidFill>
                  <a:schemeClr val="accent1"/>
                </a:solidFill>
              </a:defRPr>
            </a:lvl4pPr>
            <a:lvl5pPr>
              <a:defRPr b="1" sz="18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58" name="Google Shape;355;p5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59" name="Google Shape;356;p5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60" name="Google Shape;357;p5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61" name="Google Shape;359;p5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62" name="Google Shape;360;p5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63" name="Google Shape;361;p5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64" name="Google Shape;363;p5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65" name="Google Shape;364;p5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66" name="Google Shape;365;p5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67" name="Google Shape;366;p5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68" name="Google Shape;368;p5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69" name="Google Shape;369;p5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70" name="Google Shape;370;p5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71" name="Google Shape;371;p5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72" name="Google Shape;372;p5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73" name="Google Shape;373;p5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74" name="Google Shape;374;p5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75" name="Google Shape;375;p5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76" name="Google Shape;376;p5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77" name="Google Shape;378;p5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78" name="Google Shape;379;p5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79" name="Google Shape;380;p5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80" name="Google Shape;381;p5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81" name="Google Shape;382;p5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82" name="Google Shape;383;p5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83" name="Google Shape;384;p5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84" name="Google Shape;385;p5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85" name="Google Shape;386;p5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86" name="Google Shape;388;p5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87" name="Google Shape;389;p5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88" name="Google Shape;390;p5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89" name="Google Shape;391;p5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90" name="Google Shape;393;p5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91" name="Google Shape;394;p5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92" name="Google Shape;395;p5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93" name="Google Shape;396;p5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94" name="Google Shape;398;p5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95" name="Google Shape;399;p5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96" name="Google Shape;400;p5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97" name="Google Shape;401;p5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98" name="Google Shape;403;p5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99" name="Google Shape;404;p5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0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">
    <p:bg>
      <p:bgPr>
        <a:solidFill>
          <a:srgbClr val="008CB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6;p6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08" name="Google Shape;407;p6"/>
          <p:cNvSpPr/>
          <p:nvPr/>
        </p:nvSpPr>
        <p:spPr>
          <a:xfrm>
            <a:off x="661216" y="219551"/>
            <a:ext cx="8068789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09" name="Google Shape;408;p6"/>
          <p:cNvSpPr/>
          <p:nvPr/>
        </p:nvSpPr>
        <p:spPr>
          <a:xfrm>
            <a:off x="8341542" y="4447718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412" name="Google Shape;409;p6"/>
          <p:cNvGrpSpPr/>
          <p:nvPr/>
        </p:nvGrpSpPr>
        <p:grpSpPr>
          <a:xfrm>
            <a:off x="8341542" y="2282040"/>
            <a:ext cx="569677" cy="380581"/>
            <a:chOff x="0" y="32"/>
            <a:chExt cx="569675" cy="380579"/>
          </a:xfrm>
        </p:grpSpPr>
        <p:sp>
          <p:nvSpPr>
            <p:cNvPr id="410" name="Google Shape;410;p6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11" name="Google Shape;411;p6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15" name="Google Shape;412;p6"/>
          <p:cNvGrpSpPr/>
          <p:nvPr/>
        </p:nvGrpSpPr>
        <p:grpSpPr>
          <a:xfrm>
            <a:off x="8341542" y="1721093"/>
            <a:ext cx="569677" cy="380581"/>
            <a:chOff x="0" y="0"/>
            <a:chExt cx="569675" cy="380579"/>
          </a:xfrm>
        </p:grpSpPr>
        <p:sp>
          <p:nvSpPr>
            <p:cNvPr id="413" name="Google Shape;413;p6"/>
            <p:cNvSpPr/>
            <p:nvPr/>
          </p:nvSpPr>
          <p:spPr>
            <a:xfrm>
              <a:off x="-1" y="79774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14" name="Google Shape;414;p6"/>
            <p:cNvSpPr/>
            <p:nvPr/>
          </p:nvSpPr>
          <p:spPr>
            <a:xfrm>
              <a:off x="-1" y="-1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18" name="Google Shape;415;p6"/>
          <p:cNvGrpSpPr/>
          <p:nvPr/>
        </p:nvGrpSpPr>
        <p:grpSpPr>
          <a:xfrm>
            <a:off x="8346272" y="1183591"/>
            <a:ext cx="568487" cy="387983"/>
            <a:chOff x="0" y="0"/>
            <a:chExt cx="568485" cy="387981"/>
          </a:xfrm>
        </p:grpSpPr>
        <p:sp>
          <p:nvSpPr>
            <p:cNvPr id="416" name="Google Shape;416;p6"/>
            <p:cNvSpPr/>
            <p:nvPr/>
          </p:nvSpPr>
          <p:spPr>
            <a:xfrm>
              <a:off x="-1" y="79774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17" name="Google Shape;417;p6"/>
            <p:cNvSpPr/>
            <p:nvPr/>
          </p:nvSpPr>
          <p:spPr>
            <a:xfrm>
              <a:off x="-1" y="-1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21" name="Google Shape;418;p6"/>
          <p:cNvGrpSpPr/>
          <p:nvPr/>
        </p:nvGrpSpPr>
        <p:grpSpPr>
          <a:xfrm>
            <a:off x="8341542" y="606635"/>
            <a:ext cx="569677" cy="387982"/>
            <a:chOff x="0" y="0"/>
            <a:chExt cx="569675" cy="387981"/>
          </a:xfrm>
        </p:grpSpPr>
        <p:sp>
          <p:nvSpPr>
            <p:cNvPr id="419" name="Google Shape;419;p6"/>
            <p:cNvSpPr/>
            <p:nvPr/>
          </p:nvSpPr>
          <p:spPr>
            <a:xfrm>
              <a:off x="-1" y="79774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20" name="Google Shape;420;p6"/>
            <p:cNvSpPr/>
            <p:nvPr/>
          </p:nvSpPr>
          <p:spPr>
            <a:xfrm>
              <a:off x="-1" y="-1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24" name="Google Shape;421;p6"/>
          <p:cNvGrpSpPr/>
          <p:nvPr/>
        </p:nvGrpSpPr>
        <p:grpSpPr>
          <a:xfrm>
            <a:off x="8341542" y="2842965"/>
            <a:ext cx="569677" cy="380581"/>
            <a:chOff x="0" y="32"/>
            <a:chExt cx="569675" cy="380579"/>
          </a:xfrm>
        </p:grpSpPr>
        <p:sp>
          <p:nvSpPr>
            <p:cNvPr id="422" name="Google Shape;422;p6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23" name="Google Shape;423;p6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27" name="Google Shape;424;p6"/>
          <p:cNvGrpSpPr/>
          <p:nvPr/>
        </p:nvGrpSpPr>
        <p:grpSpPr>
          <a:xfrm>
            <a:off x="8341542" y="3403890"/>
            <a:ext cx="569677" cy="380581"/>
            <a:chOff x="0" y="32"/>
            <a:chExt cx="569675" cy="380579"/>
          </a:xfrm>
        </p:grpSpPr>
        <p:sp>
          <p:nvSpPr>
            <p:cNvPr id="425" name="Google Shape;425;p6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26" name="Google Shape;426;p6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428" name="Google Shape;427;p6"/>
          <p:cNvSpPr/>
          <p:nvPr/>
        </p:nvSpPr>
        <p:spPr>
          <a:xfrm>
            <a:off x="8341542" y="4367943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29" name="Google Shape;428;p6"/>
          <p:cNvSpPr/>
          <p:nvPr/>
        </p:nvSpPr>
        <p:spPr>
          <a:xfrm>
            <a:off x="395925" y="219551"/>
            <a:ext cx="8053408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30" name="Google Shape;429;p6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31" name="Google Shape;430;p6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32" name="Google Shape;431;p6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33" name="Google Shape;433;p6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34" name="Google Shape;434;p6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35" name="Google Shape;435;p6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36" name="Google Shape;437;p6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37" name="Google Shape;438;p6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38" name="Google Shape;439;p6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39" name="Google Shape;440;p6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40" name="Google Shape;442;p6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41" name="Google Shape;443;p6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42" name="Google Shape;444;p6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43" name="Google Shape;445;p6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44" name="Google Shape;446;p6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45" name="Google Shape;447;p6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46" name="Google Shape;448;p6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47" name="Google Shape;449;p6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48" name="Google Shape;450;p6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49" name="Google Shape;452;p6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50" name="Google Shape;453;p6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51" name="Google Shape;454;p6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52" name="Google Shape;455;p6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53" name="Google Shape;456;p6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54" name="Google Shape;457;p6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55" name="Google Shape;458;p6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56" name="Google Shape;459;p6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57" name="Google Shape;460;p6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58" name="Google Shape;462;p6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59" name="Google Shape;463;p6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60" name="Google Shape;464;p6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61" name="Google Shape;465;p6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62" name="Google Shape;467;p6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63" name="Google Shape;468;p6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64" name="Google Shape;469;p6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65" name="Google Shape;470;p6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66" name="Google Shape;472;p6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67" name="Google Shape;473;p6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68" name="Google Shape;474;p6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69" name="Google Shape;475;p6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70" name="Google Shape;477;p6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71" name="Google Shape;478;p6"/>
          <p:cNvSpPr/>
          <p:nvPr/>
        </p:nvSpPr>
        <p:spPr>
          <a:xfrm>
            <a:off x="7654648" y="4392891"/>
            <a:ext cx="794684" cy="6866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72" name="Google Shape;479;p6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475" name="Google Shape;493;p6"/>
          <p:cNvGrpSpPr/>
          <p:nvPr/>
        </p:nvGrpSpPr>
        <p:grpSpPr>
          <a:xfrm>
            <a:off x="1689074" y="283683"/>
            <a:ext cx="180107" cy="195376"/>
            <a:chOff x="0" y="0"/>
            <a:chExt cx="180106" cy="195374"/>
          </a:xfrm>
        </p:grpSpPr>
        <p:sp>
          <p:nvSpPr>
            <p:cNvPr id="473" name="Google Shape;494;p6"/>
            <p:cNvSpPr/>
            <p:nvPr/>
          </p:nvSpPr>
          <p:spPr>
            <a:xfrm>
              <a:off x="-1" y="0"/>
              <a:ext cx="180108" cy="195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74" name="Google Shape;495;p6"/>
            <p:cNvSpPr/>
            <p:nvPr/>
          </p:nvSpPr>
          <p:spPr>
            <a:xfrm>
              <a:off x="53165" y="68531"/>
              <a:ext cx="58128" cy="59979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78" name="تجميع"/>
          <p:cNvGrpSpPr/>
          <p:nvPr/>
        </p:nvGrpSpPr>
        <p:grpSpPr>
          <a:xfrm>
            <a:off x="7075804" y="4822375"/>
            <a:ext cx="122293" cy="132661"/>
            <a:chOff x="0" y="0"/>
            <a:chExt cx="122292" cy="132660"/>
          </a:xfrm>
        </p:grpSpPr>
        <p:sp>
          <p:nvSpPr>
            <p:cNvPr id="476" name="Google Shape;1133;p15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77" name="Google Shape;1134;p15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479" name="صورة 6" descr="صورة 6"/>
          <p:cNvPicPr>
            <a:picLocks noChangeAspect="1"/>
          </p:cNvPicPr>
          <p:nvPr/>
        </p:nvPicPr>
        <p:blipFill>
          <a:blip r:embed="rId2">
            <a:alphaModFix amt="52511"/>
            <a:extLst/>
          </a:blip>
          <a:srcRect l="10742" t="18062" r="10424" b="14127"/>
          <a:stretch>
            <a:fillRect/>
          </a:stretch>
        </p:blipFill>
        <p:spPr>
          <a:xfrm>
            <a:off x="499057" y="135717"/>
            <a:ext cx="1347705" cy="95714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82" name="تجميع"/>
          <p:cNvGrpSpPr/>
          <p:nvPr/>
        </p:nvGrpSpPr>
        <p:grpSpPr>
          <a:xfrm>
            <a:off x="251531" y="4662494"/>
            <a:ext cx="1437544" cy="319762"/>
            <a:chOff x="0" y="0"/>
            <a:chExt cx="1437542" cy="319760"/>
          </a:xfrm>
        </p:grpSpPr>
        <p:pic>
          <p:nvPicPr>
            <p:cNvPr id="480" name="phonto 2.png" descr="phonto 2.png"/>
            <p:cNvPicPr>
              <a:picLocks noChangeAspect="1"/>
            </p:cNvPicPr>
            <p:nvPr/>
          </p:nvPicPr>
          <p:blipFill>
            <a:blip r:embed="rId3">
              <a:alphaModFix amt="52283"/>
              <a:extLst/>
            </a:blip>
            <a:srcRect l="31922" t="40799" r="55176" b="40799"/>
            <a:stretch>
              <a:fillRect/>
            </a:stretch>
          </p:blipFill>
          <p:spPr>
            <a:xfrm>
              <a:off x="0" y="0"/>
              <a:ext cx="504443" cy="31747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81" name="@Ghm140"/>
            <p:cNvSpPr txBox="1"/>
            <p:nvPr/>
          </p:nvSpPr>
          <p:spPr>
            <a:xfrm>
              <a:off x="470968" y="30937"/>
              <a:ext cx="966575" cy="2888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rtl="0">
                <a:defRPr/>
              </a:pPr>
              <a:r>
                <a:t>@</a:t>
              </a:r>
              <a:r>
                <a:rPr>
                  <a:solidFill>
                    <a:srgbClr val="A7A7A7"/>
                  </a:solidFill>
                </a:rPr>
                <a:t>Ghm140</a:t>
              </a:r>
            </a:p>
          </p:txBody>
        </p:sp>
      </p:grpSp>
      <p:grpSp>
        <p:nvGrpSpPr>
          <p:cNvPr id="487" name="تجميع"/>
          <p:cNvGrpSpPr/>
          <p:nvPr/>
        </p:nvGrpSpPr>
        <p:grpSpPr>
          <a:xfrm>
            <a:off x="4904428" y="381370"/>
            <a:ext cx="3245923" cy="874408"/>
            <a:chOff x="0" y="0"/>
            <a:chExt cx="3245921" cy="874406"/>
          </a:xfrm>
        </p:grpSpPr>
        <p:sp>
          <p:nvSpPr>
            <p:cNvPr id="483" name="الفصل"/>
            <p:cNvSpPr txBox="1"/>
            <p:nvPr/>
          </p:nvSpPr>
          <p:spPr>
            <a:xfrm>
              <a:off x="2215140" y="0"/>
              <a:ext cx="1030782" cy="3251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4289" tIns="34289" rIns="34289" bIns="34289" numCol="1" anchor="ctr">
              <a:noAutofit/>
            </a:bodyPr>
            <a:lstStyle>
              <a:lvl1pPr algn="ctr" defTabSz="685800">
                <a:lnSpc>
                  <a:spcPct val="90000"/>
                </a:lnSpc>
                <a:spcBef>
                  <a:spcPts val="700"/>
                </a:spcBef>
                <a:defRPr b="1" sz="1800">
                  <a:solidFill>
                    <a:schemeClr val="accent6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/>
              </a:pPr>
              <a:r>
                <a:t>الفصل</a:t>
              </a:r>
            </a:p>
          </p:txBody>
        </p:sp>
        <p:sp>
          <p:nvSpPr>
            <p:cNvPr id="484" name="بيضاوي"/>
            <p:cNvSpPr/>
            <p:nvPr/>
          </p:nvSpPr>
          <p:spPr>
            <a:xfrm>
              <a:off x="2458946" y="354418"/>
              <a:ext cx="467094" cy="385332"/>
            </a:xfrm>
            <a:prstGeom prst="ellipse">
              <a:avLst/>
            </a:prstGeom>
            <a:solidFill>
              <a:schemeClr val="accent1"/>
            </a:solidFill>
            <a:ln w="3175" cap="flat">
              <a:solidFill>
                <a:srgbClr val="AD5B24"/>
              </a:solidFill>
              <a:prstDash val="solid"/>
              <a:miter lim="8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r" defTabSz="685800" rtl="0">
                <a:defRPr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85" name="٨"/>
            <p:cNvSpPr txBox="1"/>
            <p:nvPr/>
          </p:nvSpPr>
          <p:spPr>
            <a:xfrm>
              <a:off x="2277268" y="162571"/>
              <a:ext cx="795788" cy="7118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4289" tIns="34289" rIns="34289" bIns="34289" numCol="1" anchor="b">
              <a:noAutofit/>
            </a:bodyPr>
            <a:lstStyle>
              <a:lvl1pPr algn="ctr" defTabSz="685800">
                <a:lnSpc>
                  <a:spcPct val="90000"/>
                </a:lnSpc>
                <a:spcBef>
                  <a:spcPts val="700"/>
                </a:spcBef>
                <a:defRPr b="1" sz="31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/>
              </a:pPr>
              <a:r>
                <a:t>٨</a:t>
              </a:r>
            </a:p>
          </p:txBody>
        </p:sp>
        <p:sp>
          <p:nvSpPr>
            <p:cNvPr id="486" name="الأشكال الهندسية والاستدلال المكاني"/>
            <p:cNvSpPr txBox="1"/>
            <p:nvPr/>
          </p:nvSpPr>
          <p:spPr>
            <a:xfrm>
              <a:off x="-1" y="244730"/>
              <a:ext cx="2482270" cy="5923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4289" tIns="34289" rIns="34289" bIns="34289" numCol="1" anchor="ctr">
              <a:normAutofit fontScale="100000" lnSpcReduction="0"/>
            </a:bodyPr>
            <a:lstStyle>
              <a:lvl1pPr algn="r" defTabSz="617219">
                <a:lnSpc>
                  <a:spcPct val="90000"/>
                </a:lnSpc>
                <a:spcBef>
                  <a:spcPts val="600"/>
                </a:spcBef>
                <a:defRPr b="1" sz="1619">
                  <a:solidFill>
                    <a:schemeClr val="accent6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/>
              </a:pPr>
              <a:r>
                <a:t> الأشكال الهندسية والاستدلال المكاني </a:t>
              </a:r>
            </a:p>
          </p:txBody>
        </p:sp>
      </p:grpSp>
      <p:sp>
        <p:nvSpPr>
          <p:cNvPr id="48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7" name="Google Shape;498;p7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495" name="Google Shape;499;p7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grpSp>
          <p:nvGrpSpPr>
            <p:cNvPr id="498" name="Google Shape;500;p7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496" name="Google Shape;501;p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7" name="Google Shape;502;p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499" name="Google Shape;503;p7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grpSp>
          <p:nvGrpSpPr>
            <p:cNvPr id="502" name="Google Shape;504;p7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500" name="Google Shape;505;p7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1" name="Google Shape;506;p7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05" name="Google Shape;507;p7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503" name="Google Shape;508;p7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4" name="Google Shape;509;p7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08" name="Google Shape;510;p7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506" name="Google Shape;511;p7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7" name="Google Shape;512;p7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11" name="Google Shape;513;p7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509" name="Google Shape;514;p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0" name="Google Shape;515;p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14" name="Google Shape;516;p7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512" name="Google Shape;517;p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3" name="Google Shape;518;p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15" name="Google Shape;519;p7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16" name="Google Shape;520;p7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518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519" name="مستوى النص الأول…"/>
          <p:cNvSpPr txBox="1"/>
          <p:nvPr>
            <p:ph type="body" sz="quarter" idx="1"/>
          </p:nvPr>
        </p:nvSpPr>
        <p:spPr>
          <a:xfrm>
            <a:off x="5558685" y="2109349"/>
            <a:ext cx="2417401" cy="396901"/>
          </a:xfrm>
          <a:prstGeom prst="rect">
            <a:avLst/>
          </a:prstGeom>
        </p:spPr>
        <p:txBody>
          <a:bodyPr/>
          <a:lstStyle>
            <a:lvl1pPr algn="l">
              <a:defRPr b="1" sz="2000">
                <a:solidFill>
                  <a:schemeClr val="accent1"/>
                </a:solidFill>
              </a:defRPr>
            </a:lvl1pPr>
            <a:lvl2pPr algn="l">
              <a:defRPr b="1" sz="2000">
                <a:solidFill>
                  <a:schemeClr val="accent1"/>
                </a:solidFill>
              </a:defRPr>
            </a:lvl2pPr>
            <a:lvl3pPr algn="l">
              <a:defRPr b="1" sz="2000">
                <a:solidFill>
                  <a:schemeClr val="accent1"/>
                </a:solidFill>
              </a:defRPr>
            </a:lvl3pPr>
            <a:lvl4pPr algn="l">
              <a:defRPr b="1" sz="2000">
                <a:solidFill>
                  <a:schemeClr val="accent1"/>
                </a:solidFill>
              </a:defRPr>
            </a:lvl4pPr>
            <a:lvl5pPr algn="l">
              <a:defRPr b="1" sz="20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20" name="Google Shape;524;p7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21" name="Google Shape;525;p7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22" name="Google Shape;526;p7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23" name="Google Shape;528;p7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24" name="Google Shape;529;p7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25" name="Google Shape;530;p7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26" name="Google Shape;532;p7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27" name="Google Shape;533;p7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28" name="Google Shape;534;p7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29" name="Google Shape;535;p7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30" name="Google Shape;537;p7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31" name="Google Shape;538;p7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32" name="Google Shape;539;p7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33" name="Google Shape;540;p7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34" name="Google Shape;541;p7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35" name="Google Shape;542;p7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36" name="Google Shape;543;p7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37" name="Google Shape;544;p7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38" name="Google Shape;545;p7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39" name="Google Shape;547;p7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40" name="Google Shape;548;p7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41" name="Google Shape;549;p7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42" name="Google Shape;550;p7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43" name="Google Shape;551;p7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44" name="Google Shape;552;p7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45" name="Google Shape;553;p7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46" name="Google Shape;554;p7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47" name="Google Shape;555;p7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48" name="Google Shape;557;p7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49" name="Google Shape;558;p7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50" name="Google Shape;559;p7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51" name="Google Shape;560;p7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52" name="Google Shape;562;p7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53" name="Google Shape;563;p7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54" name="Google Shape;564;p7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55" name="Google Shape;565;p7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56" name="Google Shape;567;p7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57" name="Google Shape;568;p7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58" name="Google Shape;569;p7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59" name="Google Shape;570;p7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60" name="Google Shape;572;p7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61" name="Google Shape;573;p7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6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1" name="Google Shape;575;p8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569" name="Google Shape;576;p8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grpSp>
          <p:nvGrpSpPr>
            <p:cNvPr id="572" name="Google Shape;577;p8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570" name="Google Shape;578;p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1" name="Google Shape;579;p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73" name="Google Shape;580;p8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grpSp>
          <p:nvGrpSpPr>
            <p:cNvPr id="576" name="Google Shape;581;p8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574" name="Google Shape;582;p8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5" name="Google Shape;583;p8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79" name="Google Shape;584;p8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577" name="Google Shape;585;p8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8" name="Google Shape;586;p8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82" name="Google Shape;587;p8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580" name="Google Shape;588;p8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1" name="Google Shape;589;p8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85" name="Google Shape;590;p8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583" name="Google Shape;591;p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4" name="Google Shape;592;p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88" name="Google Shape;593;p8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586" name="Google Shape;594;p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7" name="Google Shape;595;p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89" name="Google Shape;596;p8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90" name="Google Shape;597;p8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592" name="نص العنوان"/>
          <p:cNvSpPr txBox="1"/>
          <p:nvPr>
            <p:ph type="title"/>
          </p:nvPr>
        </p:nvSpPr>
        <p:spPr>
          <a:xfrm>
            <a:off x="1529549" y="1682550"/>
            <a:ext cx="6084901" cy="722700"/>
          </a:xfrm>
          <a:prstGeom prst="rect">
            <a:avLst/>
          </a:prstGeom>
        </p:spPr>
        <p:txBody>
          <a:bodyPr anchor="ctr"/>
          <a:lstStyle>
            <a:lvl1pPr>
              <a:defRPr sz="72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593" name="مستوى النص الأول…"/>
          <p:cNvSpPr txBox="1"/>
          <p:nvPr>
            <p:ph type="body" sz="quarter" idx="1"/>
          </p:nvPr>
        </p:nvSpPr>
        <p:spPr>
          <a:xfrm>
            <a:off x="1534825" y="2405250"/>
            <a:ext cx="6084900" cy="1055701"/>
          </a:xfrm>
          <a:prstGeom prst="rect">
            <a:avLst/>
          </a:prstGeom>
        </p:spPr>
        <p:txBody>
          <a:bodyPr anchor="ctr"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94" name="Google Shape;600;p8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95" name="Google Shape;601;p8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96" name="Google Shape;602;p8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97" name="Google Shape;604;p8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98" name="Google Shape;605;p8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99" name="Google Shape;606;p8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00" name="Google Shape;608;p8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01" name="Google Shape;609;p8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02" name="Google Shape;610;p8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03" name="Google Shape;611;p8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04" name="Google Shape;613;p8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05" name="Google Shape;614;p8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06" name="Google Shape;615;p8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07" name="Google Shape;616;p8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08" name="Google Shape;617;p8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09" name="Google Shape;618;p8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10" name="Google Shape;619;p8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11" name="Google Shape;620;p8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12" name="Google Shape;621;p8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13" name="Google Shape;623;p8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14" name="Google Shape;624;p8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15" name="Google Shape;625;p8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16" name="Google Shape;626;p8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17" name="Google Shape;627;p8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18" name="Google Shape;628;p8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19" name="Google Shape;629;p8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20" name="Google Shape;630;p8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21" name="Google Shape;631;p8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22" name="Google Shape;633;p8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23" name="Google Shape;634;p8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24" name="Google Shape;635;p8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25" name="Google Shape;636;p8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26" name="Google Shape;638;p8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27" name="Google Shape;639;p8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28" name="Google Shape;640;p8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29" name="Google Shape;641;p8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30" name="Google Shape;643;p8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31" name="Google Shape;644;p8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32" name="Google Shape;645;p8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33" name="Google Shape;646;p8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34" name="Google Shape;648;p8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35" name="Google Shape;649;p8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3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5" name="Google Shape;651;p9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643" name="Google Shape;652;p9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grpSp>
          <p:nvGrpSpPr>
            <p:cNvPr id="646" name="Google Shape;653;p9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644" name="Google Shape;654;p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5" name="Google Shape;655;p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47" name="Google Shape;656;p9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grpSp>
          <p:nvGrpSpPr>
            <p:cNvPr id="650" name="Google Shape;657;p9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648" name="Google Shape;658;p9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9" name="Google Shape;659;p9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653" name="Google Shape;660;p9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651" name="Google Shape;661;p9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2" name="Google Shape;662;p9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656" name="Google Shape;663;p9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654" name="Google Shape;664;p9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5" name="Google Shape;665;p9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659" name="Google Shape;666;p9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657" name="Google Shape;667;p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8" name="Google Shape;668;p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662" name="Google Shape;669;p9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660" name="Google Shape;670;p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1" name="Google Shape;671;p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63" name="Google Shape;672;p9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64" name="Google Shape;673;p9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666" name="نص العنوان"/>
          <p:cNvSpPr txBox="1"/>
          <p:nvPr>
            <p:ph type="title"/>
          </p:nvPr>
        </p:nvSpPr>
        <p:spPr>
          <a:xfrm>
            <a:off x="2014800" y="1482700"/>
            <a:ext cx="5114400" cy="1389901"/>
          </a:xfrm>
          <a:prstGeom prst="rect">
            <a:avLst/>
          </a:prstGeom>
        </p:spPr>
        <p:txBody>
          <a:bodyPr/>
          <a:lstStyle>
            <a:lvl1pPr>
              <a:defRPr sz="107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667" name="مستوى النص الأول…"/>
          <p:cNvSpPr txBox="1"/>
          <p:nvPr>
            <p:ph type="body" sz="quarter" idx="1"/>
          </p:nvPr>
        </p:nvSpPr>
        <p:spPr>
          <a:xfrm>
            <a:off x="2594249" y="2750799"/>
            <a:ext cx="3955502" cy="994201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68" name="Google Shape;676;p9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69" name="Google Shape;677;p9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70" name="Google Shape;678;p9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71" name="Google Shape;680;p9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72" name="Google Shape;681;p9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73" name="Google Shape;682;p9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74" name="Google Shape;684;p9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75" name="Google Shape;685;p9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76" name="Google Shape;686;p9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77" name="Google Shape;687;p9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78" name="Google Shape;689;p9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79" name="Google Shape;690;p9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80" name="Google Shape;691;p9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81" name="Google Shape;692;p9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82" name="Google Shape;693;p9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83" name="Google Shape;694;p9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84" name="Google Shape;695;p9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85" name="Google Shape;696;p9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86" name="Google Shape;697;p9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87" name="Google Shape;699;p9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88" name="Google Shape;700;p9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89" name="Google Shape;701;p9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90" name="Google Shape;702;p9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91" name="Google Shape;703;p9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92" name="Google Shape;704;p9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93" name="Google Shape;705;p9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94" name="Google Shape;706;p9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95" name="Google Shape;707;p9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96" name="Google Shape;709;p9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97" name="Google Shape;710;p9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98" name="Google Shape;711;p9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99" name="Google Shape;712;p9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00" name="Google Shape;714;p9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01" name="Google Shape;715;p9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02" name="Google Shape;716;p9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03" name="Google Shape;717;p9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04" name="Google Shape;719;p9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05" name="Google Shape;720;p9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06" name="Google Shape;721;p9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07" name="Google Shape;722;p9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08" name="Google Shape;724;p9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09" name="Google Shape;725;p9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1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9" name="Google Shape;727;p10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717" name="Google Shape;728;p10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grpSp>
          <p:nvGrpSpPr>
            <p:cNvPr id="720" name="Google Shape;729;p10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718" name="Google Shape;730;p1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9" name="Google Shape;731;p1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721" name="Google Shape;732;p10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grpSp>
          <p:nvGrpSpPr>
            <p:cNvPr id="724" name="Google Shape;733;p10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722" name="Google Shape;734;p10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3" name="Google Shape;735;p10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27" name="Google Shape;736;p10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725" name="Google Shape;737;p10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6" name="Google Shape;738;p10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30" name="Google Shape;739;p10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728" name="Google Shape;740;p10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9" name="Google Shape;741;p10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33" name="Google Shape;742;p10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731" name="Google Shape;743;p1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2" name="Google Shape;744;p1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36" name="Google Shape;745;p10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734" name="Google Shape;746;p1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5" name="Google Shape;747;p1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737" name="Google Shape;748;p10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38" name="Google Shape;749;p10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740" name="نص العنوان"/>
          <p:cNvSpPr txBox="1"/>
          <p:nvPr>
            <p:ph type="title"/>
          </p:nvPr>
        </p:nvSpPr>
        <p:spPr>
          <a:xfrm>
            <a:off x="3438550" y="2009550"/>
            <a:ext cx="4979401" cy="1124400"/>
          </a:xfrm>
          <a:prstGeom prst="rect">
            <a:avLst/>
          </a:prstGeom>
        </p:spPr>
        <p:txBody>
          <a:bodyPr/>
          <a:lstStyle>
            <a:lvl1pPr algn="l">
              <a:defRPr sz="4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741" name="Google Shape;751;p10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42" name="Google Shape;752;p10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43" name="Google Shape;753;p10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44" name="Google Shape;755;p10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45" name="Google Shape;756;p10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46" name="Google Shape;757;p10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47" name="Google Shape;759;p10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48" name="Google Shape;760;p10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49" name="Google Shape;761;p10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50" name="Google Shape;762;p10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51" name="Google Shape;764;p10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52" name="Google Shape;765;p10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53" name="Google Shape;766;p10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54" name="Google Shape;767;p10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55" name="Google Shape;768;p10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56" name="Google Shape;769;p10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57" name="Google Shape;770;p10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58" name="Google Shape;771;p10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59" name="Google Shape;772;p10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60" name="Google Shape;774;p10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61" name="Google Shape;775;p10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62" name="Google Shape;776;p10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63" name="Google Shape;777;p10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64" name="Google Shape;778;p10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65" name="Google Shape;779;p10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66" name="Google Shape;780;p10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67" name="Google Shape;781;p10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68" name="Google Shape;782;p10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69" name="Google Shape;784;p10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70" name="Google Shape;785;p10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71" name="Google Shape;786;p10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72" name="Google Shape;787;p10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73" name="Google Shape;789;p10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74" name="Google Shape;790;p10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75" name="Google Shape;791;p10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76" name="Google Shape;792;p10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77" name="Google Shape;794;p10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78" name="Google Shape;795;p10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79" name="Google Shape;796;p10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80" name="Google Shape;797;p10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81" name="Google Shape;799;p10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82" name="Google Shape;800;p10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8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EC9A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34;p4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" name="Google Shape;235;p4"/>
          <p:cNvSpPr/>
          <p:nvPr/>
        </p:nvSpPr>
        <p:spPr>
          <a:xfrm>
            <a:off x="661216" y="219551"/>
            <a:ext cx="8068789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" name="Google Shape;236;p4"/>
          <p:cNvSpPr/>
          <p:nvPr/>
        </p:nvSpPr>
        <p:spPr>
          <a:xfrm>
            <a:off x="8341542" y="4447718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7" name="Google Shape;237;p4"/>
          <p:cNvGrpSpPr/>
          <p:nvPr/>
        </p:nvGrpSpPr>
        <p:grpSpPr>
          <a:xfrm>
            <a:off x="8341542" y="2282040"/>
            <a:ext cx="569677" cy="380581"/>
            <a:chOff x="0" y="32"/>
            <a:chExt cx="569675" cy="380579"/>
          </a:xfrm>
        </p:grpSpPr>
        <p:sp>
          <p:nvSpPr>
            <p:cNvPr id="5" name="Google Shape;238;p4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" name="Google Shape;239;p4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" name="Google Shape;240;p4"/>
          <p:cNvGrpSpPr/>
          <p:nvPr/>
        </p:nvGrpSpPr>
        <p:grpSpPr>
          <a:xfrm>
            <a:off x="8341542" y="1721093"/>
            <a:ext cx="569677" cy="380581"/>
            <a:chOff x="0" y="0"/>
            <a:chExt cx="569675" cy="380579"/>
          </a:xfrm>
        </p:grpSpPr>
        <p:sp>
          <p:nvSpPr>
            <p:cNvPr id="8" name="Google Shape;241;p4"/>
            <p:cNvSpPr/>
            <p:nvPr/>
          </p:nvSpPr>
          <p:spPr>
            <a:xfrm>
              <a:off x="-1" y="79774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" name="Google Shape;242;p4"/>
            <p:cNvSpPr/>
            <p:nvPr/>
          </p:nvSpPr>
          <p:spPr>
            <a:xfrm>
              <a:off x="-1" y="-1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" name="Google Shape;243;p4"/>
          <p:cNvGrpSpPr/>
          <p:nvPr/>
        </p:nvGrpSpPr>
        <p:grpSpPr>
          <a:xfrm>
            <a:off x="8346272" y="1183591"/>
            <a:ext cx="568487" cy="387983"/>
            <a:chOff x="0" y="0"/>
            <a:chExt cx="568485" cy="387981"/>
          </a:xfrm>
        </p:grpSpPr>
        <p:sp>
          <p:nvSpPr>
            <p:cNvPr id="11" name="Google Shape;244;p4"/>
            <p:cNvSpPr/>
            <p:nvPr/>
          </p:nvSpPr>
          <p:spPr>
            <a:xfrm>
              <a:off x="-1" y="79774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" name="Google Shape;245;p4"/>
            <p:cNvSpPr/>
            <p:nvPr/>
          </p:nvSpPr>
          <p:spPr>
            <a:xfrm>
              <a:off x="-1" y="-1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6" name="Google Shape;246;p4"/>
          <p:cNvGrpSpPr/>
          <p:nvPr/>
        </p:nvGrpSpPr>
        <p:grpSpPr>
          <a:xfrm>
            <a:off x="8341542" y="606635"/>
            <a:ext cx="569677" cy="387982"/>
            <a:chOff x="0" y="0"/>
            <a:chExt cx="569675" cy="387981"/>
          </a:xfrm>
        </p:grpSpPr>
        <p:sp>
          <p:nvSpPr>
            <p:cNvPr id="14" name="Google Shape;247;p4"/>
            <p:cNvSpPr/>
            <p:nvPr/>
          </p:nvSpPr>
          <p:spPr>
            <a:xfrm>
              <a:off x="-1" y="79774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" name="Google Shape;248;p4"/>
            <p:cNvSpPr/>
            <p:nvPr/>
          </p:nvSpPr>
          <p:spPr>
            <a:xfrm>
              <a:off x="-1" y="-1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" name="Google Shape;249;p4"/>
          <p:cNvGrpSpPr/>
          <p:nvPr/>
        </p:nvGrpSpPr>
        <p:grpSpPr>
          <a:xfrm>
            <a:off x="8341542" y="2842965"/>
            <a:ext cx="569677" cy="380581"/>
            <a:chOff x="0" y="32"/>
            <a:chExt cx="569675" cy="380579"/>
          </a:xfrm>
        </p:grpSpPr>
        <p:sp>
          <p:nvSpPr>
            <p:cNvPr id="17" name="Google Shape;250;p4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" name="Google Shape;251;p4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" name="Google Shape;252;p4"/>
          <p:cNvGrpSpPr/>
          <p:nvPr/>
        </p:nvGrpSpPr>
        <p:grpSpPr>
          <a:xfrm>
            <a:off x="8341542" y="3403890"/>
            <a:ext cx="569677" cy="380581"/>
            <a:chOff x="0" y="32"/>
            <a:chExt cx="569675" cy="380579"/>
          </a:xfrm>
        </p:grpSpPr>
        <p:sp>
          <p:nvSpPr>
            <p:cNvPr id="20" name="Google Shape;253;p4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" name="Google Shape;254;p4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23" name="Google Shape;255;p4"/>
          <p:cNvSpPr/>
          <p:nvPr/>
        </p:nvSpPr>
        <p:spPr>
          <a:xfrm>
            <a:off x="8341542" y="4367943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4" name="Google Shape;256;p4"/>
          <p:cNvSpPr/>
          <p:nvPr/>
        </p:nvSpPr>
        <p:spPr>
          <a:xfrm>
            <a:off x="395925" y="219551"/>
            <a:ext cx="8053408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5" name="Google Shape;257;p4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6" name="Google Shape;258;p4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7" name="Google Shape;259;p4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8" name="Google Shape;261;p4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9" name="Google Shape;262;p4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0" name="Google Shape;263;p4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1" name="Google Shape;265;p4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2" name="Google Shape;266;p4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3" name="Google Shape;267;p4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4" name="Google Shape;268;p4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5" name="Google Shape;270;p4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6" name="Google Shape;271;p4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7" name="Google Shape;272;p4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8" name="Google Shape;273;p4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9" name="Google Shape;274;p4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0" name="Google Shape;275;p4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1" name="Google Shape;276;p4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2" name="Google Shape;277;p4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3" name="Google Shape;278;p4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4" name="Google Shape;280;p4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5" name="Google Shape;281;p4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6" name="Google Shape;282;p4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7" name="Google Shape;283;p4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8" name="Google Shape;284;p4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9" name="Google Shape;285;p4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0" name="Google Shape;286;p4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1" name="Google Shape;287;p4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2" name="Google Shape;288;p4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3" name="Google Shape;290;p4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4" name="Google Shape;291;p4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5" name="Google Shape;292;p4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6" name="Google Shape;293;p4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7" name="Google Shape;295;p4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8" name="Google Shape;296;p4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9" name="Google Shape;297;p4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0" name="Google Shape;298;p4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1" name="Google Shape;300;p4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2" name="Google Shape;301;p4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3" name="Google Shape;302;p4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4" name="Google Shape;303;p4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5" name="Google Shape;305;p4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6" name="Google Shape;306;p4"/>
          <p:cNvSpPr/>
          <p:nvPr/>
        </p:nvSpPr>
        <p:spPr>
          <a:xfrm>
            <a:off x="228931" y="135717"/>
            <a:ext cx="794685" cy="6866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7" name="Google Shape;307;p4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8" name="نص العنوان"/>
          <p:cNvSpPr txBox="1"/>
          <p:nvPr>
            <p:ph type="title"/>
          </p:nvPr>
        </p:nvSpPr>
        <p:spPr>
          <a:xfrm>
            <a:off x="726225" y="441349"/>
            <a:ext cx="7691401" cy="57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69" name="مستوى النص الأول…"/>
          <p:cNvSpPr txBox="1"/>
          <p:nvPr>
            <p:ph type="body" idx="1"/>
          </p:nvPr>
        </p:nvSpPr>
        <p:spPr>
          <a:xfrm>
            <a:off x="821324" y="1232149"/>
            <a:ext cx="7501202" cy="3321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0" name="Google Shape;310;p4"/>
          <p:cNvSpPr/>
          <p:nvPr/>
        </p:nvSpPr>
        <p:spPr>
          <a:xfrm rot="4238893">
            <a:off x="287201" y="4383422"/>
            <a:ext cx="794680" cy="6867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1" name="Google Shape;311;p4"/>
          <p:cNvSpPr/>
          <p:nvPr/>
        </p:nvSpPr>
        <p:spPr>
          <a:xfrm>
            <a:off x="7125316" y="73269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2" name="Google Shape;312;p4"/>
          <p:cNvSpPr/>
          <p:nvPr/>
        </p:nvSpPr>
        <p:spPr>
          <a:xfrm>
            <a:off x="1334854" y="551088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83" name="Google Shape;313;p4"/>
          <p:cNvGrpSpPr/>
          <p:nvPr/>
        </p:nvGrpSpPr>
        <p:grpSpPr>
          <a:xfrm>
            <a:off x="7636924" y="441374"/>
            <a:ext cx="291351" cy="281327"/>
            <a:chOff x="24" y="24"/>
            <a:chExt cx="291350" cy="281325"/>
          </a:xfrm>
        </p:grpSpPr>
        <p:sp>
          <p:nvSpPr>
            <p:cNvPr id="73" name="Google Shape;314;p4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4" name="Google Shape;315;p4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5" name="Google Shape;316;p4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6" name="Google Shape;317;p4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7" name="Google Shape;318;p4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8" name="Google Shape;319;p4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9" name="Google Shape;320;p4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0" name="Google Shape;321;p4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1" name="Google Shape;322;p4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2" name="Google Shape;323;p4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84" name="Google Shape;324;p4"/>
          <p:cNvSpPr/>
          <p:nvPr/>
        </p:nvSpPr>
        <p:spPr>
          <a:xfrm>
            <a:off x="8098829" y="1232162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5" name="Google Shape;325;p4"/>
          <p:cNvSpPr/>
          <p:nvPr/>
        </p:nvSpPr>
        <p:spPr>
          <a:xfrm>
            <a:off x="1038566" y="1014075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6" name="رقم الشريحة"/>
          <p:cNvSpPr txBox="1"/>
          <p:nvPr>
            <p:ph type="sldNum" sz="quarter" idx="2"/>
          </p:nvPr>
        </p:nvSpPr>
        <p:spPr>
          <a:xfrm>
            <a:off x="4419600" y="4627562"/>
            <a:ext cx="2133600" cy="2794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</p:sldLayoutIdLst>
  <p:transition xmlns:p14="http://schemas.microsoft.com/office/powerpoint/2010/main" spd="med" advClick="1"/>
  <p:txStyles>
    <p:titleStyle>
      <a:lvl1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330200" marR="0" indent="-2032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+mj-lt"/>
          <a:ea typeface="+mj-ea"/>
          <a:cs typeface="+mj-cs"/>
          <a:sym typeface="Helvetica"/>
        </a:defRPr>
      </a:lvl1pPr>
      <a:lvl2pPr marL="330200" marR="0" indent="2540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+mj-lt"/>
          <a:ea typeface="+mj-ea"/>
          <a:cs typeface="+mj-cs"/>
          <a:sym typeface="Helvetica"/>
        </a:defRPr>
      </a:lvl2pPr>
      <a:lvl3pPr marL="330200" marR="0" indent="7112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+mj-lt"/>
          <a:ea typeface="+mj-ea"/>
          <a:cs typeface="+mj-cs"/>
          <a:sym typeface="Helvetica"/>
        </a:defRPr>
      </a:lvl3pPr>
      <a:lvl4pPr marL="330200" marR="0" indent="11684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+mj-lt"/>
          <a:ea typeface="+mj-ea"/>
          <a:cs typeface="+mj-cs"/>
          <a:sym typeface="Helvetica"/>
        </a:defRPr>
      </a:lvl4pPr>
      <a:lvl5pPr marL="330200" marR="0" indent="16256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+mj-lt"/>
          <a:ea typeface="+mj-ea"/>
          <a:cs typeface="+mj-cs"/>
          <a:sym typeface="Helvetica"/>
        </a:defRPr>
      </a:lvl5pPr>
      <a:lvl6pPr marL="330200" marR="0" indent="20828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+mj-lt"/>
          <a:ea typeface="+mj-ea"/>
          <a:cs typeface="+mj-cs"/>
          <a:sym typeface="Helvetica"/>
        </a:defRPr>
      </a:lvl6pPr>
      <a:lvl7pPr marL="330200" marR="0" indent="25400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+mj-lt"/>
          <a:ea typeface="+mj-ea"/>
          <a:cs typeface="+mj-cs"/>
          <a:sym typeface="Helvetica"/>
        </a:defRPr>
      </a:lvl7pPr>
      <a:lvl8pPr marL="330200" marR="0" indent="29972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+mj-lt"/>
          <a:ea typeface="+mj-ea"/>
          <a:cs typeface="+mj-cs"/>
          <a:sym typeface="Helvetica"/>
        </a:defRPr>
      </a:lvl8pPr>
      <a:lvl9pPr marL="330200" marR="0" indent="34544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+mj-lt"/>
          <a:ea typeface="+mj-ea"/>
          <a:cs typeface="+mj-cs"/>
          <a:sym typeface="Helvetica"/>
        </a:defRPr>
      </a:lvl9pPr>
    </p:bodyStyle>
    <p:otherStyle>
      <a:lvl1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hyperlink" Target="https://drive.google.com/file/d/1GlNkn6OKVYyd7QUquPirxtEvEMjVfrf9/view?usp=drivesdk" TargetMode="Externa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13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image" Target="../media/image19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s://drive.google.com/file/d/1AN8CvcRBlGRAncT4ZhbJCuE3r0LY8oUD/view?usp=drivesdk" TargetMode="External"/><Relationship Id="rId3" Type="http://schemas.openxmlformats.org/officeDocument/2006/relationships/image" Target="../media/image1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jpeg"/><Relationship Id="rId3" Type="http://schemas.openxmlformats.org/officeDocument/2006/relationships/image" Target="../media/image3.png"/><Relationship Id="rId4" Type="http://schemas.openxmlformats.org/officeDocument/2006/relationships/hyperlink" Target="https://ar.oryxlearning.com/grade/4th-grade/maths" TargetMode="External"/><Relationship Id="rId5" Type="http://schemas.openxmlformats.org/officeDocument/2006/relationships/image" Target="../media/image3.jpeg"/><Relationship Id="rId6" Type="http://schemas.openxmlformats.org/officeDocument/2006/relationships/hyperlink" Target="https://classroomscreen.com/app/wv1/0718e87f-b0f9-4181-9962-19e14b37322f" TargetMode="External"/><Relationship Id="rId7" Type="http://schemas.openxmlformats.org/officeDocument/2006/relationships/image" Target="../media/image4.jpeg"/><Relationship Id="rId8" Type="http://schemas.openxmlformats.org/officeDocument/2006/relationships/hyperlink" Target="https://apps.mathlearningcenter.org/number-frames/" TargetMode="External"/><Relationship Id="rId9" Type="http://schemas.openxmlformats.org/officeDocument/2006/relationships/image" Target="../media/image4.png"/><Relationship Id="rId10" Type="http://schemas.openxmlformats.org/officeDocument/2006/relationships/hyperlink" Target="https://apps.mathlearningcenter.org/number-pieces/" TargetMode="External"/><Relationship Id="rId11" Type="http://schemas.openxmlformats.org/officeDocument/2006/relationships/image" Target="../media/image5.jpeg"/><Relationship Id="rId12" Type="http://schemas.openxmlformats.org/officeDocument/2006/relationships/hyperlink" Target="https://wheelofnames.com/ar/" TargetMode="External"/><Relationship Id="rId13" Type="http://schemas.openxmlformats.org/officeDocument/2006/relationships/image" Target="../media/image6.jpeg"/><Relationship Id="rId14" Type="http://schemas.openxmlformats.org/officeDocument/2006/relationships/image" Target="../media/image7.jpeg"/><Relationship Id="rId15" Type="http://schemas.openxmlformats.org/officeDocument/2006/relationships/hyperlink" Target="https://v-clock.com/timer/#countdown=00:01:00&amp;enabled=0&amp;seconds=0&amp;sound=glow&amp;loop=1" TargetMode="External"/><Relationship Id="rId16" Type="http://schemas.openxmlformats.org/officeDocument/2006/relationships/image" Target="../media/image5.png"/><Relationship Id="rId17" Type="http://schemas.openxmlformats.org/officeDocument/2006/relationships/image" Target="../media/image8.jpeg"/><Relationship Id="rId18" Type="http://schemas.openxmlformats.org/officeDocument/2006/relationships/hyperlink" Target="https://drive.google.com/file/d/1AN8CvcRBlGRAncT4ZhbJCuE3r0LY8oUD/view?usp=drivesdk" TargetMode="External"/><Relationship Id="rId19" Type="http://schemas.openxmlformats.org/officeDocument/2006/relationships/image" Target="../media/image1.jpeg"/><Relationship Id="rId20" Type="http://schemas.openxmlformats.org/officeDocument/2006/relationships/hyperlink" Target="https://whiteboard.fi/" TargetMode="External"/><Relationship Id="rId21" Type="http://schemas.openxmlformats.org/officeDocument/2006/relationships/image" Target="../media/image9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" name="Google Shape;4770;p52">
            <a:hlinkClick r:id="rId2" invalidUrl="" action="" tgtFrame="" tooltip="" history="1" highlightClick="0" endSnd="0"/>
          </p:cNvPr>
          <p:cNvSpPr/>
          <p:nvPr/>
        </p:nvSpPr>
        <p:spPr>
          <a:xfrm>
            <a:off x="4744108" y="1425321"/>
            <a:ext cx="2753101" cy="2753101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1748" name="Google Shape;4772;p52"/>
          <p:cNvGrpSpPr/>
          <p:nvPr/>
        </p:nvGrpSpPr>
        <p:grpSpPr>
          <a:xfrm>
            <a:off x="5314224" y="1622413"/>
            <a:ext cx="1603139" cy="2358873"/>
            <a:chOff x="0" y="0"/>
            <a:chExt cx="1603138" cy="2358872"/>
          </a:xfrm>
        </p:grpSpPr>
        <p:sp>
          <p:nvSpPr>
            <p:cNvPr id="1711" name="Google Shape;4773;p52"/>
            <p:cNvSpPr/>
            <p:nvPr/>
          </p:nvSpPr>
          <p:spPr>
            <a:xfrm>
              <a:off x="246406" y="2083398"/>
              <a:ext cx="821616" cy="2754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510" h="21600" fill="norm" stroke="1" extrusionOk="0">
                  <a:moveTo>
                    <a:pt x="7974" y="0"/>
                  </a:moveTo>
                  <a:cubicBezTo>
                    <a:pt x="2973" y="0"/>
                    <a:pt x="-3420" y="2218"/>
                    <a:pt x="2174" y="17737"/>
                  </a:cubicBezTo>
                  <a:cubicBezTo>
                    <a:pt x="3146" y="20486"/>
                    <a:pt x="4389" y="21600"/>
                    <a:pt x="5709" y="21600"/>
                  </a:cubicBezTo>
                  <a:cubicBezTo>
                    <a:pt x="11255" y="21600"/>
                    <a:pt x="18180" y="1918"/>
                    <a:pt x="12219" y="356"/>
                  </a:cubicBezTo>
                  <a:lnTo>
                    <a:pt x="12452" y="356"/>
                  </a:lnTo>
                  <a:cubicBezTo>
                    <a:pt x="12371" y="356"/>
                    <a:pt x="12275" y="351"/>
                    <a:pt x="12166" y="342"/>
                  </a:cubicBezTo>
                  <a:cubicBezTo>
                    <a:pt x="11934" y="287"/>
                    <a:pt x="11683" y="254"/>
                    <a:pt x="11412" y="254"/>
                  </a:cubicBezTo>
                  <a:cubicBezTo>
                    <a:pt x="11400" y="254"/>
                    <a:pt x="11387" y="254"/>
                    <a:pt x="11375" y="254"/>
                  </a:cubicBezTo>
                  <a:cubicBezTo>
                    <a:pt x="10496" y="153"/>
                    <a:pt x="9283" y="0"/>
                    <a:pt x="7974" y="0"/>
                  </a:cubicBezTo>
                  <a:close/>
                </a:path>
              </a:pathLst>
            </a:custGeom>
            <a:solidFill>
              <a:srgbClr val="8AAB4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12" name="Google Shape;4774;p52"/>
            <p:cNvSpPr/>
            <p:nvPr/>
          </p:nvSpPr>
          <p:spPr>
            <a:xfrm>
              <a:off x="204584" y="419567"/>
              <a:ext cx="982474" cy="1777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0" h="21520" fill="norm" stroke="1" extrusionOk="0">
                  <a:moveTo>
                    <a:pt x="10293" y="15481"/>
                  </a:moveTo>
                  <a:cubicBezTo>
                    <a:pt x="11469" y="13502"/>
                    <a:pt x="13579" y="11924"/>
                    <a:pt x="16115" y="10448"/>
                  </a:cubicBezTo>
                  <a:cubicBezTo>
                    <a:pt x="15891" y="10246"/>
                    <a:pt x="15689" y="10078"/>
                    <a:pt x="15507" y="9900"/>
                  </a:cubicBezTo>
                  <a:cubicBezTo>
                    <a:pt x="15262" y="9642"/>
                    <a:pt x="14999" y="9385"/>
                    <a:pt x="14817" y="9105"/>
                  </a:cubicBezTo>
                  <a:cubicBezTo>
                    <a:pt x="14654" y="8859"/>
                    <a:pt x="14471" y="8524"/>
                    <a:pt x="15039" y="8400"/>
                  </a:cubicBezTo>
                  <a:cubicBezTo>
                    <a:pt x="15323" y="8345"/>
                    <a:pt x="15891" y="8479"/>
                    <a:pt x="16175" y="8613"/>
                  </a:cubicBezTo>
                  <a:cubicBezTo>
                    <a:pt x="16744" y="8926"/>
                    <a:pt x="17209" y="9295"/>
                    <a:pt x="17818" y="9709"/>
                  </a:cubicBezTo>
                  <a:cubicBezTo>
                    <a:pt x="18994" y="9452"/>
                    <a:pt x="19907" y="8736"/>
                    <a:pt x="21570" y="8759"/>
                  </a:cubicBezTo>
                  <a:cubicBezTo>
                    <a:pt x="21266" y="8926"/>
                    <a:pt x="21023" y="9128"/>
                    <a:pt x="20677" y="9262"/>
                  </a:cubicBezTo>
                  <a:cubicBezTo>
                    <a:pt x="19400" y="9788"/>
                    <a:pt x="18081" y="10291"/>
                    <a:pt x="16804" y="10827"/>
                  </a:cubicBezTo>
                  <a:cubicBezTo>
                    <a:pt x="15323" y="11465"/>
                    <a:pt x="14310" y="12315"/>
                    <a:pt x="13377" y="13199"/>
                  </a:cubicBezTo>
                  <a:cubicBezTo>
                    <a:pt x="12180" y="14351"/>
                    <a:pt x="11469" y="15604"/>
                    <a:pt x="10861" y="16869"/>
                  </a:cubicBezTo>
                  <a:cubicBezTo>
                    <a:pt x="10740" y="17092"/>
                    <a:pt x="10719" y="17338"/>
                    <a:pt x="10658" y="17561"/>
                  </a:cubicBezTo>
                  <a:cubicBezTo>
                    <a:pt x="11713" y="16589"/>
                    <a:pt x="12767" y="15615"/>
                    <a:pt x="13802" y="14642"/>
                  </a:cubicBezTo>
                  <a:cubicBezTo>
                    <a:pt x="14897" y="13602"/>
                    <a:pt x="16419" y="12864"/>
                    <a:pt x="18549" y="12528"/>
                  </a:cubicBezTo>
                  <a:cubicBezTo>
                    <a:pt x="19157" y="12427"/>
                    <a:pt x="19725" y="12349"/>
                    <a:pt x="20151" y="12640"/>
                  </a:cubicBezTo>
                  <a:cubicBezTo>
                    <a:pt x="20637" y="12953"/>
                    <a:pt x="20414" y="13289"/>
                    <a:pt x="20008" y="13591"/>
                  </a:cubicBezTo>
                  <a:cubicBezTo>
                    <a:pt x="19035" y="14318"/>
                    <a:pt x="18122" y="15101"/>
                    <a:pt x="17027" y="15761"/>
                  </a:cubicBezTo>
                  <a:cubicBezTo>
                    <a:pt x="14492" y="17282"/>
                    <a:pt x="12788" y="19094"/>
                    <a:pt x="10901" y="20839"/>
                  </a:cubicBezTo>
                  <a:cubicBezTo>
                    <a:pt x="10658" y="21052"/>
                    <a:pt x="10335" y="21242"/>
                    <a:pt x="9968" y="21399"/>
                  </a:cubicBezTo>
                  <a:cubicBezTo>
                    <a:pt x="9462" y="21600"/>
                    <a:pt x="8995" y="21544"/>
                    <a:pt x="8570" y="21275"/>
                  </a:cubicBezTo>
                  <a:cubicBezTo>
                    <a:pt x="7312" y="20492"/>
                    <a:pt x="6054" y="19721"/>
                    <a:pt x="4756" y="18960"/>
                  </a:cubicBezTo>
                  <a:cubicBezTo>
                    <a:pt x="4027" y="18535"/>
                    <a:pt x="3195" y="18155"/>
                    <a:pt x="2465" y="17718"/>
                  </a:cubicBezTo>
                  <a:cubicBezTo>
                    <a:pt x="1450" y="17114"/>
                    <a:pt x="295" y="16555"/>
                    <a:pt x="31" y="15671"/>
                  </a:cubicBezTo>
                  <a:cubicBezTo>
                    <a:pt x="-30" y="15459"/>
                    <a:pt x="-9" y="15079"/>
                    <a:pt x="173" y="15034"/>
                  </a:cubicBezTo>
                  <a:cubicBezTo>
                    <a:pt x="578" y="14877"/>
                    <a:pt x="1146" y="14945"/>
                    <a:pt x="1492" y="15056"/>
                  </a:cubicBezTo>
                  <a:cubicBezTo>
                    <a:pt x="3783" y="15817"/>
                    <a:pt x="5588" y="16857"/>
                    <a:pt x="6987" y="18110"/>
                  </a:cubicBezTo>
                  <a:cubicBezTo>
                    <a:pt x="7352" y="18446"/>
                    <a:pt x="7677" y="18803"/>
                    <a:pt x="8224" y="19117"/>
                  </a:cubicBezTo>
                  <a:cubicBezTo>
                    <a:pt x="8144" y="18971"/>
                    <a:pt x="8062" y="18815"/>
                    <a:pt x="7941" y="18680"/>
                  </a:cubicBezTo>
                  <a:cubicBezTo>
                    <a:pt x="6947" y="17528"/>
                    <a:pt x="5974" y="16354"/>
                    <a:pt x="4899" y="15213"/>
                  </a:cubicBezTo>
                  <a:cubicBezTo>
                    <a:pt x="4351" y="14620"/>
                    <a:pt x="3580" y="14094"/>
                    <a:pt x="2972" y="13512"/>
                  </a:cubicBezTo>
                  <a:cubicBezTo>
                    <a:pt x="2668" y="13210"/>
                    <a:pt x="2444" y="12875"/>
                    <a:pt x="2322" y="12540"/>
                  </a:cubicBezTo>
                  <a:cubicBezTo>
                    <a:pt x="2140" y="12025"/>
                    <a:pt x="2790" y="11678"/>
                    <a:pt x="3681" y="11857"/>
                  </a:cubicBezTo>
                  <a:cubicBezTo>
                    <a:pt x="4371" y="12002"/>
                    <a:pt x="5102" y="12237"/>
                    <a:pt x="5547" y="12550"/>
                  </a:cubicBezTo>
                  <a:cubicBezTo>
                    <a:pt x="6217" y="13031"/>
                    <a:pt x="6724" y="13602"/>
                    <a:pt x="7150" y="14161"/>
                  </a:cubicBezTo>
                  <a:cubicBezTo>
                    <a:pt x="7840" y="15034"/>
                    <a:pt x="8407" y="15940"/>
                    <a:pt x="8995" y="16790"/>
                  </a:cubicBezTo>
                  <a:cubicBezTo>
                    <a:pt x="10050" y="14732"/>
                    <a:pt x="8285" y="10011"/>
                    <a:pt x="5304" y="7069"/>
                  </a:cubicBezTo>
                  <a:cubicBezTo>
                    <a:pt x="4655" y="7125"/>
                    <a:pt x="4006" y="7204"/>
                    <a:pt x="3337" y="7226"/>
                  </a:cubicBezTo>
                  <a:cubicBezTo>
                    <a:pt x="2668" y="7249"/>
                    <a:pt x="1796" y="7349"/>
                    <a:pt x="1308" y="7226"/>
                  </a:cubicBezTo>
                  <a:cubicBezTo>
                    <a:pt x="578" y="6790"/>
                    <a:pt x="1511" y="6644"/>
                    <a:pt x="4614" y="6163"/>
                  </a:cubicBezTo>
                  <a:cubicBezTo>
                    <a:pt x="4188" y="5873"/>
                    <a:pt x="3823" y="5604"/>
                    <a:pt x="3398" y="5369"/>
                  </a:cubicBezTo>
                  <a:cubicBezTo>
                    <a:pt x="2991" y="5123"/>
                    <a:pt x="2303" y="4989"/>
                    <a:pt x="2425" y="4564"/>
                  </a:cubicBezTo>
                  <a:cubicBezTo>
                    <a:pt x="2972" y="4373"/>
                    <a:pt x="3377" y="4497"/>
                    <a:pt x="3702" y="4720"/>
                  </a:cubicBezTo>
                  <a:cubicBezTo>
                    <a:pt x="4331" y="5168"/>
                    <a:pt x="5060" y="5581"/>
                    <a:pt x="5507" y="6074"/>
                  </a:cubicBezTo>
                  <a:cubicBezTo>
                    <a:pt x="7029" y="7740"/>
                    <a:pt x="8549" y="9419"/>
                    <a:pt x="9381" y="11432"/>
                  </a:cubicBezTo>
                  <a:cubicBezTo>
                    <a:pt x="10090" y="9362"/>
                    <a:pt x="10679" y="7461"/>
                    <a:pt x="11409" y="5581"/>
                  </a:cubicBezTo>
                  <a:cubicBezTo>
                    <a:pt x="12140" y="3714"/>
                    <a:pt x="12809" y="1845"/>
                    <a:pt x="13884" y="0"/>
                  </a:cubicBezTo>
                  <a:cubicBezTo>
                    <a:pt x="14492" y="179"/>
                    <a:pt x="14350" y="425"/>
                    <a:pt x="14268" y="660"/>
                  </a:cubicBezTo>
                  <a:cubicBezTo>
                    <a:pt x="13964" y="1532"/>
                    <a:pt x="13660" y="2394"/>
                    <a:pt x="13377" y="3266"/>
                  </a:cubicBezTo>
                  <a:cubicBezTo>
                    <a:pt x="13316" y="3434"/>
                    <a:pt x="13316" y="3624"/>
                    <a:pt x="13274" y="3837"/>
                  </a:cubicBezTo>
                  <a:cubicBezTo>
                    <a:pt x="14431" y="3691"/>
                    <a:pt x="16439" y="3176"/>
                    <a:pt x="16641" y="3848"/>
                  </a:cubicBezTo>
                  <a:cubicBezTo>
                    <a:pt x="16804" y="4340"/>
                    <a:pt x="15161" y="4497"/>
                    <a:pt x="14310" y="4542"/>
                  </a:cubicBezTo>
                  <a:cubicBezTo>
                    <a:pt x="13012" y="4619"/>
                    <a:pt x="12585" y="5000"/>
                    <a:pt x="12281" y="5649"/>
                  </a:cubicBezTo>
                  <a:cubicBezTo>
                    <a:pt x="11085" y="8445"/>
                    <a:pt x="10375" y="11275"/>
                    <a:pt x="10131" y="14139"/>
                  </a:cubicBezTo>
                  <a:cubicBezTo>
                    <a:pt x="10090" y="14586"/>
                    <a:pt x="10232" y="15034"/>
                    <a:pt x="10293" y="15481"/>
                  </a:cubicBezTo>
                  <a:close/>
                </a:path>
              </a:pathLst>
            </a:custGeom>
            <a:solidFill>
              <a:srgbClr val="ABD16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13" name="Google Shape;4775;p52"/>
            <p:cNvSpPr/>
            <p:nvPr/>
          </p:nvSpPr>
          <p:spPr>
            <a:xfrm>
              <a:off x="106480" y="1354296"/>
              <a:ext cx="261172" cy="328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2" h="21250" fill="norm" stroke="1" extrusionOk="0">
                  <a:moveTo>
                    <a:pt x="20912" y="21250"/>
                  </a:moveTo>
                  <a:cubicBezTo>
                    <a:pt x="17953" y="18566"/>
                    <a:pt x="13441" y="14447"/>
                    <a:pt x="10482" y="11763"/>
                  </a:cubicBezTo>
                  <a:cubicBezTo>
                    <a:pt x="7745" y="9316"/>
                    <a:pt x="4933" y="6872"/>
                    <a:pt x="2346" y="4363"/>
                  </a:cubicBezTo>
                  <a:cubicBezTo>
                    <a:pt x="1086" y="3232"/>
                    <a:pt x="-688" y="2155"/>
                    <a:pt x="275" y="130"/>
                  </a:cubicBezTo>
                  <a:cubicBezTo>
                    <a:pt x="2125" y="-350"/>
                    <a:pt x="3531" y="606"/>
                    <a:pt x="4862" y="1321"/>
                  </a:cubicBezTo>
                  <a:cubicBezTo>
                    <a:pt x="5820" y="1858"/>
                    <a:pt x="6561" y="2513"/>
                    <a:pt x="7302" y="3232"/>
                  </a:cubicBezTo>
                  <a:cubicBezTo>
                    <a:pt x="11889" y="7945"/>
                    <a:pt x="15957" y="12955"/>
                    <a:pt x="19506" y="18208"/>
                  </a:cubicBezTo>
                </a:path>
              </a:pathLst>
            </a:custGeom>
            <a:solidFill>
              <a:srgbClr val="ABD16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14" name="Google Shape;4776;p52"/>
            <p:cNvSpPr/>
            <p:nvPr/>
          </p:nvSpPr>
          <p:spPr>
            <a:xfrm>
              <a:off x="842497" y="1721550"/>
              <a:ext cx="338244" cy="31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449" fill="norm" stroke="1" extrusionOk="0">
                  <a:moveTo>
                    <a:pt x="0" y="21449"/>
                  </a:moveTo>
                  <a:cubicBezTo>
                    <a:pt x="3160" y="17384"/>
                    <a:pt x="7141" y="14461"/>
                    <a:pt x="11063" y="11474"/>
                  </a:cubicBezTo>
                  <a:cubicBezTo>
                    <a:pt x="13932" y="9313"/>
                    <a:pt x="16685" y="6898"/>
                    <a:pt x="19493" y="4676"/>
                  </a:cubicBezTo>
                  <a:cubicBezTo>
                    <a:pt x="20431" y="3850"/>
                    <a:pt x="21193" y="2897"/>
                    <a:pt x="21368" y="1564"/>
                  </a:cubicBezTo>
                  <a:cubicBezTo>
                    <a:pt x="21600" y="356"/>
                    <a:pt x="21249" y="-151"/>
                    <a:pt x="20080" y="40"/>
                  </a:cubicBezTo>
                  <a:cubicBezTo>
                    <a:pt x="18791" y="291"/>
                    <a:pt x="17503" y="546"/>
                    <a:pt x="16274" y="1053"/>
                  </a:cubicBezTo>
                  <a:cubicBezTo>
                    <a:pt x="11881" y="2897"/>
                    <a:pt x="8255" y="5945"/>
                    <a:pt x="5386" y="9950"/>
                  </a:cubicBezTo>
                  <a:cubicBezTo>
                    <a:pt x="2984" y="13444"/>
                    <a:pt x="1109" y="17193"/>
                    <a:pt x="0" y="21449"/>
                  </a:cubicBezTo>
                  <a:close/>
                </a:path>
              </a:pathLst>
            </a:custGeom>
            <a:solidFill>
              <a:srgbClr val="ABD16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15" name="Google Shape;4777;p52"/>
            <p:cNvSpPr/>
            <p:nvPr/>
          </p:nvSpPr>
          <p:spPr>
            <a:xfrm>
              <a:off x="787845" y="0"/>
              <a:ext cx="187417" cy="3395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51" h="21600" fill="norm" stroke="1" extrusionOk="0">
                  <a:moveTo>
                    <a:pt x="11458" y="0"/>
                  </a:moveTo>
                  <a:cubicBezTo>
                    <a:pt x="6451" y="0"/>
                    <a:pt x="2736" y="2231"/>
                    <a:pt x="2047" y="5005"/>
                  </a:cubicBezTo>
                  <a:cubicBezTo>
                    <a:pt x="1236" y="8650"/>
                    <a:pt x="424" y="12350"/>
                    <a:pt x="15" y="16055"/>
                  </a:cubicBezTo>
                  <a:cubicBezTo>
                    <a:pt x="-310" y="19673"/>
                    <a:pt x="4678" y="21600"/>
                    <a:pt x="9555" y="21600"/>
                  </a:cubicBezTo>
                  <a:cubicBezTo>
                    <a:pt x="13945" y="21600"/>
                    <a:pt x="18251" y="20044"/>
                    <a:pt x="18543" y="16760"/>
                  </a:cubicBezTo>
                  <a:cubicBezTo>
                    <a:pt x="18946" y="13055"/>
                    <a:pt x="19764" y="9415"/>
                    <a:pt x="20576" y="5770"/>
                  </a:cubicBezTo>
                  <a:cubicBezTo>
                    <a:pt x="21290" y="2831"/>
                    <a:pt x="16809" y="187"/>
                    <a:pt x="12023" y="11"/>
                  </a:cubicBezTo>
                  <a:cubicBezTo>
                    <a:pt x="11834" y="4"/>
                    <a:pt x="11646" y="0"/>
                    <a:pt x="11458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16" name="Google Shape;4778;p52"/>
            <p:cNvSpPr/>
            <p:nvPr/>
          </p:nvSpPr>
          <p:spPr>
            <a:xfrm>
              <a:off x="787827" y="167084"/>
              <a:ext cx="364360" cy="1752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9" h="21600" fill="norm" stroke="1" extrusionOk="0">
                  <a:moveTo>
                    <a:pt x="15776" y="0"/>
                  </a:moveTo>
                  <a:cubicBezTo>
                    <a:pt x="15619" y="0"/>
                    <a:pt x="15459" y="15"/>
                    <a:pt x="15302" y="36"/>
                  </a:cubicBezTo>
                  <a:cubicBezTo>
                    <a:pt x="12280" y="421"/>
                    <a:pt x="9868" y="886"/>
                    <a:pt x="6910" y="886"/>
                  </a:cubicBezTo>
                  <a:cubicBezTo>
                    <a:pt x="6361" y="886"/>
                    <a:pt x="5791" y="865"/>
                    <a:pt x="5194" y="828"/>
                  </a:cubicBezTo>
                  <a:cubicBezTo>
                    <a:pt x="5157" y="828"/>
                    <a:pt x="5119" y="828"/>
                    <a:pt x="5082" y="828"/>
                  </a:cubicBezTo>
                  <a:cubicBezTo>
                    <a:pt x="2510" y="828"/>
                    <a:pt x="221" y="4672"/>
                    <a:pt x="9" y="10513"/>
                  </a:cubicBezTo>
                  <a:cubicBezTo>
                    <a:pt x="-151" y="15977"/>
                    <a:pt x="1879" y="21440"/>
                    <a:pt x="4553" y="21556"/>
                  </a:cubicBezTo>
                  <a:cubicBezTo>
                    <a:pt x="5055" y="21585"/>
                    <a:pt x="5556" y="21600"/>
                    <a:pt x="6057" y="21600"/>
                  </a:cubicBezTo>
                  <a:cubicBezTo>
                    <a:pt x="9735" y="21600"/>
                    <a:pt x="13450" y="20917"/>
                    <a:pt x="17120" y="20416"/>
                  </a:cubicBezTo>
                  <a:cubicBezTo>
                    <a:pt x="19791" y="20074"/>
                    <a:pt x="21449" y="13361"/>
                    <a:pt x="21023" y="8232"/>
                  </a:cubicBezTo>
                  <a:cubicBezTo>
                    <a:pt x="20470" y="2557"/>
                    <a:pt x="18259" y="0"/>
                    <a:pt x="15776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17" name="Google Shape;4779;p52"/>
            <p:cNvSpPr/>
            <p:nvPr/>
          </p:nvSpPr>
          <p:spPr>
            <a:xfrm>
              <a:off x="610434" y="99367"/>
              <a:ext cx="347779" cy="2250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3" h="21600" fill="norm" stroke="1" extrusionOk="0">
                  <a:moveTo>
                    <a:pt x="4488" y="0"/>
                  </a:moveTo>
                  <a:cubicBezTo>
                    <a:pt x="3062" y="0"/>
                    <a:pt x="1705" y="1063"/>
                    <a:pt x="775" y="3422"/>
                  </a:cubicBezTo>
                  <a:cubicBezTo>
                    <a:pt x="-553" y="6793"/>
                    <a:pt x="-194" y="12556"/>
                    <a:pt x="2005" y="14683"/>
                  </a:cubicBezTo>
                  <a:cubicBezTo>
                    <a:pt x="5738" y="18229"/>
                    <a:pt x="10084" y="21510"/>
                    <a:pt x="14381" y="21594"/>
                  </a:cubicBezTo>
                  <a:cubicBezTo>
                    <a:pt x="14414" y="21594"/>
                    <a:pt x="14446" y="21600"/>
                    <a:pt x="14479" y="21600"/>
                  </a:cubicBezTo>
                  <a:cubicBezTo>
                    <a:pt x="20424" y="21600"/>
                    <a:pt x="21047" y="5639"/>
                    <a:pt x="15047" y="5464"/>
                  </a:cubicBezTo>
                  <a:cubicBezTo>
                    <a:pt x="13461" y="5373"/>
                    <a:pt x="12642" y="4932"/>
                    <a:pt x="11056" y="4044"/>
                  </a:cubicBezTo>
                  <a:cubicBezTo>
                    <a:pt x="10342" y="3688"/>
                    <a:pt x="9624" y="3156"/>
                    <a:pt x="8909" y="2624"/>
                  </a:cubicBezTo>
                  <a:cubicBezTo>
                    <a:pt x="8550" y="2359"/>
                    <a:pt x="8244" y="2183"/>
                    <a:pt x="7885" y="1917"/>
                  </a:cubicBezTo>
                  <a:cubicBezTo>
                    <a:pt x="7797" y="1844"/>
                    <a:pt x="7718" y="1782"/>
                    <a:pt x="7653" y="1731"/>
                  </a:cubicBezTo>
                  <a:cubicBezTo>
                    <a:pt x="7669" y="1736"/>
                    <a:pt x="7682" y="1742"/>
                    <a:pt x="7686" y="1742"/>
                  </a:cubicBezTo>
                  <a:cubicBezTo>
                    <a:pt x="7712" y="1742"/>
                    <a:pt x="7624" y="1640"/>
                    <a:pt x="7271" y="1295"/>
                  </a:cubicBezTo>
                  <a:cubicBezTo>
                    <a:pt x="6384" y="452"/>
                    <a:pt x="5421" y="0"/>
                    <a:pt x="4488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18" name="Google Shape;4780;p52"/>
            <p:cNvSpPr/>
            <p:nvPr/>
          </p:nvSpPr>
          <p:spPr>
            <a:xfrm>
              <a:off x="657288" y="165315"/>
              <a:ext cx="294644" cy="3172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8" h="21600" fill="norm" stroke="1" extrusionOk="0">
                  <a:moveTo>
                    <a:pt x="13227" y="0"/>
                  </a:moveTo>
                  <a:cubicBezTo>
                    <a:pt x="11699" y="0"/>
                    <a:pt x="10179" y="738"/>
                    <a:pt x="9081" y="2528"/>
                  </a:cubicBezTo>
                  <a:cubicBezTo>
                    <a:pt x="6998" y="5798"/>
                    <a:pt x="4494" y="8631"/>
                    <a:pt x="1876" y="11460"/>
                  </a:cubicBezTo>
                  <a:cubicBezTo>
                    <a:pt x="-150" y="13723"/>
                    <a:pt x="-807" y="16993"/>
                    <a:pt x="1279" y="19574"/>
                  </a:cubicBezTo>
                  <a:cubicBezTo>
                    <a:pt x="2302" y="20834"/>
                    <a:pt x="3989" y="21600"/>
                    <a:pt x="5623" y="21600"/>
                  </a:cubicBezTo>
                  <a:cubicBezTo>
                    <a:pt x="6843" y="21600"/>
                    <a:pt x="8036" y="21171"/>
                    <a:pt x="8902" y="20204"/>
                  </a:cubicBezTo>
                  <a:cubicBezTo>
                    <a:pt x="12178" y="16681"/>
                    <a:pt x="15515" y="13097"/>
                    <a:pt x="18076" y="8944"/>
                  </a:cubicBezTo>
                  <a:cubicBezTo>
                    <a:pt x="20793" y="4550"/>
                    <a:pt x="17004" y="0"/>
                    <a:pt x="13227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19" name="Google Shape;4781;p52"/>
            <p:cNvSpPr/>
            <p:nvPr/>
          </p:nvSpPr>
          <p:spPr>
            <a:xfrm>
              <a:off x="791624" y="183762"/>
              <a:ext cx="250897" cy="334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8" h="21600" fill="norm" stroke="1" extrusionOk="0">
                  <a:moveTo>
                    <a:pt x="6431" y="0"/>
                  </a:moveTo>
                  <a:cubicBezTo>
                    <a:pt x="2572" y="0"/>
                    <a:pt x="-1472" y="3502"/>
                    <a:pt x="529" y="7760"/>
                  </a:cubicBezTo>
                  <a:cubicBezTo>
                    <a:pt x="2501" y="11874"/>
                    <a:pt x="4078" y="16106"/>
                    <a:pt x="7300" y="19680"/>
                  </a:cubicBezTo>
                  <a:cubicBezTo>
                    <a:pt x="8546" y="21037"/>
                    <a:pt x="10060" y="21600"/>
                    <a:pt x="11549" y="21600"/>
                  </a:cubicBezTo>
                  <a:cubicBezTo>
                    <a:pt x="15950" y="21600"/>
                    <a:pt x="20128" y="16657"/>
                    <a:pt x="16441" y="12650"/>
                  </a:cubicBezTo>
                  <a:cubicBezTo>
                    <a:pt x="14008" y="9965"/>
                    <a:pt x="12892" y="6274"/>
                    <a:pt x="11377" y="3114"/>
                  </a:cubicBezTo>
                  <a:cubicBezTo>
                    <a:pt x="10333" y="916"/>
                    <a:pt x="8407" y="0"/>
                    <a:pt x="6431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20" name="Google Shape;4782;p52"/>
            <p:cNvSpPr/>
            <p:nvPr/>
          </p:nvSpPr>
          <p:spPr>
            <a:xfrm>
              <a:off x="698431" y="11138"/>
              <a:ext cx="250984" cy="320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49" h="21600" fill="norm" stroke="1" extrusionOk="0">
                  <a:moveTo>
                    <a:pt x="6270" y="0"/>
                  </a:moveTo>
                  <a:cubicBezTo>
                    <a:pt x="5137" y="0"/>
                    <a:pt x="4008" y="250"/>
                    <a:pt x="3047" y="755"/>
                  </a:cubicBezTo>
                  <a:cubicBezTo>
                    <a:pt x="-73" y="2372"/>
                    <a:pt x="-768" y="5737"/>
                    <a:pt x="830" y="8538"/>
                  </a:cubicBezTo>
                  <a:cubicBezTo>
                    <a:pt x="2769" y="12026"/>
                    <a:pt x="4712" y="15514"/>
                    <a:pt x="6934" y="18875"/>
                  </a:cubicBezTo>
                  <a:cubicBezTo>
                    <a:pt x="8231" y="20801"/>
                    <a:pt x="10160" y="21600"/>
                    <a:pt x="12090" y="21600"/>
                  </a:cubicBezTo>
                  <a:cubicBezTo>
                    <a:pt x="16454" y="21600"/>
                    <a:pt x="20832" y="17508"/>
                    <a:pt x="17893" y="13146"/>
                  </a:cubicBezTo>
                  <a:cubicBezTo>
                    <a:pt x="15605" y="9785"/>
                    <a:pt x="13662" y="6297"/>
                    <a:pt x="11718" y="2809"/>
                  </a:cubicBezTo>
                  <a:cubicBezTo>
                    <a:pt x="10709" y="953"/>
                    <a:pt x="8483" y="0"/>
                    <a:pt x="627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21" name="Google Shape;4783;p52"/>
            <p:cNvSpPr/>
            <p:nvPr/>
          </p:nvSpPr>
          <p:spPr>
            <a:xfrm>
              <a:off x="779942" y="48564"/>
              <a:ext cx="325538" cy="2846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36" h="21600" fill="norm" stroke="1" extrusionOk="0">
                  <a:moveTo>
                    <a:pt x="15170" y="0"/>
                  </a:moveTo>
                  <a:cubicBezTo>
                    <a:pt x="13807" y="0"/>
                    <a:pt x="12418" y="680"/>
                    <a:pt x="11240" y="1793"/>
                  </a:cubicBezTo>
                  <a:cubicBezTo>
                    <a:pt x="8211" y="4740"/>
                    <a:pt x="5925" y="6981"/>
                    <a:pt x="2553" y="9646"/>
                  </a:cubicBezTo>
                  <a:cubicBezTo>
                    <a:pt x="209" y="11538"/>
                    <a:pt x="-761" y="15321"/>
                    <a:pt x="668" y="18407"/>
                  </a:cubicBezTo>
                  <a:cubicBezTo>
                    <a:pt x="1638" y="20361"/>
                    <a:pt x="3482" y="21600"/>
                    <a:pt x="5316" y="21600"/>
                  </a:cubicBezTo>
                  <a:cubicBezTo>
                    <a:pt x="6180" y="21600"/>
                    <a:pt x="7041" y="21327"/>
                    <a:pt x="7810" y="20719"/>
                  </a:cubicBezTo>
                  <a:cubicBezTo>
                    <a:pt x="11583" y="17705"/>
                    <a:pt x="15068" y="14203"/>
                    <a:pt x="18612" y="10836"/>
                  </a:cubicBezTo>
                  <a:cubicBezTo>
                    <a:pt x="20839" y="8734"/>
                    <a:pt x="20438" y="4038"/>
                    <a:pt x="18612" y="1793"/>
                  </a:cubicBezTo>
                  <a:cubicBezTo>
                    <a:pt x="17587" y="541"/>
                    <a:pt x="16388" y="0"/>
                    <a:pt x="1517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22" name="Google Shape;4784;p52"/>
            <p:cNvSpPr/>
            <p:nvPr/>
          </p:nvSpPr>
          <p:spPr>
            <a:xfrm>
              <a:off x="590308" y="144864"/>
              <a:ext cx="348295" cy="226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39" h="21600" fill="norm" stroke="1" extrusionOk="0">
                  <a:moveTo>
                    <a:pt x="15057" y="0"/>
                  </a:moveTo>
                  <a:cubicBezTo>
                    <a:pt x="14273" y="0"/>
                    <a:pt x="13437" y="406"/>
                    <a:pt x="12590" y="1357"/>
                  </a:cubicBezTo>
                  <a:cubicBezTo>
                    <a:pt x="11245" y="2856"/>
                    <a:pt x="10415" y="3295"/>
                    <a:pt x="8808" y="4089"/>
                  </a:cubicBezTo>
                  <a:cubicBezTo>
                    <a:pt x="8084" y="4444"/>
                    <a:pt x="7307" y="4709"/>
                    <a:pt x="6527" y="4973"/>
                  </a:cubicBezTo>
                  <a:cubicBezTo>
                    <a:pt x="6166" y="5154"/>
                    <a:pt x="5803" y="5238"/>
                    <a:pt x="5439" y="5328"/>
                  </a:cubicBezTo>
                  <a:cubicBezTo>
                    <a:pt x="5287" y="5379"/>
                    <a:pt x="5171" y="5413"/>
                    <a:pt x="5082" y="5446"/>
                  </a:cubicBezTo>
                  <a:cubicBezTo>
                    <a:pt x="5002" y="5458"/>
                    <a:pt x="4883" y="5475"/>
                    <a:pt x="4715" y="5503"/>
                  </a:cubicBezTo>
                  <a:cubicBezTo>
                    <a:pt x="2176" y="5858"/>
                    <a:pt x="0" y="8860"/>
                    <a:pt x="0" y="13540"/>
                  </a:cubicBezTo>
                  <a:cubicBezTo>
                    <a:pt x="0" y="17410"/>
                    <a:pt x="1931" y="21600"/>
                    <a:pt x="4354" y="21600"/>
                  </a:cubicBezTo>
                  <a:cubicBezTo>
                    <a:pt x="4473" y="21600"/>
                    <a:pt x="4592" y="21594"/>
                    <a:pt x="4715" y="21572"/>
                  </a:cubicBezTo>
                  <a:cubicBezTo>
                    <a:pt x="9016" y="20952"/>
                    <a:pt x="13731" y="19364"/>
                    <a:pt x="17358" y="15303"/>
                  </a:cubicBezTo>
                  <a:cubicBezTo>
                    <a:pt x="21600" y="10510"/>
                    <a:pt x="19011" y="0"/>
                    <a:pt x="1505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23" name="Google Shape;4785;p52"/>
            <p:cNvSpPr/>
            <p:nvPr/>
          </p:nvSpPr>
          <p:spPr>
            <a:xfrm>
              <a:off x="751336" y="162958"/>
              <a:ext cx="188299" cy="3590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7" h="21600" fill="norm" stroke="1" extrusionOk="0">
                  <a:moveTo>
                    <a:pt x="11328" y="0"/>
                  </a:moveTo>
                  <a:cubicBezTo>
                    <a:pt x="6687" y="0"/>
                    <a:pt x="2105" y="1627"/>
                    <a:pt x="2209" y="4879"/>
                  </a:cubicBezTo>
                  <a:cubicBezTo>
                    <a:pt x="2306" y="8378"/>
                    <a:pt x="1292" y="11768"/>
                    <a:pt x="168" y="15214"/>
                  </a:cubicBezTo>
                  <a:cubicBezTo>
                    <a:pt x="-645" y="17937"/>
                    <a:pt x="1494" y="20660"/>
                    <a:pt x="6687" y="21440"/>
                  </a:cubicBezTo>
                  <a:cubicBezTo>
                    <a:pt x="7422" y="21547"/>
                    <a:pt x="8195" y="21600"/>
                    <a:pt x="8975" y="21600"/>
                  </a:cubicBezTo>
                  <a:cubicBezTo>
                    <a:pt x="13025" y="21600"/>
                    <a:pt x="17419" y="20210"/>
                    <a:pt x="18101" y="17881"/>
                  </a:cubicBezTo>
                  <a:cubicBezTo>
                    <a:pt x="19525" y="13605"/>
                    <a:pt x="20955" y="9268"/>
                    <a:pt x="20747" y="4879"/>
                  </a:cubicBezTo>
                  <a:cubicBezTo>
                    <a:pt x="20649" y="1627"/>
                    <a:pt x="15963" y="0"/>
                    <a:pt x="1132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24" name="Google Shape;4786;p52"/>
            <p:cNvSpPr/>
            <p:nvPr/>
          </p:nvSpPr>
          <p:spPr>
            <a:xfrm>
              <a:off x="790272" y="168676"/>
              <a:ext cx="326099" cy="2620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30" h="21600" fill="norm" stroke="1" extrusionOk="0">
                  <a:moveTo>
                    <a:pt x="4394" y="0"/>
                  </a:moveTo>
                  <a:cubicBezTo>
                    <a:pt x="542" y="0"/>
                    <a:pt x="-2026" y="9119"/>
                    <a:pt x="2123" y="13142"/>
                  </a:cubicBezTo>
                  <a:cubicBezTo>
                    <a:pt x="5318" y="16188"/>
                    <a:pt x="8317" y="19613"/>
                    <a:pt x="12013" y="21289"/>
                  </a:cubicBezTo>
                  <a:cubicBezTo>
                    <a:pt x="12491" y="21503"/>
                    <a:pt x="12950" y="21600"/>
                    <a:pt x="13380" y="21600"/>
                  </a:cubicBezTo>
                  <a:cubicBezTo>
                    <a:pt x="18006" y="21600"/>
                    <a:pt x="19574" y="10188"/>
                    <a:pt x="14409" y="7885"/>
                  </a:cubicBezTo>
                  <a:cubicBezTo>
                    <a:pt x="11611" y="6670"/>
                    <a:pt x="9215" y="3547"/>
                    <a:pt x="6717" y="1108"/>
                  </a:cubicBezTo>
                  <a:cubicBezTo>
                    <a:pt x="5921" y="335"/>
                    <a:pt x="5134" y="0"/>
                    <a:pt x="439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25" name="Google Shape;4787;p52"/>
            <p:cNvSpPr/>
            <p:nvPr/>
          </p:nvSpPr>
          <p:spPr>
            <a:xfrm>
              <a:off x="788217" y="183056"/>
              <a:ext cx="151706" cy="143219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26" name="Google Shape;4788;p52"/>
            <p:cNvSpPr/>
            <p:nvPr/>
          </p:nvSpPr>
          <p:spPr>
            <a:xfrm>
              <a:off x="1247499" y="785089"/>
              <a:ext cx="257026" cy="3185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39" h="21600" fill="norm" stroke="1" extrusionOk="0">
                  <a:moveTo>
                    <a:pt x="12753" y="0"/>
                  </a:moveTo>
                  <a:cubicBezTo>
                    <a:pt x="10537" y="0"/>
                    <a:pt x="8438" y="1171"/>
                    <a:pt x="7146" y="3025"/>
                  </a:cubicBezTo>
                  <a:cubicBezTo>
                    <a:pt x="4913" y="6346"/>
                    <a:pt x="2679" y="9727"/>
                    <a:pt x="713" y="13236"/>
                  </a:cubicBezTo>
                  <a:cubicBezTo>
                    <a:pt x="-1723" y="17664"/>
                    <a:pt x="2532" y="21600"/>
                    <a:pt x="6658" y="21600"/>
                  </a:cubicBezTo>
                  <a:cubicBezTo>
                    <a:pt x="8602" y="21600"/>
                    <a:pt x="10516" y="20729"/>
                    <a:pt x="11686" y="18623"/>
                  </a:cubicBezTo>
                  <a:cubicBezTo>
                    <a:pt x="13578" y="15114"/>
                    <a:pt x="15816" y="11733"/>
                    <a:pt x="18050" y="8412"/>
                  </a:cubicBezTo>
                  <a:cubicBezTo>
                    <a:pt x="19877" y="5719"/>
                    <a:pt x="18322" y="2022"/>
                    <a:pt x="15544" y="647"/>
                  </a:cubicBezTo>
                  <a:cubicBezTo>
                    <a:pt x="14628" y="204"/>
                    <a:pt x="13682" y="0"/>
                    <a:pt x="1275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27" name="Google Shape;4789;p52"/>
            <p:cNvSpPr/>
            <p:nvPr/>
          </p:nvSpPr>
          <p:spPr>
            <a:xfrm>
              <a:off x="1248024" y="936379"/>
              <a:ext cx="350520" cy="2418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9" h="21600" fill="norm" stroke="1" extrusionOk="0">
                  <a:moveTo>
                    <a:pt x="4919" y="0"/>
                  </a:moveTo>
                  <a:cubicBezTo>
                    <a:pt x="3163" y="0"/>
                    <a:pt x="1475" y="1342"/>
                    <a:pt x="537" y="3921"/>
                  </a:cubicBezTo>
                  <a:cubicBezTo>
                    <a:pt x="-645" y="7384"/>
                    <a:pt x="163" y="12337"/>
                    <a:pt x="2586" y="14068"/>
                  </a:cubicBezTo>
                  <a:cubicBezTo>
                    <a:pt x="6411" y="16874"/>
                    <a:pt x="10397" y="19016"/>
                    <a:pt x="14384" y="21247"/>
                  </a:cubicBezTo>
                  <a:cubicBezTo>
                    <a:pt x="14786" y="21489"/>
                    <a:pt x="15202" y="21600"/>
                    <a:pt x="15614" y="21600"/>
                  </a:cubicBezTo>
                  <a:cubicBezTo>
                    <a:pt x="17731" y="21600"/>
                    <a:pt x="19814" y="18689"/>
                    <a:pt x="20309" y="15716"/>
                  </a:cubicBezTo>
                  <a:cubicBezTo>
                    <a:pt x="20955" y="11347"/>
                    <a:pt x="19123" y="8047"/>
                    <a:pt x="16645" y="6642"/>
                  </a:cubicBezTo>
                  <a:cubicBezTo>
                    <a:pt x="13253" y="4663"/>
                    <a:pt x="10610" y="3263"/>
                    <a:pt x="7218" y="784"/>
                  </a:cubicBezTo>
                  <a:cubicBezTo>
                    <a:pt x="6479" y="258"/>
                    <a:pt x="5692" y="0"/>
                    <a:pt x="491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28" name="Google Shape;4790;p52"/>
            <p:cNvSpPr/>
            <p:nvPr/>
          </p:nvSpPr>
          <p:spPr>
            <a:xfrm>
              <a:off x="1115472" y="846974"/>
              <a:ext cx="312557" cy="2418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66" h="21600" fill="norm" stroke="1" extrusionOk="0">
                  <a:moveTo>
                    <a:pt x="4881" y="0"/>
                  </a:moveTo>
                  <a:cubicBezTo>
                    <a:pt x="4050" y="0"/>
                    <a:pt x="3194" y="285"/>
                    <a:pt x="2359" y="916"/>
                  </a:cubicBezTo>
                  <a:cubicBezTo>
                    <a:pt x="243" y="2540"/>
                    <a:pt x="-844" y="6738"/>
                    <a:pt x="787" y="9446"/>
                  </a:cubicBezTo>
                  <a:cubicBezTo>
                    <a:pt x="3499" y="13916"/>
                    <a:pt x="6921" y="18520"/>
                    <a:pt x="11045" y="20956"/>
                  </a:cubicBezTo>
                  <a:cubicBezTo>
                    <a:pt x="11804" y="21401"/>
                    <a:pt x="12545" y="21600"/>
                    <a:pt x="13244" y="21600"/>
                  </a:cubicBezTo>
                  <a:cubicBezTo>
                    <a:pt x="17861" y="21600"/>
                    <a:pt x="20756" y="12996"/>
                    <a:pt x="15714" y="10055"/>
                  </a:cubicBezTo>
                  <a:cubicBezTo>
                    <a:pt x="14141" y="9178"/>
                    <a:pt x="13487" y="8362"/>
                    <a:pt x="12185" y="6941"/>
                  </a:cubicBezTo>
                  <a:cubicBezTo>
                    <a:pt x="11589" y="6267"/>
                    <a:pt x="10990" y="5520"/>
                    <a:pt x="10450" y="4777"/>
                  </a:cubicBezTo>
                  <a:cubicBezTo>
                    <a:pt x="10176" y="4436"/>
                    <a:pt x="9906" y="4030"/>
                    <a:pt x="9688" y="3693"/>
                  </a:cubicBezTo>
                  <a:cubicBezTo>
                    <a:pt x="9580" y="3542"/>
                    <a:pt x="9494" y="3429"/>
                    <a:pt x="9428" y="3343"/>
                  </a:cubicBezTo>
                  <a:cubicBezTo>
                    <a:pt x="9379" y="3257"/>
                    <a:pt x="9307" y="3127"/>
                    <a:pt x="9199" y="2950"/>
                  </a:cubicBezTo>
                  <a:cubicBezTo>
                    <a:pt x="8115" y="1145"/>
                    <a:pt x="6546" y="0"/>
                    <a:pt x="488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29" name="Google Shape;4791;p52"/>
            <p:cNvSpPr/>
            <p:nvPr/>
          </p:nvSpPr>
          <p:spPr>
            <a:xfrm>
              <a:off x="1070833" y="924768"/>
              <a:ext cx="343156" cy="255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37" h="21600" fill="norm" stroke="1" extrusionOk="0">
                  <a:moveTo>
                    <a:pt x="14359" y="0"/>
                  </a:moveTo>
                  <a:cubicBezTo>
                    <a:pt x="13578" y="0"/>
                    <a:pt x="12752" y="354"/>
                    <a:pt x="11920" y="1183"/>
                  </a:cubicBezTo>
                  <a:cubicBezTo>
                    <a:pt x="9217" y="3842"/>
                    <a:pt x="6312" y="5718"/>
                    <a:pt x="3356" y="7514"/>
                  </a:cubicBezTo>
                  <a:cubicBezTo>
                    <a:pt x="1011" y="8921"/>
                    <a:pt x="-570" y="12364"/>
                    <a:pt x="194" y="16356"/>
                  </a:cubicBezTo>
                  <a:cubicBezTo>
                    <a:pt x="734" y="19160"/>
                    <a:pt x="2666" y="21600"/>
                    <a:pt x="4631" y="21600"/>
                  </a:cubicBezTo>
                  <a:cubicBezTo>
                    <a:pt x="5076" y="21600"/>
                    <a:pt x="5522" y="21475"/>
                    <a:pt x="5955" y="21201"/>
                  </a:cubicBezTo>
                  <a:cubicBezTo>
                    <a:pt x="9675" y="18936"/>
                    <a:pt x="13448" y="16665"/>
                    <a:pt x="16815" y="13302"/>
                  </a:cubicBezTo>
                  <a:cubicBezTo>
                    <a:pt x="21030" y="9186"/>
                    <a:pt x="18311" y="0"/>
                    <a:pt x="1435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30" name="Google Shape;4792;p52"/>
            <p:cNvSpPr/>
            <p:nvPr/>
          </p:nvSpPr>
          <p:spPr>
            <a:xfrm>
              <a:off x="1245253" y="948755"/>
              <a:ext cx="178189" cy="3497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30" h="21600" fill="norm" stroke="1" extrusionOk="0">
                  <a:moveTo>
                    <a:pt x="9745" y="0"/>
                  </a:moveTo>
                  <a:cubicBezTo>
                    <a:pt x="5066" y="0"/>
                    <a:pt x="253" y="1740"/>
                    <a:pt x="201" y="5143"/>
                  </a:cubicBezTo>
                  <a:cubicBezTo>
                    <a:pt x="99" y="9479"/>
                    <a:pt x="-602" y="13759"/>
                    <a:pt x="1410" y="17982"/>
                  </a:cubicBezTo>
                  <a:cubicBezTo>
                    <a:pt x="2676" y="20512"/>
                    <a:pt x="6159" y="21600"/>
                    <a:pt x="9726" y="21600"/>
                  </a:cubicBezTo>
                  <a:cubicBezTo>
                    <a:pt x="15259" y="21600"/>
                    <a:pt x="20998" y="18986"/>
                    <a:pt x="19038" y="15070"/>
                  </a:cubicBezTo>
                  <a:cubicBezTo>
                    <a:pt x="17528" y="11874"/>
                    <a:pt x="18434" y="8223"/>
                    <a:pt x="18537" y="4914"/>
                  </a:cubicBezTo>
                  <a:cubicBezTo>
                    <a:pt x="18633" y="1613"/>
                    <a:pt x="14250" y="0"/>
                    <a:pt x="974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31" name="Google Shape;4793;p52"/>
            <p:cNvSpPr/>
            <p:nvPr/>
          </p:nvSpPr>
          <p:spPr>
            <a:xfrm>
              <a:off x="1232221" y="749845"/>
              <a:ext cx="180967" cy="3398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80" h="21600" fill="norm" stroke="1" extrusionOk="0">
                  <a:moveTo>
                    <a:pt x="9493" y="0"/>
                  </a:moveTo>
                  <a:cubicBezTo>
                    <a:pt x="9183" y="0"/>
                    <a:pt x="8873" y="7"/>
                    <a:pt x="8564" y="26"/>
                  </a:cubicBezTo>
                  <a:cubicBezTo>
                    <a:pt x="3074" y="378"/>
                    <a:pt x="-199" y="3023"/>
                    <a:pt x="10" y="5956"/>
                  </a:cubicBezTo>
                  <a:cubicBezTo>
                    <a:pt x="225" y="9657"/>
                    <a:pt x="542" y="13355"/>
                    <a:pt x="1384" y="16996"/>
                  </a:cubicBezTo>
                  <a:cubicBezTo>
                    <a:pt x="2111" y="20139"/>
                    <a:pt x="6503" y="21600"/>
                    <a:pt x="10914" y="21600"/>
                  </a:cubicBezTo>
                  <a:cubicBezTo>
                    <a:pt x="16141" y="21600"/>
                    <a:pt x="21401" y="19547"/>
                    <a:pt x="20600" y="15824"/>
                  </a:cubicBezTo>
                  <a:cubicBezTo>
                    <a:pt x="19751" y="12182"/>
                    <a:pt x="19434" y="8481"/>
                    <a:pt x="19118" y="4784"/>
                  </a:cubicBezTo>
                  <a:cubicBezTo>
                    <a:pt x="18922" y="2030"/>
                    <a:pt x="14174" y="0"/>
                    <a:pt x="9493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32" name="Google Shape;4794;p52"/>
            <p:cNvSpPr/>
            <p:nvPr/>
          </p:nvSpPr>
          <p:spPr>
            <a:xfrm>
              <a:off x="1243912" y="883632"/>
              <a:ext cx="359227" cy="2091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2" h="21600" fill="norm" stroke="1" extrusionOk="0">
                  <a:moveTo>
                    <a:pt x="15880" y="0"/>
                  </a:moveTo>
                  <a:cubicBezTo>
                    <a:pt x="15327" y="0"/>
                    <a:pt x="14757" y="122"/>
                    <a:pt x="14194" y="347"/>
                  </a:cubicBezTo>
                  <a:cubicBezTo>
                    <a:pt x="10718" y="1875"/>
                    <a:pt x="8044" y="3207"/>
                    <a:pt x="4356" y="4163"/>
                  </a:cubicBezTo>
                  <a:cubicBezTo>
                    <a:pt x="1737" y="4924"/>
                    <a:pt x="-242" y="8935"/>
                    <a:pt x="24" y="13797"/>
                  </a:cubicBezTo>
                  <a:cubicBezTo>
                    <a:pt x="270" y="18027"/>
                    <a:pt x="2432" y="21600"/>
                    <a:pt x="4824" y="21600"/>
                  </a:cubicBezTo>
                  <a:cubicBezTo>
                    <a:pt x="5022" y="21600"/>
                    <a:pt x="5223" y="21576"/>
                    <a:pt x="5424" y="21527"/>
                  </a:cubicBezTo>
                  <a:cubicBezTo>
                    <a:pt x="9541" y="20383"/>
                    <a:pt x="13604" y="18374"/>
                    <a:pt x="17667" y="16658"/>
                  </a:cubicBezTo>
                  <a:cubicBezTo>
                    <a:pt x="20290" y="15514"/>
                    <a:pt x="21358" y="9409"/>
                    <a:pt x="20502" y="5405"/>
                  </a:cubicBezTo>
                  <a:cubicBezTo>
                    <a:pt x="19707" y="1589"/>
                    <a:pt x="17889" y="0"/>
                    <a:pt x="158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33" name="Google Shape;4795;p52"/>
            <p:cNvSpPr/>
            <p:nvPr/>
          </p:nvSpPr>
          <p:spPr>
            <a:xfrm>
              <a:off x="1056228" y="882865"/>
              <a:ext cx="354363" cy="194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2" h="21600" fill="norm" stroke="1" extrusionOk="0">
                  <a:moveTo>
                    <a:pt x="4526" y="0"/>
                  </a:moveTo>
                  <a:cubicBezTo>
                    <a:pt x="2782" y="0"/>
                    <a:pt x="1162" y="1699"/>
                    <a:pt x="385" y="5371"/>
                  </a:cubicBezTo>
                  <a:cubicBezTo>
                    <a:pt x="-576" y="9676"/>
                    <a:pt x="282" y="16020"/>
                    <a:pt x="2711" y="17660"/>
                  </a:cubicBezTo>
                  <a:cubicBezTo>
                    <a:pt x="5784" y="19816"/>
                    <a:pt x="9261" y="21600"/>
                    <a:pt x="12632" y="21600"/>
                  </a:cubicBezTo>
                  <a:cubicBezTo>
                    <a:pt x="13583" y="21600"/>
                    <a:pt x="14525" y="21456"/>
                    <a:pt x="15451" y="21143"/>
                  </a:cubicBezTo>
                  <a:cubicBezTo>
                    <a:pt x="21024" y="19392"/>
                    <a:pt x="20431" y="2463"/>
                    <a:pt x="15280" y="2463"/>
                  </a:cubicBezTo>
                  <a:cubicBezTo>
                    <a:pt x="15012" y="2463"/>
                    <a:pt x="14731" y="2509"/>
                    <a:pt x="14438" y="2607"/>
                  </a:cubicBezTo>
                  <a:cubicBezTo>
                    <a:pt x="13806" y="2816"/>
                    <a:pt x="13296" y="2907"/>
                    <a:pt x="12809" y="2907"/>
                  </a:cubicBezTo>
                  <a:cubicBezTo>
                    <a:pt x="12087" y="2907"/>
                    <a:pt x="11409" y="2711"/>
                    <a:pt x="10445" y="2404"/>
                  </a:cubicBezTo>
                  <a:cubicBezTo>
                    <a:pt x="9687" y="2195"/>
                    <a:pt x="8929" y="1888"/>
                    <a:pt x="8171" y="1581"/>
                  </a:cubicBezTo>
                  <a:cubicBezTo>
                    <a:pt x="7816" y="1379"/>
                    <a:pt x="7462" y="1274"/>
                    <a:pt x="7107" y="1072"/>
                  </a:cubicBezTo>
                  <a:cubicBezTo>
                    <a:pt x="6997" y="1013"/>
                    <a:pt x="6907" y="967"/>
                    <a:pt x="6829" y="928"/>
                  </a:cubicBezTo>
                  <a:cubicBezTo>
                    <a:pt x="6762" y="875"/>
                    <a:pt x="6642" y="791"/>
                    <a:pt x="6452" y="660"/>
                  </a:cubicBezTo>
                  <a:cubicBezTo>
                    <a:pt x="5817" y="222"/>
                    <a:pt x="5162" y="0"/>
                    <a:pt x="4526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34" name="Google Shape;4796;p52"/>
            <p:cNvSpPr/>
            <p:nvPr/>
          </p:nvSpPr>
          <p:spPr>
            <a:xfrm>
              <a:off x="1140814" y="917578"/>
              <a:ext cx="266027" cy="335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91" h="21600" fill="norm" stroke="1" extrusionOk="0">
                  <a:moveTo>
                    <a:pt x="12875" y="0"/>
                  </a:moveTo>
                  <a:cubicBezTo>
                    <a:pt x="10776" y="0"/>
                    <a:pt x="8725" y="930"/>
                    <a:pt x="7654" y="3145"/>
                  </a:cubicBezTo>
                  <a:cubicBezTo>
                    <a:pt x="6026" y="6594"/>
                    <a:pt x="3659" y="9686"/>
                    <a:pt x="1358" y="12722"/>
                  </a:cubicBezTo>
                  <a:cubicBezTo>
                    <a:pt x="-538" y="15218"/>
                    <a:pt x="-607" y="18371"/>
                    <a:pt x="2170" y="20393"/>
                  </a:cubicBezTo>
                  <a:cubicBezTo>
                    <a:pt x="3245" y="21175"/>
                    <a:pt x="4752" y="21600"/>
                    <a:pt x="6250" y="21600"/>
                  </a:cubicBezTo>
                  <a:cubicBezTo>
                    <a:pt x="8051" y="21600"/>
                    <a:pt x="9835" y="20982"/>
                    <a:pt x="10832" y="19619"/>
                  </a:cubicBezTo>
                  <a:cubicBezTo>
                    <a:pt x="13812" y="15753"/>
                    <a:pt x="16856" y="11887"/>
                    <a:pt x="18955" y="7547"/>
                  </a:cubicBezTo>
                  <a:cubicBezTo>
                    <a:pt x="20993" y="3339"/>
                    <a:pt x="16852" y="0"/>
                    <a:pt x="12875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35" name="Google Shape;4797;p52"/>
            <p:cNvSpPr/>
            <p:nvPr/>
          </p:nvSpPr>
          <p:spPr>
            <a:xfrm>
              <a:off x="1250076" y="932254"/>
              <a:ext cx="277916" cy="319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61" h="21600" fill="norm" stroke="1" extrusionOk="0">
                  <a:moveTo>
                    <a:pt x="5625" y="0"/>
                  </a:moveTo>
                  <a:cubicBezTo>
                    <a:pt x="1912" y="0"/>
                    <a:pt x="-1764" y="4659"/>
                    <a:pt x="921" y="9058"/>
                  </a:cubicBezTo>
                  <a:cubicBezTo>
                    <a:pt x="3372" y="12992"/>
                    <a:pt x="5472" y="17117"/>
                    <a:pt x="8917" y="20237"/>
                  </a:cubicBezTo>
                  <a:cubicBezTo>
                    <a:pt x="9974" y="21197"/>
                    <a:pt x="11095" y="21600"/>
                    <a:pt x="12161" y="21600"/>
                  </a:cubicBezTo>
                  <a:cubicBezTo>
                    <a:pt x="16391" y="21600"/>
                    <a:pt x="19836" y="15224"/>
                    <a:pt x="15687" y="11430"/>
                  </a:cubicBezTo>
                  <a:cubicBezTo>
                    <a:pt x="13062" y="9058"/>
                    <a:pt x="11486" y="5496"/>
                    <a:pt x="9617" y="2435"/>
                  </a:cubicBezTo>
                  <a:cubicBezTo>
                    <a:pt x="8533" y="713"/>
                    <a:pt x="7077" y="0"/>
                    <a:pt x="5625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36" name="Google Shape;4798;p52"/>
            <p:cNvSpPr/>
            <p:nvPr/>
          </p:nvSpPr>
          <p:spPr>
            <a:xfrm>
              <a:off x="1250071" y="940858"/>
              <a:ext cx="151506" cy="146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91" h="21600" fill="norm" stroke="1" extrusionOk="0">
                  <a:moveTo>
                    <a:pt x="6937" y="0"/>
                  </a:moveTo>
                  <a:cubicBezTo>
                    <a:pt x="-20" y="0"/>
                    <a:pt x="-3286" y="15215"/>
                    <a:pt x="4552" y="20408"/>
                  </a:cubicBezTo>
                  <a:cubicBezTo>
                    <a:pt x="5776" y="21235"/>
                    <a:pt x="6943" y="21600"/>
                    <a:pt x="8021" y="21600"/>
                  </a:cubicBezTo>
                  <a:cubicBezTo>
                    <a:pt x="14990" y="21600"/>
                    <a:pt x="18314" y="6376"/>
                    <a:pt x="10401" y="1183"/>
                  </a:cubicBezTo>
                  <a:cubicBezTo>
                    <a:pt x="9176" y="365"/>
                    <a:pt x="8010" y="0"/>
                    <a:pt x="6937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37" name="Google Shape;4799;p52"/>
            <p:cNvSpPr/>
            <p:nvPr/>
          </p:nvSpPr>
          <p:spPr>
            <a:xfrm>
              <a:off x="178132" y="390747"/>
              <a:ext cx="168806" cy="304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2" h="21600" fill="norm" stroke="1" extrusionOk="0">
                  <a:moveTo>
                    <a:pt x="11363" y="0"/>
                  </a:moveTo>
                  <a:cubicBezTo>
                    <a:pt x="6368" y="0"/>
                    <a:pt x="2699" y="2221"/>
                    <a:pt x="2051" y="4986"/>
                  </a:cubicBezTo>
                  <a:cubicBezTo>
                    <a:pt x="1150" y="8652"/>
                    <a:pt x="357" y="12318"/>
                    <a:pt x="18" y="16047"/>
                  </a:cubicBezTo>
                  <a:cubicBezTo>
                    <a:pt x="-342" y="19671"/>
                    <a:pt x="4638" y="21600"/>
                    <a:pt x="9525" y="21600"/>
                  </a:cubicBezTo>
                  <a:cubicBezTo>
                    <a:pt x="13914" y="21600"/>
                    <a:pt x="18224" y="20047"/>
                    <a:pt x="18541" y="16765"/>
                  </a:cubicBezTo>
                  <a:cubicBezTo>
                    <a:pt x="18880" y="13103"/>
                    <a:pt x="19672" y="9370"/>
                    <a:pt x="20573" y="5708"/>
                  </a:cubicBezTo>
                  <a:cubicBezTo>
                    <a:pt x="21258" y="2827"/>
                    <a:pt x="16739" y="209"/>
                    <a:pt x="11990" y="13"/>
                  </a:cubicBezTo>
                  <a:cubicBezTo>
                    <a:pt x="11781" y="4"/>
                    <a:pt x="11564" y="0"/>
                    <a:pt x="1136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38" name="Google Shape;4800;p52"/>
            <p:cNvSpPr/>
            <p:nvPr/>
          </p:nvSpPr>
          <p:spPr>
            <a:xfrm>
              <a:off x="178117" y="540445"/>
              <a:ext cx="327517" cy="1575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0" h="21600" fill="norm" stroke="1" extrusionOk="0">
                  <a:moveTo>
                    <a:pt x="15636" y="0"/>
                  </a:moveTo>
                  <a:cubicBezTo>
                    <a:pt x="15511" y="0"/>
                    <a:pt x="15387" y="8"/>
                    <a:pt x="15262" y="16"/>
                  </a:cubicBezTo>
                  <a:cubicBezTo>
                    <a:pt x="12077" y="469"/>
                    <a:pt x="9556" y="921"/>
                    <a:pt x="6387" y="921"/>
                  </a:cubicBezTo>
                  <a:cubicBezTo>
                    <a:pt x="6012" y="921"/>
                    <a:pt x="5626" y="913"/>
                    <a:pt x="5232" y="905"/>
                  </a:cubicBezTo>
                  <a:cubicBezTo>
                    <a:pt x="5190" y="905"/>
                    <a:pt x="5149" y="897"/>
                    <a:pt x="5107" y="897"/>
                  </a:cubicBezTo>
                  <a:cubicBezTo>
                    <a:pt x="2487" y="897"/>
                    <a:pt x="185" y="4792"/>
                    <a:pt x="11" y="10529"/>
                  </a:cubicBezTo>
                  <a:cubicBezTo>
                    <a:pt x="-167" y="15976"/>
                    <a:pt x="1908" y="21422"/>
                    <a:pt x="4520" y="21552"/>
                  </a:cubicBezTo>
                  <a:cubicBezTo>
                    <a:pt x="5096" y="21584"/>
                    <a:pt x="5671" y="21600"/>
                    <a:pt x="6247" y="21600"/>
                  </a:cubicBezTo>
                  <a:cubicBezTo>
                    <a:pt x="9870" y="21600"/>
                    <a:pt x="13463" y="20970"/>
                    <a:pt x="17102" y="20533"/>
                  </a:cubicBezTo>
                  <a:cubicBezTo>
                    <a:pt x="19771" y="20154"/>
                    <a:pt x="21433" y="13317"/>
                    <a:pt x="20960" y="8380"/>
                  </a:cubicBezTo>
                  <a:cubicBezTo>
                    <a:pt x="20449" y="2465"/>
                    <a:pt x="18162" y="0"/>
                    <a:pt x="15636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39" name="Google Shape;4801;p52"/>
            <p:cNvSpPr/>
            <p:nvPr/>
          </p:nvSpPr>
          <p:spPr>
            <a:xfrm>
              <a:off x="18247" y="479740"/>
              <a:ext cx="313234" cy="202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5" h="21600" fill="norm" stroke="1" extrusionOk="0">
                  <a:moveTo>
                    <a:pt x="4522" y="0"/>
                  </a:moveTo>
                  <a:cubicBezTo>
                    <a:pt x="3099" y="0"/>
                    <a:pt x="1736" y="1051"/>
                    <a:pt x="809" y="3437"/>
                  </a:cubicBezTo>
                  <a:cubicBezTo>
                    <a:pt x="-557" y="6793"/>
                    <a:pt x="-216" y="12516"/>
                    <a:pt x="2001" y="14687"/>
                  </a:cubicBezTo>
                  <a:cubicBezTo>
                    <a:pt x="5747" y="18238"/>
                    <a:pt x="10120" y="21499"/>
                    <a:pt x="14435" y="21594"/>
                  </a:cubicBezTo>
                  <a:cubicBezTo>
                    <a:pt x="14471" y="21594"/>
                    <a:pt x="14507" y="21600"/>
                    <a:pt x="14543" y="21600"/>
                  </a:cubicBezTo>
                  <a:cubicBezTo>
                    <a:pt x="20405" y="21600"/>
                    <a:pt x="21043" y="5609"/>
                    <a:pt x="15062" y="5509"/>
                  </a:cubicBezTo>
                  <a:cubicBezTo>
                    <a:pt x="13471" y="5414"/>
                    <a:pt x="12620" y="4917"/>
                    <a:pt x="11087" y="4029"/>
                  </a:cubicBezTo>
                  <a:cubicBezTo>
                    <a:pt x="10348" y="3639"/>
                    <a:pt x="9609" y="3141"/>
                    <a:pt x="8928" y="2650"/>
                  </a:cubicBezTo>
                  <a:cubicBezTo>
                    <a:pt x="8587" y="2355"/>
                    <a:pt x="8247" y="2153"/>
                    <a:pt x="7906" y="1857"/>
                  </a:cubicBezTo>
                  <a:cubicBezTo>
                    <a:pt x="7801" y="1782"/>
                    <a:pt x="7714" y="1712"/>
                    <a:pt x="7642" y="1656"/>
                  </a:cubicBezTo>
                  <a:cubicBezTo>
                    <a:pt x="7584" y="1586"/>
                    <a:pt x="7475" y="1467"/>
                    <a:pt x="7279" y="1265"/>
                  </a:cubicBezTo>
                  <a:cubicBezTo>
                    <a:pt x="6406" y="447"/>
                    <a:pt x="5450" y="0"/>
                    <a:pt x="4522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40" name="Google Shape;4802;p52"/>
            <p:cNvSpPr/>
            <p:nvPr/>
          </p:nvSpPr>
          <p:spPr>
            <a:xfrm>
              <a:off x="60730" y="539089"/>
              <a:ext cx="264611" cy="2856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11" h="21600" fill="norm" stroke="1" extrusionOk="0">
                  <a:moveTo>
                    <a:pt x="13248" y="0"/>
                  </a:moveTo>
                  <a:cubicBezTo>
                    <a:pt x="11728" y="0"/>
                    <a:pt x="10212" y="727"/>
                    <a:pt x="9111" y="2487"/>
                  </a:cubicBezTo>
                  <a:cubicBezTo>
                    <a:pt x="7053" y="5839"/>
                    <a:pt x="4461" y="8634"/>
                    <a:pt x="1874" y="11428"/>
                  </a:cubicBezTo>
                  <a:cubicBezTo>
                    <a:pt x="-184" y="13737"/>
                    <a:pt x="-781" y="17018"/>
                    <a:pt x="1277" y="19536"/>
                  </a:cubicBezTo>
                  <a:cubicBezTo>
                    <a:pt x="2310" y="20824"/>
                    <a:pt x="4004" y="21600"/>
                    <a:pt x="5647" y="21600"/>
                  </a:cubicBezTo>
                  <a:cubicBezTo>
                    <a:pt x="6858" y="21600"/>
                    <a:pt x="8039" y="21181"/>
                    <a:pt x="8907" y="20232"/>
                  </a:cubicBezTo>
                  <a:cubicBezTo>
                    <a:pt x="12164" y="16670"/>
                    <a:pt x="15547" y="13109"/>
                    <a:pt x="18071" y="8986"/>
                  </a:cubicBezTo>
                  <a:cubicBezTo>
                    <a:pt x="20819" y="4546"/>
                    <a:pt x="17038" y="0"/>
                    <a:pt x="1324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41" name="Google Shape;4803;p52"/>
            <p:cNvSpPr/>
            <p:nvPr/>
          </p:nvSpPr>
          <p:spPr>
            <a:xfrm>
              <a:off x="181570" y="555591"/>
              <a:ext cx="225944" cy="301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8" h="21600" fill="norm" stroke="1" extrusionOk="0">
                  <a:moveTo>
                    <a:pt x="6438" y="0"/>
                  </a:moveTo>
                  <a:cubicBezTo>
                    <a:pt x="2572" y="0"/>
                    <a:pt x="-1490" y="3515"/>
                    <a:pt x="541" y="7732"/>
                  </a:cubicBezTo>
                  <a:cubicBezTo>
                    <a:pt x="2511" y="11903"/>
                    <a:pt x="4118" y="16141"/>
                    <a:pt x="7333" y="19652"/>
                  </a:cubicBezTo>
                  <a:cubicBezTo>
                    <a:pt x="8572" y="21030"/>
                    <a:pt x="10086" y="21600"/>
                    <a:pt x="11572" y="21600"/>
                  </a:cubicBezTo>
                  <a:cubicBezTo>
                    <a:pt x="15950" y="21600"/>
                    <a:pt x="20110" y="16635"/>
                    <a:pt x="16458" y="12634"/>
                  </a:cubicBezTo>
                  <a:cubicBezTo>
                    <a:pt x="13975" y="9985"/>
                    <a:pt x="12880" y="6275"/>
                    <a:pt x="11348" y="3097"/>
                  </a:cubicBezTo>
                  <a:cubicBezTo>
                    <a:pt x="10314" y="908"/>
                    <a:pt x="8404" y="0"/>
                    <a:pt x="643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42" name="Google Shape;4804;p52"/>
            <p:cNvSpPr/>
            <p:nvPr/>
          </p:nvSpPr>
          <p:spPr>
            <a:xfrm>
              <a:off x="97641" y="400413"/>
              <a:ext cx="226089" cy="288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66" h="21600" fill="norm" stroke="1" extrusionOk="0">
                  <a:moveTo>
                    <a:pt x="6287" y="0"/>
                  </a:moveTo>
                  <a:cubicBezTo>
                    <a:pt x="5141" y="0"/>
                    <a:pt x="4000" y="247"/>
                    <a:pt x="3026" y="742"/>
                  </a:cubicBezTo>
                  <a:cubicBezTo>
                    <a:pt x="-58" y="2401"/>
                    <a:pt x="-751" y="5726"/>
                    <a:pt x="793" y="8493"/>
                  </a:cubicBezTo>
                  <a:cubicBezTo>
                    <a:pt x="2721" y="12021"/>
                    <a:pt x="4723" y="15548"/>
                    <a:pt x="6960" y="18872"/>
                  </a:cubicBezTo>
                  <a:cubicBezTo>
                    <a:pt x="8259" y="20797"/>
                    <a:pt x="10187" y="21600"/>
                    <a:pt x="12115" y="21600"/>
                  </a:cubicBezTo>
                  <a:cubicBezTo>
                    <a:pt x="16477" y="21600"/>
                    <a:pt x="20849" y="17495"/>
                    <a:pt x="17908" y="13129"/>
                  </a:cubicBezTo>
                  <a:cubicBezTo>
                    <a:pt x="15592" y="9805"/>
                    <a:pt x="13664" y="6277"/>
                    <a:pt x="11741" y="2750"/>
                  </a:cubicBezTo>
                  <a:cubicBezTo>
                    <a:pt x="10723" y="923"/>
                    <a:pt x="8500" y="0"/>
                    <a:pt x="628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43" name="Google Shape;4805;p52"/>
            <p:cNvSpPr/>
            <p:nvPr/>
          </p:nvSpPr>
          <p:spPr>
            <a:xfrm>
              <a:off x="170964" y="434006"/>
              <a:ext cx="293179" cy="2560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2" h="21600" fill="norm" stroke="1" extrusionOk="0">
                  <a:moveTo>
                    <a:pt x="15171" y="0"/>
                  </a:moveTo>
                  <a:cubicBezTo>
                    <a:pt x="13809" y="0"/>
                    <a:pt x="12419" y="701"/>
                    <a:pt x="11207" y="1819"/>
                  </a:cubicBezTo>
                  <a:cubicBezTo>
                    <a:pt x="8164" y="4703"/>
                    <a:pt x="5949" y="6965"/>
                    <a:pt x="2591" y="9689"/>
                  </a:cubicBezTo>
                  <a:cubicBezTo>
                    <a:pt x="183" y="11558"/>
                    <a:pt x="-767" y="15301"/>
                    <a:pt x="692" y="18418"/>
                  </a:cubicBezTo>
                  <a:cubicBezTo>
                    <a:pt x="1629" y="20362"/>
                    <a:pt x="3464" y="21600"/>
                    <a:pt x="5279" y="21600"/>
                  </a:cubicBezTo>
                  <a:cubicBezTo>
                    <a:pt x="6151" y="21600"/>
                    <a:pt x="7024" y="21312"/>
                    <a:pt x="7784" y="20675"/>
                  </a:cubicBezTo>
                  <a:cubicBezTo>
                    <a:pt x="11587" y="17717"/>
                    <a:pt x="15006" y="14208"/>
                    <a:pt x="18554" y="10857"/>
                  </a:cubicBezTo>
                  <a:cubicBezTo>
                    <a:pt x="20833" y="8754"/>
                    <a:pt x="20393" y="4081"/>
                    <a:pt x="18554" y="1819"/>
                  </a:cubicBezTo>
                  <a:cubicBezTo>
                    <a:pt x="17543" y="542"/>
                    <a:pt x="16372" y="0"/>
                    <a:pt x="1517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44" name="Google Shape;4806;p52"/>
            <p:cNvSpPr/>
            <p:nvPr/>
          </p:nvSpPr>
          <p:spPr>
            <a:xfrm>
              <a:off x="0" y="520583"/>
              <a:ext cx="313782" cy="204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38" h="21600" fill="norm" stroke="1" extrusionOk="0">
                  <a:moveTo>
                    <a:pt x="15042" y="0"/>
                  </a:moveTo>
                  <a:cubicBezTo>
                    <a:pt x="14264" y="0"/>
                    <a:pt x="13435" y="399"/>
                    <a:pt x="12594" y="1335"/>
                  </a:cubicBezTo>
                  <a:cubicBezTo>
                    <a:pt x="11273" y="2895"/>
                    <a:pt x="10411" y="3288"/>
                    <a:pt x="8855" y="4074"/>
                  </a:cubicBezTo>
                  <a:cubicBezTo>
                    <a:pt x="8051" y="4461"/>
                    <a:pt x="7303" y="4754"/>
                    <a:pt x="6554" y="4954"/>
                  </a:cubicBezTo>
                  <a:cubicBezTo>
                    <a:pt x="6209" y="5147"/>
                    <a:pt x="5809" y="5247"/>
                    <a:pt x="5464" y="5341"/>
                  </a:cubicBezTo>
                  <a:cubicBezTo>
                    <a:pt x="5372" y="5372"/>
                    <a:pt x="5295" y="5391"/>
                    <a:pt x="5229" y="5416"/>
                  </a:cubicBezTo>
                  <a:cubicBezTo>
                    <a:pt x="5226" y="5403"/>
                    <a:pt x="5204" y="5397"/>
                    <a:pt x="5156" y="5397"/>
                  </a:cubicBezTo>
                  <a:cubicBezTo>
                    <a:pt x="5083" y="5397"/>
                    <a:pt x="4943" y="5409"/>
                    <a:pt x="4716" y="5441"/>
                  </a:cubicBezTo>
                  <a:cubicBezTo>
                    <a:pt x="2183" y="5927"/>
                    <a:pt x="0" y="8866"/>
                    <a:pt x="0" y="13558"/>
                  </a:cubicBezTo>
                  <a:cubicBezTo>
                    <a:pt x="0" y="17401"/>
                    <a:pt x="2007" y="21600"/>
                    <a:pt x="4400" y="21600"/>
                  </a:cubicBezTo>
                  <a:cubicBezTo>
                    <a:pt x="4503" y="21600"/>
                    <a:pt x="4609" y="21594"/>
                    <a:pt x="4716" y="21575"/>
                  </a:cubicBezTo>
                  <a:cubicBezTo>
                    <a:pt x="9028" y="20895"/>
                    <a:pt x="13747" y="19329"/>
                    <a:pt x="17369" y="15217"/>
                  </a:cubicBezTo>
                  <a:cubicBezTo>
                    <a:pt x="21600" y="10482"/>
                    <a:pt x="18998" y="0"/>
                    <a:pt x="1504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45" name="Google Shape;4807;p52"/>
            <p:cNvSpPr/>
            <p:nvPr/>
          </p:nvSpPr>
          <p:spPr>
            <a:xfrm>
              <a:off x="145214" y="537086"/>
              <a:ext cx="169852" cy="322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1" h="21600" fill="norm" stroke="1" extrusionOk="0">
                  <a:moveTo>
                    <a:pt x="11342" y="0"/>
                  </a:moveTo>
                  <a:cubicBezTo>
                    <a:pt x="6703" y="0"/>
                    <a:pt x="2122" y="1625"/>
                    <a:pt x="2237" y="4871"/>
                  </a:cubicBezTo>
                  <a:cubicBezTo>
                    <a:pt x="2353" y="8392"/>
                    <a:pt x="1336" y="11792"/>
                    <a:pt x="203" y="15191"/>
                  </a:cubicBezTo>
                  <a:cubicBezTo>
                    <a:pt x="-706" y="17976"/>
                    <a:pt x="1444" y="20693"/>
                    <a:pt x="6646" y="21434"/>
                  </a:cubicBezTo>
                  <a:cubicBezTo>
                    <a:pt x="7381" y="21545"/>
                    <a:pt x="8161" y="21600"/>
                    <a:pt x="8954" y="21600"/>
                  </a:cubicBezTo>
                  <a:cubicBezTo>
                    <a:pt x="13016" y="21600"/>
                    <a:pt x="17409" y="20188"/>
                    <a:pt x="18066" y="17913"/>
                  </a:cubicBezTo>
                  <a:cubicBezTo>
                    <a:pt x="19422" y="13645"/>
                    <a:pt x="20894" y="9260"/>
                    <a:pt x="20786" y="4871"/>
                  </a:cubicBezTo>
                  <a:cubicBezTo>
                    <a:pt x="20670" y="1625"/>
                    <a:pt x="15974" y="0"/>
                    <a:pt x="1134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46" name="Google Shape;4808;p52"/>
            <p:cNvSpPr/>
            <p:nvPr/>
          </p:nvSpPr>
          <p:spPr>
            <a:xfrm>
              <a:off x="180719" y="542213"/>
              <a:ext cx="292714" cy="235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41" h="21600" fill="norm" stroke="1" extrusionOk="0">
                  <a:moveTo>
                    <a:pt x="4396" y="0"/>
                  </a:moveTo>
                  <a:cubicBezTo>
                    <a:pt x="517" y="0"/>
                    <a:pt x="-2019" y="9103"/>
                    <a:pt x="2133" y="13151"/>
                  </a:cubicBezTo>
                  <a:cubicBezTo>
                    <a:pt x="5309" y="16200"/>
                    <a:pt x="8314" y="19676"/>
                    <a:pt x="11990" y="21286"/>
                  </a:cubicBezTo>
                  <a:cubicBezTo>
                    <a:pt x="12477" y="21503"/>
                    <a:pt x="12939" y="21600"/>
                    <a:pt x="13372" y="21600"/>
                  </a:cubicBezTo>
                  <a:cubicBezTo>
                    <a:pt x="18018" y="21600"/>
                    <a:pt x="19581" y="10146"/>
                    <a:pt x="14438" y="7897"/>
                  </a:cubicBezTo>
                  <a:cubicBezTo>
                    <a:pt x="11656" y="6627"/>
                    <a:pt x="9205" y="3492"/>
                    <a:pt x="6755" y="1119"/>
                  </a:cubicBezTo>
                  <a:cubicBezTo>
                    <a:pt x="5945" y="341"/>
                    <a:pt x="5145" y="0"/>
                    <a:pt x="439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47" name="Google Shape;4809;p52"/>
            <p:cNvSpPr/>
            <p:nvPr/>
          </p:nvSpPr>
          <p:spPr>
            <a:xfrm>
              <a:off x="178047" y="555356"/>
              <a:ext cx="136501" cy="129311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51" name="Google Shape;4810;p52"/>
          <p:cNvGrpSpPr/>
          <p:nvPr/>
        </p:nvGrpSpPr>
        <p:grpSpPr>
          <a:xfrm>
            <a:off x="4447939" y="1103963"/>
            <a:ext cx="3315848" cy="1197658"/>
            <a:chOff x="46" y="24"/>
            <a:chExt cx="3315846" cy="1197657"/>
          </a:xfrm>
        </p:grpSpPr>
        <p:sp>
          <p:nvSpPr>
            <p:cNvPr id="1749" name="Google Shape;4811;p52"/>
            <p:cNvSpPr/>
            <p:nvPr/>
          </p:nvSpPr>
          <p:spPr>
            <a:xfrm rot="21173965">
              <a:off x="50240" y="161376"/>
              <a:ext cx="1012500" cy="8749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 sz="500"/>
              </a:pPr>
            </a:p>
          </p:txBody>
        </p:sp>
        <p:sp>
          <p:nvSpPr>
            <p:cNvPr id="1750" name="Google Shape;4812;p52"/>
            <p:cNvSpPr/>
            <p:nvPr/>
          </p:nvSpPr>
          <p:spPr>
            <a:xfrm rot="4539554">
              <a:off x="2260428" y="161400"/>
              <a:ext cx="1012504" cy="8749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 sz="500"/>
              </a:pPr>
            </a:p>
          </p:txBody>
        </p:sp>
      </p:grpSp>
      <p:sp>
        <p:nvSpPr>
          <p:cNvPr id="1752" name="Google Shape;4841;p52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753" name="Google Shape;4842;p52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754" name="عوداً حميداً…"/>
          <p:cNvSpPr txBox="1"/>
          <p:nvPr/>
        </p:nvSpPr>
        <p:spPr>
          <a:xfrm>
            <a:off x="821078" y="2029036"/>
            <a:ext cx="3596403" cy="1262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4289" tIns="34289" rIns="34289" bIns="34289">
            <a:spAutoFit/>
          </a:bodyPr>
          <a:lstStyle/>
          <a:p>
            <a:pPr algn="ctr" defTabSz="685800" rtl="0">
              <a:defRPr sz="3200">
                <a:solidFill>
                  <a:schemeClr val="accent1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عوداً حميداً </a:t>
            </a:r>
          </a:p>
          <a:p>
            <a:pPr algn="ctr" defTabSz="685800" rtl="0">
              <a:defRPr sz="3200">
                <a:solidFill>
                  <a:schemeClr val="accent6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و عاماً دراسياً حافلاً  بالتميز والعطاء</a:t>
            </a:r>
          </a:p>
        </p:txBody>
      </p:sp>
      <p:sp>
        <p:nvSpPr>
          <p:cNvPr id="1755" name="أعزائي الطلاب"/>
          <p:cNvSpPr txBox="1"/>
          <p:nvPr/>
        </p:nvSpPr>
        <p:spPr>
          <a:xfrm>
            <a:off x="1764053" y="1298240"/>
            <a:ext cx="1710453" cy="665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4289" tIns="34289" rIns="34289" bIns="34289">
            <a:spAutoFit/>
          </a:bodyPr>
          <a:lstStyle>
            <a:lvl1pPr algn="ctr" defTabSz="685800">
              <a:defRPr sz="3200">
                <a:solidFill>
                  <a:srgbClr val="2C0977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أعزائي الطلاب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500"/>
                                        <p:tgtEl>
                                          <p:spTgt spid="1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6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2000"/>
                                        <p:tgtEl>
                                          <p:spTgt spid="1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54" grpId="2"/>
      <p:bldP build="whole" bldLvl="1" animBg="1" rev="0" advAuto="0" spid="1755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1" name="اكتب كل عدد مما يأتي بالصيغة اللفظية"/>
          <p:cNvSpPr txBox="1"/>
          <p:nvPr/>
        </p:nvSpPr>
        <p:spPr>
          <a:xfrm>
            <a:off x="5623413" y="1756419"/>
            <a:ext cx="1818992" cy="163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 anchor="ctr">
            <a:normAutofit fontScale="100000" lnSpcReduction="0"/>
          </a:bodyPr>
          <a:lstStyle>
            <a:lvl1pPr algn="ctr" defTabSz="624078">
              <a:lnSpc>
                <a:spcPct val="90000"/>
              </a:lnSpc>
              <a:spcBef>
                <a:spcPts val="600"/>
              </a:spcBef>
              <a:defRPr b="1" sz="2366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 اكتب كل عدد مما يأتي بالصيغة اللفظية</a:t>
            </a:r>
          </a:p>
        </p:txBody>
      </p:sp>
      <p:sp>
        <p:nvSpPr>
          <p:cNvPr id="1852" name="Google Shape;4765;p51"/>
          <p:cNvSpPr/>
          <p:nvPr/>
        </p:nvSpPr>
        <p:spPr>
          <a:xfrm rot="8100000">
            <a:off x="8027236" y="6802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pic>
        <p:nvPicPr>
          <p:cNvPr id="1853" name="IMG_2301.png" descr="IMG_2301.png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2">
            <a:extLst/>
          </a:blip>
          <a:srcRect l="40803" t="26581" r="38461" b="31545"/>
          <a:stretch>
            <a:fillRect/>
          </a:stretch>
        </p:blipFill>
        <p:spPr>
          <a:xfrm>
            <a:off x="861949" y="3620697"/>
            <a:ext cx="917042" cy="104169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sp>
        <p:nvSpPr>
          <p:cNvPr id="1854" name="Google Shape;1791;p27"/>
          <p:cNvSpPr/>
          <p:nvPr/>
        </p:nvSpPr>
        <p:spPr>
          <a:xfrm rot="21599579">
            <a:off x="3903122" y="1872902"/>
            <a:ext cx="4209787" cy="493824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45719" rIns="45719" anchor="ctr"/>
          <a:lstStyle/>
          <a:p>
            <a:pPr rtl="0">
              <a:defRPr sz="500"/>
            </a:pPr>
          </a:p>
        </p:txBody>
      </p:sp>
      <p:sp>
        <p:nvSpPr>
          <p:cNvPr id="1855" name="Google Shape;2010;p27"/>
          <p:cNvSpPr/>
          <p:nvPr/>
        </p:nvSpPr>
        <p:spPr>
          <a:xfrm rot="4965428">
            <a:off x="7835066" y="1763261"/>
            <a:ext cx="554797" cy="3916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rtl="0">
              <a:defRPr sz="500"/>
            </a:pPr>
          </a:p>
        </p:txBody>
      </p:sp>
      <p:sp>
        <p:nvSpPr>
          <p:cNvPr id="1856" name="Google Shape;2011;p27"/>
          <p:cNvSpPr/>
          <p:nvPr/>
        </p:nvSpPr>
        <p:spPr>
          <a:xfrm flipH="1" rot="16634572">
            <a:off x="3744832" y="1707291"/>
            <a:ext cx="503495" cy="5034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rtl="0">
              <a:defRPr sz="500"/>
            </a:pPr>
          </a:p>
        </p:txBody>
      </p:sp>
      <p:pic>
        <p:nvPicPr>
          <p:cNvPr id="1857" name="IMG_2663.png" descr="IMG_266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020889" y="3252333"/>
            <a:ext cx="1031102" cy="14101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8" name="IMG_4749.png" descr="IMG_4749.png"/>
          <p:cNvPicPr>
            <a:picLocks noChangeAspect="1"/>
          </p:cNvPicPr>
          <p:nvPr/>
        </p:nvPicPr>
        <p:blipFill>
          <a:blip r:embed="rId4">
            <a:extLst/>
          </a:blip>
          <a:srcRect l="21949" t="40951" r="5312" b="33103"/>
          <a:stretch>
            <a:fillRect/>
          </a:stretch>
        </p:blipFill>
        <p:spPr>
          <a:xfrm>
            <a:off x="2471413" y="1962118"/>
            <a:ext cx="5544359" cy="13813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8" h="21564" fill="norm" stroke="1" extrusionOk="0">
                <a:moveTo>
                  <a:pt x="11163" y="26"/>
                </a:moveTo>
                <a:cubicBezTo>
                  <a:pt x="11163" y="-25"/>
                  <a:pt x="11143" y="-3"/>
                  <a:pt x="11086" y="107"/>
                </a:cubicBezTo>
                <a:cubicBezTo>
                  <a:pt x="11007" y="261"/>
                  <a:pt x="10966" y="379"/>
                  <a:pt x="10966" y="454"/>
                </a:cubicBezTo>
                <a:cubicBezTo>
                  <a:pt x="10966" y="477"/>
                  <a:pt x="11010" y="403"/>
                  <a:pt x="11065" y="293"/>
                </a:cubicBezTo>
                <a:cubicBezTo>
                  <a:pt x="11119" y="183"/>
                  <a:pt x="11163" y="65"/>
                  <a:pt x="11163" y="26"/>
                </a:cubicBezTo>
                <a:close/>
                <a:moveTo>
                  <a:pt x="17856" y="386"/>
                </a:moveTo>
                <a:cubicBezTo>
                  <a:pt x="17844" y="393"/>
                  <a:pt x="17818" y="443"/>
                  <a:pt x="17776" y="528"/>
                </a:cubicBezTo>
                <a:cubicBezTo>
                  <a:pt x="17691" y="699"/>
                  <a:pt x="17669" y="767"/>
                  <a:pt x="17668" y="857"/>
                </a:cubicBezTo>
                <a:cubicBezTo>
                  <a:pt x="17668" y="906"/>
                  <a:pt x="17844" y="552"/>
                  <a:pt x="17856" y="479"/>
                </a:cubicBezTo>
                <a:cubicBezTo>
                  <a:pt x="17866" y="413"/>
                  <a:pt x="17868" y="378"/>
                  <a:pt x="17856" y="386"/>
                </a:cubicBezTo>
                <a:close/>
                <a:moveTo>
                  <a:pt x="20987" y="473"/>
                </a:moveTo>
                <a:cubicBezTo>
                  <a:pt x="20874" y="473"/>
                  <a:pt x="20858" y="483"/>
                  <a:pt x="20785" y="627"/>
                </a:cubicBezTo>
                <a:cubicBezTo>
                  <a:pt x="20660" y="870"/>
                  <a:pt x="20581" y="1211"/>
                  <a:pt x="20529" y="1743"/>
                </a:cubicBezTo>
                <a:cubicBezTo>
                  <a:pt x="20497" y="2071"/>
                  <a:pt x="20488" y="2605"/>
                  <a:pt x="20511" y="2777"/>
                </a:cubicBezTo>
                <a:cubicBezTo>
                  <a:pt x="20517" y="2825"/>
                  <a:pt x="20534" y="2992"/>
                  <a:pt x="20549" y="3149"/>
                </a:cubicBezTo>
                <a:cubicBezTo>
                  <a:pt x="20598" y="3660"/>
                  <a:pt x="20705" y="4034"/>
                  <a:pt x="20858" y="4239"/>
                </a:cubicBezTo>
                <a:cubicBezTo>
                  <a:pt x="20998" y="4426"/>
                  <a:pt x="21194" y="4236"/>
                  <a:pt x="21315" y="3799"/>
                </a:cubicBezTo>
                <a:cubicBezTo>
                  <a:pt x="21375" y="3583"/>
                  <a:pt x="21452" y="3068"/>
                  <a:pt x="21452" y="2883"/>
                </a:cubicBezTo>
                <a:cubicBezTo>
                  <a:pt x="21452" y="2834"/>
                  <a:pt x="21457" y="2782"/>
                  <a:pt x="21464" y="2765"/>
                </a:cubicBezTo>
                <a:cubicBezTo>
                  <a:pt x="21490" y="2700"/>
                  <a:pt x="21478" y="2071"/>
                  <a:pt x="21444" y="1736"/>
                </a:cubicBezTo>
                <a:cubicBezTo>
                  <a:pt x="21388" y="1183"/>
                  <a:pt x="21311" y="848"/>
                  <a:pt x="21184" y="609"/>
                </a:cubicBezTo>
                <a:cubicBezTo>
                  <a:pt x="21120" y="488"/>
                  <a:pt x="21096" y="473"/>
                  <a:pt x="20987" y="473"/>
                </a:cubicBezTo>
                <a:close/>
                <a:moveTo>
                  <a:pt x="10273" y="572"/>
                </a:moveTo>
                <a:cubicBezTo>
                  <a:pt x="10273" y="520"/>
                  <a:pt x="10253" y="542"/>
                  <a:pt x="10196" y="652"/>
                </a:cubicBezTo>
                <a:cubicBezTo>
                  <a:pt x="10117" y="806"/>
                  <a:pt x="10076" y="924"/>
                  <a:pt x="10076" y="999"/>
                </a:cubicBezTo>
                <a:cubicBezTo>
                  <a:pt x="10076" y="1023"/>
                  <a:pt x="10120" y="954"/>
                  <a:pt x="10175" y="844"/>
                </a:cubicBezTo>
                <a:cubicBezTo>
                  <a:pt x="10229" y="734"/>
                  <a:pt x="10273" y="610"/>
                  <a:pt x="10273" y="572"/>
                </a:cubicBezTo>
                <a:close/>
                <a:moveTo>
                  <a:pt x="10634" y="696"/>
                </a:moveTo>
                <a:cubicBezTo>
                  <a:pt x="10618" y="704"/>
                  <a:pt x="10602" y="738"/>
                  <a:pt x="10594" y="795"/>
                </a:cubicBezTo>
                <a:cubicBezTo>
                  <a:pt x="10575" y="942"/>
                  <a:pt x="10576" y="1195"/>
                  <a:pt x="10596" y="1247"/>
                </a:cubicBezTo>
                <a:cubicBezTo>
                  <a:pt x="10623" y="1316"/>
                  <a:pt x="10643" y="1300"/>
                  <a:pt x="10670" y="1191"/>
                </a:cubicBezTo>
                <a:cubicBezTo>
                  <a:pt x="10697" y="1080"/>
                  <a:pt x="10702" y="844"/>
                  <a:pt x="10679" y="751"/>
                </a:cubicBezTo>
                <a:cubicBezTo>
                  <a:pt x="10667" y="704"/>
                  <a:pt x="10651" y="687"/>
                  <a:pt x="10634" y="696"/>
                </a:cubicBezTo>
                <a:close/>
                <a:moveTo>
                  <a:pt x="11515" y="925"/>
                </a:moveTo>
                <a:cubicBezTo>
                  <a:pt x="11495" y="925"/>
                  <a:pt x="11470" y="1008"/>
                  <a:pt x="11451" y="1166"/>
                </a:cubicBezTo>
                <a:cubicBezTo>
                  <a:pt x="11436" y="1290"/>
                  <a:pt x="11436" y="1311"/>
                  <a:pt x="11461" y="1420"/>
                </a:cubicBezTo>
                <a:cubicBezTo>
                  <a:pt x="11493" y="1554"/>
                  <a:pt x="11493" y="1555"/>
                  <a:pt x="11412" y="1786"/>
                </a:cubicBezTo>
                <a:cubicBezTo>
                  <a:pt x="11382" y="1872"/>
                  <a:pt x="11364" y="1941"/>
                  <a:pt x="11372" y="1941"/>
                </a:cubicBezTo>
                <a:cubicBezTo>
                  <a:pt x="11397" y="1941"/>
                  <a:pt x="11478" y="1756"/>
                  <a:pt x="11503" y="1643"/>
                </a:cubicBezTo>
                <a:cubicBezTo>
                  <a:pt x="11518" y="1577"/>
                  <a:pt x="11535" y="1551"/>
                  <a:pt x="11549" y="1569"/>
                </a:cubicBezTo>
                <a:cubicBezTo>
                  <a:pt x="11566" y="1591"/>
                  <a:pt x="11572" y="1569"/>
                  <a:pt x="11572" y="1495"/>
                </a:cubicBezTo>
                <a:cubicBezTo>
                  <a:pt x="11572" y="1440"/>
                  <a:pt x="11566" y="1386"/>
                  <a:pt x="11560" y="1371"/>
                </a:cubicBezTo>
                <a:cubicBezTo>
                  <a:pt x="11554" y="1356"/>
                  <a:pt x="11550" y="1264"/>
                  <a:pt x="11551" y="1166"/>
                </a:cubicBezTo>
                <a:cubicBezTo>
                  <a:pt x="11552" y="1008"/>
                  <a:pt x="11536" y="925"/>
                  <a:pt x="11515" y="925"/>
                </a:cubicBezTo>
                <a:close/>
                <a:moveTo>
                  <a:pt x="17850" y="931"/>
                </a:moveTo>
                <a:cubicBezTo>
                  <a:pt x="17847" y="895"/>
                  <a:pt x="17840" y="911"/>
                  <a:pt x="17831" y="1005"/>
                </a:cubicBezTo>
                <a:cubicBezTo>
                  <a:pt x="17817" y="1147"/>
                  <a:pt x="17799" y="1181"/>
                  <a:pt x="17785" y="1092"/>
                </a:cubicBezTo>
                <a:cubicBezTo>
                  <a:pt x="17780" y="1062"/>
                  <a:pt x="17769" y="1084"/>
                  <a:pt x="17756" y="1148"/>
                </a:cubicBezTo>
                <a:cubicBezTo>
                  <a:pt x="17731" y="1269"/>
                  <a:pt x="17699" y="1232"/>
                  <a:pt x="17711" y="1098"/>
                </a:cubicBezTo>
                <a:cubicBezTo>
                  <a:pt x="17716" y="1044"/>
                  <a:pt x="17714" y="1035"/>
                  <a:pt x="17707" y="1067"/>
                </a:cubicBezTo>
                <a:cubicBezTo>
                  <a:pt x="17695" y="1116"/>
                  <a:pt x="17688" y="1249"/>
                  <a:pt x="17691" y="1383"/>
                </a:cubicBezTo>
                <a:cubicBezTo>
                  <a:pt x="17692" y="1432"/>
                  <a:pt x="17702" y="1445"/>
                  <a:pt x="17727" y="1420"/>
                </a:cubicBezTo>
                <a:cubicBezTo>
                  <a:pt x="17745" y="1402"/>
                  <a:pt x="17776" y="1373"/>
                  <a:pt x="17794" y="1358"/>
                </a:cubicBezTo>
                <a:cubicBezTo>
                  <a:pt x="17819" y="1339"/>
                  <a:pt x="17832" y="1284"/>
                  <a:pt x="17842" y="1160"/>
                </a:cubicBezTo>
                <a:cubicBezTo>
                  <a:pt x="17850" y="1055"/>
                  <a:pt x="17852" y="967"/>
                  <a:pt x="17850" y="931"/>
                </a:cubicBezTo>
                <a:close/>
                <a:moveTo>
                  <a:pt x="11042" y="962"/>
                </a:moveTo>
                <a:cubicBezTo>
                  <a:pt x="11031" y="961"/>
                  <a:pt x="11015" y="993"/>
                  <a:pt x="10997" y="1055"/>
                </a:cubicBezTo>
                <a:cubicBezTo>
                  <a:pt x="10963" y="1173"/>
                  <a:pt x="10959" y="1251"/>
                  <a:pt x="10973" y="1532"/>
                </a:cubicBezTo>
                <a:cubicBezTo>
                  <a:pt x="10981" y="1697"/>
                  <a:pt x="10982" y="1696"/>
                  <a:pt x="11008" y="1600"/>
                </a:cubicBezTo>
                <a:cubicBezTo>
                  <a:pt x="11022" y="1547"/>
                  <a:pt x="11050" y="1471"/>
                  <a:pt x="11069" y="1433"/>
                </a:cubicBezTo>
                <a:cubicBezTo>
                  <a:pt x="11122" y="1333"/>
                  <a:pt x="11128" y="1232"/>
                  <a:pt x="11077" y="1290"/>
                </a:cubicBezTo>
                <a:cubicBezTo>
                  <a:pt x="11052" y="1320"/>
                  <a:pt x="11028" y="1317"/>
                  <a:pt x="11013" y="1284"/>
                </a:cubicBezTo>
                <a:cubicBezTo>
                  <a:pt x="10979" y="1213"/>
                  <a:pt x="10992" y="1117"/>
                  <a:pt x="11033" y="1129"/>
                </a:cubicBezTo>
                <a:cubicBezTo>
                  <a:pt x="11057" y="1137"/>
                  <a:pt x="11065" y="1115"/>
                  <a:pt x="11062" y="1055"/>
                </a:cubicBezTo>
                <a:cubicBezTo>
                  <a:pt x="11059" y="992"/>
                  <a:pt x="11053" y="963"/>
                  <a:pt x="11042" y="962"/>
                </a:cubicBezTo>
                <a:close/>
                <a:moveTo>
                  <a:pt x="11918" y="1123"/>
                </a:moveTo>
                <a:cubicBezTo>
                  <a:pt x="11918" y="1072"/>
                  <a:pt x="11898" y="1093"/>
                  <a:pt x="11841" y="1204"/>
                </a:cubicBezTo>
                <a:cubicBezTo>
                  <a:pt x="11762" y="1358"/>
                  <a:pt x="11720" y="1475"/>
                  <a:pt x="11720" y="1551"/>
                </a:cubicBezTo>
                <a:cubicBezTo>
                  <a:pt x="11720" y="1574"/>
                  <a:pt x="11765" y="1500"/>
                  <a:pt x="11820" y="1389"/>
                </a:cubicBezTo>
                <a:cubicBezTo>
                  <a:pt x="11874" y="1279"/>
                  <a:pt x="11918" y="1161"/>
                  <a:pt x="11918" y="1123"/>
                </a:cubicBezTo>
                <a:close/>
                <a:moveTo>
                  <a:pt x="15892" y="1228"/>
                </a:moveTo>
                <a:cubicBezTo>
                  <a:pt x="15872" y="1228"/>
                  <a:pt x="15847" y="1305"/>
                  <a:pt x="15828" y="1464"/>
                </a:cubicBezTo>
                <a:cubicBezTo>
                  <a:pt x="15813" y="1587"/>
                  <a:pt x="15813" y="1608"/>
                  <a:pt x="15839" y="1718"/>
                </a:cubicBezTo>
                <a:cubicBezTo>
                  <a:pt x="15870" y="1851"/>
                  <a:pt x="15870" y="1852"/>
                  <a:pt x="15789" y="2083"/>
                </a:cubicBezTo>
                <a:cubicBezTo>
                  <a:pt x="15759" y="2169"/>
                  <a:pt x="15741" y="2238"/>
                  <a:pt x="15749" y="2238"/>
                </a:cubicBezTo>
                <a:cubicBezTo>
                  <a:pt x="15774" y="2238"/>
                  <a:pt x="15855" y="2060"/>
                  <a:pt x="15880" y="1947"/>
                </a:cubicBezTo>
                <a:cubicBezTo>
                  <a:pt x="15895" y="1881"/>
                  <a:pt x="15912" y="1848"/>
                  <a:pt x="15926" y="1866"/>
                </a:cubicBezTo>
                <a:cubicBezTo>
                  <a:pt x="15943" y="1888"/>
                  <a:pt x="15949" y="1873"/>
                  <a:pt x="15949" y="1798"/>
                </a:cubicBezTo>
                <a:cubicBezTo>
                  <a:pt x="15949" y="1743"/>
                  <a:pt x="15945" y="1683"/>
                  <a:pt x="15938" y="1668"/>
                </a:cubicBezTo>
                <a:cubicBezTo>
                  <a:pt x="15932" y="1653"/>
                  <a:pt x="15927" y="1562"/>
                  <a:pt x="15928" y="1464"/>
                </a:cubicBezTo>
                <a:cubicBezTo>
                  <a:pt x="15929" y="1305"/>
                  <a:pt x="15913" y="1228"/>
                  <a:pt x="15892" y="1228"/>
                </a:cubicBezTo>
                <a:close/>
                <a:moveTo>
                  <a:pt x="18810" y="1327"/>
                </a:moveTo>
                <a:cubicBezTo>
                  <a:pt x="18790" y="1327"/>
                  <a:pt x="18765" y="1404"/>
                  <a:pt x="18746" y="1563"/>
                </a:cubicBezTo>
                <a:cubicBezTo>
                  <a:pt x="18731" y="1686"/>
                  <a:pt x="18731" y="1714"/>
                  <a:pt x="18757" y="1823"/>
                </a:cubicBezTo>
                <a:cubicBezTo>
                  <a:pt x="18788" y="1956"/>
                  <a:pt x="18788" y="1951"/>
                  <a:pt x="18707" y="2182"/>
                </a:cubicBezTo>
                <a:cubicBezTo>
                  <a:pt x="18678" y="2268"/>
                  <a:pt x="18659" y="2337"/>
                  <a:pt x="18667" y="2337"/>
                </a:cubicBezTo>
                <a:cubicBezTo>
                  <a:pt x="18692" y="2337"/>
                  <a:pt x="18773" y="2159"/>
                  <a:pt x="18798" y="2046"/>
                </a:cubicBezTo>
                <a:cubicBezTo>
                  <a:pt x="18813" y="1980"/>
                  <a:pt x="18830" y="1947"/>
                  <a:pt x="18844" y="1966"/>
                </a:cubicBezTo>
                <a:cubicBezTo>
                  <a:pt x="18861" y="1987"/>
                  <a:pt x="18867" y="1972"/>
                  <a:pt x="18867" y="1897"/>
                </a:cubicBezTo>
                <a:cubicBezTo>
                  <a:pt x="18867" y="1842"/>
                  <a:pt x="18863" y="1783"/>
                  <a:pt x="18857" y="1767"/>
                </a:cubicBezTo>
                <a:cubicBezTo>
                  <a:pt x="18850" y="1752"/>
                  <a:pt x="18845" y="1661"/>
                  <a:pt x="18846" y="1563"/>
                </a:cubicBezTo>
                <a:cubicBezTo>
                  <a:pt x="18847" y="1404"/>
                  <a:pt x="18831" y="1327"/>
                  <a:pt x="18810" y="1327"/>
                </a:cubicBezTo>
                <a:close/>
                <a:moveTo>
                  <a:pt x="12313" y="1371"/>
                </a:moveTo>
                <a:cubicBezTo>
                  <a:pt x="12313" y="1319"/>
                  <a:pt x="12293" y="1341"/>
                  <a:pt x="12236" y="1451"/>
                </a:cubicBezTo>
                <a:cubicBezTo>
                  <a:pt x="12157" y="1605"/>
                  <a:pt x="12116" y="1723"/>
                  <a:pt x="12116" y="1798"/>
                </a:cubicBezTo>
                <a:cubicBezTo>
                  <a:pt x="12116" y="1822"/>
                  <a:pt x="12160" y="1754"/>
                  <a:pt x="12215" y="1643"/>
                </a:cubicBezTo>
                <a:cubicBezTo>
                  <a:pt x="12269" y="1533"/>
                  <a:pt x="12313" y="1409"/>
                  <a:pt x="12313" y="1371"/>
                </a:cubicBezTo>
                <a:close/>
                <a:moveTo>
                  <a:pt x="17507" y="1389"/>
                </a:moveTo>
                <a:lnTo>
                  <a:pt x="17445" y="1489"/>
                </a:lnTo>
                <a:cubicBezTo>
                  <a:pt x="17247" y="1803"/>
                  <a:pt x="17124" y="2149"/>
                  <a:pt x="17124" y="2387"/>
                </a:cubicBezTo>
                <a:cubicBezTo>
                  <a:pt x="17124" y="2613"/>
                  <a:pt x="17136" y="2683"/>
                  <a:pt x="17198" y="2808"/>
                </a:cubicBezTo>
                <a:cubicBezTo>
                  <a:pt x="17230" y="2873"/>
                  <a:pt x="17262" y="2968"/>
                  <a:pt x="17271" y="3013"/>
                </a:cubicBezTo>
                <a:cubicBezTo>
                  <a:pt x="17286" y="3082"/>
                  <a:pt x="17286" y="3105"/>
                  <a:pt x="17262" y="3198"/>
                </a:cubicBezTo>
                <a:cubicBezTo>
                  <a:pt x="17240" y="3290"/>
                  <a:pt x="17218" y="3314"/>
                  <a:pt x="17133" y="3329"/>
                </a:cubicBezTo>
                <a:cubicBezTo>
                  <a:pt x="17045" y="3343"/>
                  <a:pt x="17028" y="3332"/>
                  <a:pt x="17009" y="3248"/>
                </a:cubicBezTo>
                <a:cubicBezTo>
                  <a:pt x="16983" y="3136"/>
                  <a:pt x="16967" y="2771"/>
                  <a:pt x="16956" y="2077"/>
                </a:cubicBezTo>
                <a:cubicBezTo>
                  <a:pt x="16950" y="1666"/>
                  <a:pt x="16945" y="1595"/>
                  <a:pt x="16930" y="1643"/>
                </a:cubicBezTo>
                <a:cubicBezTo>
                  <a:pt x="16910" y="1712"/>
                  <a:pt x="16909" y="2316"/>
                  <a:pt x="16926" y="3409"/>
                </a:cubicBezTo>
                <a:cubicBezTo>
                  <a:pt x="16934" y="3984"/>
                  <a:pt x="16934" y="4129"/>
                  <a:pt x="16919" y="4221"/>
                </a:cubicBezTo>
                <a:cubicBezTo>
                  <a:pt x="16893" y="4384"/>
                  <a:pt x="16834" y="4487"/>
                  <a:pt x="16764" y="4493"/>
                </a:cubicBezTo>
                <a:cubicBezTo>
                  <a:pt x="16653" y="4503"/>
                  <a:pt x="16600" y="4202"/>
                  <a:pt x="16647" y="3830"/>
                </a:cubicBezTo>
                <a:cubicBezTo>
                  <a:pt x="16658" y="3744"/>
                  <a:pt x="16666" y="3663"/>
                  <a:pt x="16663" y="3651"/>
                </a:cubicBezTo>
                <a:cubicBezTo>
                  <a:pt x="16653" y="3613"/>
                  <a:pt x="16604" y="4060"/>
                  <a:pt x="16597" y="4252"/>
                </a:cubicBezTo>
                <a:cubicBezTo>
                  <a:pt x="16591" y="4386"/>
                  <a:pt x="16608" y="4723"/>
                  <a:pt x="16621" y="4729"/>
                </a:cubicBezTo>
                <a:cubicBezTo>
                  <a:pt x="16622" y="4729"/>
                  <a:pt x="16645" y="4762"/>
                  <a:pt x="16672" y="4803"/>
                </a:cubicBezTo>
                <a:cubicBezTo>
                  <a:pt x="16761" y="4937"/>
                  <a:pt x="16887" y="4790"/>
                  <a:pt x="16929" y="4499"/>
                </a:cubicBezTo>
                <a:cubicBezTo>
                  <a:pt x="16941" y="4414"/>
                  <a:pt x="16956" y="4181"/>
                  <a:pt x="16961" y="3979"/>
                </a:cubicBezTo>
                <a:cubicBezTo>
                  <a:pt x="16968" y="3690"/>
                  <a:pt x="16974" y="3614"/>
                  <a:pt x="16989" y="3632"/>
                </a:cubicBezTo>
                <a:cubicBezTo>
                  <a:pt x="16999" y="3645"/>
                  <a:pt x="17048" y="3660"/>
                  <a:pt x="17099" y="3669"/>
                </a:cubicBezTo>
                <a:cubicBezTo>
                  <a:pt x="17232" y="3692"/>
                  <a:pt x="17284" y="3570"/>
                  <a:pt x="17315" y="3167"/>
                </a:cubicBezTo>
                <a:cubicBezTo>
                  <a:pt x="17320" y="3089"/>
                  <a:pt x="17334" y="3120"/>
                  <a:pt x="17402" y="3378"/>
                </a:cubicBezTo>
                <a:cubicBezTo>
                  <a:pt x="17491" y="3713"/>
                  <a:pt x="17523" y="3749"/>
                  <a:pt x="17588" y="3589"/>
                </a:cubicBezTo>
                <a:cubicBezTo>
                  <a:pt x="17625" y="3498"/>
                  <a:pt x="17626" y="3498"/>
                  <a:pt x="17654" y="3589"/>
                </a:cubicBezTo>
                <a:cubicBezTo>
                  <a:pt x="17693" y="3715"/>
                  <a:pt x="17748" y="3708"/>
                  <a:pt x="17780" y="3570"/>
                </a:cubicBezTo>
                <a:lnTo>
                  <a:pt x="17806" y="3459"/>
                </a:lnTo>
                <a:lnTo>
                  <a:pt x="17825" y="3570"/>
                </a:lnTo>
                <a:cubicBezTo>
                  <a:pt x="17847" y="3703"/>
                  <a:pt x="17886" y="3716"/>
                  <a:pt x="17917" y="3601"/>
                </a:cubicBezTo>
                <a:cubicBezTo>
                  <a:pt x="17938" y="3524"/>
                  <a:pt x="17942" y="3525"/>
                  <a:pt x="17965" y="3607"/>
                </a:cubicBezTo>
                <a:cubicBezTo>
                  <a:pt x="18000" y="3737"/>
                  <a:pt x="18120" y="3693"/>
                  <a:pt x="18151" y="3539"/>
                </a:cubicBezTo>
                <a:cubicBezTo>
                  <a:pt x="18186" y="3365"/>
                  <a:pt x="18193" y="3029"/>
                  <a:pt x="18171" y="2455"/>
                </a:cubicBezTo>
                <a:cubicBezTo>
                  <a:pt x="18157" y="2081"/>
                  <a:pt x="18154" y="1905"/>
                  <a:pt x="18163" y="1835"/>
                </a:cubicBezTo>
                <a:cubicBezTo>
                  <a:pt x="18173" y="1762"/>
                  <a:pt x="18170" y="1700"/>
                  <a:pt x="18154" y="1588"/>
                </a:cubicBezTo>
                <a:cubicBezTo>
                  <a:pt x="18129" y="1414"/>
                  <a:pt x="18124" y="1410"/>
                  <a:pt x="18105" y="1532"/>
                </a:cubicBezTo>
                <a:cubicBezTo>
                  <a:pt x="18094" y="1601"/>
                  <a:pt x="18097" y="1810"/>
                  <a:pt x="18117" y="2412"/>
                </a:cubicBezTo>
                <a:cubicBezTo>
                  <a:pt x="18143" y="3183"/>
                  <a:pt x="18142" y="3199"/>
                  <a:pt x="18119" y="3267"/>
                </a:cubicBezTo>
                <a:cubicBezTo>
                  <a:pt x="18082" y="3373"/>
                  <a:pt x="17995" y="3356"/>
                  <a:pt x="17965" y="3236"/>
                </a:cubicBezTo>
                <a:lnTo>
                  <a:pt x="17939" y="3130"/>
                </a:lnTo>
                <a:lnTo>
                  <a:pt x="17908" y="3273"/>
                </a:lnTo>
                <a:lnTo>
                  <a:pt x="17877" y="3409"/>
                </a:lnTo>
                <a:lnTo>
                  <a:pt x="17848" y="3260"/>
                </a:lnTo>
                <a:lnTo>
                  <a:pt x="17817" y="3112"/>
                </a:lnTo>
                <a:lnTo>
                  <a:pt x="17788" y="3223"/>
                </a:lnTo>
                <a:cubicBezTo>
                  <a:pt x="17750" y="3368"/>
                  <a:pt x="17688" y="3372"/>
                  <a:pt x="17664" y="3229"/>
                </a:cubicBezTo>
                <a:lnTo>
                  <a:pt x="17645" y="3124"/>
                </a:lnTo>
                <a:lnTo>
                  <a:pt x="17611" y="3229"/>
                </a:lnTo>
                <a:cubicBezTo>
                  <a:pt x="17561" y="3389"/>
                  <a:pt x="17504" y="3366"/>
                  <a:pt x="17448" y="3167"/>
                </a:cubicBezTo>
                <a:cubicBezTo>
                  <a:pt x="17372" y="2895"/>
                  <a:pt x="17311" y="2728"/>
                  <a:pt x="17233" y="2567"/>
                </a:cubicBezTo>
                <a:cubicBezTo>
                  <a:pt x="17192" y="2483"/>
                  <a:pt x="17157" y="2389"/>
                  <a:pt x="17156" y="2362"/>
                </a:cubicBezTo>
                <a:cubicBezTo>
                  <a:pt x="17153" y="2297"/>
                  <a:pt x="17256" y="2078"/>
                  <a:pt x="17370" y="1904"/>
                </a:cubicBezTo>
                <a:cubicBezTo>
                  <a:pt x="17448" y="1784"/>
                  <a:pt x="17463" y="1741"/>
                  <a:pt x="17484" y="1581"/>
                </a:cubicBezTo>
                <a:lnTo>
                  <a:pt x="17507" y="1389"/>
                </a:lnTo>
                <a:close/>
                <a:moveTo>
                  <a:pt x="16149" y="1451"/>
                </a:moveTo>
                <a:cubicBezTo>
                  <a:pt x="16142" y="1443"/>
                  <a:pt x="16135" y="1471"/>
                  <a:pt x="16126" y="1532"/>
                </a:cubicBezTo>
                <a:cubicBezTo>
                  <a:pt x="16115" y="1601"/>
                  <a:pt x="16118" y="1810"/>
                  <a:pt x="16138" y="2412"/>
                </a:cubicBezTo>
                <a:cubicBezTo>
                  <a:pt x="16169" y="3330"/>
                  <a:pt x="16168" y="3335"/>
                  <a:pt x="16052" y="3335"/>
                </a:cubicBezTo>
                <a:cubicBezTo>
                  <a:pt x="15991" y="3335"/>
                  <a:pt x="15982" y="3320"/>
                  <a:pt x="15919" y="3087"/>
                </a:cubicBezTo>
                <a:cubicBezTo>
                  <a:pt x="15881" y="2950"/>
                  <a:pt x="15844" y="2839"/>
                  <a:pt x="15837" y="2839"/>
                </a:cubicBezTo>
                <a:cubicBezTo>
                  <a:pt x="15830" y="2839"/>
                  <a:pt x="15812" y="2895"/>
                  <a:pt x="15797" y="2969"/>
                </a:cubicBezTo>
                <a:cubicBezTo>
                  <a:pt x="15720" y="3344"/>
                  <a:pt x="15724" y="3338"/>
                  <a:pt x="15609" y="3322"/>
                </a:cubicBezTo>
                <a:cubicBezTo>
                  <a:pt x="15506" y="3308"/>
                  <a:pt x="15458" y="3223"/>
                  <a:pt x="15537" y="3192"/>
                </a:cubicBezTo>
                <a:cubicBezTo>
                  <a:pt x="15559" y="3184"/>
                  <a:pt x="15579" y="3162"/>
                  <a:pt x="15579" y="3143"/>
                </a:cubicBezTo>
                <a:cubicBezTo>
                  <a:pt x="15579" y="3124"/>
                  <a:pt x="15582" y="3062"/>
                  <a:pt x="15586" y="3000"/>
                </a:cubicBezTo>
                <a:cubicBezTo>
                  <a:pt x="15594" y="2893"/>
                  <a:pt x="15590" y="2889"/>
                  <a:pt x="15519" y="2889"/>
                </a:cubicBezTo>
                <a:cubicBezTo>
                  <a:pt x="15468" y="2889"/>
                  <a:pt x="15409" y="2837"/>
                  <a:pt x="15333" y="2734"/>
                </a:cubicBezTo>
                <a:cubicBezTo>
                  <a:pt x="15215" y="2573"/>
                  <a:pt x="15187" y="2581"/>
                  <a:pt x="15148" y="2783"/>
                </a:cubicBezTo>
                <a:cubicBezTo>
                  <a:pt x="15121" y="2926"/>
                  <a:pt x="15131" y="2961"/>
                  <a:pt x="15191" y="2944"/>
                </a:cubicBezTo>
                <a:cubicBezTo>
                  <a:pt x="15224" y="2936"/>
                  <a:pt x="15267" y="2951"/>
                  <a:pt x="15287" y="2982"/>
                </a:cubicBezTo>
                <a:cubicBezTo>
                  <a:pt x="15317" y="3029"/>
                  <a:pt x="15320" y="3049"/>
                  <a:pt x="15305" y="3106"/>
                </a:cubicBezTo>
                <a:cubicBezTo>
                  <a:pt x="15276" y="3215"/>
                  <a:pt x="15170" y="3335"/>
                  <a:pt x="15102" y="3335"/>
                </a:cubicBezTo>
                <a:cubicBezTo>
                  <a:pt x="15003" y="3335"/>
                  <a:pt x="14996" y="3283"/>
                  <a:pt x="14978" y="2387"/>
                </a:cubicBezTo>
                <a:cubicBezTo>
                  <a:pt x="14969" y="1974"/>
                  <a:pt x="14961" y="1624"/>
                  <a:pt x="14958" y="1612"/>
                </a:cubicBezTo>
                <a:cubicBezTo>
                  <a:pt x="14955" y="1600"/>
                  <a:pt x="14943" y="1630"/>
                  <a:pt x="14931" y="1681"/>
                </a:cubicBezTo>
                <a:cubicBezTo>
                  <a:pt x="14913" y="1765"/>
                  <a:pt x="14912" y="1828"/>
                  <a:pt x="14930" y="2492"/>
                </a:cubicBezTo>
                <a:cubicBezTo>
                  <a:pt x="14940" y="2888"/>
                  <a:pt x="14951" y="3284"/>
                  <a:pt x="14955" y="3372"/>
                </a:cubicBezTo>
                <a:cubicBezTo>
                  <a:pt x="14969" y="3757"/>
                  <a:pt x="15092" y="3799"/>
                  <a:pt x="15256" y="3477"/>
                </a:cubicBezTo>
                <a:cubicBezTo>
                  <a:pt x="15314" y="3363"/>
                  <a:pt x="15381" y="3269"/>
                  <a:pt x="15405" y="3267"/>
                </a:cubicBezTo>
                <a:cubicBezTo>
                  <a:pt x="15445" y="3262"/>
                  <a:pt x="15448" y="3271"/>
                  <a:pt x="15445" y="3391"/>
                </a:cubicBezTo>
                <a:cubicBezTo>
                  <a:pt x="15438" y="3617"/>
                  <a:pt x="15469" y="3682"/>
                  <a:pt x="15582" y="3682"/>
                </a:cubicBezTo>
                <a:cubicBezTo>
                  <a:pt x="15673" y="3682"/>
                  <a:pt x="15685" y="3675"/>
                  <a:pt x="15716" y="3558"/>
                </a:cubicBezTo>
                <a:lnTo>
                  <a:pt x="15749" y="3428"/>
                </a:lnTo>
                <a:lnTo>
                  <a:pt x="15812" y="3607"/>
                </a:lnTo>
                <a:cubicBezTo>
                  <a:pt x="15888" y="3816"/>
                  <a:pt x="15902" y="3823"/>
                  <a:pt x="15926" y="3676"/>
                </a:cubicBezTo>
                <a:cubicBezTo>
                  <a:pt x="15943" y="3575"/>
                  <a:pt x="15948" y="3572"/>
                  <a:pt x="15985" y="3632"/>
                </a:cubicBezTo>
                <a:cubicBezTo>
                  <a:pt x="16042" y="3728"/>
                  <a:pt x="16146" y="3676"/>
                  <a:pt x="16174" y="3539"/>
                </a:cubicBezTo>
                <a:cubicBezTo>
                  <a:pt x="16209" y="3366"/>
                  <a:pt x="16214" y="3028"/>
                  <a:pt x="16192" y="2455"/>
                </a:cubicBezTo>
                <a:cubicBezTo>
                  <a:pt x="16178" y="2081"/>
                  <a:pt x="16175" y="1905"/>
                  <a:pt x="16184" y="1835"/>
                </a:cubicBezTo>
                <a:cubicBezTo>
                  <a:pt x="16194" y="1762"/>
                  <a:pt x="16192" y="1700"/>
                  <a:pt x="16175" y="1588"/>
                </a:cubicBezTo>
                <a:cubicBezTo>
                  <a:pt x="16163" y="1501"/>
                  <a:pt x="16156" y="1459"/>
                  <a:pt x="16149" y="1451"/>
                </a:cubicBezTo>
                <a:close/>
                <a:moveTo>
                  <a:pt x="8906" y="1495"/>
                </a:moveTo>
                <a:cubicBezTo>
                  <a:pt x="8837" y="1458"/>
                  <a:pt x="8770" y="1670"/>
                  <a:pt x="8763" y="2015"/>
                </a:cubicBezTo>
                <a:cubicBezTo>
                  <a:pt x="8758" y="2256"/>
                  <a:pt x="8768" y="2358"/>
                  <a:pt x="8819" y="2579"/>
                </a:cubicBezTo>
                <a:cubicBezTo>
                  <a:pt x="8884" y="2864"/>
                  <a:pt x="8903" y="3004"/>
                  <a:pt x="8892" y="3118"/>
                </a:cubicBezTo>
                <a:cubicBezTo>
                  <a:pt x="8887" y="3177"/>
                  <a:pt x="8889" y="3192"/>
                  <a:pt x="8899" y="3167"/>
                </a:cubicBezTo>
                <a:cubicBezTo>
                  <a:pt x="8928" y="3094"/>
                  <a:pt x="8914" y="2733"/>
                  <a:pt x="8869" y="2405"/>
                </a:cubicBezTo>
                <a:cubicBezTo>
                  <a:pt x="8806" y="1938"/>
                  <a:pt x="8815" y="1669"/>
                  <a:pt x="8897" y="1569"/>
                </a:cubicBezTo>
                <a:cubicBezTo>
                  <a:pt x="8916" y="1546"/>
                  <a:pt x="8934" y="1575"/>
                  <a:pt x="8962" y="1668"/>
                </a:cubicBezTo>
                <a:cubicBezTo>
                  <a:pt x="9005" y="1816"/>
                  <a:pt x="9006" y="1914"/>
                  <a:pt x="8963" y="1916"/>
                </a:cubicBezTo>
                <a:cubicBezTo>
                  <a:pt x="8922" y="1918"/>
                  <a:pt x="8901" y="2063"/>
                  <a:pt x="8928" y="2170"/>
                </a:cubicBezTo>
                <a:cubicBezTo>
                  <a:pt x="8947" y="2248"/>
                  <a:pt x="8950" y="2248"/>
                  <a:pt x="8980" y="2170"/>
                </a:cubicBezTo>
                <a:cubicBezTo>
                  <a:pt x="9027" y="2046"/>
                  <a:pt x="9024" y="1789"/>
                  <a:pt x="8974" y="1619"/>
                </a:cubicBezTo>
                <a:cubicBezTo>
                  <a:pt x="8953" y="1547"/>
                  <a:pt x="8929" y="1507"/>
                  <a:pt x="8906" y="1495"/>
                </a:cubicBezTo>
                <a:close/>
                <a:moveTo>
                  <a:pt x="13989" y="1495"/>
                </a:moveTo>
                <a:cubicBezTo>
                  <a:pt x="13920" y="1458"/>
                  <a:pt x="13852" y="1670"/>
                  <a:pt x="13844" y="2015"/>
                </a:cubicBezTo>
                <a:cubicBezTo>
                  <a:pt x="13839" y="2256"/>
                  <a:pt x="13851" y="2358"/>
                  <a:pt x="13901" y="2579"/>
                </a:cubicBezTo>
                <a:cubicBezTo>
                  <a:pt x="13967" y="2864"/>
                  <a:pt x="13986" y="3004"/>
                  <a:pt x="13975" y="3118"/>
                </a:cubicBezTo>
                <a:cubicBezTo>
                  <a:pt x="13970" y="3177"/>
                  <a:pt x="13971" y="3192"/>
                  <a:pt x="13981" y="3167"/>
                </a:cubicBezTo>
                <a:cubicBezTo>
                  <a:pt x="14011" y="3094"/>
                  <a:pt x="13997" y="2733"/>
                  <a:pt x="13952" y="2405"/>
                </a:cubicBezTo>
                <a:cubicBezTo>
                  <a:pt x="13888" y="1938"/>
                  <a:pt x="13897" y="1669"/>
                  <a:pt x="13978" y="1569"/>
                </a:cubicBezTo>
                <a:cubicBezTo>
                  <a:pt x="13997" y="1546"/>
                  <a:pt x="14017" y="1575"/>
                  <a:pt x="14044" y="1668"/>
                </a:cubicBezTo>
                <a:cubicBezTo>
                  <a:pt x="14088" y="1816"/>
                  <a:pt x="14089" y="1914"/>
                  <a:pt x="14046" y="1916"/>
                </a:cubicBezTo>
                <a:cubicBezTo>
                  <a:pt x="14005" y="1918"/>
                  <a:pt x="13984" y="2063"/>
                  <a:pt x="14011" y="2170"/>
                </a:cubicBezTo>
                <a:cubicBezTo>
                  <a:pt x="14030" y="2248"/>
                  <a:pt x="14033" y="2248"/>
                  <a:pt x="14063" y="2170"/>
                </a:cubicBezTo>
                <a:cubicBezTo>
                  <a:pt x="14110" y="2046"/>
                  <a:pt x="14107" y="1789"/>
                  <a:pt x="14057" y="1619"/>
                </a:cubicBezTo>
                <a:cubicBezTo>
                  <a:pt x="14036" y="1547"/>
                  <a:pt x="14012" y="1507"/>
                  <a:pt x="13989" y="1495"/>
                </a:cubicBezTo>
                <a:close/>
                <a:moveTo>
                  <a:pt x="13525" y="1569"/>
                </a:moveTo>
                <a:cubicBezTo>
                  <a:pt x="13525" y="1518"/>
                  <a:pt x="13505" y="1539"/>
                  <a:pt x="13448" y="1650"/>
                </a:cubicBezTo>
                <a:cubicBezTo>
                  <a:pt x="13368" y="1804"/>
                  <a:pt x="13328" y="1922"/>
                  <a:pt x="13328" y="1997"/>
                </a:cubicBezTo>
                <a:cubicBezTo>
                  <a:pt x="13328" y="2020"/>
                  <a:pt x="13372" y="1952"/>
                  <a:pt x="13426" y="1842"/>
                </a:cubicBezTo>
                <a:cubicBezTo>
                  <a:pt x="13481" y="1731"/>
                  <a:pt x="13525" y="1608"/>
                  <a:pt x="13525" y="1569"/>
                </a:cubicBezTo>
                <a:close/>
                <a:moveTo>
                  <a:pt x="15454" y="1569"/>
                </a:moveTo>
                <a:cubicBezTo>
                  <a:pt x="15454" y="1518"/>
                  <a:pt x="15434" y="1539"/>
                  <a:pt x="15377" y="1650"/>
                </a:cubicBezTo>
                <a:cubicBezTo>
                  <a:pt x="15298" y="1804"/>
                  <a:pt x="15256" y="1922"/>
                  <a:pt x="15256" y="1997"/>
                </a:cubicBezTo>
                <a:cubicBezTo>
                  <a:pt x="15256" y="2020"/>
                  <a:pt x="15301" y="1952"/>
                  <a:pt x="15356" y="1842"/>
                </a:cubicBezTo>
                <a:cubicBezTo>
                  <a:pt x="15410" y="1731"/>
                  <a:pt x="15454" y="1608"/>
                  <a:pt x="15454" y="1569"/>
                </a:cubicBezTo>
                <a:close/>
                <a:moveTo>
                  <a:pt x="10175" y="1594"/>
                </a:moveTo>
                <a:cubicBezTo>
                  <a:pt x="10157" y="1594"/>
                  <a:pt x="10139" y="1875"/>
                  <a:pt x="10132" y="2300"/>
                </a:cubicBezTo>
                <a:cubicBezTo>
                  <a:pt x="10122" y="2840"/>
                  <a:pt x="10103" y="2928"/>
                  <a:pt x="10059" y="2653"/>
                </a:cubicBezTo>
                <a:cubicBezTo>
                  <a:pt x="10021" y="2411"/>
                  <a:pt x="9962" y="2192"/>
                  <a:pt x="9884" y="1997"/>
                </a:cubicBezTo>
                <a:cubicBezTo>
                  <a:pt x="9801" y="1787"/>
                  <a:pt x="9792" y="1793"/>
                  <a:pt x="9792" y="2065"/>
                </a:cubicBezTo>
                <a:cubicBezTo>
                  <a:pt x="9792" y="2265"/>
                  <a:pt x="9796" y="2304"/>
                  <a:pt x="9832" y="2393"/>
                </a:cubicBezTo>
                <a:cubicBezTo>
                  <a:pt x="9854" y="2448"/>
                  <a:pt x="9882" y="2480"/>
                  <a:pt x="9895" y="2467"/>
                </a:cubicBezTo>
                <a:cubicBezTo>
                  <a:pt x="9921" y="2442"/>
                  <a:pt x="10033" y="2844"/>
                  <a:pt x="10062" y="3062"/>
                </a:cubicBezTo>
                <a:cubicBezTo>
                  <a:pt x="10078" y="3176"/>
                  <a:pt x="10077" y="3197"/>
                  <a:pt x="10050" y="3316"/>
                </a:cubicBezTo>
                <a:cubicBezTo>
                  <a:pt x="10034" y="3388"/>
                  <a:pt x="9982" y="3549"/>
                  <a:pt x="9936" y="3669"/>
                </a:cubicBezTo>
                <a:cubicBezTo>
                  <a:pt x="9890" y="3790"/>
                  <a:pt x="9853" y="3898"/>
                  <a:pt x="9853" y="3911"/>
                </a:cubicBezTo>
                <a:cubicBezTo>
                  <a:pt x="9853" y="3960"/>
                  <a:pt x="9961" y="3866"/>
                  <a:pt x="10010" y="3775"/>
                </a:cubicBezTo>
                <a:cubicBezTo>
                  <a:pt x="10070" y="3662"/>
                  <a:pt x="10097" y="3512"/>
                  <a:pt x="10125" y="3137"/>
                </a:cubicBezTo>
                <a:cubicBezTo>
                  <a:pt x="10146" y="2867"/>
                  <a:pt x="10169" y="2766"/>
                  <a:pt x="10179" y="2895"/>
                </a:cubicBezTo>
                <a:cubicBezTo>
                  <a:pt x="10182" y="2931"/>
                  <a:pt x="10192" y="3090"/>
                  <a:pt x="10199" y="3248"/>
                </a:cubicBezTo>
                <a:cubicBezTo>
                  <a:pt x="10207" y="3406"/>
                  <a:pt x="10221" y="3566"/>
                  <a:pt x="10232" y="3607"/>
                </a:cubicBezTo>
                <a:cubicBezTo>
                  <a:pt x="10257" y="3710"/>
                  <a:pt x="10334" y="3705"/>
                  <a:pt x="10379" y="3595"/>
                </a:cubicBezTo>
                <a:cubicBezTo>
                  <a:pt x="10416" y="3506"/>
                  <a:pt x="10416" y="3504"/>
                  <a:pt x="10474" y="3626"/>
                </a:cubicBezTo>
                <a:cubicBezTo>
                  <a:pt x="10521" y="3722"/>
                  <a:pt x="10532" y="3771"/>
                  <a:pt x="10527" y="3843"/>
                </a:cubicBezTo>
                <a:cubicBezTo>
                  <a:pt x="10516" y="3976"/>
                  <a:pt x="10539" y="3956"/>
                  <a:pt x="10554" y="3818"/>
                </a:cubicBezTo>
                <a:cubicBezTo>
                  <a:pt x="10565" y="3720"/>
                  <a:pt x="10580" y="3695"/>
                  <a:pt x="10642" y="3669"/>
                </a:cubicBezTo>
                <a:cubicBezTo>
                  <a:pt x="10809" y="3599"/>
                  <a:pt x="10916" y="3311"/>
                  <a:pt x="10916" y="2938"/>
                </a:cubicBezTo>
                <a:cubicBezTo>
                  <a:pt x="10916" y="2747"/>
                  <a:pt x="10896" y="2634"/>
                  <a:pt x="10850" y="2567"/>
                </a:cubicBezTo>
                <a:cubicBezTo>
                  <a:pt x="10811" y="2511"/>
                  <a:pt x="10702" y="2762"/>
                  <a:pt x="10634" y="3062"/>
                </a:cubicBezTo>
                <a:cubicBezTo>
                  <a:pt x="10579" y="3305"/>
                  <a:pt x="10566" y="3335"/>
                  <a:pt x="10522" y="3335"/>
                </a:cubicBezTo>
                <a:cubicBezTo>
                  <a:pt x="10485" y="3335"/>
                  <a:pt x="10468" y="3308"/>
                  <a:pt x="10454" y="3229"/>
                </a:cubicBezTo>
                <a:lnTo>
                  <a:pt x="10436" y="3124"/>
                </a:lnTo>
                <a:lnTo>
                  <a:pt x="10402" y="3229"/>
                </a:lnTo>
                <a:cubicBezTo>
                  <a:pt x="10355" y="3377"/>
                  <a:pt x="10295" y="3369"/>
                  <a:pt x="10264" y="3211"/>
                </a:cubicBezTo>
                <a:cubicBezTo>
                  <a:pt x="10239" y="3085"/>
                  <a:pt x="10207" y="2505"/>
                  <a:pt x="10192" y="1904"/>
                </a:cubicBezTo>
                <a:cubicBezTo>
                  <a:pt x="10187" y="1732"/>
                  <a:pt x="10180" y="1594"/>
                  <a:pt x="10175" y="1594"/>
                </a:cubicBezTo>
                <a:close/>
                <a:moveTo>
                  <a:pt x="12658" y="1612"/>
                </a:moveTo>
                <a:cubicBezTo>
                  <a:pt x="12655" y="1600"/>
                  <a:pt x="12643" y="1630"/>
                  <a:pt x="12631" y="1681"/>
                </a:cubicBezTo>
                <a:cubicBezTo>
                  <a:pt x="12613" y="1765"/>
                  <a:pt x="12612" y="1828"/>
                  <a:pt x="12630" y="2492"/>
                </a:cubicBezTo>
                <a:cubicBezTo>
                  <a:pt x="12656" y="3492"/>
                  <a:pt x="12658" y="3522"/>
                  <a:pt x="12688" y="3607"/>
                </a:cubicBezTo>
                <a:cubicBezTo>
                  <a:pt x="12703" y="3649"/>
                  <a:pt x="12738" y="3682"/>
                  <a:pt x="12767" y="3682"/>
                </a:cubicBezTo>
                <a:cubicBezTo>
                  <a:pt x="12809" y="3682"/>
                  <a:pt x="12827" y="3653"/>
                  <a:pt x="12856" y="3527"/>
                </a:cubicBezTo>
                <a:cubicBezTo>
                  <a:pt x="12891" y="3375"/>
                  <a:pt x="12892" y="3374"/>
                  <a:pt x="12930" y="3452"/>
                </a:cubicBezTo>
                <a:cubicBezTo>
                  <a:pt x="13008" y="3615"/>
                  <a:pt x="13044" y="3531"/>
                  <a:pt x="13043" y="3186"/>
                </a:cubicBezTo>
                <a:cubicBezTo>
                  <a:pt x="13043" y="2905"/>
                  <a:pt x="13021" y="2717"/>
                  <a:pt x="12985" y="2697"/>
                </a:cubicBezTo>
                <a:cubicBezTo>
                  <a:pt x="12965" y="2685"/>
                  <a:pt x="12949" y="2733"/>
                  <a:pt x="12924" y="2889"/>
                </a:cubicBezTo>
                <a:cubicBezTo>
                  <a:pt x="12862" y="3259"/>
                  <a:pt x="12839" y="3335"/>
                  <a:pt x="12787" y="3335"/>
                </a:cubicBezTo>
                <a:cubicBezTo>
                  <a:pt x="12706" y="3335"/>
                  <a:pt x="12695" y="3249"/>
                  <a:pt x="12678" y="2387"/>
                </a:cubicBezTo>
                <a:cubicBezTo>
                  <a:pt x="12669" y="1974"/>
                  <a:pt x="12661" y="1624"/>
                  <a:pt x="12658" y="1612"/>
                </a:cubicBezTo>
                <a:close/>
                <a:moveTo>
                  <a:pt x="19879" y="1612"/>
                </a:moveTo>
                <a:cubicBezTo>
                  <a:pt x="19876" y="1600"/>
                  <a:pt x="19864" y="1630"/>
                  <a:pt x="19853" y="1681"/>
                </a:cubicBezTo>
                <a:cubicBezTo>
                  <a:pt x="19834" y="1765"/>
                  <a:pt x="19834" y="1828"/>
                  <a:pt x="19851" y="2492"/>
                </a:cubicBezTo>
                <a:cubicBezTo>
                  <a:pt x="19878" y="3492"/>
                  <a:pt x="19879" y="3522"/>
                  <a:pt x="19910" y="3607"/>
                </a:cubicBezTo>
                <a:cubicBezTo>
                  <a:pt x="19925" y="3649"/>
                  <a:pt x="19959" y="3682"/>
                  <a:pt x="19988" y="3682"/>
                </a:cubicBezTo>
                <a:cubicBezTo>
                  <a:pt x="20031" y="3682"/>
                  <a:pt x="20048" y="3653"/>
                  <a:pt x="20077" y="3527"/>
                </a:cubicBezTo>
                <a:cubicBezTo>
                  <a:pt x="20113" y="3375"/>
                  <a:pt x="20113" y="3374"/>
                  <a:pt x="20151" y="3452"/>
                </a:cubicBezTo>
                <a:cubicBezTo>
                  <a:pt x="20229" y="3615"/>
                  <a:pt x="20265" y="3531"/>
                  <a:pt x="20265" y="3186"/>
                </a:cubicBezTo>
                <a:cubicBezTo>
                  <a:pt x="20265" y="2905"/>
                  <a:pt x="20242" y="2717"/>
                  <a:pt x="20206" y="2697"/>
                </a:cubicBezTo>
                <a:cubicBezTo>
                  <a:pt x="20186" y="2685"/>
                  <a:pt x="20171" y="2733"/>
                  <a:pt x="20145" y="2889"/>
                </a:cubicBezTo>
                <a:cubicBezTo>
                  <a:pt x="20084" y="3259"/>
                  <a:pt x="20059" y="3335"/>
                  <a:pt x="20007" y="3335"/>
                </a:cubicBezTo>
                <a:cubicBezTo>
                  <a:pt x="19926" y="3335"/>
                  <a:pt x="19916" y="3249"/>
                  <a:pt x="19899" y="2387"/>
                </a:cubicBezTo>
                <a:cubicBezTo>
                  <a:pt x="19891" y="1974"/>
                  <a:pt x="19882" y="1624"/>
                  <a:pt x="19879" y="1612"/>
                </a:cubicBezTo>
                <a:close/>
                <a:moveTo>
                  <a:pt x="11071" y="1619"/>
                </a:moveTo>
                <a:lnTo>
                  <a:pt x="11046" y="1749"/>
                </a:lnTo>
                <a:cubicBezTo>
                  <a:pt x="11022" y="1875"/>
                  <a:pt x="11021" y="1888"/>
                  <a:pt x="11039" y="2777"/>
                </a:cubicBezTo>
                <a:cubicBezTo>
                  <a:pt x="11049" y="3275"/>
                  <a:pt x="11061" y="3666"/>
                  <a:pt x="11066" y="3645"/>
                </a:cubicBezTo>
                <a:cubicBezTo>
                  <a:pt x="11091" y="3546"/>
                  <a:pt x="11098" y="3073"/>
                  <a:pt x="11085" y="2362"/>
                </a:cubicBezTo>
                <a:lnTo>
                  <a:pt x="11071" y="1619"/>
                </a:lnTo>
                <a:close/>
                <a:moveTo>
                  <a:pt x="13031" y="1619"/>
                </a:moveTo>
                <a:cubicBezTo>
                  <a:pt x="13031" y="1567"/>
                  <a:pt x="13011" y="1589"/>
                  <a:pt x="12954" y="1699"/>
                </a:cubicBezTo>
                <a:cubicBezTo>
                  <a:pt x="12875" y="1853"/>
                  <a:pt x="12833" y="1971"/>
                  <a:pt x="12833" y="2046"/>
                </a:cubicBezTo>
                <a:cubicBezTo>
                  <a:pt x="12833" y="2070"/>
                  <a:pt x="12877" y="2001"/>
                  <a:pt x="12931" y="1891"/>
                </a:cubicBezTo>
                <a:cubicBezTo>
                  <a:pt x="12986" y="1781"/>
                  <a:pt x="13031" y="1657"/>
                  <a:pt x="13031" y="1619"/>
                </a:cubicBezTo>
                <a:close/>
                <a:moveTo>
                  <a:pt x="16346" y="1643"/>
                </a:moveTo>
                <a:cubicBezTo>
                  <a:pt x="16342" y="1644"/>
                  <a:pt x="16328" y="1703"/>
                  <a:pt x="16315" y="1774"/>
                </a:cubicBezTo>
                <a:cubicBezTo>
                  <a:pt x="16293" y="1893"/>
                  <a:pt x="16293" y="1942"/>
                  <a:pt x="16306" y="2461"/>
                </a:cubicBezTo>
                <a:cubicBezTo>
                  <a:pt x="16314" y="2768"/>
                  <a:pt x="16320" y="3170"/>
                  <a:pt x="16320" y="3353"/>
                </a:cubicBezTo>
                <a:cubicBezTo>
                  <a:pt x="16320" y="3728"/>
                  <a:pt x="16336" y="3786"/>
                  <a:pt x="16357" y="3483"/>
                </a:cubicBezTo>
                <a:cubicBezTo>
                  <a:pt x="16370" y="3278"/>
                  <a:pt x="16361" y="1640"/>
                  <a:pt x="16346" y="1643"/>
                </a:cubicBezTo>
                <a:close/>
                <a:moveTo>
                  <a:pt x="18325" y="1643"/>
                </a:moveTo>
                <a:cubicBezTo>
                  <a:pt x="18321" y="1644"/>
                  <a:pt x="18307" y="1703"/>
                  <a:pt x="18294" y="1774"/>
                </a:cubicBezTo>
                <a:cubicBezTo>
                  <a:pt x="18272" y="1893"/>
                  <a:pt x="18272" y="1942"/>
                  <a:pt x="18285" y="2461"/>
                </a:cubicBezTo>
                <a:cubicBezTo>
                  <a:pt x="18292" y="2768"/>
                  <a:pt x="18298" y="3170"/>
                  <a:pt x="18298" y="3353"/>
                </a:cubicBezTo>
                <a:cubicBezTo>
                  <a:pt x="18298" y="3728"/>
                  <a:pt x="18315" y="3786"/>
                  <a:pt x="18335" y="3483"/>
                </a:cubicBezTo>
                <a:cubicBezTo>
                  <a:pt x="18349" y="3278"/>
                  <a:pt x="18340" y="1640"/>
                  <a:pt x="18325" y="1643"/>
                </a:cubicBezTo>
                <a:close/>
                <a:moveTo>
                  <a:pt x="19573" y="1643"/>
                </a:moveTo>
                <a:cubicBezTo>
                  <a:pt x="19569" y="1644"/>
                  <a:pt x="19555" y="1703"/>
                  <a:pt x="19542" y="1774"/>
                </a:cubicBezTo>
                <a:cubicBezTo>
                  <a:pt x="19521" y="1893"/>
                  <a:pt x="19520" y="1942"/>
                  <a:pt x="19533" y="2461"/>
                </a:cubicBezTo>
                <a:cubicBezTo>
                  <a:pt x="19541" y="2768"/>
                  <a:pt x="19547" y="3170"/>
                  <a:pt x="19547" y="3353"/>
                </a:cubicBezTo>
                <a:cubicBezTo>
                  <a:pt x="19547" y="3728"/>
                  <a:pt x="19564" y="3786"/>
                  <a:pt x="19584" y="3483"/>
                </a:cubicBezTo>
                <a:cubicBezTo>
                  <a:pt x="19598" y="3278"/>
                  <a:pt x="19588" y="1640"/>
                  <a:pt x="19573" y="1643"/>
                </a:cubicBezTo>
                <a:close/>
                <a:moveTo>
                  <a:pt x="10714" y="1749"/>
                </a:moveTo>
                <a:cubicBezTo>
                  <a:pt x="10706" y="1754"/>
                  <a:pt x="10700" y="1796"/>
                  <a:pt x="10691" y="1873"/>
                </a:cubicBezTo>
                <a:cubicBezTo>
                  <a:pt x="10679" y="1984"/>
                  <a:pt x="10680" y="2011"/>
                  <a:pt x="10700" y="2071"/>
                </a:cubicBezTo>
                <a:cubicBezTo>
                  <a:pt x="10732" y="2164"/>
                  <a:pt x="10739" y="2158"/>
                  <a:pt x="10762" y="2028"/>
                </a:cubicBezTo>
                <a:cubicBezTo>
                  <a:pt x="10780" y="1923"/>
                  <a:pt x="10779" y="1910"/>
                  <a:pt x="10753" y="1829"/>
                </a:cubicBezTo>
                <a:cubicBezTo>
                  <a:pt x="10734" y="1771"/>
                  <a:pt x="10723" y="1743"/>
                  <a:pt x="10714" y="1749"/>
                </a:cubicBezTo>
                <a:close/>
                <a:moveTo>
                  <a:pt x="17826" y="1897"/>
                </a:moveTo>
                <a:cubicBezTo>
                  <a:pt x="17821" y="1905"/>
                  <a:pt x="17817" y="1944"/>
                  <a:pt x="17806" y="2021"/>
                </a:cubicBezTo>
                <a:cubicBezTo>
                  <a:pt x="17796" y="2105"/>
                  <a:pt x="17795" y="2141"/>
                  <a:pt x="17810" y="2189"/>
                </a:cubicBezTo>
                <a:cubicBezTo>
                  <a:pt x="17825" y="2241"/>
                  <a:pt x="17824" y="2270"/>
                  <a:pt x="17797" y="2399"/>
                </a:cubicBezTo>
                <a:cubicBezTo>
                  <a:pt x="17768" y="2541"/>
                  <a:pt x="17767" y="2552"/>
                  <a:pt x="17788" y="2616"/>
                </a:cubicBezTo>
                <a:cubicBezTo>
                  <a:pt x="17815" y="2700"/>
                  <a:pt x="17831" y="2703"/>
                  <a:pt x="17850" y="2628"/>
                </a:cubicBezTo>
                <a:cubicBezTo>
                  <a:pt x="17860" y="2585"/>
                  <a:pt x="17868" y="2589"/>
                  <a:pt x="17882" y="2635"/>
                </a:cubicBezTo>
                <a:cubicBezTo>
                  <a:pt x="17896" y="2683"/>
                  <a:pt x="17904" y="2671"/>
                  <a:pt x="17920" y="2579"/>
                </a:cubicBezTo>
                <a:cubicBezTo>
                  <a:pt x="17939" y="2471"/>
                  <a:pt x="17939" y="2456"/>
                  <a:pt x="17914" y="2374"/>
                </a:cubicBezTo>
                <a:cubicBezTo>
                  <a:pt x="17900" y="2327"/>
                  <a:pt x="17883" y="2299"/>
                  <a:pt x="17877" y="2313"/>
                </a:cubicBezTo>
                <a:cubicBezTo>
                  <a:pt x="17860" y="2356"/>
                  <a:pt x="17852" y="2245"/>
                  <a:pt x="17865" y="2145"/>
                </a:cubicBezTo>
                <a:cubicBezTo>
                  <a:pt x="17875" y="2072"/>
                  <a:pt x="17872" y="2035"/>
                  <a:pt x="17853" y="1966"/>
                </a:cubicBezTo>
                <a:cubicBezTo>
                  <a:pt x="17839" y="1917"/>
                  <a:pt x="17832" y="1890"/>
                  <a:pt x="17826" y="1897"/>
                </a:cubicBezTo>
                <a:close/>
                <a:moveTo>
                  <a:pt x="11889" y="2102"/>
                </a:moveTo>
                <a:cubicBezTo>
                  <a:pt x="11887" y="2093"/>
                  <a:pt x="11876" y="2131"/>
                  <a:pt x="11864" y="2182"/>
                </a:cubicBezTo>
                <a:cubicBezTo>
                  <a:pt x="11847" y="2261"/>
                  <a:pt x="11845" y="2309"/>
                  <a:pt x="11855" y="2492"/>
                </a:cubicBezTo>
                <a:cubicBezTo>
                  <a:pt x="11874" y="2826"/>
                  <a:pt x="11871" y="3138"/>
                  <a:pt x="11847" y="3242"/>
                </a:cubicBezTo>
                <a:cubicBezTo>
                  <a:pt x="11821" y="3361"/>
                  <a:pt x="11713" y="3369"/>
                  <a:pt x="11681" y="3254"/>
                </a:cubicBezTo>
                <a:cubicBezTo>
                  <a:pt x="11661" y="3180"/>
                  <a:pt x="11660" y="3188"/>
                  <a:pt x="11652" y="3360"/>
                </a:cubicBezTo>
                <a:cubicBezTo>
                  <a:pt x="11643" y="3554"/>
                  <a:pt x="11649" y="3612"/>
                  <a:pt x="11689" y="3651"/>
                </a:cubicBezTo>
                <a:cubicBezTo>
                  <a:pt x="11754" y="3714"/>
                  <a:pt x="11806" y="3652"/>
                  <a:pt x="11858" y="3452"/>
                </a:cubicBezTo>
                <a:lnTo>
                  <a:pt x="11892" y="3322"/>
                </a:lnTo>
                <a:lnTo>
                  <a:pt x="11910" y="3471"/>
                </a:lnTo>
                <a:cubicBezTo>
                  <a:pt x="11933" y="3647"/>
                  <a:pt x="11952" y="3682"/>
                  <a:pt x="12023" y="3682"/>
                </a:cubicBezTo>
                <a:cubicBezTo>
                  <a:pt x="12081" y="3682"/>
                  <a:pt x="12164" y="3578"/>
                  <a:pt x="12292" y="3341"/>
                </a:cubicBezTo>
                <a:cubicBezTo>
                  <a:pt x="12368" y="3200"/>
                  <a:pt x="12376" y="3173"/>
                  <a:pt x="12376" y="3037"/>
                </a:cubicBezTo>
                <a:cubicBezTo>
                  <a:pt x="12376" y="2955"/>
                  <a:pt x="12373" y="2889"/>
                  <a:pt x="12370" y="2889"/>
                </a:cubicBezTo>
                <a:cubicBezTo>
                  <a:pt x="12368" y="2889"/>
                  <a:pt x="12335" y="2942"/>
                  <a:pt x="12296" y="3013"/>
                </a:cubicBezTo>
                <a:cubicBezTo>
                  <a:pt x="12227" y="3140"/>
                  <a:pt x="12226" y="3141"/>
                  <a:pt x="12187" y="3050"/>
                </a:cubicBezTo>
                <a:cubicBezTo>
                  <a:pt x="12166" y="2999"/>
                  <a:pt x="12147" y="2933"/>
                  <a:pt x="12144" y="2901"/>
                </a:cubicBezTo>
                <a:cubicBezTo>
                  <a:pt x="12135" y="2793"/>
                  <a:pt x="12201" y="2668"/>
                  <a:pt x="12266" y="2672"/>
                </a:cubicBezTo>
                <a:cubicBezTo>
                  <a:pt x="12337" y="2676"/>
                  <a:pt x="12340" y="2612"/>
                  <a:pt x="12275" y="2467"/>
                </a:cubicBezTo>
                <a:cubicBezTo>
                  <a:pt x="12237" y="2383"/>
                  <a:pt x="12225" y="2381"/>
                  <a:pt x="12192" y="2436"/>
                </a:cubicBezTo>
                <a:cubicBezTo>
                  <a:pt x="12118" y="2560"/>
                  <a:pt x="12078" y="2873"/>
                  <a:pt x="12093" y="3211"/>
                </a:cubicBezTo>
                <a:cubicBezTo>
                  <a:pt x="12097" y="3299"/>
                  <a:pt x="12090" y="3309"/>
                  <a:pt x="12033" y="3322"/>
                </a:cubicBezTo>
                <a:cubicBezTo>
                  <a:pt x="11977" y="3336"/>
                  <a:pt x="11967" y="3326"/>
                  <a:pt x="11949" y="3217"/>
                </a:cubicBezTo>
                <a:cubicBezTo>
                  <a:pt x="11938" y="3149"/>
                  <a:pt x="11920" y="2872"/>
                  <a:pt x="11910" y="2604"/>
                </a:cubicBezTo>
                <a:cubicBezTo>
                  <a:pt x="11900" y="2336"/>
                  <a:pt x="11891" y="2110"/>
                  <a:pt x="11889" y="2102"/>
                </a:cubicBezTo>
                <a:close/>
                <a:moveTo>
                  <a:pt x="6108" y="2195"/>
                </a:moveTo>
                <a:cubicBezTo>
                  <a:pt x="6104" y="2186"/>
                  <a:pt x="6089" y="2226"/>
                  <a:pt x="6067" y="2325"/>
                </a:cubicBezTo>
                <a:cubicBezTo>
                  <a:pt x="5967" y="2754"/>
                  <a:pt x="5970" y="3317"/>
                  <a:pt x="6073" y="3768"/>
                </a:cubicBezTo>
                <a:cubicBezTo>
                  <a:pt x="6115" y="3956"/>
                  <a:pt x="6120" y="3897"/>
                  <a:pt x="6080" y="3663"/>
                </a:cubicBezTo>
                <a:cubicBezTo>
                  <a:pt x="6011" y="3252"/>
                  <a:pt x="6014" y="2749"/>
                  <a:pt x="6087" y="2368"/>
                </a:cubicBezTo>
                <a:cubicBezTo>
                  <a:pt x="6106" y="2263"/>
                  <a:pt x="6112" y="2203"/>
                  <a:pt x="6108" y="2195"/>
                </a:cubicBezTo>
                <a:close/>
                <a:moveTo>
                  <a:pt x="8382" y="2201"/>
                </a:moveTo>
                <a:cubicBezTo>
                  <a:pt x="8378" y="2217"/>
                  <a:pt x="8387" y="2302"/>
                  <a:pt x="8410" y="2449"/>
                </a:cubicBezTo>
                <a:cubicBezTo>
                  <a:pt x="8444" y="2671"/>
                  <a:pt x="8450" y="2750"/>
                  <a:pt x="8450" y="3037"/>
                </a:cubicBezTo>
                <a:cubicBezTo>
                  <a:pt x="8450" y="3324"/>
                  <a:pt x="8443" y="3401"/>
                  <a:pt x="8410" y="3620"/>
                </a:cubicBezTo>
                <a:cubicBezTo>
                  <a:pt x="8361" y="3934"/>
                  <a:pt x="8392" y="3914"/>
                  <a:pt x="8447" y="3595"/>
                </a:cubicBezTo>
                <a:cubicBezTo>
                  <a:pt x="8514" y="3201"/>
                  <a:pt x="8506" y="2719"/>
                  <a:pt x="8428" y="2362"/>
                </a:cubicBezTo>
                <a:cubicBezTo>
                  <a:pt x="8401" y="2237"/>
                  <a:pt x="8385" y="2185"/>
                  <a:pt x="8382" y="2201"/>
                </a:cubicBezTo>
                <a:close/>
                <a:moveTo>
                  <a:pt x="6757" y="2300"/>
                </a:moveTo>
                <a:cubicBezTo>
                  <a:pt x="6738" y="2223"/>
                  <a:pt x="6767" y="3513"/>
                  <a:pt x="6786" y="3607"/>
                </a:cubicBezTo>
                <a:cubicBezTo>
                  <a:pt x="6805" y="3700"/>
                  <a:pt x="6877" y="3705"/>
                  <a:pt x="6911" y="3620"/>
                </a:cubicBezTo>
                <a:cubicBezTo>
                  <a:pt x="6930" y="3572"/>
                  <a:pt x="6937" y="3572"/>
                  <a:pt x="6949" y="3620"/>
                </a:cubicBezTo>
                <a:cubicBezTo>
                  <a:pt x="6970" y="3703"/>
                  <a:pt x="7028" y="3702"/>
                  <a:pt x="7046" y="3614"/>
                </a:cubicBezTo>
                <a:cubicBezTo>
                  <a:pt x="7056" y="3564"/>
                  <a:pt x="7073" y="3549"/>
                  <a:pt x="7098" y="3570"/>
                </a:cubicBezTo>
                <a:cubicBezTo>
                  <a:pt x="7127" y="3593"/>
                  <a:pt x="7141" y="3577"/>
                  <a:pt x="7154" y="3508"/>
                </a:cubicBezTo>
                <a:cubicBezTo>
                  <a:pt x="7173" y="3401"/>
                  <a:pt x="7176" y="3186"/>
                  <a:pt x="7158" y="3186"/>
                </a:cubicBezTo>
                <a:cubicBezTo>
                  <a:pt x="7151" y="3186"/>
                  <a:pt x="7144" y="3232"/>
                  <a:pt x="7144" y="3285"/>
                </a:cubicBezTo>
                <a:cubicBezTo>
                  <a:pt x="7144" y="3424"/>
                  <a:pt x="7119" y="3465"/>
                  <a:pt x="7100" y="3360"/>
                </a:cubicBezTo>
                <a:cubicBezTo>
                  <a:pt x="7084" y="3274"/>
                  <a:pt x="7083" y="3278"/>
                  <a:pt x="7058" y="3403"/>
                </a:cubicBezTo>
                <a:cubicBezTo>
                  <a:pt x="7029" y="3551"/>
                  <a:pt x="6984" y="3576"/>
                  <a:pt x="6960" y="3459"/>
                </a:cubicBezTo>
                <a:cubicBezTo>
                  <a:pt x="6946" y="3391"/>
                  <a:pt x="6942" y="3391"/>
                  <a:pt x="6923" y="3459"/>
                </a:cubicBezTo>
                <a:cubicBezTo>
                  <a:pt x="6896" y="3556"/>
                  <a:pt x="6818" y="3555"/>
                  <a:pt x="6798" y="3459"/>
                </a:cubicBezTo>
                <a:cubicBezTo>
                  <a:pt x="6790" y="3418"/>
                  <a:pt x="6780" y="3149"/>
                  <a:pt x="6774" y="2858"/>
                </a:cubicBezTo>
                <a:cubicBezTo>
                  <a:pt x="6768" y="2566"/>
                  <a:pt x="6761" y="2315"/>
                  <a:pt x="6757" y="2300"/>
                </a:cubicBezTo>
                <a:close/>
                <a:moveTo>
                  <a:pt x="7770" y="2313"/>
                </a:moveTo>
                <a:cubicBezTo>
                  <a:pt x="7766" y="2308"/>
                  <a:pt x="7765" y="2482"/>
                  <a:pt x="7770" y="2839"/>
                </a:cubicBezTo>
                <a:cubicBezTo>
                  <a:pt x="7781" y="3558"/>
                  <a:pt x="7791" y="3654"/>
                  <a:pt x="7856" y="3676"/>
                </a:cubicBezTo>
                <a:cubicBezTo>
                  <a:pt x="7912" y="3694"/>
                  <a:pt x="7948" y="3800"/>
                  <a:pt x="7948" y="3948"/>
                </a:cubicBezTo>
                <a:cubicBezTo>
                  <a:pt x="7948" y="4003"/>
                  <a:pt x="7959" y="4090"/>
                  <a:pt x="7970" y="4140"/>
                </a:cubicBezTo>
                <a:cubicBezTo>
                  <a:pt x="7995" y="4252"/>
                  <a:pt x="8003" y="4256"/>
                  <a:pt x="8028" y="4153"/>
                </a:cubicBezTo>
                <a:cubicBezTo>
                  <a:pt x="8041" y="4100"/>
                  <a:pt x="8048" y="4003"/>
                  <a:pt x="8045" y="3886"/>
                </a:cubicBezTo>
                <a:cubicBezTo>
                  <a:pt x="8042" y="3713"/>
                  <a:pt x="8044" y="3710"/>
                  <a:pt x="8085" y="3694"/>
                </a:cubicBezTo>
                <a:cubicBezTo>
                  <a:pt x="8109" y="3685"/>
                  <a:pt x="8140" y="3630"/>
                  <a:pt x="8154" y="3576"/>
                </a:cubicBezTo>
                <a:cubicBezTo>
                  <a:pt x="8177" y="3493"/>
                  <a:pt x="8186" y="3490"/>
                  <a:pt x="8213" y="3539"/>
                </a:cubicBezTo>
                <a:cubicBezTo>
                  <a:pt x="8257" y="3621"/>
                  <a:pt x="8282" y="3566"/>
                  <a:pt x="8282" y="3391"/>
                </a:cubicBezTo>
                <a:cubicBezTo>
                  <a:pt x="8282" y="3024"/>
                  <a:pt x="8239" y="2982"/>
                  <a:pt x="8187" y="3298"/>
                </a:cubicBezTo>
                <a:cubicBezTo>
                  <a:pt x="8155" y="3488"/>
                  <a:pt x="8145" y="3512"/>
                  <a:pt x="8090" y="3539"/>
                </a:cubicBezTo>
                <a:cubicBezTo>
                  <a:pt x="8056" y="3556"/>
                  <a:pt x="8025" y="3561"/>
                  <a:pt x="8021" y="3552"/>
                </a:cubicBezTo>
                <a:cubicBezTo>
                  <a:pt x="8016" y="3542"/>
                  <a:pt x="8022" y="3433"/>
                  <a:pt x="8033" y="3310"/>
                </a:cubicBezTo>
                <a:cubicBezTo>
                  <a:pt x="8048" y="3137"/>
                  <a:pt x="8050" y="3077"/>
                  <a:pt x="8039" y="3031"/>
                </a:cubicBezTo>
                <a:cubicBezTo>
                  <a:pt x="8019" y="2949"/>
                  <a:pt x="7994" y="3038"/>
                  <a:pt x="7961" y="3316"/>
                </a:cubicBezTo>
                <a:cubicBezTo>
                  <a:pt x="7936" y="3526"/>
                  <a:pt x="7931" y="3533"/>
                  <a:pt x="7881" y="3533"/>
                </a:cubicBezTo>
                <a:cubicBezTo>
                  <a:pt x="7849" y="3533"/>
                  <a:pt x="7822" y="3502"/>
                  <a:pt x="7813" y="3459"/>
                </a:cubicBezTo>
                <a:cubicBezTo>
                  <a:pt x="7805" y="3418"/>
                  <a:pt x="7793" y="3149"/>
                  <a:pt x="7787" y="2858"/>
                </a:cubicBezTo>
                <a:cubicBezTo>
                  <a:pt x="7780" y="2498"/>
                  <a:pt x="7774" y="2317"/>
                  <a:pt x="7770" y="2313"/>
                </a:cubicBezTo>
                <a:close/>
                <a:moveTo>
                  <a:pt x="2623" y="2337"/>
                </a:moveTo>
                <a:cubicBezTo>
                  <a:pt x="2501" y="2337"/>
                  <a:pt x="2508" y="2315"/>
                  <a:pt x="2298" y="3911"/>
                </a:cubicBezTo>
                <a:cubicBezTo>
                  <a:pt x="2270" y="4130"/>
                  <a:pt x="2227" y="4440"/>
                  <a:pt x="2204" y="4605"/>
                </a:cubicBezTo>
                <a:cubicBezTo>
                  <a:pt x="2155" y="4968"/>
                  <a:pt x="2090" y="5479"/>
                  <a:pt x="1971" y="6401"/>
                </a:cubicBezTo>
                <a:cubicBezTo>
                  <a:pt x="1921" y="6785"/>
                  <a:pt x="1848" y="7318"/>
                  <a:pt x="1811" y="7585"/>
                </a:cubicBezTo>
                <a:cubicBezTo>
                  <a:pt x="1773" y="7852"/>
                  <a:pt x="1729" y="8184"/>
                  <a:pt x="1711" y="8328"/>
                </a:cubicBezTo>
                <a:cubicBezTo>
                  <a:pt x="1693" y="8472"/>
                  <a:pt x="1665" y="8683"/>
                  <a:pt x="1648" y="8793"/>
                </a:cubicBezTo>
                <a:cubicBezTo>
                  <a:pt x="1631" y="8902"/>
                  <a:pt x="1614" y="9024"/>
                  <a:pt x="1610" y="9065"/>
                </a:cubicBezTo>
                <a:cubicBezTo>
                  <a:pt x="1593" y="9218"/>
                  <a:pt x="1441" y="10326"/>
                  <a:pt x="1273" y="11531"/>
                </a:cubicBezTo>
                <a:cubicBezTo>
                  <a:pt x="1208" y="11997"/>
                  <a:pt x="1138" y="12505"/>
                  <a:pt x="1118" y="12659"/>
                </a:cubicBezTo>
                <a:cubicBezTo>
                  <a:pt x="1097" y="12813"/>
                  <a:pt x="1057" y="13107"/>
                  <a:pt x="1028" y="13309"/>
                </a:cubicBezTo>
                <a:cubicBezTo>
                  <a:pt x="1000" y="13512"/>
                  <a:pt x="963" y="13775"/>
                  <a:pt x="947" y="13898"/>
                </a:cubicBezTo>
                <a:cubicBezTo>
                  <a:pt x="918" y="14117"/>
                  <a:pt x="863" y="14508"/>
                  <a:pt x="733" y="15416"/>
                </a:cubicBezTo>
                <a:cubicBezTo>
                  <a:pt x="698" y="15662"/>
                  <a:pt x="619" y="16211"/>
                  <a:pt x="559" y="16636"/>
                </a:cubicBezTo>
                <a:cubicBezTo>
                  <a:pt x="500" y="17061"/>
                  <a:pt x="439" y="17488"/>
                  <a:pt x="424" y="17584"/>
                </a:cubicBezTo>
                <a:cubicBezTo>
                  <a:pt x="409" y="17680"/>
                  <a:pt x="373" y="17941"/>
                  <a:pt x="344" y="18160"/>
                </a:cubicBezTo>
                <a:cubicBezTo>
                  <a:pt x="315" y="18379"/>
                  <a:pt x="286" y="18590"/>
                  <a:pt x="278" y="18631"/>
                </a:cubicBezTo>
                <a:cubicBezTo>
                  <a:pt x="265" y="18699"/>
                  <a:pt x="245" y="18840"/>
                  <a:pt x="204" y="19145"/>
                </a:cubicBezTo>
                <a:cubicBezTo>
                  <a:pt x="196" y="19206"/>
                  <a:pt x="174" y="19352"/>
                  <a:pt x="155" y="19467"/>
                </a:cubicBezTo>
                <a:cubicBezTo>
                  <a:pt x="137" y="19583"/>
                  <a:pt x="121" y="19689"/>
                  <a:pt x="121" y="19703"/>
                </a:cubicBezTo>
                <a:cubicBezTo>
                  <a:pt x="121" y="19716"/>
                  <a:pt x="97" y="19895"/>
                  <a:pt x="66" y="20106"/>
                </a:cubicBezTo>
                <a:cubicBezTo>
                  <a:pt x="4" y="20526"/>
                  <a:pt x="-13" y="20815"/>
                  <a:pt x="9" y="21084"/>
                </a:cubicBezTo>
                <a:cubicBezTo>
                  <a:pt x="39" y="21450"/>
                  <a:pt x="-110" y="21418"/>
                  <a:pt x="1662" y="21425"/>
                </a:cubicBezTo>
                <a:cubicBezTo>
                  <a:pt x="2553" y="21429"/>
                  <a:pt x="3262" y="21450"/>
                  <a:pt x="3270" y="21475"/>
                </a:cubicBezTo>
                <a:cubicBezTo>
                  <a:pt x="3277" y="21499"/>
                  <a:pt x="3681" y="21529"/>
                  <a:pt x="4166" y="21537"/>
                </a:cubicBezTo>
                <a:cubicBezTo>
                  <a:pt x="4652" y="21544"/>
                  <a:pt x="5108" y="21555"/>
                  <a:pt x="5179" y="21561"/>
                </a:cubicBezTo>
                <a:cubicBezTo>
                  <a:pt x="5334" y="21575"/>
                  <a:pt x="5359" y="21534"/>
                  <a:pt x="5398" y="21227"/>
                </a:cubicBezTo>
                <a:cubicBezTo>
                  <a:pt x="5438" y="20910"/>
                  <a:pt x="5435" y="20700"/>
                  <a:pt x="5384" y="20391"/>
                </a:cubicBezTo>
                <a:cubicBezTo>
                  <a:pt x="5361" y="20248"/>
                  <a:pt x="5338" y="20087"/>
                  <a:pt x="5333" y="20031"/>
                </a:cubicBezTo>
                <a:cubicBezTo>
                  <a:pt x="5329" y="19976"/>
                  <a:pt x="5320" y="19926"/>
                  <a:pt x="5313" y="19926"/>
                </a:cubicBezTo>
                <a:cubicBezTo>
                  <a:pt x="5307" y="19926"/>
                  <a:pt x="5294" y="19854"/>
                  <a:pt x="5284" y="19765"/>
                </a:cubicBezTo>
                <a:cubicBezTo>
                  <a:pt x="5264" y="19584"/>
                  <a:pt x="5250" y="19496"/>
                  <a:pt x="5203" y="19207"/>
                </a:cubicBezTo>
                <a:cubicBezTo>
                  <a:pt x="5185" y="19098"/>
                  <a:pt x="5167" y="18968"/>
                  <a:pt x="5163" y="18922"/>
                </a:cubicBezTo>
                <a:cubicBezTo>
                  <a:pt x="5158" y="18876"/>
                  <a:pt x="5140" y="18743"/>
                  <a:pt x="5121" y="18625"/>
                </a:cubicBezTo>
                <a:cubicBezTo>
                  <a:pt x="5102" y="18506"/>
                  <a:pt x="5075" y="18319"/>
                  <a:pt x="5061" y="18210"/>
                </a:cubicBezTo>
                <a:cubicBezTo>
                  <a:pt x="5030" y="17977"/>
                  <a:pt x="4973" y="17574"/>
                  <a:pt x="4941" y="17361"/>
                </a:cubicBezTo>
                <a:cubicBezTo>
                  <a:pt x="4929" y="17279"/>
                  <a:pt x="4911" y="17138"/>
                  <a:pt x="4901" y="17051"/>
                </a:cubicBezTo>
                <a:cubicBezTo>
                  <a:pt x="4891" y="16964"/>
                  <a:pt x="4878" y="16881"/>
                  <a:pt x="4872" y="16865"/>
                </a:cubicBezTo>
                <a:cubicBezTo>
                  <a:pt x="4866" y="16850"/>
                  <a:pt x="4847" y="16740"/>
                  <a:pt x="4832" y="16624"/>
                </a:cubicBezTo>
                <a:cubicBezTo>
                  <a:pt x="4817" y="16507"/>
                  <a:pt x="4797" y="16398"/>
                  <a:pt x="4787" y="16376"/>
                </a:cubicBezTo>
                <a:cubicBezTo>
                  <a:pt x="4778" y="16354"/>
                  <a:pt x="4770" y="16304"/>
                  <a:pt x="4770" y="16264"/>
                </a:cubicBezTo>
                <a:cubicBezTo>
                  <a:pt x="4770" y="16225"/>
                  <a:pt x="4732" y="15926"/>
                  <a:pt x="4684" y="15608"/>
                </a:cubicBezTo>
                <a:cubicBezTo>
                  <a:pt x="4637" y="15289"/>
                  <a:pt x="4598" y="15022"/>
                  <a:pt x="4598" y="15013"/>
                </a:cubicBezTo>
                <a:cubicBezTo>
                  <a:pt x="4598" y="15004"/>
                  <a:pt x="4575" y="14872"/>
                  <a:pt x="4548" y="14716"/>
                </a:cubicBezTo>
                <a:cubicBezTo>
                  <a:pt x="4520" y="14559"/>
                  <a:pt x="4498" y="14408"/>
                  <a:pt x="4498" y="14381"/>
                </a:cubicBezTo>
                <a:cubicBezTo>
                  <a:pt x="4498" y="14354"/>
                  <a:pt x="4485" y="14261"/>
                  <a:pt x="4469" y="14177"/>
                </a:cubicBezTo>
                <a:cubicBezTo>
                  <a:pt x="4453" y="14092"/>
                  <a:pt x="4429" y="13933"/>
                  <a:pt x="4414" y="13823"/>
                </a:cubicBezTo>
                <a:cubicBezTo>
                  <a:pt x="4360" y="13426"/>
                  <a:pt x="4264" y="12784"/>
                  <a:pt x="4214" y="12479"/>
                </a:cubicBezTo>
                <a:cubicBezTo>
                  <a:pt x="4185" y="12301"/>
                  <a:pt x="4066" y="11467"/>
                  <a:pt x="4019" y="11110"/>
                </a:cubicBezTo>
                <a:cubicBezTo>
                  <a:pt x="3995" y="10932"/>
                  <a:pt x="3963" y="10715"/>
                  <a:pt x="3948" y="10633"/>
                </a:cubicBezTo>
                <a:cubicBezTo>
                  <a:pt x="3933" y="10551"/>
                  <a:pt x="3911" y="10407"/>
                  <a:pt x="3900" y="10311"/>
                </a:cubicBezTo>
                <a:cubicBezTo>
                  <a:pt x="3890" y="10215"/>
                  <a:pt x="3842" y="9887"/>
                  <a:pt x="3794" y="9586"/>
                </a:cubicBezTo>
                <a:cubicBezTo>
                  <a:pt x="3747" y="9284"/>
                  <a:pt x="3701" y="8972"/>
                  <a:pt x="3691" y="8886"/>
                </a:cubicBezTo>
                <a:cubicBezTo>
                  <a:pt x="3682" y="8800"/>
                  <a:pt x="3666" y="8712"/>
                  <a:pt x="3659" y="8694"/>
                </a:cubicBezTo>
                <a:cubicBezTo>
                  <a:pt x="3651" y="8675"/>
                  <a:pt x="3633" y="8555"/>
                  <a:pt x="3619" y="8427"/>
                </a:cubicBezTo>
                <a:cubicBezTo>
                  <a:pt x="3595" y="8220"/>
                  <a:pt x="3524" y="7739"/>
                  <a:pt x="3459" y="7362"/>
                </a:cubicBezTo>
                <a:cubicBezTo>
                  <a:pt x="3446" y="7287"/>
                  <a:pt x="3430" y="7170"/>
                  <a:pt x="3424" y="7108"/>
                </a:cubicBezTo>
                <a:cubicBezTo>
                  <a:pt x="3417" y="7046"/>
                  <a:pt x="3398" y="6908"/>
                  <a:pt x="3381" y="6798"/>
                </a:cubicBezTo>
                <a:cubicBezTo>
                  <a:pt x="3364" y="6688"/>
                  <a:pt x="3344" y="6566"/>
                  <a:pt x="3339" y="6525"/>
                </a:cubicBezTo>
                <a:cubicBezTo>
                  <a:pt x="3334" y="6484"/>
                  <a:pt x="3282" y="6122"/>
                  <a:pt x="3222" y="5720"/>
                </a:cubicBezTo>
                <a:cubicBezTo>
                  <a:pt x="3163" y="5318"/>
                  <a:pt x="3115" y="4976"/>
                  <a:pt x="3115" y="4958"/>
                </a:cubicBezTo>
                <a:cubicBezTo>
                  <a:pt x="3115" y="4940"/>
                  <a:pt x="3101" y="4853"/>
                  <a:pt x="3085" y="4766"/>
                </a:cubicBezTo>
                <a:cubicBezTo>
                  <a:pt x="3070" y="4679"/>
                  <a:pt x="3010" y="4277"/>
                  <a:pt x="2953" y="3880"/>
                </a:cubicBezTo>
                <a:cubicBezTo>
                  <a:pt x="2897" y="3483"/>
                  <a:pt x="2841" y="3117"/>
                  <a:pt x="2830" y="3062"/>
                </a:cubicBezTo>
                <a:cubicBezTo>
                  <a:pt x="2819" y="3007"/>
                  <a:pt x="2799" y="2876"/>
                  <a:pt x="2786" y="2771"/>
                </a:cubicBezTo>
                <a:cubicBezTo>
                  <a:pt x="2746" y="2455"/>
                  <a:pt x="2702" y="2337"/>
                  <a:pt x="2623" y="2337"/>
                </a:cubicBezTo>
                <a:close/>
                <a:moveTo>
                  <a:pt x="6316" y="2362"/>
                </a:moveTo>
                <a:cubicBezTo>
                  <a:pt x="6307" y="2348"/>
                  <a:pt x="6295" y="2351"/>
                  <a:pt x="6286" y="2381"/>
                </a:cubicBezTo>
                <a:cubicBezTo>
                  <a:pt x="6278" y="2410"/>
                  <a:pt x="6268" y="2422"/>
                  <a:pt x="6263" y="2405"/>
                </a:cubicBezTo>
                <a:cubicBezTo>
                  <a:pt x="6252" y="2358"/>
                  <a:pt x="6215" y="2432"/>
                  <a:pt x="6223" y="2486"/>
                </a:cubicBezTo>
                <a:cubicBezTo>
                  <a:pt x="6233" y="2548"/>
                  <a:pt x="6321" y="2516"/>
                  <a:pt x="6326" y="2449"/>
                </a:cubicBezTo>
                <a:cubicBezTo>
                  <a:pt x="6330" y="2409"/>
                  <a:pt x="6324" y="2376"/>
                  <a:pt x="6316" y="2362"/>
                </a:cubicBezTo>
                <a:close/>
                <a:moveTo>
                  <a:pt x="9586" y="2399"/>
                </a:moveTo>
                <a:cubicBezTo>
                  <a:pt x="9574" y="2395"/>
                  <a:pt x="9563" y="2408"/>
                  <a:pt x="9546" y="2436"/>
                </a:cubicBezTo>
                <a:cubicBezTo>
                  <a:pt x="9472" y="2560"/>
                  <a:pt x="9432" y="2873"/>
                  <a:pt x="9447" y="3211"/>
                </a:cubicBezTo>
                <a:cubicBezTo>
                  <a:pt x="9451" y="3296"/>
                  <a:pt x="9444" y="3315"/>
                  <a:pt x="9398" y="3329"/>
                </a:cubicBezTo>
                <a:cubicBezTo>
                  <a:pt x="9369" y="3337"/>
                  <a:pt x="9338" y="3320"/>
                  <a:pt x="9329" y="3291"/>
                </a:cubicBezTo>
                <a:cubicBezTo>
                  <a:pt x="9320" y="3263"/>
                  <a:pt x="9305" y="3042"/>
                  <a:pt x="9297" y="2808"/>
                </a:cubicBezTo>
                <a:cubicBezTo>
                  <a:pt x="9284" y="2454"/>
                  <a:pt x="9279" y="2395"/>
                  <a:pt x="9264" y="2443"/>
                </a:cubicBezTo>
                <a:cubicBezTo>
                  <a:pt x="9255" y="2474"/>
                  <a:pt x="9248" y="2542"/>
                  <a:pt x="9248" y="2591"/>
                </a:cubicBezTo>
                <a:cubicBezTo>
                  <a:pt x="9248" y="2641"/>
                  <a:pt x="9225" y="2743"/>
                  <a:pt x="9198" y="2821"/>
                </a:cubicBezTo>
                <a:cubicBezTo>
                  <a:pt x="9138" y="2991"/>
                  <a:pt x="9102" y="3259"/>
                  <a:pt x="9125" y="3366"/>
                </a:cubicBezTo>
                <a:cubicBezTo>
                  <a:pt x="9141" y="3447"/>
                  <a:pt x="9230" y="3460"/>
                  <a:pt x="9241" y="3384"/>
                </a:cubicBezTo>
                <a:cubicBezTo>
                  <a:pt x="9255" y="3296"/>
                  <a:pt x="9273" y="3331"/>
                  <a:pt x="9286" y="3471"/>
                </a:cubicBezTo>
                <a:cubicBezTo>
                  <a:pt x="9293" y="3546"/>
                  <a:pt x="9304" y="3624"/>
                  <a:pt x="9312" y="3645"/>
                </a:cubicBezTo>
                <a:cubicBezTo>
                  <a:pt x="9358" y="3761"/>
                  <a:pt x="9477" y="3654"/>
                  <a:pt x="9646" y="3341"/>
                </a:cubicBezTo>
                <a:cubicBezTo>
                  <a:pt x="9722" y="3200"/>
                  <a:pt x="9729" y="3173"/>
                  <a:pt x="9729" y="3037"/>
                </a:cubicBezTo>
                <a:cubicBezTo>
                  <a:pt x="9729" y="2955"/>
                  <a:pt x="9727" y="2889"/>
                  <a:pt x="9724" y="2889"/>
                </a:cubicBezTo>
                <a:cubicBezTo>
                  <a:pt x="9722" y="2889"/>
                  <a:pt x="9689" y="2942"/>
                  <a:pt x="9650" y="3013"/>
                </a:cubicBezTo>
                <a:cubicBezTo>
                  <a:pt x="9581" y="3140"/>
                  <a:pt x="9580" y="3141"/>
                  <a:pt x="9541" y="3050"/>
                </a:cubicBezTo>
                <a:cubicBezTo>
                  <a:pt x="9520" y="2999"/>
                  <a:pt x="9501" y="2933"/>
                  <a:pt x="9498" y="2901"/>
                </a:cubicBezTo>
                <a:cubicBezTo>
                  <a:pt x="9489" y="2793"/>
                  <a:pt x="9555" y="2668"/>
                  <a:pt x="9620" y="2672"/>
                </a:cubicBezTo>
                <a:cubicBezTo>
                  <a:pt x="9691" y="2676"/>
                  <a:pt x="9694" y="2612"/>
                  <a:pt x="9629" y="2467"/>
                </a:cubicBezTo>
                <a:cubicBezTo>
                  <a:pt x="9610" y="2425"/>
                  <a:pt x="9597" y="2404"/>
                  <a:pt x="9586" y="2399"/>
                </a:cubicBezTo>
                <a:close/>
                <a:moveTo>
                  <a:pt x="6526" y="2461"/>
                </a:moveTo>
                <a:cubicBezTo>
                  <a:pt x="6518" y="2447"/>
                  <a:pt x="6506" y="2456"/>
                  <a:pt x="6497" y="2486"/>
                </a:cubicBezTo>
                <a:cubicBezTo>
                  <a:pt x="6488" y="2516"/>
                  <a:pt x="6478" y="2521"/>
                  <a:pt x="6474" y="2505"/>
                </a:cubicBezTo>
                <a:cubicBezTo>
                  <a:pt x="6462" y="2457"/>
                  <a:pt x="6426" y="2531"/>
                  <a:pt x="6434" y="2585"/>
                </a:cubicBezTo>
                <a:cubicBezTo>
                  <a:pt x="6443" y="2647"/>
                  <a:pt x="6530" y="2615"/>
                  <a:pt x="6535" y="2548"/>
                </a:cubicBezTo>
                <a:cubicBezTo>
                  <a:pt x="6539" y="2508"/>
                  <a:pt x="6535" y="2475"/>
                  <a:pt x="6526" y="2461"/>
                </a:cubicBezTo>
                <a:close/>
                <a:moveTo>
                  <a:pt x="11465" y="2498"/>
                </a:moveTo>
                <a:cubicBezTo>
                  <a:pt x="11448" y="2474"/>
                  <a:pt x="11436" y="2476"/>
                  <a:pt x="11435" y="2523"/>
                </a:cubicBezTo>
                <a:cubicBezTo>
                  <a:pt x="11435" y="2544"/>
                  <a:pt x="11432" y="2613"/>
                  <a:pt x="11428" y="2672"/>
                </a:cubicBezTo>
                <a:cubicBezTo>
                  <a:pt x="11422" y="2758"/>
                  <a:pt x="11430" y="2792"/>
                  <a:pt x="11465" y="2858"/>
                </a:cubicBezTo>
                <a:cubicBezTo>
                  <a:pt x="11488" y="2903"/>
                  <a:pt x="11520" y="2995"/>
                  <a:pt x="11535" y="3062"/>
                </a:cubicBezTo>
                <a:cubicBezTo>
                  <a:pt x="11562" y="3178"/>
                  <a:pt x="11563" y="3193"/>
                  <a:pt x="11543" y="3273"/>
                </a:cubicBezTo>
                <a:cubicBezTo>
                  <a:pt x="11527" y="3335"/>
                  <a:pt x="11500" y="3357"/>
                  <a:pt x="11438" y="3360"/>
                </a:cubicBezTo>
                <a:cubicBezTo>
                  <a:pt x="11361" y="3363"/>
                  <a:pt x="11355" y="3372"/>
                  <a:pt x="11351" y="3477"/>
                </a:cubicBezTo>
                <a:cubicBezTo>
                  <a:pt x="11349" y="3540"/>
                  <a:pt x="11350" y="3624"/>
                  <a:pt x="11354" y="3663"/>
                </a:cubicBezTo>
                <a:cubicBezTo>
                  <a:pt x="11362" y="3746"/>
                  <a:pt x="11407" y="3754"/>
                  <a:pt x="11485" y="3682"/>
                </a:cubicBezTo>
                <a:cubicBezTo>
                  <a:pt x="11562" y="3610"/>
                  <a:pt x="11584" y="3513"/>
                  <a:pt x="11584" y="3248"/>
                </a:cubicBezTo>
                <a:cubicBezTo>
                  <a:pt x="11584" y="2993"/>
                  <a:pt x="11571" y="2871"/>
                  <a:pt x="11518" y="2647"/>
                </a:cubicBezTo>
                <a:cubicBezTo>
                  <a:pt x="11501" y="2574"/>
                  <a:pt x="11481" y="2523"/>
                  <a:pt x="11465" y="2498"/>
                </a:cubicBezTo>
                <a:close/>
                <a:moveTo>
                  <a:pt x="7389" y="2573"/>
                </a:moveTo>
                <a:cubicBezTo>
                  <a:pt x="7380" y="2594"/>
                  <a:pt x="7364" y="2605"/>
                  <a:pt x="7352" y="2598"/>
                </a:cubicBezTo>
                <a:cubicBezTo>
                  <a:pt x="7330" y="2583"/>
                  <a:pt x="7322" y="2640"/>
                  <a:pt x="7338" y="2703"/>
                </a:cubicBezTo>
                <a:cubicBezTo>
                  <a:pt x="7350" y="2751"/>
                  <a:pt x="7364" y="2744"/>
                  <a:pt x="7373" y="2684"/>
                </a:cubicBezTo>
                <a:cubicBezTo>
                  <a:pt x="7379" y="2649"/>
                  <a:pt x="7389" y="2655"/>
                  <a:pt x="7401" y="2697"/>
                </a:cubicBezTo>
                <a:cubicBezTo>
                  <a:pt x="7416" y="2746"/>
                  <a:pt x="7422" y="2741"/>
                  <a:pt x="7430" y="2684"/>
                </a:cubicBezTo>
                <a:cubicBezTo>
                  <a:pt x="7443" y="2598"/>
                  <a:pt x="7412" y="2515"/>
                  <a:pt x="7389" y="2573"/>
                </a:cubicBezTo>
                <a:close/>
                <a:moveTo>
                  <a:pt x="13495" y="2672"/>
                </a:moveTo>
                <a:cubicBezTo>
                  <a:pt x="13480" y="2697"/>
                  <a:pt x="13466" y="2768"/>
                  <a:pt x="13451" y="2889"/>
                </a:cubicBezTo>
                <a:cubicBezTo>
                  <a:pt x="13418" y="3146"/>
                  <a:pt x="13420" y="3362"/>
                  <a:pt x="13454" y="3459"/>
                </a:cubicBezTo>
                <a:cubicBezTo>
                  <a:pt x="13478" y="3527"/>
                  <a:pt x="13485" y="3524"/>
                  <a:pt x="13509" y="3459"/>
                </a:cubicBezTo>
                <a:cubicBezTo>
                  <a:pt x="13548" y="3356"/>
                  <a:pt x="13560" y="3458"/>
                  <a:pt x="13529" y="3626"/>
                </a:cubicBezTo>
                <a:cubicBezTo>
                  <a:pt x="13516" y="3699"/>
                  <a:pt x="13481" y="3823"/>
                  <a:pt x="13452" y="3905"/>
                </a:cubicBezTo>
                <a:cubicBezTo>
                  <a:pt x="13409" y="4029"/>
                  <a:pt x="13388" y="4053"/>
                  <a:pt x="13326" y="4053"/>
                </a:cubicBezTo>
                <a:cubicBezTo>
                  <a:pt x="13286" y="4053"/>
                  <a:pt x="13254" y="4072"/>
                  <a:pt x="13254" y="4091"/>
                </a:cubicBezTo>
                <a:cubicBezTo>
                  <a:pt x="13254" y="4109"/>
                  <a:pt x="13270" y="4181"/>
                  <a:pt x="13291" y="4252"/>
                </a:cubicBezTo>
                <a:cubicBezTo>
                  <a:pt x="13370" y="4520"/>
                  <a:pt x="13477" y="4354"/>
                  <a:pt x="13542" y="3861"/>
                </a:cubicBezTo>
                <a:cubicBezTo>
                  <a:pt x="13580" y="3569"/>
                  <a:pt x="13581" y="2885"/>
                  <a:pt x="13543" y="2734"/>
                </a:cubicBezTo>
                <a:cubicBezTo>
                  <a:pt x="13526" y="2666"/>
                  <a:pt x="13511" y="2647"/>
                  <a:pt x="13495" y="2672"/>
                </a:cubicBezTo>
                <a:close/>
                <a:moveTo>
                  <a:pt x="14758" y="2672"/>
                </a:moveTo>
                <a:cubicBezTo>
                  <a:pt x="14743" y="2697"/>
                  <a:pt x="14727" y="2768"/>
                  <a:pt x="14712" y="2889"/>
                </a:cubicBezTo>
                <a:cubicBezTo>
                  <a:pt x="14679" y="3146"/>
                  <a:pt x="14680" y="3362"/>
                  <a:pt x="14715" y="3459"/>
                </a:cubicBezTo>
                <a:cubicBezTo>
                  <a:pt x="14739" y="3527"/>
                  <a:pt x="14745" y="3524"/>
                  <a:pt x="14770" y="3459"/>
                </a:cubicBezTo>
                <a:cubicBezTo>
                  <a:pt x="14809" y="3356"/>
                  <a:pt x="14821" y="3458"/>
                  <a:pt x="14790" y="3626"/>
                </a:cubicBezTo>
                <a:cubicBezTo>
                  <a:pt x="14777" y="3699"/>
                  <a:pt x="14742" y="3823"/>
                  <a:pt x="14713" y="3905"/>
                </a:cubicBezTo>
                <a:cubicBezTo>
                  <a:pt x="14669" y="4029"/>
                  <a:pt x="14650" y="4053"/>
                  <a:pt x="14589" y="4053"/>
                </a:cubicBezTo>
                <a:cubicBezTo>
                  <a:pt x="14548" y="4053"/>
                  <a:pt x="14515" y="4072"/>
                  <a:pt x="14515" y="4091"/>
                </a:cubicBezTo>
                <a:cubicBezTo>
                  <a:pt x="14515" y="4109"/>
                  <a:pt x="14532" y="4181"/>
                  <a:pt x="14553" y="4252"/>
                </a:cubicBezTo>
                <a:cubicBezTo>
                  <a:pt x="14632" y="4520"/>
                  <a:pt x="14738" y="4354"/>
                  <a:pt x="14802" y="3861"/>
                </a:cubicBezTo>
                <a:cubicBezTo>
                  <a:pt x="14841" y="3569"/>
                  <a:pt x="14841" y="2885"/>
                  <a:pt x="14804" y="2734"/>
                </a:cubicBezTo>
                <a:cubicBezTo>
                  <a:pt x="14787" y="2666"/>
                  <a:pt x="14773" y="2647"/>
                  <a:pt x="14758" y="2672"/>
                </a:cubicBezTo>
                <a:close/>
                <a:moveTo>
                  <a:pt x="19409" y="2876"/>
                </a:moveTo>
                <a:cubicBezTo>
                  <a:pt x="19400" y="2909"/>
                  <a:pt x="19392" y="3000"/>
                  <a:pt x="19392" y="3075"/>
                </a:cubicBezTo>
                <a:cubicBezTo>
                  <a:pt x="19390" y="3255"/>
                  <a:pt x="19356" y="3279"/>
                  <a:pt x="19330" y="3118"/>
                </a:cubicBezTo>
                <a:lnTo>
                  <a:pt x="19310" y="2988"/>
                </a:lnTo>
                <a:lnTo>
                  <a:pt x="19270" y="3161"/>
                </a:lnTo>
                <a:cubicBezTo>
                  <a:pt x="19221" y="3372"/>
                  <a:pt x="19153" y="3404"/>
                  <a:pt x="19123" y="3229"/>
                </a:cubicBezTo>
                <a:lnTo>
                  <a:pt x="19104" y="3124"/>
                </a:lnTo>
                <a:lnTo>
                  <a:pt x="19070" y="3229"/>
                </a:lnTo>
                <a:cubicBezTo>
                  <a:pt x="19009" y="3423"/>
                  <a:pt x="18842" y="3354"/>
                  <a:pt x="18769" y="3106"/>
                </a:cubicBezTo>
                <a:lnTo>
                  <a:pt x="18732" y="2982"/>
                </a:lnTo>
                <a:lnTo>
                  <a:pt x="18692" y="3093"/>
                </a:lnTo>
                <a:cubicBezTo>
                  <a:pt x="18573" y="3427"/>
                  <a:pt x="18563" y="3543"/>
                  <a:pt x="18589" y="4338"/>
                </a:cubicBezTo>
                <a:cubicBezTo>
                  <a:pt x="18599" y="4651"/>
                  <a:pt x="18614" y="5030"/>
                  <a:pt x="18621" y="5187"/>
                </a:cubicBezTo>
                <a:cubicBezTo>
                  <a:pt x="18629" y="5345"/>
                  <a:pt x="18641" y="5464"/>
                  <a:pt x="18647" y="5447"/>
                </a:cubicBezTo>
                <a:cubicBezTo>
                  <a:pt x="18661" y="5414"/>
                  <a:pt x="18654" y="5060"/>
                  <a:pt x="18624" y="4295"/>
                </a:cubicBezTo>
                <a:cubicBezTo>
                  <a:pt x="18606" y="3823"/>
                  <a:pt x="18605" y="3780"/>
                  <a:pt x="18624" y="3663"/>
                </a:cubicBezTo>
                <a:cubicBezTo>
                  <a:pt x="18658" y="3455"/>
                  <a:pt x="18691" y="3503"/>
                  <a:pt x="18715" y="3806"/>
                </a:cubicBezTo>
                <a:cubicBezTo>
                  <a:pt x="18725" y="3926"/>
                  <a:pt x="18734" y="3960"/>
                  <a:pt x="18763" y="3960"/>
                </a:cubicBezTo>
                <a:cubicBezTo>
                  <a:pt x="18793" y="3960"/>
                  <a:pt x="18800" y="3931"/>
                  <a:pt x="18806" y="3806"/>
                </a:cubicBezTo>
                <a:lnTo>
                  <a:pt x="18812" y="3657"/>
                </a:lnTo>
                <a:lnTo>
                  <a:pt x="18907" y="3676"/>
                </a:lnTo>
                <a:cubicBezTo>
                  <a:pt x="18985" y="3690"/>
                  <a:pt x="19010" y="3675"/>
                  <a:pt x="19044" y="3595"/>
                </a:cubicBezTo>
                <a:cubicBezTo>
                  <a:pt x="19084" y="3499"/>
                  <a:pt x="19086" y="3498"/>
                  <a:pt x="19113" y="3589"/>
                </a:cubicBezTo>
                <a:cubicBezTo>
                  <a:pt x="19151" y="3711"/>
                  <a:pt x="19215" y="3710"/>
                  <a:pt x="19255" y="3583"/>
                </a:cubicBezTo>
                <a:cubicBezTo>
                  <a:pt x="19280" y="3502"/>
                  <a:pt x="19293" y="3492"/>
                  <a:pt x="19312" y="3533"/>
                </a:cubicBezTo>
                <a:cubicBezTo>
                  <a:pt x="19373" y="3665"/>
                  <a:pt x="19425" y="3548"/>
                  <a:pt x="19441" y="3254"/>
                </a:cubicBezTo>
                <a:cubicBezTo>
                  <a:pt x="19451" y="3055"/>
                  <a:pt x="19429" y="2793"/>
                  <a:pt x="19409" y="2876"/>
                </a:cubicBezTo>
                <a:close/>
                <a:moveTo>
                  <a:pt x="14423" y="2889"/>
                </a:moveTo>
                <a:cubicBezTo>
                  <a:pt x="14420" y="2889"/>
                  <a:pt x="14407" y="2958"/>
                  <a:pt x="14396" y="3044"/>
                </a:cubicBezTo>
                <a:cubicBezTo>
                  <a:pt x="14377" y="3194"/>
                  <a:pt x="14378" y="3200"/>
                  <a:pt x="14410" y="3335"/>
                </a:cubicBezTo>
                <a:cubicBezTo>
                  <a:pt x="14441" y="3466"/>
                  <a:pt x="14442" y="3479"/>
                  <a:pt x="14424" y="3614"/>
                </a:cubicBezTo>
                <a:cubicBezTo>
                  <a:pt x="14407" y="3747"/>
                  <a:pt x="14367" y="3916"/>
                  <a:pt x="14312" y="4084"/>
                </a:cubicBezTo>
                <a:cubicBezTo>
                  <a:pt x="14299" y="4124"/>
                  <a:pt x="14261" y="4169"/>
                  <a:pt x="14226" y="4184"/>
                </a:cubicBezTo>
                <a:lnTo>
                  <a:pt x="14163" y="4208"/>
                </a:lnTo>
                <a:lnTo>
                  <a:pt x="14200" y="4295"/>
                </a:lnTo>
                <a:cubicBezTo>
                  <a:pt x="14220" y="4341"/>
                  <a:pt x="14260" y="4381"/>
                  <a:pt x="14289" y="4382"/>
                </a:cubicBezTo>
                <a:cubicBezTo>
                  <a:pt x="14332" y="4383"/>
                  <a:pt x="14350" y="4348"/>
                  <a:pt x="14390" y="4202"/>
                </a:cubicBezTo>
                <a:cubicBezTo>
                  <a:pt x="14446" y="3999"/>
                  <a:pt x="14468" y="3782"/>
                  <a:pt x="14467" y="3434"/>
                </a:cubicBezTo>
                <a:cubicBezTo>
                  <a:pt x="14467" y="3224"/>
                  <a:pt x="14439" y="2889"/>
                  <a:pt x="14423" y="2889"/>
                </a:cubicBezTo>
                <a:close/>
                <a:moveTo>
                  <a:pt x="6302" y="2901"/>
                </a:moveTo>
                <a:lnTo>
                  <a:pt x="6246" y="3118"/>
                </a:lnTo>
                <a:cubicBezTo>
                  <a:pt x="6216" y="3237"/>
                  <a:pt x="6193" y="3362"/>
                  <a:pt x="6196" y="3397"/>
                </a:cubicBezTo>
                <a:cubicBezTo>
                  <a:pt x="6199" y="3432"/>
                  <a:pt x="6222" y="3463"/>
                  <a:pt x="6248" y="3465"/>
                </a:cubicBezTo>
                <a:cubicBezTo>
                  <a:pt x="6283" y="3467"/>
                  <a:pt x="6300" y="3493"/>
                  <a:pt x="6314" y="3576"/>
                </a:cubicBezTo>
                <a:cubicBezTo>
                  <a:pt x="6330" y="3674"/>
                  <a:pt x="6340" y="3690"/>
                  <a:pt x="6383" y="3663"/>
                </a:cubicBezTo>
                <a:cubicBezTo>
                  <a:pt x="6451" y="3621"/>
                  <a:pt x="6484" y="3621"/>
                  <a:pt x="6563" y="3663"/>
                </a:cubicBezTo>
                <a:cubicBezTo>
                  <a:pt x="6620" y="3694"/>
                  <a:pt x="6632" y="3685"/>
                  <a:pt x="6646" y="3607"/>
                </a:cubicBezTo>
                <a:cubicBezTo>
                  <a:pt x="6666" y="3499"/>
                  <a:pt x="6668" y="3207"/>
                  <a:pt x="6649" y="3161"/>
                </a:cubicBezTo>
                <a:cubicBezTo>
                  <a:pt x="6641" y="3140"/>
                  <a:pt x="6638" y="3191"/>
                  <a:pt x="6640" y="3316"/>
                </a:cubicBezTo>
                <a:cubicBezTo>
                  <a:pt x="6644" y="3506"/>
                  <a:pt x="6644" y="3511"/>
                  <a:pt x="6597" y="3527"/>
                </a:cubicBezTo>
                <a:cubicBezTo>
                  <a:pt x="6537" y="3547"/>
                  <a:pt x="6521" y="3491"/>
                  <a:pt x="6540" y="3322"/>
                </a:cubicBezTo>
                <a:cubicBezTo>
                  <a:pt x="6557" y="3174"/>
                  <a:pt x="6547" y="2938"/>
                  <a:pt x="6523" y="2938"/>
                </a:cubicBezTo>
                <a:cubicBezTo>
                  <a:pt x="6497" y="2938"/>
                  <a:pt x="6451" y="3170"/>
                  <a:pt x="6442" y="3347"/>
                </a:cubicBezTo>
                <a:cubicBezTo>
                  <a:pt x="6434" y="3493"/>
                  <a:pt x="6428" y="3514"/>
                  <a:pt x="6389" y="3527"/>
                </a:cubicBezTo>
                <a:cubicBezTo>
                  <a:pt x="6334" y="3546"/>
                  <a:pt x="6317" y="3468"/>
                  <a:pt x="6308" y="3149"/>
                </a:cubicBezTo>
                <a:lnTo>
                  <a:pt x="6302" y="2901"/>
                </a:lnTo>
                <a:close/>
                <a:moveTo>
                  <a:pt x="7375" y="3087"/>
                </a:moveTo>
                <a:cubicBezTo>
                  <a:pt x="7363" y="3121"/>
                  <a:pt x="7351" y="3204"/>
                  <a:pt x="7341" y="3341"/>
                </a:cubicBezTo>
                <a:cubicBezTo>
                  <a:pt x="7330" y="3491"/>
                  <a:pt x="7330" y="3548"/>
                  <a:pt x="7343" y="3607"/>
                </a:cubicBezTo>
                <a:cubicBezTo>
                  <a:pt x="7359" y="3687"/>
                  <a:pt x="7389" y="3702"/>
                  <a:pt x="7423" y="3651"/>
                </a:cubicBezTo>
                <a:cubicBezTo>
                  <a:pt x="7452" y="3605"/>
                  <a:pt x="7448" y="3259"/>
                  <a:pt x="7416" y="3130"/>
                </a:cubicBezTo>
                <a:cubicBezTo>
                  <a:pt x="7400" y="3066"/>
                  <a:pt x="7387" y="3053"/>
                  <a:pt x="7375" y="3087"/>
                </a:cubicBezTo>
                <a:close/>
                <a:moveTo>
                  <a:pt x="7650" y="3223"/>
                </a:moveTo>
                <a:cubicBezTo>
                  <a:pt x="7643" y="3253"/>
                  <a:pt x="7647" y="3328"/>
                  <a:pt x="7661" y="3428"/>
                </a:cubicBezTo>
                <a:cubicBezTo>
                  <a:pt x="7680" y="3560"/>
                  <a:pt x="7684" y="3571"/>
                  <a:pt x="7687" y="3490"/>
                </a:cubicBezTo>
                <a:cubicBezTo>
                  <a:pt x="7692" y="3357"/>
                  <a:pt x="7665" y="3162"/>
                  <a:pt x="7650" y="3223"/>
                </a:cubicBezTo>
                <a:close/>
                <a:moveTo>
                  <a:pt x="8894" y="3434"/>
                </a:moveTo>
                <a:cubicBezTo>
                  <a:pt x="8855" y="3434"/>
                  <a:pt x="8840" y="3575"/>
                  <a:pt x="8869" y="3663"/>
                </a:cubicBezTo>
                <a:cubicBezTo>
                  <a:pt x="8899" y="3750"/>
                  <a:pt x="8926" y="3696"/>
                  <a:pt x="8926" y="3552"/>
                </a:cubicBezTo>
                <a:cubicBezTo>
                  <a:pt x="8926" y="3457"/>
                  <a:pt x="8919" y="3434"/>
                  <a:pt x="8894" y="3434"/>
                </a:cubicBezTo>
                <a:close/>
                <a:moveTo>
                  <a:pt x="13977" y="3434"/>
                </a:moveTo>
                <a:cubicBezTo>
                  <a:pt x="13937" y="3434"/>
                  <a:pt x="13921" y="3575"/>
                  <a:pt x="13951" y="3663"/>
                </a:cubicBezTo>
                <a:cubicBezTo>
                  <a:pt x="13980" y="3750"/>
                  <a:pt x="14007" y="3696"/>
                  <a:pt x="14007" y="3552"/>
                </a:cubicBezTo>
                <a:cubicBezTo>
                  <a:pt x="14007" y="3457"/>
                  <a:pt x="14001" y="3434"/>
                  <a:pt x="13977" y="3434"/>
                </a:cubicBezTo>
                <a:close/>
                <a:moveTo>
                  <a:pt x="7689" y="3669"/>
                </a:moveTo>
                <a:cubicBezTo>
                  <a:pt x="7689" y="3657"/>
                  <a:pt x="7664" y="3748"/>
                  <a:pt x="7635" y="3868"/>
                </a:cubicBezTo>
                <a:cubicBezTo>
                  <a:pt x="7596" y="4023"/>
                  <a:pt x="7571" y="4084"/>
                  <a:pt x="7546" y="4084"/>
                </a:cubicBezTo>
                <a:cubicBezTo>
                  <a:pt x="7518" y="4085"/>
                  <a:pt x="7514" y="4097"/>
                  <a:pt x="7529" y="4134"/>
                </a:cubicBezTo>
                <a:cubicBezTo>
                  <a:pt x="7555" y="4203"/>
                  <a:pt x="7576" y="4193"/>
                  <a:pt x="7616" y="4097"/>
                </a:cubicBezTo>
                <a:cubicBezTo>
                  <a:pt x="7645" y="4028"/>
                  <a:pt x="7689" y="3770"/>
                  <a:pt x="7689" y="3669"/>
                </a:cubicBezTo>
                <a:close/>
                <a:moveTo>
                  <a:pt x="6625" y="4066"/>
                </a:moveTo>
                <a:cubicBezTo>
                  <a:pt x="6617" y="4091"/>
                  <a:pt x="6612" y="4136"/>
                  <a:pt x="6619" y="4177"/>
                </a:cubicBezTo>
                <a:cubicBezTo>
                  <a:pt x="6623" y="4207"/>
                  <a:pt x="6632" y="4233"/>
                  <a:pt x="6638" y="4233"/>
                </a:cubicBezTo>
                <a:cubicBezTo>
                  <a:pt x="6658" y="4233"/>
                  <a:pt x="6667" y="4123"/>
                  <a:pt x="6652" y="4066"/>
                </a:cubicBezTo>
                <a:cubicBezTo>
                  <a:pt x="6644" y="4031"/>
                  <a:pt x="6632" y="4040"/>
                  <a:pt x="6625" y="4066"/>
                </a:cubicBezTo>
                <a:close/>
                <a:moveTo>
                  <a:pt x="15367" y="4140"/>
                </a:moveTo>
                <a:cubicBezTo>
                  <a:pt x="15359" y="4144"/>
                  <a:pt x="15353" y="4171"/>
                  <a:pt x="15342" y="4227"/>
                </a:cubicBezTo>
                <a:cubicBezTo>
                  <a:pt x="15319" y="4339"/>
                  <a:pt x="15319" y="4340"/>
                  <a:pt x="15347" y="4431"/>
                </a:cubicBezTo>
                <a:cubicBezTo>
                  <a:pt x="15383" y="4552"/>
                  <a:pt x="15386" y="4553"/>
                  <a:pt x="15410" y="4407"/>
                </a:cubicBezTo>
                <a:cubicBezTo>
                  <a:pt x="15429" y="4288"/>
                  <a:pt x="15429" y="4279"/>
                  <a:pt x="15397" y="4196"/>
                </a:cubicBezTo>
                <a:cubicBezTo>
                  <a:pt x="15382" y="4154"/>
                  <a:pt x="15374" y="4136"/>
                  <a:pt x="15367" y="4140"/>
                </a:cubicBezTo>
                <a:close/>
                <a:moveTo>
                  <a:pt x="9320" y="4512"/>
                </a:moveTo>
                <a:cubicBezTo>
                  <a:pt x="9308" y="4469"/>
                  <a:pt x="9129" y="4858"/>
                  <a:pt x="9126" y="4933"/>
                </a:cubicBezTo>
                <a:cubicBezTo>
                  <a:pt x="9123" y="4994"/>
                  <a:pt x="9141" y="4978"/>
                  <a:pt x="9204" y="4853"/>
                </a:cubicBezTo>
                <a:cubicBezTo>
                  <a:pt x="9284" y="4698"/>
                  <a:pt x="9331" y="4554"/>
                  <a:pt x="9320" y="4512"/>
                </a:cubicBezTo>
                <a:close/>
                <a:moveTo>
                  <a:pt x="9667" y="4512"/>
                </a:moveTo>
                <a:cubicBezTo>
                  <a:pt x="9656" y="4469"/>
                  <a:pt x="9475" y="4858"/>
                  <a:pt x="9472" y="4933"/>
                </a:cubicBezTo>
                <a:cubicBezTo>
                  <a:pt x="9469" y="4994"/>
                  <a:pt x="9487" y="4978"/>
                  <a:pt x="9550" y="4853"/>
                </a:cubicBezTo>
                <a:cubicBezTo>
                  <a:pt x="9629" y="4698"/>
                  <a:pt x="9679" y="4554"/>
                  <a:pt x="9667" y="4512"/>
                </a:cubicBezTo>
                <a:close/>
                <a:moveTo>
                  <a:pt x="14427" y="5063"/>
                </a:moveTo>
                <a:cubicBezTo>
                  <a:pt x="14416" y="5021"/>
                  <a:pt x="14237" y="5410"/>
                  <a:pt x="14233" y="5485"/>
                </a:cubicBezTo>
                <a:cubicBezTo>
                  <a:pt x="14231" y="5546"/>
                  <a:pt x="14248" y="5523"/>
                  <a:pt x="14312" y="5398"/>
                </a:cubicBezTo>
                <a:cubicBezTo>
                  <a:pt x="14391" y="5243"/>
                  <a:pt x="14439" y="5106"/>
                  <a:pt x="14427" y="5063"/>
                </a:cubicBezTo>
                <a:close/>
                <a:moveTo>
                  <a:pt x="14785" y="5063"/>
                </a:moveTo>
                <a:cubicBezTo>
                  <a:pt x="14774" y="5021"/>
                  <a:pt x="14595" y="5410"/>
                  <a:pt x="14592" y="5485"/>
                </a:cubicBezTo>
                <a:cubicBezTo>
                  <a:pt x="14589" y="5546"/>
                  <a:pt x="14606" y="5523"/>
                  <a:pt x="14670" y="5398"/>
                </a:cubicBezTo>
                <a:cubicBezTo>
                  <a:pt x="14749" y="5243"/>
                  <a:pt x="14797" y="5106"/>
                  <a:pt x="14785" y="5063"/>
                </a:cubicBezTo>
                <a:close/>
                <a:moveTo>
                  <a:pt x="16913" y="5410"/>
                </a:moveTo>
                <a:cubicBezTo>
                  <a:pt x="16902" y="5368"/>
                  <a:pt x="16721" y="5757"/>
                  <a:pt x="16718" y="5831"/>
                </a:cubicBezTo>
                <a:cubicBezTo>
                  <a:pt x="16715" y="5893"/>
                  <a:pt x="16733" y="5876"/>
                  <a:pt x="16796" y="5751"/>
                </a:cubicBezTo>
                <a:cubicBezTo>
                  <a:pt x="16875" y="5596"/>
                  <a:pt x="16925" y="5453"/>
                  <a:pt x="16913" y="541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859" name="مثلث"/>
          <p:cNvSpPr txBox="1"/>
          <p:nvPr/>
        </p:nvSpPr>
        <p:spPr>
          <a:xfrm>
            <a:off x="5777680" y="3023642"/>
            <a:ext cx="1366104" cy="1046489"/>
          </a:xfrm>
          <a:prstGeom prst="rect">
            <a:avLst/>
          </a:prstGeom>
          <a:solidFill>
            <a:srgbClr val="CBF0FF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defTabSz="2438400">
              <a:defRPr b="1" sz="5500">
                <a:solidFill>
                  <a:srgbClr val="FF4015"/>
                </a:solidFill>
              </a:defRPr>
            </a:lvl1pPr>
          </a:lstStyle>
          <a:p>
            <a:pPr rtl="0">
              <a:defRPr/>
            </a:pPr>
            <a:r>
              <a:t>مثلث</a:t>
            </a:r>
          </a:p>
        </p:txBody>
      </p:sp>
      <p:sp>
        <p:nvSpPr>
          <p:cNvPr id="1860" name="٣ أضلاع"/>
          <p:cNvSpPr txBox="1"/>
          <p:nvPr/>
        </p:nvSpPr>
        <p:spPr>
          <a:xfrm>
            <a:off x="2477763" y="3434169"/>
            <a:ext cx="2301644" cy="1046490"/>
          </a:xfrm>
          <a:prstGeom prst="rect">
            <a:avLst/>
          </a:prstGeom>
          <a:solidFill>
            <a:srgbClr val="CBF0FF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defTabSz="2438400">
              <a:defRPr b="1" sz="5500">
                <a:solidFill>
                  <a:srgbClr val="FF4015"/>
                </a:solidFill>
              </a:defRPr>
            </a:lvl1pPr>
          </a:lstStyle>
          <a:p>
            <a:pPr rtl="0">
              <a:defRPr/>
            </a:pPr>
            <a:r>
              <a:t>٣ أضلاع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2" presetID="26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fill="hold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fill="hold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fill="hold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fill="hold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fill="hold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5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 decel="50000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5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 decel="50000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5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 decel="50000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5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5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2" presetID="26" grpId="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fill="hold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fill="hold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fill="hold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fill="hold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fill="hold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6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 decel="50000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6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 decel="50000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6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 decel="50000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6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6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60" grpId="3"/>
      <p:bldP build="whole" bldLvl="1" animBg="1" rev="0" advAuto="0" spid="1859" grpId="2"/>
      <p:bldP build="whole" bldLvl="1" animBg="1" rev="0" advAuto="0" spid="1851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2" name="اكتب كل عدد مما يأتي بالصيغة اللفظية"/>
          <p:cNvSpPr txBox="1"/>
          <p:nvPr/>
        </p:nvSpPr>
        <p:spPr>
          <a:xfrm>
            <a:off x="5623413" y="1756419"/>
            <a:ext cx="1818992" cy="163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 anchor="ctr">
            <a:normAutofit fontScale="100000" lnSpcReduction="0"/>
          </a:bodyPr>
          <a:lstStyle>
            <a:lvl1pPr algn="ctr" defTabSz="624078">
              <a:lnSpc>
                <a:spcPct val="90000"/>
              </a:lnSpc>
              <a:spcBef>
                <a:spcPts val="600"/>
              </a:spcBef>
              <a:defRPr b="1" sz="2366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 اكتب كل عدد مما يأتي بالصيغة اللفظية</a:t>
            </a:r>
          </a:p>
        </p:txBody>
      </p:sp>
      <p:sp>
        <p:nvSpPr>
          <p:cNvPr id="1863" name="Google Shape;4765;p51"/>
          <p:cNvSpPr/>
          <p:nvPr/>
        </p:nvSpPr>
        <p:spPr>
          <a:xfrm rot="8100000">
            <a:off x="8027236" y="6802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864" name="Google Shape;1791;p27"/>
          <p:cNvSpPr/>
          <p:nvPr/>
        </p:nvSpPr>
        <p:spPr>
          <a:xfrm rot="21599579">
            <a:off x="5171270" y="1652528"/>
            <a:ext cx="3062438" cy="449712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45719" rIns="45719" anchor="ctr"/>
          <a:lstStyle/>
          <a:p>
            <a:pPr rtl="0">
              <a:defRPr sz="500"/>
            </a:pPr>
          </a:p>
        </p:txBody>
      </p:sp>
      <p:sp>
        <p:nvSpPr>
          <p:cNvPr id="1865" name="Google Shape;2010;p27"/>
          <p:cNvSpPr/>
          <p:nvPr/>
        </p:nvSpPr>
        <p:spPr>
          <a:xfrm rot="4965428">
            <a:off x="7731808" y="1351312"/>
            <a:ext cx="761119" cy="6576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rtl="0">
              <a:defRPr sz="500"/>
            </a:pPr>
          </a:p>
        </p:txBody>
      </p:sp>
      <p:sp>
        <p:nvSpPr>
          <p:cNvPr id="1866" name="Google Shape;2011;p27"/>
          <p:cNvSpPr/>
          <p:nvPr/>
        </p:nvSpPr>
        <p:spPr>
          <a:xfrm flipH="1" rot="16634572">
            <a:off x="4881635" y="1342452"/>
            <a:ext cx="736976" cy="6367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rtl="0">
              <a:defRPr sz="500"/>
            </a:pPr>
          </a:p>
        </p:txBody>
      </p:sp>
      <p:pic>
        <p:nvPicPr>
          <p:cNvPr id="1867" name="IMG_2663.png" descr="IMG_266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32359" y="3571537"/>
            <a:ext cx="601267" cy="8223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8" name="IMG_4750.png" descr="IMG_4750.png"/>
          <p:cNvPicPr>
            <a:picLocks noChangeAspect="1"/>
          </p:cNvPicPr>
          <p:nvPr/>
        </p:nvPicPr>
        <p:blipFill>
          <a:blip r:embed="rId3">
            <a:extLst/>
          </a:blip>
          <a:srcRect l="9339" t="14765" r="1222" b="55396"/>
          <a:stretch>
            <a:fillRect/>
          </a:stretch>
        </p:blipFill>
        <p:spPr>
          <a:xfrm>
            <a:off x="1453449" y="1700371"/>
            <a:ext cx="6598107" cy="15375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9" h="21596" fill="norm" stroke="1" extrusionOk="0">
                <a:moveTo>
                  <a:pt x="19213" y="0"/>
                </a:moveTo>
                <a:cubicBezTo>
                  <a:pt x="19211" y="5"/>
                  <a:pt x="19206" y="44"/>
                  <a:pt x="19198" y="118"/>
                </a:cubicBezTo>
                <a:lnTo>
                  <a:pt x="19184" y="268"/>
                </a:lnTo>
                <a:lnTo>
                  <a:pt x="19165" y="168"/>
                </a:lnTo>
                <a:cubicBezTo>
                  <a:pt x="19153" y="103"/>
                  <a:pt x="19145" y="90"/>
                  <a:pt x="19145" y="129"/>
                </a:cubicBezTo>
                <a:cubicBezTo>
                  <a:pt x="19145" y="163"/>
                  <a:pt x="19139" y="223"/>
                  <a:pt x="19131" y="268"/>
                </a:cubicBezTo>
                <a:cubicBezTo>
                  <a:pt x="19119" y="337"/>
                  <a:pt x="19114" y="342"/>
                  <a:pt x="19101" y="296"/>
                </a:cubicBezTo>
                <a:cubicBezTo>
                  <a:pt x="19092" y="265"/>
                  <a:pt x="19088" y="208"/>
                  <a:pt x="19091" y="168"/>
                </a:cubicBezTo>
                <a:cubicBezTo>
                  <a:pt x="19095" y="105"/>
                  <a:pt x="19095" y="106"/>
                  <a:pt x="19085" y="162"/>
                </a:cubicBezTo>
                <a:cubicBezTo>
                  <a:pt x="19079" y="198"/>
                  <a:pt x="19075" y="291"/>
                  <a:pt x="19075" y="368"/>
                </a:cubicBezTo>
                <a:cubicBezTo>
                  <a:pt x="19075" y="486"/>
                  <a:pt x="19078" y="509"/>
                  <a:pt x="19097" y="508"/>
                </a:cubicBezTo>
                <a:cubicBezTo>
                  <a:pt x="19110" y="507"/>
                  <a:pt x="19127" y="479"/>
                  <a:pt x="19137" y="446"/>
                </a:cubicBezTo>
                <a:cubicBezTo>
                  <a:pt x="19147" y="414"/>
                  <a:pt x="19164" y="395"/>
                  <a:pt x="19175" y="407"/>
                </a:cubicBezTo>
                <a:cubicBezTo>
                  <a:pt x="19197" y="432"/>
                  <a:pt x="19217" y="282"/>
                  <a:pt x="19215" y="84"/>
                </a:cubicBezTo>
                <a:cubicBezTo>
                  <a:pt x="19215" y="28"/>
                  <a:pt x="19215" y="-4"/>
                  <a:pt x="19213" y="0"/>
                </a:cubicBezTo>
                <a:close/>
                <a:moveTo>
                  <a:pt x="19604" y="129"/>
                </a:moveTo>
                <a:cubicBezTo>
                  <a:pt x="19577" y="112"/>
                  <a:pt x="19539" y="301"/>
                  <a:pt x="19539" y="452"/>
                </a:cubicBezTo>
                <a:cubicBezTo>
                  <a:pt x="19539" y="511"/>
                  <a:pt x="19549" y="595"/>
                  <a:pt x="19561" y="636"/>
                </a:cubicBezTo>
                <a:lnTo>
                  <a:pt x="19583" y="708"/>
                </a:lnTo>
                <a:lnTo>
                  <a:pt x="19539" y="853"/>
                </a:lnTo>
                <a:cubicBezTo>
                  <a:pt x="19514" y="934"/>
                  <a:pt x="19489" y="1018"/>
                  <a:pt x="19484" y="1037"/>
                </a:cubicBezTo>
                <a:cubicBezTo>
                  <a:pt x="19478" y="1059"/>
                  <a:pt x="19481" y="1071"/>
                  <a:pt x="19489" y="1071"/>
                </a:cubicBezTo>
                <a:cubicBezTo>
                  <a:pt x="19507" y="1071"/>
                  <a:pt x="19567" y="924"/>
                  <a:pt x="19597" y="803"/>
                </a:cubicBezTo>
                <a:cubicBezTo>
                  <a:pt x="19609" y="755"/>
                  <a:pt x="19624" y="732"/>
                  <a:pt x="19630" y="747"/>
                </a:cubicBezTo>
                <a:cubicBezTo>
                  <a:pt x="19645" y="787"/>
                  <a:pt x="19656" y="647"/>
                  <a:pt x="19643" y="580"/>
                </a:cubicBezTo>
                <a:cubicBezTo>
                  <a:pt x="19637" y="550"/>
                  <a:pt x="19630" y="442"/>
                  <a:pt x="19628" y="335"/>
                </a:cubicBezTo>
                <a:cubicBezTo>
                  <a:pt x="19626" y="175"/>
                  <a:pt x="19621" y="140"/>
                  <a:pt x="19604" y="129"/>
                </a:cubicBezTo>
                <a:close/>
                <a:moveTo>
                  <a:pt x="18141" y="380"/>
                </a:moveTo>
                <a:cubicBezTo>
                  <a:pt x="18128" y="380"/>
                  <a:pt x="18112" y="407"/>
                  <a:pt x="18105" y="441"/>
                </a:cubicBezTo>
                <a:cubicBezTo>
                  <a:pt x="18086" y="539"/>
                  <a:pt x="18075" y="737"/>
                  <a:pt x="18084" y="842"/>
                </a:cubicBezTo>
                <a:cubicBezTo>
                  <a:pt x="18094" y="958"/>
                  <a:pt x="18134" y="978"/>
                  <a:pt x="18158" y="876"/>
                </a:cubicBezTo>
                <a:cubicBezTo>
                  <a:pt x="18196" y="712"/>
                  <a:pt x="18185" y="380"/>
                  <a:pt x="18141" y="380"/>
                </a:cubicBezTo>
                <a:close/>
                <a:moveTo>
                  <a:pt x="19227" y="519"/>
                </a:moveTo>
                <a:cubicBezTo>
                  <a:pt x="19218" y="528"/>
                  <a:pt x="19198" y="564"/>
                  <a:pt x="19162" y="642"/>
                </a:cubicBezTo>
                <a:cubicBezTo>
                  <a:pt x="19097" y="782"/>
                  <a:pt x="19065" y="885"/>
                  <a:pt x="19065" y="948"/>
                </a:cubicBezTo>
                <a:cubicBezTo>
                  <a:pt x="19065" y="1004"/>
                  <a:pt x="19069" y="995"/>
                  <a:pt x="19156" y="809"/>
                </a:cubicBezTo>
                <a:cubicBezTo>
                  <a:pt x="19202" y="708"/>
                  <a:pt x="19236" y="612"/>
                  <a:pt x="19236" y="575"/>
                </a:cubicBezTo>
                <a:cubicBezTo>
                  <a:pt x="19236" y="532"/>
                  <a:pt x="19236" y="510"/>
                  <a:pt x="19227" y="519"/>
                </a:cubicBezTo>
                <a:close/>
                <a:moveTo>
                  <a:pt x="18652" y="747"/>
                </a:moveTo>
                <a:cubicBezTo>
                  <a:pt x="18655" y="709"/>
                  <a:pt x="18632" y="723"/>
                  <a:pt x="18582" y="820"/>
                </a:cubicBezTo>
                <a:cubicBezTo>
                  <a:pt x="18513" y="952"/>
                  <a:pt x="18478" y="1053"/>
                  <a:pt x="18478" y="1121"/>
                </a:cubicBezTo>
                <a:cubicBezTo>
                  <a:pt x="18478" y="1177"/>
                  <a:pt x="18482" y="1174"/>
                  <a:pt x="18569" y="987"/>
                </a:cubicBezTo>
                <a:cubicBezTo>
                  <a:pt x="18620" y="877"/>
                  <a:pt x="18649" y="786"/>
                  <a:pt x="18652" y="747"/>
                </a:cubicBezTo>
                <a:close/>
                <a:moveTo>
                  <a:pt x="16095" y="853"/>
                </a:moveTo>
                <a:cubicBezTo>
                  <a:pt x="16078" y="854"/>
                  <a:pt x="16057" y="893"/>
                  <a:pt x="16043" y="970"/>
                </a:cubicBezTo>
                <a:cubicBezTo>
                  <a:pt x="16020" y="1095"/>
                  <a:pt x="16015" y="1226"/>
                  <a:pt x="16032" y="1271"/>
                </a:cubicBezTo>
                <a:cubicBezTo>
                  <a:pt x="16038" y="1287"/>
                  <a:pt x="16041" y="1343"/>
                  <a:pt x="16038" y="1400"/>
                </a:cubicBezTo>
                <a:cubicBezTo>
                  <a:pt x="16031" y="1516"/>
                  <a:pt x="16042" y="1540"/>
                  <a:pt x="16061" y="1444"/>
                </a:cubicBezTo>
                <a:cubicBezTo>
                  <a:pt x="16068" y="1410"/>
                  <a:pt x="16089" y="1360"/>
                  <a:pt x="16108" y="1333"/>
                </a:cubicBezTo>
                <a:cubicBezTo>
                  <a:pt x="16127" y="1306"/>
                  <a:pt x="16148" y="1243"/>
                  <a:pt x="16155" y="1193"/>
                </a:cubicBezTo>
                <a:cubicBezTo>
                  <a:pt x="16164" y="1115"/>
                  <a:pt x="16163" y="1105"/>
                  <a:pt x="16147" y="1132"/>
                </a:cubicBezTo>
                <a:cubicBezTo>
                  <a:pt x="16104" y="1204"/>
                  <a:pt x="16076" y="1209"/>
                  <a:pt x="16064" y="1143"/>
                </a:cubicBezTo>
                <a:cubicBezTo>
                  <a:pt x="16046" y="1052"/>
                  <a:pt x="16059" y="974"/>
                  <a:pt x="16087" y="1004"/>
                </a:cubicBezTo>
                <a:cubicBezTo>
                  <a:pt x="16102" y="1020"/>
                  <a:pt x="16112" y="1004"/>
                  <a:pt x="16116" y="965"/>
                </a:cubicBezTo>
                <a:cubicBezTo>
                  <a:pt x="16123" y="888"/>
                  <a:pt x="16111" y="853"/>
                  <a:pt x="16095" y="853"/>
                </a:cubicBezTo>
                <a:close/>
                <a:moveTo>
                  <a:pt x="16980" y="1138"/>
                </a:moveTo>
                <a:cubicBezTo>
                  <a:pt x="16975" y="1113"/>
                  <a:pt x="16810" y="1447"/>
                  <a:pt x="16810" y="1483"/>
                </a:cubicBezTo>
                <a:cubicBezTo>
                  <a:pt x="16810" y="1493"/>
                  <a:pt x="16807" y="1531"/>
                  <a:pt x="16804" y="1567"/>
                </a:cubicBezTo>
                <a:cubicBezTo>
                  <a:pt x="16800" y="1610"/>
                  <a:pt x="16825" y="1572"/>
                  <a:pt x="16877" y="1461"/>
                </a:cubicBezTo>
                <a:cubicBezTo>
                  <a:pt x="16956" y="1289"/>
                  <a:pt x="16991" y="1184"/>
                  <a:pt x="16980" y="1138"/>
                </a:cubicBezTo>
                <a:close/>
                <a:moveTo>
                  <a:pt x="20109" y="1299"/>
                </a:moveTo>
                <a:cubicBezTo>
                  <a:pt x="20082" y="1283"/>
                  <a:pt x="20045" y="1471"/>
                  <a:pt x="20045" y="1623"/>
                </a:cubicBezTo>
                <a:cubicBezTo>
                  <a:pt x="20045" y="1681"/>
                  <a:pt x="20054" y="1765"/>
                  <a:pt x="20066" y="1807"/>
                </a:cubicBezTo>
                <a:lnTo>
                  <a:pt x="20088" y="1879"/>
                </a:lnTo>
                <a:lnTo>
                  <a:pt x="20044" y="2024"/>
                </a:lnTo>
                <a:cubicBezTo>
                  <a:pt x="20020" y="2104"/>
                  <a:pt x="19995" y="2188"/>
                  <a:pt x="19989" y="2208"/>
                </a:cubicBezTo>
                <a:cubicBezTo>
                  <a:pt x="19984" y="2229"/>
                  <a:pt x="19986" y="2242"/>
                  <a:pt x="19995" y="2241"/>
                </a:cubicBezTo>
                <a:cubicBezTo>
                  <a:pt x="20012" y="2241"/>
                  <a:pt x="20072" y="2094"/>
                  <a:pt x="20102" y="1974"/>
                </a:cubicBezTo>
                <a:cubicBezTo>
                  <a:pt x="20114" y="1926"/>
                  <a:pt x="20129" y="1902"/>
                  <a:pt x="20135" y="1918"/>
                </a:cubicBezTo>
                <a:cubicBezTo>
                  <a:pt x="20150" y="1958"/>
                  <a:pt x="20161" y="1824"/>
                  <a:pt x="20148" y="1756"/>
                </a:cubicBezTo>
                <a:cubicBezTo>
                  <a:pt x="20142" y="1726"/>
                  <a:pt x="20135" y="1613"/>
                  <a:pt x="20133" y="1506"/>
                </a:cubicBezTo>
                <a:cubicBezTo>
                  <a:pt x="20131" y="1345"/>
                  <a:pt x="20127" y="1310"/>
                  <a:pt x="20109" y="1299"/>
                </a:cubicBezTo>
                <a:close/>
                <a:moveTo>
                  <a:pt x="18313" y="1389"/>
                </a:moveTo>
                <a:cubicBezTo>
                  <a:pt x="18307" y="1363"/>
                  <a:pt x="18152" y="1655"/>
                  <a:pt x="18099" y="1790"/>
                </a:cubicBezTo>
                <a:cubicBezTo>
                  <a:pt x="18021" y="1984"/>
                  <a:pt x="17983" y="2153"/>
                  <a:pt x="17983" y="2297"/>
                </a:cubicBezTo>
                <a:cubicBezTo>
                  <a:pt x="17983" y="2490"/>
                  <a:pt x="17999" y="2583"/>
                  <a:pt x="18052" y="2699"/>
                </a:cubicBezTo>
                <a:cubicBezTo>
                  <a:pt x="18108" y="2822"/>
                  <a:pt x="18129" y="2911"/>
                  <a:pt x="18121" y="3005"/>
                </a:cubicBezTo>
                <a:cubicBezTo>
                  <a:pt x="18104" y="3190"/>
                  <a:pt x="17922" y="3282"/>
                  <a:pt x="17888" y="3122"/>
                </a:cubicBezTo>
                <a:cubicBezTo>
                  <a:pt x="17864" y="3006"/>
                  <a:pt x="17851" y="2715"/>
                  <a:pt x="17844" y="2080"/>
                </a:cubicBezTo>
                <a:lnTo>
                  <a:pt x="17838" y="1500"/>
                </a:lnTo>
                <a:lnTo>
                  <a:pt x="17818" y="1589"/>
                </a:lnTo>
                <a:cubicBezTo>
                  <a:pt x="17798" y="1675"/>
                  <a:pt x="17797" y="1693"/>
                  <a:pt x="17809" y="2598"/>
                </a:cubicBezTo>
                <a:cubicBezTo>
                  <a:pt x="17826" y="3908"/>
                  <a:pt x="17826" y="3990"/>
                  <a:pt x="17799" y="4098"/>
                </a:cubicBezTo>
                <a:cubicBezTo>
                  <a:pt x="17733" y="4352"/>
                  <a:pt x="17625" y="4384"/>
                  <a:pt x="17566" y="4165"/>
                </a:cubicBezTo>
                <a:cubicBezTo>
                  <a:pt x="17542" y="4076"/>
                  <a:pt x="17543" y="3866"/>
                  <a:pt x="17569" y="3663"/>
                </a:cubicBezTo>
                <a:cubicBezTo>
                  <a:pt x="17580" y="3572"/>
                  <a:pt x="17585" y="3508"/>
                  <a:pt x="17579" y="3524"/>
                </a:cubicBezTo>
                <a:cubicBezTo>
                  <a:pt x="17554" y="3590"/>
                  <a:pt x="17524" y="3924"/>
                  <a:pt x="17523" y="4148"/>
                </a:cubicBezTo>
                <a:cubicBezTo>
                  <a:pt x="17523" y="4356"/>
                  <a:pt x="17526" y="4391"/>
                  <a:pt x="17556" y="4505"/>
                </a:cubicBezTo>
                <a:cubicBezTo>
                  <a:pt x="17585" y="4616"/>
                  <a:pt x="17596" y="4628"/>
                  <a:pt x="17652" y="4627"/>
                </a:cubicBezTo>
                <a:cubicBezTo>
                  <a:pt x="17788" y="4625"/>
                  <a:pt x="17841" y="4384"/>
                  <a:pt x="17841" y="3758"/>
                </a:cubicBezTo>
                <a:cubicBezTo>
                  <a:pt x="17842" y="3577"/>
                  <a:pt x="17844" y="3417"/>
                  <a:pt x="17848" y="3401"/>
                </a:cubicBezTo>
                <a:cubicBezTo>
                  <a:pt x="17852" y="3385"/>
                  <a:pt x="17864" y="3405"/>
                  <a:pt x="17874" y="3446"/>
                </a:cubicBezTo>
                <a:cubicBezTo>
                  <a:pt x="17898" y="3540"/>
                  <a:pt x="17994" y="3569"/>
                  <a:pt x="18052" y="3501"/>
                </a:cubicBezTo>
                <a:cubicBezTo>
                  <a:pt x="18105" y="3440"/>
                  <a:pt x="18144" y="3287"/>
                  <a:pt x="18144" y="3139"/>
                </a:cubicBezTo>
                <a:cubicBezTo>
                  <a:pt x="18144" y="2961"/>
                  <a:pt x="18165" y="2964"/>
                  <a:pt x="18209" y="3144"/>
                </a:cubicBezTo>
                <a:cubicBezTo>
                  <a:pt x="18297" y="3503"/>
                  <a:pt x="18317" y="3555"/>
                  <a:pt x="18354" y="3529"/>
                </a:cubicBezTo>
                <a:cubicBezTo>
                  <a:pt x="18374" y="3516"/>
                  <a:pt x="18401" y="3465"/>
                  <a:pt x="18414" y="3412"/>
                </a:cubicBezTo>
                <a:lnTo>
                  <a:pt x="18437" y="3312"/>
                </a:lnTo>
                <a:lnTo>
                  <a:pt x="18463" y="3418"/>
                </a:lnTo>
                <a:cubicBezTo>
                  <a:pt x="18499" y="3561"/>
                  <a:pt x="18559" y="3562"/>
                  <a:pt x="18595" y="3418"/>
                </a:cubicBezTo>
                <a:cubicBezTo>
                  <a:pt x="18617" y="3328"/>
                  <a:pt x="18623" y="3317"/>
                  <a:pt x="18640" y="3362"/>
                </a:cubicBezTo>
                <a:cubicBezTo>
                  <a:pt x="18662" y="3421"/>
                  <a:pt x="18709" y="3429"/>
                  <a:pt x="18727" y="3379"/>
                </a:cubicBezTo>
                <a:cubicBezTo>
                  <a:pt x="18758" y="3294"/>
                  <a:pt x="18770" y="2927"/>
                  <a:pt x="18747" y="2788"/>
                </a:cubicBezTo>
                <a:cubicBezTo>
                  <a:pt x="18733" y="2709"/>
                  <a:pt x="18733" y="2706"/>
                  <a:pt x="18722" y="2799"/>
                </a:cubicBezTo>
                <a:cubicBezTo>
                  <a:pt x="18715" y="2852"/>
                  <a:pt x="18712" y="2936"/>
                  <a:pt x="18715" y="2983"/>
                </a:cubicBezTo>
                <a:cubicBezTo>
                  <a:pt x="18726" y="3132"/>
                  <a:pt x="18691" y="3143"/>
                  <a:pt x="18662" y="3000"/>
                </a:cubicBezTo>
                <a:lnTo>
                  <a:pt x="18637" y="2877"/>
                </a:lnTo>
                <a:lnTo>
                  <a:pt x="18615" y="2988"/>
                </a:lnTo>
                <a:cubicBezTo>
                  <a:pt x="18571" y="3219"/>
                  <a:pt x="18512" y="3265"/>
                  <a:pt x="18475" y="3094"/>
                </a:cubicBezTo>
                <a:lnTo>
                  <a:pt x="18452" y="2988"/>
                </a:lnTo>
                <a:lnTo>
                  <a:pt x="18425" y="3094"/>
                </a:lnTo>
                <a:cubicBezTo>
                  <a:pt x="18378" y="3266"/>
                  <a:pt x="18328" y="3236"/>
                  <a:pt x="18267" y="3005"/>
                </a:cubicBezTo>
                <a:cubicBezTo>
                  <a:pt x="18205" y="2767"/>
                  <a:pt x="18144" y="2594"/>
                  <a:pt x="18076" y="2448"/>
                </a:cubicBezTo>
                <a:cubicBezTo>
                  <a:pt x="18048" y="2385"/>
                  <a:pt x="18022" y="2310"/>
                  <a:pt x="18018" y="2286"/>
                </a:cubicBezTo>
                <a:cubicBezTo>
                  <a:pt x="18009" y="2221"/>
                  <a:pt x="18088" y="2023"/>
                  <a:pt x="18192" y="1851"/>
                </a:cubicBezTo>
                <a:cubicBezTo>
                  <a:pt x="18272" y="1720"/>
                  <a:pt x="18287" y="1682"/>
                  <a:pt x="18301" y="1556"/>
                </a:cubicBezTo>
                <a:cubicBezTo>
                  <a:pt x="18310" y="1475"/>
                  <a:pt x="18315" y="1398"/>
                  <a:pt x="18313" y="1389"/>
                </a:cubicBezTo>
                <a:close/>
                <a:moveTo>
                  <a:pt x="15214" y="1439"/>
                </a:moveTo>
                <a:cubicBezTo>
                  <a:pt x="15182" y="1461"/>
                  <a:pt x="15152" y="1551"/>
                  <a:pt x="15131" y="1695"/>
                </a:cubicBezTo>
                <a:cubicBezTo>
                  <a:pt x="15092" y="1969"/>
                  <a:pt x="15107" y="2208"/>
                  <a:pt x="15182" y="2565"/>
                </a:cubicBezTo>
                <a:cubicBezTo>
                  <a:pt x="15215" y="2723"/>
                  <a:pt x="15233" y="2849"/>
                  <a:pt x="15234" y="2927"/>
                </a:cubicBezTo>
                <a:cubicBezTo>
                  <a:pt x="15235" y="3030"/>
                  <a:pt x="15237" y="3022"/>
                  <a:pt x="15246" y="2877"/>
                </a:cubicBezTo>
                <a:cubicBezTo>
                  <a:pt x="15255" y="2722"/>
                  <a:pt x="15253" y="2680"/>
                  <a:pt x="15213" y="2342"/>
                </a:cubicBezTo>
                <a:cubicBezTo>
                  <a:pt x="15164" y="1923"/>
                  <a:pt x="15158" y="1767"/>
                  <a:pt x="15192" y="1612"/>
                </a:cubicBezTo>
                <a:cubicBezTo>
                  <a:pt x="15225" y="1464"/>
                  <a:pt x="15263" y="1472"/>
                  <a:pt x="15299" y="1634"/>
                </a:cubicBezTo>
                <a:cubicBezTo>
                  <a:pt x="15330" y="1774"/>
                  <a:pt x="15326" y="1838"/>
                  <a:pt x="15283" y="1862"/>
                </a:cubicBezTo>
                <a:cubicBezTo>
                  <a:pt x="15264" y="1873"/>
                  <a:pt x="15257" y="1906"/>
                  <a:pt x="15255" y="1996"/>
                </a:cubicBezTo>
                <a:cubicBezTo>
                  <a:pt x="15251" y="2114"/>
                  <a:pt x="15259" y="2132"/>
                  <a:pt x="15294" y="2113"/>
                </a:cubicBezTo>
                <a:cubicBezTo>
                  <a:pt x="15340" y="2088"/>
                  <a:pt x="15349" y="1737"/>
                  <a:pt x="15308" y="1572"/>
                </a:cubicBezTo>
                <a:cubicBezTo>
                  <a:pt x="15280" y="1462"/>
                  <a:pt x="15246" y="1416"/>
                  <a:pt x="15214" y="1439"/>
                </a:cubicBezTo>
                <a:close/>
                <a:moveTo>
                  <a:pt x="16109" y="1494"/>
                </a:moveTo>
                <a:lnTo>
                  <a:pt x="16086" y="1612"/>
                </a:lnTo>
                <a:cubicBezTo>
                  <a:pt x="16071" y="1684"/>
                  <a:pt x="16063" y="1765"/>
                  <a:pt x="16066" y="1823"/>
                </a:cubicBezTo>
                <a:cubicBezTo>
                  <a:pt x="16073" y="1963"/>
                  <a:pt x="16080" y="2250"/>
                  <a:pt x="16092" y="2810"/>
                </a:cubicBezTo>
                <a:cubicBezTo>
                  <a:pt x="16103" y="3337"/>
                  <a:pt x="16118" y="3481"/>
                  <a:pt x="16156" y="3512"/>
                </a:cubicBezTo>
                <a:cubicBezTo>
                  <a:pt x="16191" y="3542"/>
                  <a:pt x="16256" y="3540"/>
                  <a:pt x="16284" y="3507"/>
                </a:cubicBezTo>
                <a:cubicBezTo>
                  <a:pt x="16337" y="3445"/>
                  <a:pt x="16357" y="3085"/>
                  <a:pt x="16326" y="2743"/>
                </a:cubicBezTo>
                <a:lnTo>
                  <a:pt x="16314" y="2615"/>
                </a:lnTo>
                <a:lnTo>
                  <a:pt x="16295" y="2743"/>
                </a:lnTo>
                <a:cubicBezTo>
                  <a:pt x="16276" y="2866"/>
                  <a:pt x="16276" y="2870"/>
                  <a:pt x="16295" y="2983"/>
                </a:cubicBezTo>
                <a:cubicBezTo>
                  <a:pt x="16321" y="3142"/>
                  <a:pt x="16305" y="3200"/>
                  <a:pt x="16234" y="3200"/>
                </a:cubicBezTo>
                <a:cubicBezTo>
                  <a:pt x="16142" y="3200"/>
                  <a:pt x="16137" y="3156"/>
                  <a:pt x="16122" y="2247"/>
                </a:cubicBezTo>
                <a:lnTo>
                  <a:pt x="16109" y="1494"/>
                </a:lnTo>
                <a:close/>
                <a:moveTo>
                  <a:pt x="16614" y="1494"/>
                </a:moveTo>
                <a:lnTo>
                  <a:pt x="16591" y="1612"/>
                </a:lnTo>
                <a:cubicBezTo>
                  <a:pt x="16578" y="1677"/>
                  <a:pt x="16569" y="1762"/>
                  <a:pt x="16571" y="1801"/>
                </a:cubicBezTo>
                <a:cubicBezTo>
                  <a:pt x="16574" y="1840"/>
                  <a:pt x="16584" y="2199"/>
                  <a:pt x="16593" y="2593"/>
                </a:cubicBezTo>
                <a:cubicBezTo>
                  <a:pt x="16603" y="2998"/>
                  <a:pt x="16616" y="3349"/>
                  <a:pt x="16623" y="3401"/>
                </a:cubicBezTo>
                <a:cubicBezTo>
                  <a:pt x="16636" y="3486"/>
                  <a:pt x="16676" y="3546"/>
                  <a:pt x="16719" y="3546"/>
                </a:cubicBezTo>
                <a:cubicBezTo>
                  <a:pt x="16730" y="3546"/>
                  <a:pt x="16754" y="3488"/>
                  <a:pt x="16773" y="3418"/>
                </a:cubicBezTo>
                <a:lnTo>
                  <a:pt x="16806" y="3289"/>
                </a:lnTo>
                <a:lnTo>
                  <a:pt x="16866" y="3462"/>
                </a:lnTo>
                <a:cubicBezTo>
                  <a:pt x="16924" y="3628"/>
                  <a:pt x="16952" y="3669"/>
                  <a:pt x="16952" y="3596"/>
                </a:cubicBezTo>
                <a:cubicBezTo>
                  <a:pt x="16952" y="3577"/>
                  <a:pt x="16958" y="3526"/>
                  <a:pt x="16965" y="3485"/>
                </a:cubicBezTo>
                <a:cubicBezTo>
                  <a:pt x="16977" y="3415"/>
                  <a:pt x="16980" y="3417"/>
                  <a:pt x="17014" y="3479"/>
                </a:cubicBezTo>
                <a:cubicBezTo>
                  <a:pt x="17071" y="3581"/>
                  <a:pt x="17099" y="3561"/>
                  <a:pt x="17143" y="3390"/>
                </a:cubicBezTo>
                <a:lnTo>
                  <a:pt x="17183" y="3239"/>
                </a:lnTo>
                <a:lnTo>
                  <a:pt x="17225" y="3328"/>
                </a:lnTo>
                <a:cubicBezTo>
                  <a:pt x="17264" y="3414"/>
                  <a:pt x="17268" y="3415"/>
                  <a:pt x="17291" y="3351"/>
                </a:cubicBezTo>
                <a:cubicBezTo>
                  <a:pt x="17318" y="3273"/>
                  <a:pt x="17324" y="3081"/>
                  <a:pt x="17305" y="2793"/>
                </a:cubicBezTo>
                <a:cubicBezTo>
                  <a:pt x="17286" y="2494"/>
                  <a:pt x="17233" y="2520"/>
                  <a:pt x="17191" y="2849"/>
                </a:cubicBezTo>
                <a:cubicBezTo>
                  <a:pt x="17156" y="3121"/>
                  <a:pt x="17131" y="3200"/>
                  <a:pt x="17075" y="3200"/>
                </a:cubicBezTo>
                <a:cubicBezTo>
                  <a:pt x="17021" y="3200"/>
                  <a:pt x="16988" y="3128"/>
                  <a:pt x="16936" y="2899"/>
                </a:cubicBezTo>
                <a:cubicBezTo>
                  <a:pt x="16914" y="2802"/>
                  <a:pt x="16893" y="2721"/>
                  <a:pt x="16887" y="2721"/>
                </a:cubicBezTo>
                <a:cubicBezTo>
                  <a:pt x="16881" y="2721"/>
                  <a:pt x="16852" y="2828"/>
                  <a:pt x="16823" y="2961"/>
                </a:cubicBezTo>
                <a:cubicBezTo>
                  <a:pt x="16773" y="3195"/>
                  <a:pt x="16770" y="3202"/>
                  <a:pt x="16723" y="3189"/>
                </a:cubicBezTo>
                <a:cubicBezTo>
                  <a:pt x="16648" y="3168"/>
                  <a:pt x="16642" y="3098"/>
                  <a:pt x="16627" y="2225"/>
                </a:cubicBezTo>
                <a:lnTo>
                  <a:pt x="16614" y="1494"/>
                </a:lnTo>
                <a:close/>
                <a:moveTo>
                  <a:pt x="21062" y="1494"/>
                </a:moveTo>
                <a:lnTo>
                  <a:pt x="21039" y="1612"/>
                </a:lnTo>
                <a:cubicBezTo>
                  <a:pt x="21025" y="1677"/>
                  <a:pt x="21016" y="1762"/>
                  <a:pt x="21019" y="1801"/>
                </a:cubicBezTo>
                <a:cubicBezTo>
                  <a:pt x="21022" y="1840"/>
                  <a:pt x="21032" y="2199"/>
                  <a:pt x="21041" y="2593"/>
                </a:cubicBezTo>
                <a:cubicBezTo>
                  <a:pt x="21058" y="3340"/>
                  <a:pt x="21069" y="3480"/>
                  <a:pt x="21109" y="3512"/>
                </a:cubicBezTo>
                <a:cubicBezTo>
                  <a:pt x="21174" y="3566"/>
                  <a:pt x="21197" y="3544"/>
                  <a:pt x="21237" y="3390"/>
                </a:cubicBezTo>
                <a:lnTo>
                  <a:pt x="21276" y="3239"/>
                </a:lnTo>
                <a:lnTo>
                  <a:pt x="21319" y="3328"/>
                </a:lnTo>
                <a:cubicBezTo>
                  <a:pt x="21358" y="3414"/>
                  <a:pt x="21363" y="3415"/>
                  <a:pt x="21385" y="3351"/>
                </a:cubicBezTo>
                <a:cubicBezTo>
                  <a:pt x="21413" y="3273"/>
                  <a:pt x="21417" y="3081"/>
                  <a:pt x="21398" y="2793"/>
                </a:cubicBezTo>
                <a:cubicBezTo>
                  <a:pt x="21379" y="2493"/>
                  <a:pt x="21326" y="2518"/>
                  <a:pt x="21284" y="2849"/>
                </a:cubicBezTo>
                <a:cubicBezTo>
                  <a:pt x="21249" y="3126"/>
                  <a:pt x="21221" y="3207"/>
                  <a:pt x="21166" y="3189"/>
                </a:cubicBezTo>
                <a:cubicBezTo>
                  <a:pt x="21096" y="3167"/>
                  <a:pt x="21089" y="3084"/>
                  <a:pt x="21075" y="2225"/>
                </a:cubicBezTo>
                <a:lnTo>
                  <a:pt x="21062" y="1494"/>
                </a:lnTo>
                <a:close/>
                <a:moveTo>
                  <a:pt x="19274" y="1500"/>
                </a:moveTo>
                <a:lnTo>
                  <a:pt x="19253" y="1589"/>
                </a:lnTo>
                <a:cubicBezTo>
                  <a:pt x="19233" y="1675"/>
                  <a:pt x="19232" y="1693"/>
                  <a:pt x="19244" y="2598"/>
                </a:cubicBezTo>
                <a:cubicBezTo>
                  <a:pt x="19261" y="3908"/>
                  <a:pt x="19261" y="3990"/>
                  <a:pt x="19234" y="4098"/>
                </a:cubicBezTo>
                <a:cubicBezTo>
                  <a:pt x="19168" y="4352"/>
                  <a:pt x="19060" y="4384"/>
                  <a:pt x="19001" y="4165"/>
                </a:cubicBezTo>
                <a:cubicBezTo>
                  <a:pt x="18977" y="4076"/>
                  <a:pt x="18978" y="3866"/>
                  <a:pt x="19004" y="3663"/>
                </a:cubicBezTo>
                <a:cubicBezTo>
                  <a:pt x="19015" y="3572"/>
                  <a:pt x="19020" y="3508"/>
                  <a:pt x="19014" y="3524"/>
                </a:cubicBezTo>
                <a:cubicBezTo>
                  <a:pt x="18989" y="3590"/>
                  <a:pt x="18959" y="3924"/>
                  <a:pt x="18958" y="4148"/>
                </a:cubicBezTo>
                <a:cubicBezTo>
                  <a:pt x="18958" y="4356"/>
                  <a:pt x="18961" y="4391"/>
                  <a:pt x="18991" y="4505"/>
                </a:cubicBezTo>
                <a:cubicBezTo>
                  <a:pt x="19020" y="4616"/>
                  <a:pt x="19031" y="4628"/>
                  <a:pt x="19087" y="4627"/>
                </a:cubicBezTo>
                <a:cubicBezTo>
                  <a:pt x="19223" y="4625"/>
                  <a:pt x="19276" y="4384"/>
                  <a:pt x="19276" y="3758"/>
                </a:cubicBezTo>
                <a:cubicBezTo>
                  <a:pt x="19277" y="3577"/>
                  <a:pt x="19279" y="3417"/>
                  <a:pt x="19283" y="3401"/>
                </a:cubicBezTo>
                <a:cubicBezTo>
                  <a:pt x="19287" y="3385"/>
                  <a:pt x="19299" y="3404"/>
                  <a:pt x="19310" y="3446"/>
                </a:cubicBezTo>
                <a:cubicBezTo>
                  <a:pt x="19326" y="3507"/>
                  <a:pt x="19348" y="3524"/>
                  <a:pt x="19428" y="3524"/>
                </a:cubicBezTo>
                <a:cubicBezTo>
                  <a:pt x="19513" y="3524"/>
                  <a:pt x="19532" y="3512"/>
                  <a:pt x="19557" y="3434"/>
                </a:cubicBezTo>
                <a:cubicBezTo>
                  <a:pt x="19626" y="3214"/>
                  <a:pt x="19606" y="2750"/>
                  <a:pt x="19514" y="2453"/>
                </a:cubicBezTo>
                <a:cubicBezTo>
                  <a:pt x="19486" y="2363"/>
                  <a:pt x="19463" y="2266"/>
                  <a:pt x="19463" y="2236"/>
                </a:cubicBezTo>
                <a:cubicBezTo>
                  <a:pt x="19463" y="2206"/>
                  <a:pt x="19511" y="2100"/>
                  <a:pt x="19569" y="2002"/>
                </a:cubicBezTo>
                <a:cubicBezTo>
                  <a:pt x="19661" y="1845"/>
                  <a:pt x="19675" y="1802"/>
                  <a:pt x="19687" y="1678"/>
                </a:cubicBezTo>
                <a:cubicBezTo>
                  <a:pt x="19701" y="1538"/>
                  <a:pt x="19701" y="1538"/>
                  <a:pt x="19674" y="1567"/>
                </a:cubicBezTo>
                <a:cubicBezTo>
                  <a:pt x="19618" y="1627"/>
                  <a:pt x="19502" y="1862"/>
                  <a:pt x="19456" y="2007"/>
                </a:cubicBezTo>
                <a:cubicBezTo>
                  <a:pt x="19415" y="2133"/>
                  <a:pt x="19407" y="2179"/>
                  <a:pt x="19408" y="2297"/>
                </a:cubicBezTo>
                <a:cubicBezTo>
                  <a:pt x="19408" y="2475"/>
                  <a:pt x="19415" y="2515"/>
                  <a:pt x="19458" y="2609"/>
                </a:cubicBezTo>
                <a:cubicBezTo>
                  <a:pt x="19509" y="2720"/>
                  <a:pt x="19580" y="2976"/>
                  <a:pt x="19580" y="3050"/>
                </a:cubicBezTo>
                <a:cubicBezTo>
                  <a:pt x="19580" y="3152"/>
                  <a:pt x="19534" y="3200"/>
                  <a:pt x="19434" y="3200"/>
                </a:cubicBezTo>
                <a:cubicBezTo>
                  <a:pt x="19357" y="3200"/>
                  <a:pt x="19338" y="3185"/>
                  <a:pt x="19324" y="3122"/>
                </a:cubicBezTo>
                <a:cubicBezTo>
                  <a:pt x="19300" y="3006"/>
                  <a:pt x="19288" y="2715"/>
                  <a:pt x="19280" y="2080"/>
                </a:cubicBezTo>
                <a:lnTo>
                  <a:pt x="19274" y="1500"/>
                </a:lnTo>
                <a:close/>
                <a:moveTo>
                  <a:pt x="20485" y="1550"/>
                </a:moveTo>
                <a:cubicBezTo>
                  <a:pt x="20472" y="1550"/>
                  <a:pt x="20457" y="1578"/>
                  <a:pt x="20450" y="1612"/>
                </a:cubicBezTo>
                <a:cubicBezTo>
                  <a:pt x="20431" y="1710"/>
                  <a:pt x="20421" y="1914"/>
                  <a:pt x="20430" y="2018"/>
                </a:cubicBezTo>
                <a:cubicBezTo>
                  <a:pt x="20440" y="2134"/>
                  <a:pt x="20480" y="2149"/>
                  <a:pt x="20504" y="2046"/>
                </a:cubicBezTo>
                <a:cubicBezTo>
                  <a:pt x="20542" y="1883"/>
                  <a:pt x="20529" y="1550"/>
                  <a:pt x="20485" y="1550"/>
                </a:cubicBezTo>
                <a:close/>
                <a:moveTo>
                  <a:pt x="21390" y="1572"/>
                </a:moveTo>
                <a:cubicBezTo>
                  <a:pt x="21393" y="1534"/>
                  <a:pt x="21371" y="1548"/>
                  <a:pt x="21320" y="1645"/>
                </a:cubicBezTo>
                <a:cubicBezTo>
                  <a:pt x="21252" y="1777"/>
                  <a:pt x="21218" y="1878"/>
                  <a:pt x="21218" y="1946"/>
                </a:cubicBezTo>
                <a:cubicBezTo>
                  <a:pt x="21218" y="2002"/>
                  <a:pt x="21222" y="1993"/>
                  <a:pt x="21309" y="1807"/>
                </a:cubicBezTo>
                <a:cubicBezTo>
                  <a:pt x="21360" y="1696"/>
                  <a:pt x="21388" y="1611"/>
                  <a:pt x="21390" y="1572"/>
                </a:cubicBezTo>
                <a:close/>
                <a:moveTo>
                  <a:pt x="20788" y="1584"/>
                </a:moveTo>
                <a:lnTo>
                  <a:pt x="20765" y="1695"/>
                </a:lnTo>
                <a:lnTo>
                  <a:pt x="20740" y="1801"/>
                </a:lnTo>
                <a:lnTo>
                  <a:pt x="20757" y="2470"/>
                </a:lnTo>
                <a:cubicBezTo>
                  <a:pt x="20766" y="2836"/>
                  <a:pt x="20772" y="3231"/>
                  <a:pt x="20772" y="3351"/>
                </a:cubicBezTo>
                <a:cubicBezTo>
                  <a:pt x="20773" y="3514"/>
                  <a:pt x="20775" y="3551"/>
                  <a:pt x="20783" y="3496"/>
                </a:cubicBezTo>
                <a:cubicBezTo>
                  <a:pt x="20806" y="3324"/>
                  <a:pt x="20811" y="2984"/>
                  <a:pt x="20800" y="2292"/>
                </a:cubicBezTo>
                <a:lnTo>
                  <a:pt x="20788" y="1584"/>
                </a:lnTo>
                <a:close/>
                <a:moveTo>
                  <a:pt x="16387" y="1612"/>
                </a:moveTo>
                <a:cubicBezTo>
                  <a:pt x="16390" y="1573"/>
                  <a:pt x="16367" y="1587"/>
                  <a:pt x="16317" y="1684"/>
                </a:cubicBezTo>
                <a:cubicBezTo>
                  <a:pt x="16248" y="1816"/>
                  <a:pt x="16214" y="1922"/>
                  <a:pt x="16214" y="1991"/>
                </a:cubicBezTo>
                <a:cubicBezTo>
                  <a:pt x="16214" y="2047"/>
                  <a:pt x="16219" y="2038"/>
                  <a:pt x="16305" y="1851"/>
                </a:cubicBezTo>
                <a:cubicBezTo>
                  <a:pt x="16356" y="1741"/>
                  <a:pt x="16384" y="1650"/>
                  <a:pt x="16387" y="1612"/>
                </a:cubicBezTo>
                <a:close/>
                <a:moveTo>
                  <a:pt x="16962" y="1612"/>
                </a:moveTo>
                <a:cubicBezTo>
                  <a:pt x="16956" y="1627"/>
                  <a:pt x="16952" y="1678"/>
                  <a:pt x="16952" y="1723"/>
                </a:cubicBezTo>
                <a:cubicBezTo>
                  <a:pt x="16952" y="1837"/>
                  <a:pt x="16931" y="1880"/>
                  <a:pt x="16917" y="1795"/>
                </a:cubicBezTo>
                <a:cubicBezTo>
                  <a:pt x="16906" y="1732"/>
                  <a:pt x="16902" y="1738"/>
                  <a:pt x="16892" y="1834"/>
                </a:cubicBezTo>
                <a:cubicBezTo>
                  <a:pt x="16879" y="1958"/>
                  <a:pt x="16856" y="1972"/>
                  <a:pt x="16843" y="1868"/>
                </a:cubicBezTo>
                <a:cubicBezTo>
                  <a:pt x="16835" y="1809"/>
                  <a:pt x="16832" y="1820"/>
                  <a:pt x="16826" y="1918"/>
                </a:cubicBezTo>
                <a:cubicBezTo>
                  <a:pt x="16822" y="1985"/>
                  <a:pt x="16824" y="2059"/>
                  <a:pt x="16830" y="2091"/>
                </a:cubicBezTo>
                <a:cubicBezTo>
                  <a:pt x="16841" y="2149"/>
                  <a:pt x="16877" y="2131"/>
                  <a:pt x="16887" y="2063"/>
                </a:cubicBezTo>
                <a:cubicBezTo>
                  <a:pt x="16890" y="2042"/>
                  <a:pt x="16903" y="2024"/>
                  <a:pt x="16916" y="2024"/>
                </a:cubicBezTo>
                <a:cubicBezTo>
                  <a:pt x="16945" y="2024"/>
                  <a:pt x="16957" y="1961"/>
                  <a:pt x="16966" y="1751"/>
                </a:cubicBezTo>
                <a:cubicBezTo>
                  <a:pt x="16971" y="1637"/>
                  <a:pt x="16970" y="1592"/>
                  <a:pt x="16962" y="1612"/>
                </a:cubicBezTo>
                <a:close/>
                <a:moveTo>
                  <a:pt x="18605" y="1667"/>
                </a:moveTo>
                <a:cubicBezTo>
                  <a:pt x="18600" y="1671"/>
                  <a:pt x="18597" y="1697"/>
                  <a:pt x="18591" y="1751"/>
                </a:cubicBezTo>
                <a:cubicBezTo>
                  <a:pt x="18579" y="1843"/>
                  <a:pt x="18580" y="1873"/>
                  <a:pt x="18593" y="1935"/>
                </a:cubicBezTo>
                <a:cubicBezTo>
                  <a:pt x="18607" y="2000"/>
                  <a:pt x="18605" y="2016"/>
                  <a:pt x="18583" y="2108"/>
                </a:cubicBezTo>
                <a:cubicBezTo>
                  <a:pt x="18554" y="2229"/>
                  <a:pt x="18553" y="2281"/>
                  <a:pt x="18576" y="2358"/>
                </a:cubicBezTo>
                <a:cubicBezTo>
                  <a:pt x="18599" y="2433"/>
                  <a:pt x="18604" y="2433"/>
                  <a:pt x="18619" y="2353"/>
                </a:cubicBezTo>
                <a:cubicBezTo>
                  <a:pt x="18631" y="2295"/>
                  <a:pt x="18635" y="2292"/>
                  <a:pt x="18654" y="2347"/>
                </a:cubicBezTo>
                <a:cubicBezTo>
                  <a:pt x="18675" y="2406"/>
                  <a:pt x="18678" y="2405"/>
                  <a:pt x="18689" y="2297"/>
                </a:cubicBezTo>
                <a:cubicBezTo>
                  <a:pt x="18700" y="2195"/>
                  <a:pt x="18700" y="2170"/>
                  <a:pt x="18680" y="2102"/>
                </a:cubicBezTo>
                <a:cubicBezTo>
                  <a:pt x="18668" y="2060"/>
                  <a:pt x="18654" y="2040"/>
                  <a:pt x="18649" y="2052"/>
                </a:cubicBezTo>
                <a:cubicBezTo>
                  <a:pt x="18634" y="2091"/>
                  <a:pt x="18629" y="1988"/>
                  <a:pt x="18640" y="1896"/>
                </a:cubicBezTo>
                <a:cubicBezTo>
                  <a:pt x="18649" y="1821"/>
                  <a:pt x="18646" y="1791"/>
                  <a:pt x="18627" y="1723"/>
                </a:cubicBezTo>
                <a:cubicBezTo>
                  <a:pt x="18616" y="1683"/>
                  <a:pt x="18610" y="1664"/>
                  <a:pt x="18605" y="1667"/>
                </a:cubicBezTo>
                <a:close/>
                <a:moveTo>
                  <a:pt x="15968" y="1929"/>
                </a:moveTo>
                <a:cubicBezTo>
                  <a:pt x="15963" y="1930"/>
                  <a:pt x="15960" y="1946"/>
                  <a:pt x="15953" y="1985"/>
                </a:cubicBezTo>
                <a:cubicBezTo>
                  <a:pt x="15942" y="2052"/>
                  <a:pt x="15936" y="2060"/>
                  <a:pt x="15921" y="2018"/>
                </a:cubicBezTo>
                <a:cubicBezTo>
                  <a:pt x="15906" y="1979"/>
                  <a:pt x="15898" y="1980"/>
                  <a:pt x="15886" y="2024"/>
                </a:cubicBezTo>
                <a:cubicBezTo>
                  <a:pt x="15864" y="2103"/>
                  <a:pt x="15866" y="2176"/>
                  <a:pt x="15892" y="2253"/>
                </a:cubicBezTo>
                <a:cubicBezTo>
                  <a:pt x="15913" y="2311"/>
                  <a:pt x="15916" y="2312"/>
                  <a:pt x="15929" y="2236"/>
                </a:cubicBezTo>
                <a:cubicBezTo>
                  <a:pt x="15942" y="2156"/>
                  <a:pt x="15944" y="2153"/>
                  <a:pt x="15962" y="2225"/>
                </a:cubicBezTo>
                <a:cubicBezTo>
                  <a:pt x="15981" y="2296"/>
                  <a:pt x="15982" y="2298"/>
                  <a:pt x="15996" y="2219"/>
                </a:cubicBezTo>
                <a:cubicBezTo>
                  <a:pt x="16016" y="2106"/>
                  <a:pt x="16015" y="2076"/>
                  <a:pt x="15988" y="1985"/>
                </a:cubicBezTo>
                <a:cubicBezTo>
                  <a:pt x="15977" y="1947"/>
                  <a:pt x="15972" y="1929"/>
                  <a:pt x="15968" y="1929"/>
                </a:cubicBezTo>
                <a:close/>
                <a:moveTo>
                  <a:pt x="12755" y="2091"/>
                </a:moveTo>
                <a:cubicBezTo>
                  <a:pt x="12753" y="2080"/>
                  <a:pt x="12741" y="2116"/>
                  <a:pt x="12720" y="2202"/>
                </a:cubicBezTo>
                <a:cubicBezTo>
                  <a:pt x="12623" y="2598"/>
                  <a:pt x="12621" y="3149"/>
                  <a:pt x="12715" y="3579"/>
                </a:cubicBezTo>
                <a:cubicBezTo>
                  <a:pt x="12757" y="3772"/>
                  <a:pt x="12763" y="3753"/>
                  <a:pt x="12729" y="3535"/>
                </a:cubicBezTo>
                <a:cubicBezTo>
                  <a:pt x="12687" y="3268"/>
                  <a:pt x="12676" y="3130"/>
                  <a:pt x="12676" y="2910"/>
                </a:cubicBezTo>
                <a:cubicBezTo>
                  <a:pt x="12676" y="2690"/>
                  <a:pt x="12695" y="2464"/>
                  <a:pt x="12731" y="2258"/>
                </a:cubicBezTo>
                <a:cubicBezTo>
                  <a:pt x="12749" y="2157"/>
                  <a:pt x="12757" y="2101"/>
                  <a:pt x="12755" y="2091"/>
                </a:cubicBezTo>
                <a:close/>
                <a:moveTo>
                  <a:pt x="14760" y="2096"/>
                </a:moveTo>
                <a:cubicBezTo>
                  <a:pt x="14755" y="2097"/>
                  <a:pt x="14759" y="2138"/>
                  <a:pt x="14775" y="2214"/>
                </a:cubicBezTo>
                <a:cubicBezTo>
                  <a:pt x="14810" y="2370"/>
                  <a:pt x="14839" y="2680"/>
                  <a:pt x="14839" y="2905"/>
                </a:cubicBezTo>
                <a:cubicBezTo>
                  <a:pt x="14839" y="3107"/>
                  <a:pt x="14822" y="3311"/>
                  <a:pt x="14785" y="3557"/>
                </a:cubicBezTo>
                <a:cubicBezTo>
                  <a:pt x="14759" y="3725"/>
                  <a:pt x="14782" y="3706"/>
                  <a:pt x="14812" y="3535"/>
                </a:cubicBezTo>
                <a:cubicBezTo>
                  <a:pt x="14893" y="3071"/>
                  <a:pt x="14887" y="2568"/>
                  <a:pt x="14798" y="2208"/>
                </a:cubicBezTo>
                <a:cubicBezTo>
                  <a:pt x="14779" y="2132"/>
                  <a:pt x="14765" y="2096"/>
                  <a:pt x="14760" y="2096"/>
                </a:cubicBezTo>
                <a:close/>
                <a:moveTo>
                  <a:pt x="13317" y="2253"/>
                </a:moveTo>
                <a:cubicBezTo>
                  <a:pt x="13311" y="2278"/>
                  <a:pt x="13331" y="3267"/>
                  <a:pt x="13339" y="3384"/>
                </a:cubicBezTo>
                <a:cubicBezTo>
                  <a:pt x="13342" y="3428"/>
                  <a:pt x="13354" y="3480"/>
                  <a:pt x="13366" y="3501"/>
                </a:cubicBezTo>
                <a:cubicBezTo>
                  <a:pt x="13398" y="3556"/>
                  <a:pt x="13416" y="3555"/>
                  <a:pt x="13447" y="3485"/>
                </a:cubicBezTo>
                <a:cubicBezTo>
                  <a:pt x="13470" y="3433"/>
                  <a:pt x="13479" y="3432"/>
                  <a:pt x="13500" y="3479"/>
                </a:cubicBezTo>
                <a:cubicBezTo>
                  <a:pt x="13529" y="3543"/>
                  <a:pt x="13569" y="3522"/>
                  <a:pt x="13586" y="3434"/>
                </a:cubicBezTo>
                <a:cubicBezTo>
                  <a:pt x="13594" y="3390"/>
                  <a:pt x="13603" y="3384"/>
                  <a:pt x="13617" y="3418"/>
                </a:cubicBezTo>
                <a:cubicBezTo>
                  <a:pt x="13644" y="3479"/>
                  <a:pt x="13673" y="3434"/>
                  <a:pt x="13681" y="3317"/>
                </a:cubicBezTo>
                <a:cubicBezTo>
                  <a:pt x="13690" y="3168"/>
                  <a:pt x="13688" y="3066"/>
                  <a:pt x="13676" y="3066"/>
                </a:cubicBezTo>
                <a:cubicBezTo>
                  <a:pt x="13669" y="3066"/>
                  <a:pt x="13667" y="3108"/>
                  <a:pt x="13670" y="3172"/>
                </a:cubicBezTo>
                <a:cubicBezTo>
                  <a:pt x="13679" y="3318"/>
                  <a:pt x="13660" y="3355"/>
                  <a:pt x="13633" y="3245"/>
                </a:cubicBezTo>
                <a:lnTo>
                  <a:pt x="13609" y="3156"/>
                </a:lnTo>
                <a:lnTo>
                  <a:pt x="13586" y="3262"/>
                </a:lnTo>
                <a:cubicBezTo>
                  <a:pt x="13558" y="3389"/>
                  <a:pt x="13511" y="3407"/>
                  <a:pt x="13496" y="3295"/>
                </a:cubicBezTo>
                <a:cubicBezTo>
                  <a:pt x="13487" y="3225"/>
                  <a:pt x="13485" y="3229"/>
                  <a:pt x="13465" y="3306"/>
                </a:cubicBezTo>
                <a:cubicBezTo>
                  <a:pt x="13438" y="3410"/>
                  <a:pt x="13387" y="3403"/>
                  <a:pt x="13361" y="3295"/>
                </a:cubicBezTo>
                <a:cubicBezTo>
                  <a:pt x="13346" y="3228"/>
                  <a:pt x="13341" y="3128"/>
                  <a:pt x="13337" y="2782"/>
                </a:cubicBezTo>
                <a:cubicBezTo>
                  <a:pt x="13331" y="2347"/>
                  <a:pt x="13326" y="2214"/>
                  <a:pt x="13317" y="2253"/>
                </a:cubicBezTo>
                <a:close/>
                <a:moveTo>
                  <a:pt x="14220" y="2258"/>
                </a:moveTo>
                <a:cubicBezTo>
                  <a:pt x="14214" y="2242"/>
                  <a:pt x="14212" y="2327"/>
                  <a:pt x="14216" y="2487"/>
                </a:cubicBezTo>
                <a:cubicBezTo>
                  <a:pt x="14219" y="2627"/>
                  <a:pt x="14224" y="2884"/>
                  <a:pt x="14227" y="3055"/>
                </a:cubicBezTo>
                <a:cubicBezTo>
                  <a:pt x="14235" y="3449"/>
                  <a:pt x="14247" y="3515"/>
                  <a:pt x="14307" y="3529"/>
                </a:cubicBezTo>
                <a:cubicBezTo>
                  <a:pt x="14366" y="3544"/>
                  <a:pt x="14370" y="3552"/>
                  <a:pt x="14377" y="3741"/>
                </a:cubicBezTo>
                <a:cubicBezTo>
                  <a:pt x="14380" y="3827"/>
                  <a:pt x="14388" y="3930"/>
                  <a:pt x="14395" y="3964"/>
                </a:cubicBezTo>
                <a:cubicBezTo>
                  <a:pt x="14426" y="4125"/>
                  <a:pt x="14469" y="3979"/>
                  <a:pt x="14464" y="3730"/>
                </a:cubicBezTo>
                <a:lnTo>
                  <a:pt x="14460" y="3568"/>
                </a:lnTo>
                <a:lnTo>
                  <a:pt x="14508" y="3546"/>
                </a:lnTo>
                <a:cubicBezTo>
                  <a:pt x="14538" y="3531"/>
                  <a:pt x="14564" y="3484"/>
                  <a:pt x="14579" y="3423"/>
                </a:cubicBezTo>
                <a:cubicBezTo>
                  <a:pt x="14600" y="3339"/>
                  <a:pt x="14607" y="3329"/>
                  <a:pt x="14630" y="3373"/>
                </a:cubicBezTo>
                <a:cubicBezTo>
                  <a:pt x="14670" y="3451"/>
                  <a:pt x="14687" y="3402"/>
                  <a:pt x="14687" y="3206"/>
                </a:cubicBezTo>
                <a:cubicBezTo>
                  <a:pt x="14687" y="3025"/>
                  <a:pt x="14668" y="2914"/>
                  <a:pt x="14643" y="2955"/>
                </a:cubicBezTo>
                <a:cubicBezTo>
                  <a:pt x="14635" y="2968"/>
                  <a:pt x="14618" y="3058"/>
                  <a:pt x="14607" y="3156"/>
                </a:cubicBezTo>
                <a:cubicBezTo>
                  <a:pt x="14595" y="3255"/>
                  <a:pt x="14574" y="3350"/>
                  <a:pt x="14560" y="3373"/>
                </a:cubicBezTo>
                <a:cubicBezTo>
                  <a:pt x="14532" y="3419"/>
                  <a:pt x="14451" y="3430"/>
                  <a:pt x="14442" y="3390"/>
                </a:cubicBezTo>
                <a:cubicBezTo>
                  <a:pt x="14438" y="3376"/>
                  <a:pt x="14443" y="3296"/>
                  <a:pt x="14451" y="3211"/>
                </a:cubicBezTo>
                <a:cubicBezTo>
                  <a:pt x="14459" y="3126"/>
                  <a:pt x="14463" y="3012"/>
                  <a:pt x="14460" y="2955"/>
                </a:cubicBezTo>
                <a:cubicBezTo>
                  <a:pt x="14451" y="2806"/>
                  <a:pt x="14422" y="2885"/>
                  <a:pt x="14394" y="3133"/>
                </a:cubicBezTo>
                <a:cubicBezTo>
                  <a:pt x="14367" y="3366"/>
                  <a:pt x="14364" y="3379"/>
                  <a:pt x="14317" y="3379"/>
                </a:cubicBezTo>
                <a:cubicBezTo>
                  <a:pt x="14255" y="3379"/>
                  <a:pt x="14242" y="3282"/>
                  <a:pt x="14235" y="2749"/>
                </a:cubicBezTo>
                <a:cubicBezTo>
                  <a:pt x="14232" y="2495"/>
                  <a:pt x="14225" y="2272"/>
                  <a:pt x="14220" y="2258"/>
                </a:cubicBezTo>
                <a:close/>
                <a:moveTo>
                  <a:pt x="12930" y="2275"/>
                </a:moveTo>
                <a:cubicBezTo>
                  <a:pt x="12922" y="2242"/>
                  <a:pt x="12915" y="2246"/>
                  <a:pt x="12905" y="2280"/>
                </a:cubicBezTo>
                <a:cubicBezTo>
                  <a:pt x="12898" y="2307"/>
                  <a:pt x="12883" y="2316"/>
                  <a:pt x="12870" y="2303"/>
                </a:cubicBezTo>
                <a:cubicBezTo>
                  <a:pt x="12855" y="2285"/>
                  <a:pt x="12847" y="2295"/>
                  <a:pt x="12847" y="2342"/>
                </a:cubicBezTo>
                <a:cubicBezTo>
                  <a:pt x="12847" y="2378"/>
                  <a:pt x="12853" y="2420"/>
                  <a:pt x="12860" y="2431"/>
                </a:cubicBezTo>
                <a:cubicBezTo>
                  <a:pt x="12867" y="2442"/>
                  <a:pt x="12878" y="2430"/>
                  <a:pt x="12885" y="2409"/>
                </a:cubicBezTo>
                <a:cubicBezTo>
                  <a:pt x="12891" y="2388"/>
                  <a:pt x="12902" y="2384"/>
                  <a:pt x="12911" y="2398"/>
                </a:cubicBezTo>
                <a:cubicBezTo>
                  <a:pt x="12930" y="2429"/>
                  <a:pt x="12945" y="2337"/>
                  <a:pt x="12930" y="2275"/>
                </a:cubicBezTo>
                <a:close/>
                <a:moveTo>
                  <a:pt x="13085" y="2375"/>
                </a:moveTo>
                <a:cubicBezTo>
                  <a:pt x="13079" y="2397"/>
                  <a:pt x="13064" y="2400"/>
                  <a:pt x="13052" y="2386"/>
                </a:cubicBezTo>
                <a:cubicBezTo>
                  <a:pt x="13031" y="2362"/>
                  <a:pt x="13020" y="2450"/>
                  <a:pt x="13037" y="2520"/>
                </a:cubicBezTo>
                <a:cubicBezTo>
                  <a:pt x="13046" y="2562"/>
                  <a:pt x="13058" y="2555"/>
                  <a:pt x="13065" y="2503"/>
                </a:cubicBezTo>
                <a:cubicBezTo>
                  <a:pt x="13069" y="2479"/>
                  <a:pt x="13080" y="2467"/>
                  <a:pt x="13090" y="2481"/>
                </a:cubicBezTo>
                <a:cubicBezTo>
                  <a:pt x="13100" y="2495"/>
                  <a:pt x="13112" y="2486"/>
                  <a:pt x="13116" y="2459"/>
                </a:cubicBezTo>
                <a:cubicBezTo>
                  <a:pt x="13125" y="2394"/>
                  <a:pt x="13099" y="2324"/>
                  <a:pt x="13085" y="2375"/>
                </a:cubicBezTo>
                <a:close/>
                <a:moveTo>
                  <a:pt x="13914" y="2448"/>
                </a:moveTo>
                <a:cubicBezTo>
                  <a:pt x="13907" y="2436"/>
                  <a:pt x="13898" y="2445"/>
                  <a:pt x="13895" y="2481"/>
                </a:cubicBezTo>
                <a:cubicBezTo>
                  <a:pt x="13892" y="2513"/>
                  <a:pt x="13893" y="2550"/>
                  <a:pt x="13896" y="2565"/>
                </a:cubicBezTo>
                <a:cubicBezTo>
                  <a:pt x="13908" y="2613"/>
                  <a:pt x="13929" y="2592"/>
                  <a:pt x="13929" y="2531"/>
                </a:cubicBezTo>
                <a:cubicBezTo>
                  <a:pt x="13929" y="2490"/>
                  <a:pt x="13922" y="2459"/>
                  <a:pt x="13914" y="2448"/>
                </a:cubicBezTo>
                <a:close/>
                <a:moveTo>
                  <a:pt x="13846" y="2498"/>
                </a:moveTo>
                <a:cubicBezTo>
                  <a:pt x="13836" y="2541"/>
                  <a:pt x="13836" y="2561"/>
                  <a:pt x="13848" y="2593"/>
                </a:cubicBezTo>
                <a:cubicBezTo>
                  <a:pt x="13869" y="2646"/>
                  <a:pt x="13887" y="2568"/>
                  <a:pt x="13870" y="2498"/>
                </a:cubicBezTo>
                <a:cubicBezTo>
                  <a:pt x="13861" y="2457"/>
                  <a:pt x="13855" y="2456"/>
                  <a:pt x="13846" y="2498"/>
                </a:cubicBezTo>
                <a:close/>
                <a:moveTo>
                  <a:pt x="15949" y="2615"/>
                </a:moveTo>
                <a:lnTo>
                  <a:pt x="15931" y="2743"/>
                </a:lnTo>
                <a:cubicBezTo>
                  <a:pt x="15912" y="2866"/>
                  <a:pt x="15912" y="2870"/>
                  <a:pt x="15931" y="2983"/>
                </a:cubicBezTo>
                <a:cubicBezTo>
                  <a:pt x="15958" y="3145"/>
                  <a:pt x="15941" y="3200"/>
                  <a:pt x="15862" y="3200"/>
                </a:cubicBezTo>
                <a:cubicBezTo>
                  <a:pt x="15782" y="3200"/>
                  <a:pt x="15747" y="3275"/>
                  <a:pt x="15714" y="3518"/>
                </a:cubicBezTo>
                <a:cubicBezTo>
                  <a:pt x="15676" y="3798"/>
                  <a:pt x="15679" y="3872"/>
                  <a:pt x="15733" y="3930"/>
                </a:cubicBezTo>
                <a:cubicBezTo>
                  <a:pt x="15787" y="3990"/>
                  <a:pt x="15797" y="4044"/>
                  <a:pt x="15766" y="4126"/>
                </a:cubicBezTo>
                <a:cubicBezTo>
                  <a:pt x="15716" y="4260"/>
                  <a:pt x="15539" y="4296"/>
                  <a:pt x="15487" y="4181"/>
                </a:cubicBezTo>
                <a:cubicBezTo>
                  <a:pt x="15442" y="4082"/>
                  <a:pt x="15432" y="3848"/>
                  <a:pt x="15461" y="3629"/>
                </a:cubicBezTo>
                <a:cubicBezTo>
                  <a:pt x="15469" y="3570"/>
                  <a:pt x="15475" y="3503"/>
                  <a:pt x="15475" y="3479"/>
                </a:cubicBezTo>
                <a:cubicBezTo>
                  <a:pt x="15475" y="3455"/>
                  <a:pt x="15464" y="3522"/>
                  <a:pt x="15451" y="3629"/>
                </a:cubicBezTo>
                <a:cubicBezTo>
                  <a:pt x="15417" y="3903"/>
                  <a:pt x="15410" y="4151"/>
                  <a:pt x="15430" y="4321"/>
                </a:cubicBezTo>
                <a:cubicBezTo>
                  <a:pt x="15439" y="4395"/>
                  <a:pt x="15447" y="4460"/>
                  <a:pt x="15448" y="4460"/>
                </a:cubicBezTo>
                <a:cubicBezTo>
                  <a:pt x="15449" y="4460"/>
                  <a:pt x="15469" y="4486"/>
                  <a:pt x="15491" y="4521"/>
                </a:cubicBezTo>
                <a:cubicBezTo>
                  <a:pt x="15593" y="4686"/>
                  <a:pt x="15792" y="4419"/>
                  <a:pt x="15835" y="4059"/>
                </a:cubicBezTo>
                <a:cubicBezTo>
                  <a:pt x="15854" y="3899"/>
                  <a:pt x="15849" y="3827"/>
                  <a:pt x="15816" y="3791"/>
                </a:cubicBezTo>
                <a:cubicBezTo>
                  <a:pt x="15752" y="3723"/>
                  <a:pt x="15736" y="3675"/>
                  <a:pt x="15749" y="3607"/>
                </a:cubicBezTo>
                <a:cubicBezTo>
                  <a:pt x="15758" y="3563"/>
                  <a:pt x="15783" y="3543"/>
                  <a:pt x="15829" y="3540"/>
                </a:cubicBezTo>
                <a:cubicBezTo>
                  <a:pt x="15922" y="3534"/>
                  <a:pt x="15943" y="3503"/>
                  <a:pt x="15964" y="3328"/>
                </a:cubicBezTo>
                <a:cubicBezTo>
                  <a:pt x="15983" y="3170"/>
                  <a:pt x="15982" y="2973"/>
                  <a:pt x="15961" y="2743"/>
                </a:cubicBezTo>
                <a:lnTo>
                  <a:pt x="15949" y="2615"/>
                </a:lnTo>
                <a:close/>
                <a:moveTo>
                  <a:pt x="20644" y="2732"/>
                </a:moveTo>
                <a:cubicBezTo>
                  <a:pt x="20640" y="2734"/>
                  <a:pt x="20638" y="2752"/>
                  <a:pt x="20632" y="2799"/>
                </a:cubicBezTo>
                <a:cubicBezTo>
                  <a:pt x="20626" y="2852"/>
                  <a:pt x="20622" y="2936"/>
                  <a:pt x="20626" y="2983"/>
                </a:cubicBezTo>
                <a:cubicBezTo>
                  <a:pt x="20637" y="3132"/>
                  <a:pt x="20601" y="3143"/>
                  <a:pt x="20572" y="3000"/>
                </a:cubicBezTo>
                <a:lnTo>
                  <a:pt x="20548" y="2877"/>
                </a:lnTo>
                <a:lnTo>
                  <a:pt x="20526" y="2988"/>
                </a:lnTo>
                <a:cubicBezTo>
                  <a:pt x="20481" y="3219"/>
                  <a:pt x="20422" y="3265"/>
                  <a:pt x="20385" y="3094"/>
                </a:cubicBezTo>
                <a:lnTo>
                  <a:pt x="20363" y="2988"/>
                </a:lnTo>
                <a:lnTo>
                  <a:pt x="20335" y="3094"/>
                </a:lnTo>
                <a:cubicBezTo>
                  <a:pt x="20312" y="3178"/>
                  <a:pt x="20295" y="3200"/>
                  <a:pt x="20249" y="3200"/>
                </a:cubicBezTo>
                <a:cubicBezTo>
                  <a:pt x="20173" y="3200"/>
                  <a:pt x="20118" y="3129"/>
                  <a:pt x="20074" y="2977"/>
                </a:cubicBezTo>
                <a:lnTo>
                  <a:pt x="20037" y="2855"/>
                </a:lnTo>
                <a:lnTo>
                  <a:pt x="19982" y="3022"/>
                </a:lnTo>
                <a:cubicBezTo>
                  <a:pt x="19917" y="3219"/>
                  <a:pt x="19899" y="3375"/>
                  <a:pt x="19901" y="3696"/>
                </a:cubicBezTo>
                <a:cubicBezTo>
                  <a:pt x="19903" y="3963"/>
                  <a:pt x="19942" y="5109"/>
                  <a:pt x="19952" y="5174"/>
                </a:cubicBezTo>
                <a:cubicBezTo>
                  <a:pt x="19968" y="5279"/>
                  <a:pt x="19964" y="4738"/>
                  <a:pt x="19944" y="4209"/>
                </a:cubicBezTo>
                <a:cubicBezTo>
                  <a:pt x="19921" y="3596"/>
                  <a:pt x="19923" y="3508"/>
                  <a:pt x="19965" y="3412"/>
                </a:cubicBezTo>
                <a:cubicBezTo>
                  <a:pt x="19990" y="3353"/>
                  <a:pt x="20005" y="3398"/>
                  <a:pt x="20020" y="3596"/>
                </a:cubicBezTo>
                <a:cubicBezTo>
                  <a:pt x="20033" y="3755"/>
                  <a:pt x="20064" y="3860"/>
                  <a:pt x="20084" y="3808"/>
                </a:cubicBezTo>
                <a:cubicBezTo>
                  <a:pt x="20092" y="3788"/>
                  <a:pt x="20101" y="3710"/>
                  <a:pt x="20105" y="3629"/>
                </a:cubicBezTo>
                <a:cubicBezTo>
                  <a:pt x="20111" y="3506"/>
                  <a:pt x="20115" y="3480"/>
                  <a:pt x="20136" y="3490"/>
                </a:cubicBezTo>
                <a:cubicBezTo>
                  <a:pt x="20150" y="3497"/>
                  <a:pt x="20191" y="3507"/>
                  <a:pt x="20228" y="3512"/>
                </a:cubicBezTo>
                <a:cubicBezTo>
                  <a:pt x="20287" y="3521"/>
                  <a:pt x="20299" y="3510"/>
                  <a:pt x="20322" y="3418"/>
                </a:cubicBezTo>
                <a:lnTo>
                  <a:pt x="20348" y="3312"/>
                </a:lnTo>
                <a:lnTo>
                  <a:pt x="20374" y="3418"/>
                </a:lnTo>
                <a:cubicBezTo>
                  <a:pt x="20409" y="3561"/>
                  <a:pt x="20469" y="3562"/>
                  <a:pt x="20505" y="3418"/>
                </a:cubicBezTo>
                <a:cubicBezTo>
                  <a:pt x="20527" y="3328"/>
                  <a:pt x="20534" y="3317"/>
                  <a:pt x="20550" y="3362"/>
                </a:cubicBezTo>
                <a:cubicBezTo>
                  <a:pt x="20572" y="3421"/>
                  <a:pt x="20620" y="3429"/>
                  <a:pt x="20639" y="3379"/>
                </a:cubicBezTo>
                <a:cubicBezTo>
                  <a:pt x="20670" y="3294"/>
                  <a:pt x="20682" y="2927"/>
                  <a:pt x="20658" y="2788"/>
                </a:cubicBezTo>
                <a:cubicBezTo>
                  <a:pt x="20651" y="2749"/>
                  <a:pt x="20647" y="2730"/>
                  <a:pt x="20644" y="2732"/>
                </a:cubicBezTo>
                <a:close/>
                <a:moveTo>
                  <a:pt x="12900" y="2810"/>
                </a:moveTo>
                <a:cubicBezTo>
                  <a:pt x="12897" y="2846"/>
                  <a:pt x="12880" y="2934"/>
                  <a:pt x="12861" y="3005"/>
                </a:cubicBezTo>
                <a:cubicBezTo>
                  <a:pt x="12843" y="3077"/>
                  <a:pt x="12827" y="3175"/>
                  <a:pt x="12825" y="3223"/>
                </a:cubicBezTo>
                <a:cubicBezTo>
                  <a:pt x="12822" y="3297"/>
                  <a:pt x="12828" y="3309"/>
                  <a:pt x="12865" y="3312"/>
                </a:cubicBezTo>
                <a:cubicBezTo>
                  <a:pt x="12898" y="3314"/>
                  <a:pt x="12914" y="3340"/>
                  <a:pt x="12933" y="3429"/>
                </a:cubicBezTo>
                <a:cubicBezTo>
                  <a:pt x="12962" y="3564"/>
                  <a:pt x="12963" y="3564"/>
                  <a:pt x="13018" y="3479"/>
                </a:cubicBezTo>
                <a:cubicBezTo>
                  <a:pt x="13045" y="3439"/>
                  <a:pt x="13068" y="3429"/>
                  <a:pt x="13078" y="3451"/>
                </a:cubicBezTo>
                <a:cubicBezTo>
                  <a:pt x="13107" y="3515"/>
                  <a:pt x="13163" y="3547"/>
                  <a:pt x="13199" y="3518"/>
                </a:cubicBezTo>
                <a:cubicBezTo>
                  <a:pt x="13240" y="3485"/>
                  <a:pt x="13257" y="3340"/>
                  <a:pt x="13247" y="3111"/>
                </a:cubicBezTo>
                <a:cubicBezTo>
                  <a:pt x="13242" y="2986"/>
                  <a:pt x="13238" y="2977"/>
                  <a:pt x="13230" y="3039"/>
                </a:cubicBezTo>
                <a:cubicBezTo>
                  <a:pt x="13224" y="3086"/>
                  <a:pt x="13225" y="3141"/>
                  <a:pt x="13231" y="3195"/>
                </a:cubicBezTo>
                <a:cubicBezTo>
                  <a:pt x="13244" y="3299"/>
                  <a:pt x="13229" y="3351"/>
                  <a:pt x="13181" y="3390"/>
                </a:cubicBezTo>
                <a:cubicBezTo>
                  <a:pt x="13158" y="3408"/>
                  <a:pt x="13139" y="3399"/>
                  <a:pt x="13128" y="3362"/>
                </a:cubicBezTo>
                <a:cubicBezTo>
                  <a:pt x="13112" y="3313"/>
                  <a:pt x="13111" y="3288"/>
                  <a:pt x="13121" y="3167"/>
                </a:cubicBezTo>
                <a:cubicBezTo>
                  <a:pt x="13134" y="3005"/>
                  <a:pt x="13126" y="2810"/>
                  <a:pt x="13107" y="2810"/>
                </a:cubicBezTo>
                <a:cubicBezTo>
                  <a:pt x="13086" y="2810"/>
                  <a:pt x="13050" y="3000"/>
                  <a:pt x="13035" y="3184"/>
                </a:cubicBezTo>
                <a:cubicBezTo>
                  <a:pt x="13024" y="3324"/>
                  <a:pt x="13017" y="3350"/>
                  <a:pt x="12990" y="3362"/>
                </a:cubicBezTo>
                <a:cubicBezTo>
                  <a:pt x="12949" y="3380"/>
                  <a:pt x="12931" y="3314"/>
                  <a:pt x="12924" y="3117"/>
                </a:cubicBezTo>
                <a:cubicBezTo>
                  <a:pt x="12912" y="2817"/>
                  <a:pt x="12906" y="2741"/>
                  <a:pt x="12900" y="2810"/>
                </a:cubicBezTo>
                <a:close/>
                <a:moveTo>
                  <a:pt x="13890" y="2938"/>
                </a:moveTo>
                <a:cubicBezTo>
                  <a:pt x="13854" y="2938"/>
                  <a:pt x="13828" y="3425"/>
                  <a:pt x="13859" y="3507"/>
                </a:cubicBezTo>
                <a:cubicBezTo>
                  <a:pt x="13875" y="3551"/>
                  <a:pt x="13921" y="3508"/>
                  <a:pt x="13931" y="3440"/>
                </a:cubicBezTo>
                <a:cubicBezTo>
                  <a:pt x="13955" y="3288"/>
                  <a:pt x="13926" y="2938"/>
                  <a:pt x="13890" y="2938"/>
                </a:cubicBezTo>
                <a:close/>
                <a:moveTo>
                  <a:pt x="14130" y="3044"/>
                </a:moveTo>
                <a:cubicBezTo>
                  <a:pt x="14111" y="2994"/>
                  <a:pt x="14109" y="3152"/>
                  <a:pt x="14127" y="3256"/>
                </a:cubicBezTo>
                <a:cubicBezTo>
                  <a:pt x="14138" y="3315"/>
                  <a:pt x="14148" y="3359"/>
                  <a:pt x="14150" y="3351"/>
                </a:cubicBezTo>
                <a:cubicBezTo>
                  <a:pt x="14156" y="3325"/>
                  <a:pt x="14140" y="3070"/>
                  <a:pt x="14130" y="3044"/>
                </a:cubicBezTo>
                <a:close/>
                <a:moveTo>
                  <a:pt x="15233" y="3295"/>
                </a:moveTo>
                <a:cubicBezTo>
                  <a:pt x="15204" y="3281"/>
                  <a:pt x="15188" y="3366"/>
                  <a:pt x="15199" y="3485"/>
                </a:cubicBezTo>
                <a:cubicBezTo>
                  <a:pt x="15203" y="3527"/>
                  <a:pt x="15216" y="3543"/>
                  <a:pt x="15233" y="3535"/>
                </a:cubicBezTo>
                <a:cubicBezTo>
                  <a:pt x="15253" y="3524"/>
                  <a:pt x="15259" y="3502"/>
                  <a:pt x="15259" y="3418"/>
                </a:cubicBezTo>
                <a:cubicBezTo>
                  <a:pt x="15259" y="3333"/>
                  <a:pt x="15253" y="3305"/>
                  <a:pt x="15233" y="3295"/>
                </a:cubicBezTo>
                <a:close/>
                <a:moveTo>
                  <a:pt x="14152" y="3557"/>
                </a:moveTo>
                <a:cubicBezTo>
                  <a:pt x="14152" y="3526"/>
                  <a:pt x="14136" y="3569"/>
                  <a:pt x="14118" y="3657"/>
                </a:cubicBezTo>
                <a:cubicBezTo>
                  <a:pt x="14082" y="3835"/>
                  <a:pt x="14031" y="3947"/>
                  <a:pt x="14003" y="3908"/>
                </a:cubicBezTo>
                <a:cubicBezTo>
                  <a:pt x="13988" y="3887"/>
                  <a:pt x="13988" y="3891"/>
                  <a:pt x="14000" y="3930"/>
                </a:cubicBezTo>
                <a:cubicBezTo>
                  <a:pt x="14022" y="3997"/>
                  <a:pt x="14072" y="3988"/>
                  <a:pt x="14095" y="3914"/>
                </a:cubicBezTo>
                <a:cubicBezTo>
                  <a:pt x="14119" y="3836"/>
                  <a:pt x="14152" y="3632"/>
                  <a:pt x="14152" y="3557"/>
                </a:cubicBezTo>
                <a:close/>
                <a:moveTo>
                  <a:pt x="16326" y="3858"/>
                </a:moveTo>
                <a:cubicBezTo>
                  <a:pt x="16321" y="3859"/>
                  <a:pt x="16317" y="3879"/>
                  <a:pt x="16310" y="3919"/>
                </a:cubicBezTo>
                <a:cubicBezTo>
                  <a:pt x="16298" y="3992"/>
                  <a:pt x="16293" y="3991"/>
                  <a:pt x="16274" y="3942"/>
                </a:cubicBezTo>
                <a:cubicBezTo>
                  <a:pt x="16262" y="3910"/>
                  <a:pt x="16252" y="3895"/>
                  <a:pt x="16251" y="3903"/>
                </a:cubicBezTo>
                <a:cubicBezTo>
                  <a:pt x="16250" y="3910"/>
                  <a:pt x="16243" y="3950"/>
                  <a:pt x="16235" y="3992"/>
                </a:cubicBezTo>
                <a:cubicBezTo>
                  <a:pt x="16223" y="4058"/>
                  <a:pt x="16223" y="4080"/>
                  <a:pt x="16239" y="4153"/>
                </a:cubicBezTo>
                <a:cubicBezTo>
                  <a:pt x="16261" y="4258"/>
                  <a:pt x="16263" y="4260"/>
                  <a:pt x="16286" y="4170"/>
                </a:cubicBezTo>
                <a:cubicBezTo>
                  <a:pt x="16301" y="4110"/>
                  <a:pt x="16307" y="4104"/>
                  <a:pt x="16321" y="4153"/>
                </a:cubicBezTo>
                <a:cubicBezTo>
                  <a:pt x="16335" y="4204"/>
                  <a:pt x="16339" y="4202"/>
                  <a:pt x="16351" y="4131"/>
                </a:cubicBezTo>
                <a:cubicBezTo>
                  <a:pt x="16369" y="4023"/>
                  <a:pt x="16370" y="4008"/>
                  <a:pt x="16345" y="3914"/>
                </a:cubicBezTo>
                <a:cubicBezTo>
                  <a:pt x="16336" y="3875"/>
                  <a:pt x="16330" y="3857"/>
                  <a:pt x="16326" y="3858"/>
                </a:cubicBezTo>
                <a:close/>
                <a:moveTo>
                  <a:pt x="13230" y="3869"/>
                </a:moveTo>
                <a:cubicBezTo>
                  <a:pt x="13214" y="3827"/>
                  <a:pt x="13200" y="3942"/>
                  <a:pt x="13213" y="4009"/>
                </a:cubicBezTo>
                <a:cubicBezTo>
                  <a:pt x="13219" y="4039"/>
                  <a:pt x="13228" y="4055"/>
                  <a:pt x="13233" y="4042"/>
                </a:cubicBezTo>
                <a:cubicBezTo>
                  <a:pt x="13245" y="4009"/>
                  <a:pt x="13244" y="3905"/>
                  <a:pt x="13230" y="3869"/>
                </a:cubicBezTo>
                <a:close/>
                <a:moveTo>
                  <a:pt x="15996" y="4326"/>
                </a:moveTo>
                <a:cubicBezTo>
                  <a:pt x="15984" y="4342"/>
                  <a:pt x="15964" y="4388"/>
                  <a:pt x="15929" y="4466"/>
                </a:cubicBezTo>
                <a:cubicBezTo>
                  <a:pt x="15882" y="4569"/>
                  <a:pt x="15843" y="4683"/>
                  <a:pt x="15842" y="4722"/>
                </a:cubicBezTo>
                <a:cubicBezTo>
                  <a:pt x="15839" y="4776"/>
                  <a:pt x="15858" y="4752"/>
                  <a:pt x="15922" y="4616"/>
                </a:cubicBezTo>
                <a:cubicBezTo>
                  <a:pt x="15975" y="4503"/>
                  <a:pt x="16008" y="4405"/>
                  <a:pt x="16010" y="4354"/>
                </a:cubicBezTo>
                <a:cubicBezTo>
                  <a:pt x="16012" y="4321"/>
                  <a:pt x="16008" y="4310"/>
                  <a:pt x="15996" y="4326"/>
                </a:cubicBezTo>
                <a:close/>
                <a:moveTo>
                  <a:pt x="17280" y="4326"/>
                </a:moveTo>
                <a:cubicBezTo>
                  <a:pt x="17269" y="4342"/>
                  <a:pt x="17248" y="4388"/>
                  <a:pt x="17213" y="4466"/>
                </a:cubicBezTo>
                <a:cubicBezTo>
                  <a:pt x="17167" y="4569"/>
                  <a:pt x="17128" y="4683"/>
                  <a:pt x="17126" y="4722"/>
                </a:cubicBezTo>
                <a:cubicBezTo>
                  <a:pt x="17124" y="4776"/>
                  <a:pt x="17143" y="4752"/>
                  <a:pt x="17206" y="4616"/>
                </a:cubicBezTo>
                <a:cubicBezTo>
                  <a:pt x="17259" y="4503"/>
                  <a:pt x="17291" y="4405"/>
                  <a:pt x="17293" y="4354"/>
                </a:cubicBezTo>
                <a:cubicBezTo>
                  <a:pt x="17295" y="4321"/>
                  <a:pt x="17292" y="4310"/>
                  <a:pt x="17280" y="4326"/>
                </a:cubicBezTo>
                <a:close/>
                <a:moveTo>
                  <a:pt x="15640" y="4767"/>
                </a:moveTo>
                <a:cubicBezTo>
                  <a:pt x="15632" y="4768"/>
                  <a:pt x="15627" y="4786"/>
                  <a:pt x="15623" y="4828"/>
                </a:cubicBezTo>
                <a:cubicBezTo>
                  <a:pt x="15618" y="4892"/>
                  <a:pt x="15614" y="4896"/>
                  <a:pt x="15592" y="4834"/>
                </a:cubicBezTo>
                <a:cubicBezTo>
                  <a:pt x="15569" y="4769"/>
                  <a:pt x="15568" y="4772"/>
                  <a:pt x="15553" y="4867"/>
                </a:cubicBezTo>
                <a:cubicBezTo>
                  <a:pt x="15539" y="4958"/>
                  <a:pt x="15540" y="4970"/>
                  <a:pt x="15555" y="5034"/>
                </a:cubicBezTo>
                <a:cubicBezTo>
                  <a:pt x="15575" y="5123"/>
                  <a:pt x="15591" y="5125"/>
                  <a:pt x="15608" y="5040"/>
                </a:cubicBezTo>
                <a:cubicBezTo>
                  <a:pt x="15619" y="4981"/>
                  <a:pt x="15622" y="4985"/>
                  <a:pt x="15638" y="5045"/>
                </a:cubicBezTo>
                <a:cubicBezTo>
                  <a:pt x="15654" y="5107"/>
                  <a:pt x="15657" y="5099"/>
                  <a:pt x="15673" y="4995"/>
                </a:cubicBezTo>
                <a:cubicBezTo>
                  <a:pt x="15689" y="4887"/>
                  <a:pt x="15689" y="4880"/>
                  <a:pt x="15671" y="4822"/>
                </a:cubicBezTo>
                <a:cubicBezTo>
                  <a:pt x="15659" y="4782"/>
                  <a:pt x="15648" y="4766"/>
                  <a:pt x="15640" y="4767"/>
                </a:cubicBezTo>
                <a:close/>
                <a:moveTo>
                  <a:pt x="17783" y="5201"/>
                </a:moveTo>
                <a:cubicBezTo>
                  <a:pt x="17787" y="5143"/>
                  <a:pt x="17774" y="5156"/>
                  <a:pt x="17721" y="5268"/>
                </a:cubicBezTo>
                <a:cubicBezTo>
                  <a:pt x="17647" y="5423"/>
                  <a:pt x="17628" y="5477"/>
                  <a:pt x="17628" y="5542"/>
                </a:cubicBezTo>
                <a:cubicBezTo>
                  <a:pt x="17628" y="5565"/>
                  <a:pt x="17645" y="5547"/>
                  <a:pt x="17666" y="5502"/>
                </a:cubicBezTo>
                <a:cubicBezTo>
                  <a:pt x="17687" y="5458"/>
                  <a:pt x="17721" y="5393"/>
                  <a:pt x="17741" y="5352"/>
                </a:cubicBezTo>
                <a:cubicBezTo>
                  <a:pt x="17762" y="5311"/>
                  <a:pt x="17781" y="5242"/>
                  <a:pt x="17783" y="5201"/>
                </a:cubicBezTo>
                <a:close/>
                <a:moveTo>
                  <a:pt x="17780" y="5480"/>
                </a:moveTo>
                <a:cubicBezTo>
                  <a:pt x="17780" y="5410"/>
                  <a:pt x="17637" y="5710"/>
                  <a:pt x="17631" y="5792"/>
                </a:cubicBezTo>
                <a:cubicBezTo>
                  <a:pt x="17628" y="5831"/>
                  <a:pt x="17638" y="5825"/>
                  <a:pt x="17666" y="5776"/>
                </a:cubicBezTo>
                <a:cubicBezTo>
                  <a:pt x="17741" y="5642"/>
                  <a:pt x="17780" y="5537"/>
                  <a:pt x="17780" y="5480"/>
                </a:cubicBezTo>
                <a:close/>
                <a:moveTo>
                  <a:pt x="4906" y="8106"/>
                </a:moveTo>
                <a:cubicBezTo>
                  <a:pt x="4869" y="8126"/>
                  <a:pt x="4832" y="8171"/>
                  <a:pt x="4797" y="8234"/>
                </a:cubicBezTo>
                <a:cubicBezTo>
                  <a:pt x="4756" y="8306"/>
                  <a:pt x="4704" y="8436"/>
                  <a:pt x="4680" y="8524"/>
                </a:cubicBezTo>
                <a:cubicBezTo>
                  <a:pt x="4628" y="8716"/>
                  <a:pt x="4562" y="9141"/>
                  <a:pt x="4553" y="9343"/>
                </a:cubicBezTo>
                <a:cubicBezTo>
                  <a:pt x="4549" y="9424"/>
                  <a:pt x="4542" y="9503"/>
                  <a:pt x="4537" y="9516"/>
                </a:cubicBezTo>
                <a:cubicBezTo>
                  <a:pt x="4526" y="9546"/>
                  <a:pt x="4526" y="10241"/>
                  <a:pt x="4537" y="10297"/>
                </a:cubicBezTo>
                <a:cubicBezTo>
                  <a:pt x="4542" y="10319"/>
                  <a:pt x="4551" y="10423"/>
                  <a:pt x="4558" y="10531"/>
                </a:cubicBezTo>
                <a:cubicBezTo>
                  <a:pt x="4593" y="11065"/>
                  <a:pt x="4704" y="11521"/>
                  <a:pt x="4841" y="11685"/>
                </a:cubicBezTo>
                <a:cubicBezTo>
                  <a:pt x="4866" y="11714"/>
                  <a:pt x="4922" y="11738"/>
                  <a:pt x="4963" y="11740"/>
                </a:cubicBezTo>
                <a:cubicBezTo>
                  <a:pt x="5144" y="11748"/>
                  <a:pt x="5286" y="11349"/>
                  <a:pt x="5358" y="10631"/>
                </a:cubicBezTo>
                <a:cubicBezTo>
                  <a:pt x="5389" y="10324"/>
                  <a:pt x="5393" y="10253"/>
                  <a:pt x="5392" y="9901"/>
                </a:cubicBezTo>
                <a:cubicBezTo>
                  <a:pt x="5391" y="9573"/>
                  <a:pt x="5386" y="9470"/>
                  <a:pt x="5363" y="9254"/>
                </a:cubicBezTo>
                <a:cubicBezTo>
                  <a:pt x="5325" y="8901"/>
                  <a:pt x="5284" y="8662"/>
                  <a:pt x="5228" y="8479"/>
                </a:cubicBezTo>
                <a:cubicBezTo>
                  <a:pt x="5135" y="8174"/>
                  <a:pt x="5018" y="8045"/>
                  <a:pt x="4906" y="8106"/>
                </a:cubicBezTo>
                <a:close/>
                <a:moveTo>
                  <a:pt x="12668" y="8106"/>
                </a:moveTo>
                <a:cubicBezTo>
                  <a:pt x="12589" y="8093"/>
                  <a:pt x="12562" y="8108"/>
                  <a:pt x="12511" y="8189"/>
                </a:cubicBezTo>
                <a:cubicBezTo>
                  <a:pt x="12432" y="8312"/>
                  <a:pt x="12389" y="8436"/>
                  <a:pt x="12337" y="8674"/>
                </a:cubicBezTo>
                <a:cubicBezTo>
                  <a:pt x="12250" y="9069"/>
                  <a:pt x="12217" y="9445"/>
                  <a:pt x="12222" y="10001"/>
                </a:cubicBezTo>
                <a:cubicBezTo>
                  <a:pt x="12225" y="10328"/>
                  <a:pt x="12231" y="10422"/>
                  <a:pt x="12263" y="10703"/>
                </a:cubicBezTo>
                <a:cubicBezTo>
                  <a:pt x="12319" y="11204"/>
                  <a:pt x="12410" y="11550"/>
                  <a:pt x="12524" y="11685"/>
                </a:cubicBezTo>
                <a:cubicBezTo>
                  <a:pt x="12597" y="11771"/>
                  <a:pt x="12724" y="11760"/>
                  <a:pt x="12790" y="11662"/>
                </a:cubicBezTo>
                <a:cubicBezTo>
                  <a:pt x="13001" y="11350"/>
                  <a:pt x="13120" y="10400"/>
                  <a:pt x="13064" y="9472"/>
                </a:cubicBezTo>
                <a:cubicBezTo>
                  <a:pt x="13031" y="8925"/>
                  <a:pt x="12951" y="8510"/>
                  <a:pt x="12828" y="8256"/>
                </a:cubicBezTo>
                <a:cubicBezTo>
                  <a:pt x="12772" y="8141"/>
                  <a:pt x="12748" y="8119"/>
                  <a:pt x="12668" y="8106"/>
                </a:cubicBezTo>
                <a:close/>
                <a:moveTo>
                  <a:pt x="21141" y="8111"/>
                </a:moveTo>
                <a:cubicBezTo>
                  <a:pt x="21053" y="8123"/>
                  <a:pt x="21031" y="8139"/>
                  <a:pt x="20974" y="8256"/>
                </a:cubicBezTo>
                <a:cubicBezTo>
                  <a:pt x="20815" y="8579"/>
                  <a:pt x="20722" y="9207"/>
                  <a:pt x="20722" y="9945"/>
                </a:cubicBezTo>
                <a:cubicBezTo>
                  <a:pt x="20722" y="10139"/>
                  <a:pt x="20726" y="10318"/>
                  <a:pt x="20731" y="10341"/>
                </a:cubicBezTo>
                <a:cubicBezTo>
                  <a:pt x="20736" y="10364"/>
                  <a:pt x="20746" y="10458"/>
                  <a:pt x="20753" y="10553"/>
                </a:cubicBezTo>
                <a:cubicBezTo>
                  <a:pt x="20790" y="11069"/>
                  <a:pt x="20902" y="11528"/>
                  <a:pt x="21027" y="11673"/>
                </a:cubicBezTo>
                <a:cubicBezTo>
                  <a:pt x="21141" y="11806"/>
                  <a:pt x="21282" y="11745"/>
                  <a:pt x="21367" y="11523"/>
                </a:cubicBezTo>
                <a:cubicBezTo>
                  <a:pt x="21470" y="11254"/>
                  <a:pt x="21524" y="10967"/>
                  <a:pt x="21567" y="10447"/>
                </a:cubicBezTo>
                <a:cubicBezTo>
                  <a:pt x="21600" y="10052"/>
                  <a:pt x="21596" y="9699"/>
                  <a:pt x="21557" y="9276"/>
                </a:cubicBezTo>
                <a:cubicBezTo>
                  <a:pt x="21509" y="8770"/>
                  <a:pt x="21431" y="8431"/>
                  <a:pt x="21311" y="8217"/>
                </a:cubicBezTo>
                <a:cubicBezTo>
                  <a:pt x="21249" y="8106"/>
                  <a:pt x="21233" y="8099"/>
                  <a:pt x="21141" y="8111"/>
                </a:cubicBezTo>
                <a:close/>
                <a:moveTo>
                  <a:pt x="0" y="8490"/>
                </a:moveTo>
                <a:lnTo>
                  <a:pt x="0" y="14695"/>
                </a:lnTo>
                <a:lnTo>
                  <a:pt x="0" y="20905"/>
                </a:lnTo>
                <a:lnTo>
                  <a:pt x="1854" y="20905"/>
                </a:lnTo>
                <a:lnTo>
                  <a:pt x="3710" y="20905"/>
                </a:lnTo>
                <a:lnTo>
                  <a:pt x="3710" y="14695"/>
                </a:lnTo>
                <a:lnTo>
                  <a:pt x="3710" y="8490"/>
                </a:lnTo>
                <a:lnTo>
                  <a:pt x="1854" y="8490"/>
                </a:lnTo>
                <a:lnTo>
                  <a:pt x="0" y="8490"/>
                </a:lnTo>
                <a:close/>
                <a:moveTo>
                  <a:pt x="10430" y="8775"/>
                </a:moveTo>
                <a:cubicBezTo>
                  <a:pt x="10425" y="8775"/>
                  <a:pt x="10171" y="9956"/>
                  <a:pt x="9865" y="11400"/>
                </a:cubicBezTo>
                <a:lnTo>
                  <a:pt x="9311" y="14026"/>
                </a:lnTo>
                <a:lnTo>
                  <a:pt x="9310" y="17811"/>
                </a:lnTo>
                <a:lnTo>
                  <a:pt x="9310" y="21596"/>
                </a:lnTo>
                <a:lnTo>
                  <a:pt x="10426" y="21596"/>
                </a:lnTo>
                <a:lnTo>
                  <a:pt x="11543" y="21596"/>
                </a:lnTo>
                <a:lnTo>
                  <a:pt x="11543" y="17817"/>
                </a:lnTo>
                <a:lnTo>
                  <a:pt x="11543" y="14043"/>
                </a:lnTo>
                <a:lnTo>
                  <a:pt x="10991" y="11406"/>
                </a:lnTo>
                <a:cubicBezTo>
                  <a:pt x="10688" y="9957"/>
                  <a:pt x="10435" y="8775"/>
                  <a:pt x="10430" y="8775"/>
                </a:cubicBezTo>
                <a:close/>
                <a:moveTo>
                  <a:pt x="14799" y="8797"/>
                </a:moveTo>
                <a:lnTo>
                  <a:pt x="14799" y="14806"/>
                </a:lnTo>
                <a:lnTo>
                  <a:pt x="14799" y="20816"/>
                </a:lnTo>
                <a:lnTo>
                  <a:pt x="17452" y="20816"/>
                </a:lnTo>
                <a:lnTo>
                  <a:pt x="20105" y="20816"/>
                </a:lnTo>
                <a:lnTo>
                  <a:pt x="20105" y="20715"/>
                </a:lnTo>
                <a:cubicBezTo>
                  <a:pt x="20105" y="20662"/>
                  <a:pt x="19823" y="17963"/>
                  <a:pt x="19479" y="14717"/>
                </a:cubicBezTo>
                <a:lnTo>
                  <a:pt x="18854" y="8819"/>
                </a:lnTo>
                <a:lnTo>
                  <a:pt x="16826" y="8808"/>
                </a:lnTo>
                <a:lnTo>
                  <a:pt x="14799" y="8797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1869" name="رباعي"/>
          <p:cNvSpPr txBox="1"/>
          <p:nvPr/>
        </p:nvSpPr>
        <p:spPr>
          <a:xfrm>
            <a:off x="6228895" y="3344819"/>
            <a:ext cx="1397115" cy="675876"/>
          </a:xfrm>
          <a:prstGeom prst="rect">
            <a:avLst/>
          </a:prstGeom>
          <a:solidFill>
            <a:srgbClr val="CBF0FF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defTabSz="2438400">
              <a:defRPr b="1" sz="3000">
                <a:solidFill>
                  <a:srgbClr val="FF4015"/>
                </a:solidFill>
              </a:defRPr>
            </a:lvl1pPr>
          </a:lstStyle>
          <a:p>
            <a:pPr rtl="0">
              <a:defRPr/>
            </a:pPr>
            <a:r>
              <a:t>رباعي</a:t>
            </a:r>
          </a:p>
        </p:txBody>
      </p:sp>
      <p:sp>
        <p:nvSpPr>
          <p:cNvPr id="1870" name="خماسي"/>
          <p:cNvSpPr txBox="1"/>
          <p:nvPr/>
        </p:nvSpPr>
        <p:spPr>
          <a:xfrm>
            <a:off x="3997053" y="3393430"/>
            <a:ext cx="1397115" cy="675877"/>
          </a:xfrm>
          <a:prstGeom prst="rect">
            <a:avLst/>
          </a:prstGeom>
          <a:solidFill>
            <a:srgbClr val="CBF0FF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defTabSz="2438400">
              <a:defRPr b="1" sz="3000">
                <a:solidFill>
                  <a:srgbClr val="FF4015"/>
                </a:solidFill>
              </a:defRPr>
            </a:lvl1pPr>
          </a:lstStyle>
          <a:p>
            <a:pPr rtl="0">
              <a:defRPr/>
            </a:pPr>
            <a:r>
              <a:t>خماسي</a:t>
            </a:r>
          </a:p>
        </p:txBody>
      </p:sp>
      <p:sp>
        <p:nvSpPr>
          <p:cNvPr id="1871" name="رباعي"/>
          <p:cNvSpPr txBox="1"/>
          <p:nvPr/>
        </p:nvSpPr>
        <p:spPr>
          <a:xfrm>
            <a:off x="1378881" y="3410240"/>
            <a:ext cx="1397116" cy="675877"/>
          </a:xfrm>
          <a:prstGeom prst="rect">
            <a:avLst/>
          </a:prstGeom>
          <a:solidFill>
            <a:srgbClr val="CBF0FF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defTabSz="2438400">
              <a:defRPr b="1" sz="3000">
                <a:solidFill>
                  <a:srgbClr val="FF4015"/>
                </a:solidFill>
              </a:defRPr>
            </a:lvl1pPr>
          </a:lstStyle>
          <a:p>
            <a:pPr rtl="0">
              <a:defRPr/>
            </a:pPr>
            <a:r>
              <a:t>رباعي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6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fill="hold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fill="hold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fill="hold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fill="hold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fill="hold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6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 decel="50000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6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 decel="50000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6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 decel="50000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6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6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2" presetID="26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fill="hold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fill="hold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fill="hold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fill="hold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fill="hold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 decel="50000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 decel="50000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 decel="50000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entr" nodeType="clickEffect" presetSubtype="2" presetID="26" grpId="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fill="hold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fill="hold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fill="hold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fill="hold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fill="hold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7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 decel="50000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7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 decel="50000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7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 decel="50000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7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7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70" grpId="2"/>
      <p:bldP build="whole" bldLvl="1" animBg="1" rev="0" advAuto="0" spid="1871" grpId="3"/>
      <p:bldP build="whole" bldLvl="1" animBg="1" rev="0" advAuto="0" spid="1869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78" name="Google Shape;4971;p55"/>
          <p:cNvGrpSpPr/>
          <p:nvPr/>
        </p:nvGrpSpPr>
        <p:grpSpPr>
          <a:xfrm>
            <a:off x="4210229" y="4233388"/>
            <a:ext cx="299686" cy="112231"/>
            <a:chOff x="0" y="0"/>
            <a:chExt cx="299685" cy="112229"/>
          </a:xfrm>
        </p:grpSpPr>
        <p:sp>
          <p:nvSpPr>
            <p:cNvPr id="1873" name="Google Shape;4972;p55"/>
            <p:cNvSpPr/>
            <p:nvPr/>
          </p:nvSpPr>
          <p:spPr>
            <a:xfrm>
              <a:off x="-1" y="8794"/>
              <a:ext cx="33629" cy="771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9135" y="0"/>
                  </a:moveTo>
                  <a:cubicBezTo>
                    <a:pt x="8402" y="0"/>
                    <a:pt x="7687" y="31"/>
                    <a:pt x="7006" y="110"/>
                  </a:cubicBezTo>
                  <a:cubicBezTo>
                    <a:pt x="1528" y="847"/>
                    <a:pt x="-653" y="3178"/>
                    <a:pt x="167" y="5398"/>
                  </a:cubicBezTo>
                  <a:cubicBezTo>
                    <a:pt x="1528" y="9454"/>
                    <a:pt x="1807" y="13385"/>
                    <a:pt x="1807" y="17449"/>
                  </a:cubicBezTo>
                  <a:cubicBezTo>
                    <a:pt x="1807" y="20211"/>
                    <a:pt x="6588" y="21600"/>
                    <a:pt x="11386" y="21600"/>
                  </a:cubicBezTo>
                  <a:cubicBezTo>
                    <a:pt x="16166" y="21600"/>
                    <a:pt x="20947" y="20211"/>
                    <a:pt x="20947" y="17449"/>
                  </a:cubicBezTo>
                  <a:cubicBezTo>
                    <a:pt x="20947" y="12648"/>
                    <a:pt x="20406" y="7854"/>
                    <a:pt x="18766" y="3178"/>
                  </a:cubicBezTo>
                  <a:cubicBezTo>
                    <a:pt x="18068" y="1185"/>
                    <a:pt x="13375" y="0"/>
                    <a:pt x="9135" y="0"/>
                  </a:cubicBezTo>
                  <a:close/>
                </a:path>
              </a:pathLst>
            </a:custGeom>
            <a:solidFill>
              <a:srgbClr val="75AC3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74" name="Google Shape;4973;p55"/>
            <p:cNvSpPr/>
            <p:nvPr/>
          </p:nvSpPr>
          <p:spPr>
            <a:xfrm>
              <a:off x="70246" y="41088"/>
              <a:ext cx="33628" cy="71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9501" y="0"/>
                  </a:moveTo>
                  <a:cubicBezTo>
                    <a:pt x="8647" y="0"/>
                    <a:pt x="7809" y="60"/>
                    <a:pt x="7006" y="170"/>
                  </a:cubicBezTo>
                  <a:cubicBezTo>
                    <a:pt x="1528" y="842"/>
                    <a:pt x="-653" y="3376"/>
                    <a:pt x="167" y="5902"/>
                  </a:cubicBezTo>
                  <a:cubicBezTo>
                    <a:pt x="1807" y="9635"/>
                    <a:pt x="1807" y="13368"/>
                    <a:pt x="1807" y="17101"/>
                  </a:cubicBezTo>
                  <a:cubicBezTo>
                    <a:pt x="1807" y="20103"/>
                    <a:pt x="6588" y="21600"/>
                    <a:pt x="11386" y="21600"/>
                  </a:cubicBezTo>
                  <a:cubicBezTo>
                    <a:pt x="16166" y="21600"/>
                    <a:pt x="20947" y="20103"/>
                    <a:pt x="20947" y="17101"/>
                  </a:cubicBezTo>
                  <a:cubicBezTo>
                    <a:pt x="20947" y="12433"/>
                    <a:pt x="20406" y="7909"/>
                    <a:pt x="18766" y="3376"/>
                  </a:cubicBezTo>
                  <a:cubicBezTo>
                    <a:pt x="17859" y="1276"/>
                    <a:pt x="13584" y="0"/>
                    <a:pt x="9501" y="0"/>
                  </a:cubicBezTo>
                  <a:close/>
                </a:path>
              </a:pathLst>
            </a:custGeom>
            <a:solidFill>
              <a:srgbClr val="75AC3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75" name="Google Shape;4974;p55"/>
            <p:cNvSpPr/>
            <p:nvPr/>
          </p:nvSpPr>
          <p:spPr>
            <a:xfrm>
              <a:off x="131700" y="0"/>
              <a:ext cx="33654" cy="74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9110" y="0"/>
                  </a:moveTo>
                  <a:cubicBezTo>
                    <a:pt x="8395" y="0"/>
                    <a:pt x="7680" y="41"/>
                    <a:pt x="7000" y="114"/>
                  </a:cubicBezTo>
                  <a:cubicBezTo>
                    <a:pt x="1544" y="883"/>
                    <a:pt x="-653" y="3318"/>
                    <a:pt x="166" y="5623"/>
                  </a:cubicBezTo>
                  <a:cubicBezTo>
                    <a:pt x="1805" y="9464"/>
                    <a:pt x="1805" y="13436"/>
                    <a:pt x="1805" y="17277"/>
                  </a:cubicBezTo>
                  <a:cubicBezTo>
                    <a:pt x="1805" y="20162"/>
                    <a:pt x="6599" y="21600"/>
                    <a:pt x="11376" y="21600"/>
                  </a:cubicBezTo>
                  <a:cubicBezTo>
                    <a:pt x="16153" y="21600"/>
                    <a:pt x="20947" y="20162"/>
                    <a:pt x="20947" y="17277"/>
                  </a:cubicBezTo>
                  <a:cubicBezTo>
                    <a:pt x="20947" y="12537"/>
                    <a:pt x="20668" y="7927"/>
                    <a:pt x="18750" y="3318"/>
                  </a:cubicBezTo>
                  <a:cubicBezTo>
                    <a:pt x="17826" y="1242"/>
                    <a:pt x="13311" y="0"/>
                    <a:pt x="9110" y="0"/>
                  </a:cubicBezTo>
                  <a:close/>
                </a:path>
              </a:pathLst>
            </a:custGeom>
            <a:solidFill>
              <a:srgbClr val="75AC3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76" name="Google Shape;4975;p55"/>
            <p:cNvSpPr/>
            <p:nvPr/>
          </p:nvSpPr>
          <p:spPr>
            <a:xfrm>
              <a:off x="196062" y="44142"/>
              <a:ext cx="33378" cy="650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84" h="21600" fill="norm" stroke="1" extrusionOk="0">
                  <a:moveTo>
                    <a:pt x="9952" y="0"/>
                  </a:moveTo>
                  <a:cubicBezTo>
                    <a:pt x="4437" y="0"/>
                    <a:pt x="-1316" y="2485"/>
                    <a:pt x="267" y="6319"/>
                  </a:cubicBezTo>
                  <a:cubicBezTo>
                    <a:pt x="1612" y="9827"/>
                    <a:pt x="1612" y="13178"/>
                    <a:pt x="1612" y="16677"/>
                  </a:cubicBezTo>
                  <a:cubicBezTo>
                    <a:pt x="1612" y="19962"/>
                    <a:pt x="6275" y="21600"/>
                    <a:pt x="10939" y="21600"/>
                  </a:cubicBezTo>
                  <a:cubicBezTo>
                    <a:pt x="15620" y="21600"/>
                    <a:pt x="20284" y="19962"/>
                    <a:pt x="20284" y="16677"/>
                  </a:cubicBezTo>
                  <a:cubicBezTo>
                    <a:pt x="20284" y="12303"/>
                    <a:pt x="20012" y="7929"/>
                    <a:pt x="18412" y="3695"/>
                  </a:cubicBezTo>
                  <a:cubicBezTo>
                    <a:pt x="17237" y="1117"/>
                    <a:pt x="13646" y="0"/>
                    <a:pt x="9952" y="0"/>
                  </a:cubicBezTo>
                  <a:close/>
                </a:path>
              </a:pathLst>
            </a:custGeom>
            <a:solidFill>
              <a:srgbClr val="75AC3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77" name="Google Shape;4976;p55"/>
            <p:cNvSpPr/>
            <p:nvPr/>
          </p:nvSpPr>
          <p:spPr>
            <a:xfrm>
              <a:off x="268959" y="26300"/>
              <a:ext cx="30727" cy="54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0" y="0"/>
                  </a:moveTo>
                  <a:cubicBezTo>
                    <a:pt x="4942" y="0"/>
                    <a:pt x="0" y="2812"/>
                    <a:pt x="0" y="6139"/>
                  </a:cubicBezTo>
                  <a:lnTo>
                    <a:pt x="0" y="15449"/>
                  </a:lnTo>
                  <a:cubicBezTo>
                    <a:pt x="0" y="18788"/>
                    <a:pt x="4942" y="21600"/>
                    <a:pt x="10790" y="21600"/>
                  </a:cubicBezTo>
                  <a:cubicBezTo>
                    <a:pt x="16973" y="21600"/>
                    <a:pt x="21600" y="18788"/>
                    <a:pt x="21600" y="15449"/>
                  </a:cubicBezTo>
                  <a:lnTo>
                    <a:pt x="21600" y="6139"/>
                  </a:lnTo>
                  <a:cubicBezTo>
                    <a:pt x="21600" y="2812"/>
                    <a:pt x="16973" y="0"/>
                    <a:pt x="10790" y="0"/>
                  </a:cubicBezTo>
                  <a:close/>
                </a:path>
              </a:pathLst>
            </a:custGeom>
            <a:solidFill>
              <a:srgbClr val="75AC3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885" name="Google Shape;4977;p55"/>
          <p:cNvGrpSpPr/>
          <p:nvPr/>
        </p:nvGrpSpPr>
        <p:grpSpPr>
          <a:xfrm>
            <a:off x="1393843" y="2304687"/>
            <a:ext cx="367482" cy="115564"/>
            <a:chOff x="0" y="0"/>
            <a:chExt cx="367480" cy="115563"/>
          </a:xfrm>
        </p:grpSpPr>
        <p:sp>
          <p:nvSpPr>
            <p:cNvPr id="1879" name="Google Shape;4978;p55"/>
            <p:cNvSpPr/>
            <p:nvPr/>
          </p:nvSpPr>
          <p:spPr>
            <a:xfrm>
              <a:off x="67793" y="8766"/>
              <a:ext cx="33185" cy="76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6" h="21600" fill="norm" stroke="1" extrusionOk="0">
                  <a:moveTo>
                    <a:pt x="9476" y="0"/>
                  </a:moveTo>
                  <a:cubicBezTo>
                    <a:pt x="8633" y="0"/>
                    <a:pt x="7807" y="47"/>
                    <a:pt x="7052" y="157"/>
                  </a:cubicBezTo>
                  <a:cubicBezTo>
                    <a:pt x="1538" y="772"/>
                    <a:pt x="-657" y="3118"/>
                    <a:pt x="168" y="5465"/>
                  </a:cubicBezTo>
                  <a:cubicBezTo>
                    <a:pt x="1538" y="9410"/>
                    <a:pt x="1538" y="13489"/>
                    <a:pt x="1538" y="17434"/>
                  </a:cubicBezTo>
                  <a:cubicBezTo>
                    <a:pt x="1679" y="20214"/>
                    <a:pt x="6561" y="21600"/>
                    <a:pt x="11390" y="21600"/>
                  </a:cubicBezTo>
                  <a:cubicBezTo>
                    <a:pt x="16202" y="21600"/>
                    <a:pt x="20943" y="20214"/>
                    <a:pt x="20803" y="17434"/>
                  </a:cubicBezTo>
                  <a:cubicBezTo>
                    <a:pt x="20803" y="12623"/>
                    <a:pt x="20539" y="7930"/>
                    <a:pt x="18888" y="3118"/>
                  </a:cubicBezTo>
                  <a:cubicBezTo>
                    <a:pt x="18203" y="1181"/>
                    <a:pt x="13550" y="0"/>
                    <a:pt x="9476" y="0"/>
                  </a:cubicBezTo>
                  <a:close/>
                </a:path>
              </a:pathLst>
            </a:custGeom>
            <a:solidFill>
              <a:srgbClr val="8AAB4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80" name="Google Shape;4979;p55"/>
            <p:cNvSpPr/>
            <p:nvPr/>
          </p:nvSpPr>
          <p:spPr>
            <a:xfrm>
              <a:off x="138040" y="40837"/>
              <a:ext cx="33180" cy="711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9" h="21600" fill="norm" stroke="1" extrusionOk="0">
                  <a:moveTo>
                    <a:pt x="9467" y="0"/>
                  </a:moveTo>
                  <a:cubicBezTo>
                    <a:pt x="8654" y="0"/>
                    <a:pt x="7859" y="51"/>
                    <a:pt x="7099" y="162"/>
                  </a:cubicBezTo>
                  <a:cubicBezTo>
                    <a:pt x="1548" y="961"/>
                    <a:pt x="-661" y="3496"/>
                    <a:pt x="170" y="5896"/>
                  </a:cubicBezTo>
                  <a:cubicBezTo>
                    <a:pt x="1548" y="9630"/>
                    <a:pt x="1548" y="13365"/>
                    <a:pt x="1548" y="17100"/>
                  </a:cubicBezTo>
                  <a:cubicBezTo>
                    <a:pt x="1548" y="20094"/>
                    <a:pt x="6392" y="21600"/>
                    <a:pt x="11253" y="21600"/>
                  </a:cubicBezTo>
                  <a:cubicBezTo>
                    <a:pt x="16096" y="21600"/>
                    <a:pt x="20939" y="20094"/>
                    <a:pt x="20939" y="17100"/>
                  </a:cubicBezTo>
                  <a:cubicBezTo>
                    <a:pt x="20939" y="12565"/>
                    <a:pt x="20674" y="8031"/>
                    <a:pt x="19012" y="3496"/>
                  </a:cubicBezTo>
                  <a:cubicBezTo>
                    <a:pt x="18075" y="1378"/>
                    <a:pt x="13657" y="0"/>
                    <a:pt x="9467" y="0"/>
                  </a:cubicBezTo>
                  <a:close/>
                </a:path>
              </a:pathLst>
            </a:custGeom>
            <a:solidFill>
              <a:srgbClr val="8AAB4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81" name="Google Shape;4980;p55"/>
            <p:cNvSpPr/>
            <p:nvPr/>
          </p:nvSpPr>
          <p:spPr>
            <a:xfrm>
              <a:off x="199492" y="0"/>
              <a:ext cx="33212" cy="74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2" h="21600" fill="norm" stroke="1" extrusionOk="0">
                  <a:moveTo>
                    <a:pt x="9441" y="0"/>
                  </a:moveTo>
                  <a:cubicBezTo>
                    <a:pt x="8615" y="0"/>
                    <a:pt x="7825" y="57"/>
                    <a:pt x="7052" y="155"/>
                  </a:cubicBezTo>
                  <a:cubicBezTo>
                    <a:pt x="1538" y="799"/>
                    <a:pt x="-657" y="3229"/>
                    <a:pt x="168" y="5651"/>
                  </a:cubicBezTo>
                  <a:cubicBezTo>
                    <a:pt x="1819" y="9491"/>
                    <a:pt x="1538" y="13324"/>
                    <a:pt x="1538" y="17287"/>
                  </a:cubicBezTo>
                  <a:cubicBezTo>
                    <a:pt x="1679" y="20157"/>
                    <a:pt x="6578" y="21600"/>
                    <a:pt x="11390" y="21600"/>
                  </a:cubicBezTo>
                  <a:cubicBezTo>
                    <a:pt x="16202" y="21600"/>
                    <a:pt x="20943" y="20157"/>
                    <a:pt x="20820" y="17287"/>
                  </a:cubicBezTo>
                  <a:cubicBezTo>
                    <a:pt x="20820" y="12557"/>
                    <a:pt x="20539" y="7958"/>
                    <a:pt x="18888" y="3229"/>
                  </a:cubicBezTo>
                  <a:cubicBezTo>
                    <a:pt x="17975" y="1305"/>
                    <a:pt x="13585" y="0"/>
                    <a:pt x="9441" y="0"/>
                  </a:cubicBezTo>
                  <a:close/>
                </a:path>
              </a:pathLst>
            </a:custGeom>
            <a:solidFill>
              <a:srgbClr val="8AAB4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82" name="Google Shape;4981;p55"/>
            <p:cNvSpPr/>
            <p:nvPr/>
          </p:nvSpPr>
          <p:spPr>
            <a:xfrm>
              <a:off x="263853" y="44002"/>
              <a:ext cx="33381" cy="653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69" h="21600" fill="norm" stroke="1" extrusionOk="0">
                  <a:moveTo>
                    <a:pt x="10013" y="0"/>
                  </a:moveTo>
                  <a:cubicBezTo>
                    <a:pt x="4520" y="0"/>
                    <a:pt x="-1331" y="2538"/>
                    <a:pt x="268" y="6391"/>
                  </a:cubicBezTo>
                  <a:cubicBezTo>
                    <a:pt x="1611" y="9726"/>
                    <a:pt x="1611" y="13208"/>
                    <a:pt x="1611" y="16700"/>
                  </a:cubicBezTo>
                  <a:cubicBezTo>
                    <a:pt x="1611" y="19961"/>
                    <a:pt x="6272" y="21600"/>
                    <a:pt x="10932" y="21600"/>
                  </a:cubicBezTo>
                  <a:cubicBezTo>
                    <a:pt x="15592" y="21600"/>
                    <a:pt x="20269" y="19961"/>
                    <a:pt x="20269" y="16700"/>
                  </a:cubicBezTo>
                  <a:cubicBezTo>
                    <a:pt x="20269" y="12338"/>
                    <a:pt x="19997" y="7984"/>
                    <a:pt x="18126" y="3631"/>
                  </a:cubicBezTo>
                  <a:cubicBezTo>
                    <a:pt x="17072" y="1093"/>
                    <a:pt x="13619" y="0"/>
                    <a:pt x="10013" y="0"/>
                  </a:cubicBezTo>
                  <a:close/>
                </a:path>
              </a:pathLst>
            </a:custGeom>
            <a:solidFill>
              <a:srgbClr val="8AAB4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83" name="Google Shape;4982;p55"/>
            <p:cNvSpPr/>
            <p:nvPr/>
          </p:nvSpPr>
          <p:spPr>
            <a:xfrm>
              <a:off x="0" y="61563"/>
              <a:ext cx="30726" cy="54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0" y="0"/>
                  </a:moveTo>
                  <a:cubicBezTo>
                    <a:pt x="4942" y="0"/>
                    <a:pt x="0" y="2812"/>
                    <a:pt x="0" y="6151"/>
                  </a:cubicBezTo>
                  <a:lnTo>
                    <a:pt x="0" y="15449"/>
                  </a:lnTo>
                  <a:cubicBezTo>
                    <a:pt x="0" y="18788"/>
                    <a:pt x="4942" y="21600"/>
                    <a:pt x="10810" y="21600"/>
                  </a:cubicBezTo>
                  <a:cubicBezTo>
                    <a:pt x="16973" y="21600"/>
                    <a:pt x="21600" y="18788"/>
                    <a:pt x="21600" y="15449"/>
                  </a:cubicBezTo>
                  <a:lnTo>
                    <a:pt x="21600" y="6151"/>
                  </a:lnTo>
                  <a:cubicBezTo>
                    <a:pt x="21600" y="2812"/>
                    <a:pt x="16973" y="0"/>
                    <a:pt x="10810" y="0"/>
                  </a:cubicBezTo>
                  <a:close/>
                </a:path>
              </a:pathLst>
            </a:custGeom>
            <a:solidFill>
              <a:srgbClr val="8AAB4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84" name="Google Shape;4983;p55"/>
            <p:cNvSpPr/>
            <p:nvPr/>
          </p:nvSpPr>
          <p:spPr>
            <a:xfrm>
              <a:off x="336726" y="26440"/>
              <a:ext cx="30755" cy="54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938" y="0"/>
                    <a:pt x="0" y="2812"/>
                    <a:pt x="0" y="6151"/>
                  </a:cubicBezTo>
                  <a:lnTo>
                    <a:pt x="0" y="15449"/>
                  </a:lnTo>
                  <a:cubicBezTo>
                    <a:pt x="0" y="18788"/>
                    <a:pt x="4938" y="21600"/>
                    <a:pt x="10800" y="21600"/>
                  </a:cubicBezTo>
                  <a:cubicBezTo>
                    <a:pt x="16662" y="21600"/>
                    <a:pt x="21600" y="18788"/>
                    <a:pt x="21600" y="15449"/>
                  </a:cubicBezTo>
                  <a:lnTo>
                    <a:pt x="21600" y="6151"/>
                  </a:lnTo>
                  <a:cubicBezTo>
                    <a:pt x="21600" y="2812"/>
                    <a:pt x="16662" y="0"/>
                    <a:pt x="10800" y="0"/>
                  </a:cubicBezTo>
                  <a:close/>
                </a:path>
              </a:pathLst>
            </a:custGeom>
            <a:solidFill>
              <a:srgbClr val="8AAB4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892" name="Google Shape;4984;p55"/>
          <p:cNvGrpSpPr/>
          <p:nvPr/>
        </p:nvGrpSpPr>
        <p:grpSpPr>
          <a:xfrm>
            <a:off x="6721020" y="4124404"/>
            <a:ext cx="305987" cy="96124"/>
            <a:chOff x="28" y="28"/>
            <a:chExt cx="305986" cy="96122"/>
          </a:xfrm>
        </p:grpSpPr>
        <p:sp>
          <p:nvSpPr>
            <p:cNvPr id="1886" name="Google Shape;4985;p55"/>
            <p:cNvSpPr/>
            <p:nvPr/>
          </p:nvSpPr>
          <p:spPr>
            <a:xfrm>
              <a:off x="56052" y="7450"/>
              <a:ext cx="27831" cy="639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3" h="21600" fill="norm" stroke="1" extrusionOk="0">
                  <a:moveTo>
                    <a:pt x="9616" y="0"/>
                  </a:moveTo>
                  <a:cubicBezTo>
                    <a:pt x="8747" y="0"/>
                    <a:pt x="7900" y="47"/>
                    <a:pt x="7094" y="151"/>
                  </a:cubicBezTo>
                  <a:cubicBezTo>
                    <a:pt x="1456" y="747"/>
                    <a:pt x="-537" y="3110"/>
                    <a:pt x="120" y="5341"/>
                  </a:cubicBezTo>
                  <a:cubicBezTo>
                    <a:pt x="1795" y="9340"/>
                    <a:pt x="1795" y="13338"/>
                    <a:pt x="1795" y="17488"/>
                  </a:cubicBezTo>
                  <a:cubicBezTo>
                    <a:pt x="1795" y="20229"/>
                    <a:pt x="6606" y="21600"/>
                    <a:pt x="11418" y="21600"/>
                  </a:cubicBezTo>
                  <a:cubicBezTo>
                    <a:pt x="16230" y="21600"/>
                    <a:pt x="21063" y="20229"/>
                    <a:pt x="21063" y="17488"/>
                  </a:cubicBezTo>
                  <a:cubicBezTo>
                    <a:pt x="21063" y="12601"/>
                    <a:pt x="20724" y="7855"/>
                    <a:pt x="19070" y="3110"/>
                  </a:cubicBezTo>
                  <a:cubicBezTo>
                    <a:pt x="18244" y="1153"/>
                    <a:pt x="13771" y="0"/>
                    <a:pt x="9616" y="0"/>
                  </a:cubicBezTo>
                  <a:close/>
                </a:path>
              </a:pathLst>
            </a:custGeom>
            <a:solidFill>
              <a:srgbClr val="75AC3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87" name="Google Shape;4986;p55"/>
            <p:cNvSpPr/>
            <p:nvPr/>
          </p:nvSpPr>
          <p:spPr>
            <a:xfrm>
              <a:off x="114757" y="34225"/>
              <a:ext cx="27943" cy="5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1" h="21600" fill="norm" stroke="1" extrusionOk="0">
                  <a:moveTo>
                    <a:pt x="9226" y="0"/>
                  </a:moveTo>
                  <a:cubicBezTo>
                    <a:pt x="8391" y="0"/>
                    <a:pt x="7555" y="51"/>
                    <a:pt x="6761" y="164"/>
                  </a:cubicBezTo>
                  <a:cubicBezTo>
                    <a:pt x="1518" y="808"/>
                    <a:pt x="-759" y="3373"/>
                    <a:pt x="223" y="5929"/>
                  </a:cubicBezTo>
                  <a:cubicBezTo>
                    <a:pt x="1518" y="9619"/>
                    <a:pt x="1518" y="13299"/>
                    <a:pt x="1518" y="17153"/>
                  </a:cubicBezTo>
                  <a:cubicBezTo>
                    <a:pt x="1518" y="20118"/>
                    <a:pt x="6364" y="21600"/>
                    <a:pt x="11190" y="21600"/>
                  </a:cubicBezTo>
                  <a:cubicBezTo>
                    <a:pt x="16015" y="21600"/>
                    <a:pt x="20841" y="20118"/>
                    <a:pt x="20841" y="17153"/>
                  </a:cubicBezTo>
                  <a:cubicBezTo>
                    <a:pt x="20841" y="12502"/>
                    <a:pt x="20193" y="7851"/>
                    <a:pt x="18543" y="3373"/>
                  </a:cubicBezTo>
                  <a:cubicBezTo>
                    <a:pt x="17728" y="1247"/>
                    <a:pt x="13321" y="0"/>
                    <a:pt x="9226" y="0"/>
                  </a:cubicBezTo>
                  <a:close/>
                </a:path>
              </a:pathLst>
            </a:custGeom>
            <a:solidFill>
              <a:srgbClr val="75AC3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88" name="Google Shape;4987;p55"/>
            <p:cNvSpPr/>
            <p:nvPr/>
          </p:nvSpPr>
          <p:spPr>
            <a:xfrm>
              <a:off x="165678" y="28"/>
              <a:ext cx="27940" cy="616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9" h="21600" fill="norm" stroke="1" extrusionOk="0">
                  <a:moveTo>
                    <a:pt x="9412" y="0"/>
                  </a:moveTo>
                  <a:cubicBezTo>
                    <a:pt x="8618" y="0"/>
                    <a:pt x="7825" y="39"/>
                    <a:pt x="7094" y="147"/>
                  </a:cubicBezTo>
                  <a:cubicBezTo>
                    <a:pt x="1537" y="756"/>
                    <a:pt x="-761" y="3219"/>
                    <a:pt x="221" y="5682"/>
                  </a:cubicBezTo>
                  <a:cubicBezTo>
                    <a:pt x="1850" y="9529"/>
                    <a:pt x="1850" y="13366"/>
                    <a:pt x="1850" y="17213"/>
                  </a:cubicBezTo>
                  <a:cubicBezTo>
                    <a:pt x="1850" y="20138"/>
                    <a:pt x="6592" y="21600"/>
                    <a:pt x="11355" y="21600"/>
                  </a:cubicBezTo>
                  <a:cubicBezTo>
                    <a:pt x="16097" y="21600"/>
                    <a:pt x="20839" y="20138"/>
                    <a:pt x="20839" y="17213"/>
                  </a:cubicBezTo>
                  <a:cubicBezTo>
                    <a:pt x="20839" y="12601"/>
                    <a:pt x="20526" y="7988"/>
                    <a:pt x="18875" y="3219"/>
                  </a:cubicBezTo>
                  <a:cubicBezTo>
                    <a:pt x="18061" y="1286"/>
                    <a:pt x="13548" y="0"/>
                    <a:pt x="9412" y="0"/>
                  </a:cubicBezTo>
                  <a:close/>
                </a:path>
              </a:pathLst>
            </a:custGeom>
            <a:solidFill>
              <a:srgbClr val="75AC3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89" name="Google Shape;4988;p55"/>
            <p:cNvSpPr/>
            <p:nvPr/>
          </p:nvSpPr>
          <p:spPr>
            <a:xfrm>
              <a:off x="219544" y="36831"/>
              <a:ext cx="27654" cy="54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76" h="21600" fill="norm" stroke="1" extrusionOk="0">
                  <a:moveTo>
                    <a:pt x="9897" y="0"/>
                  </a:moveTo>
                  <a:cubicBezTo>
                    <a:pt x="4380" y="0"/>
                    <a:pt x="-1424" y="2520"/>
                    <a:pt x="313" y="6312"/>
                  </a:cubicBezTo>
                  <a:cubicBezTo>
                    <a:pt x="1580" y="9802"/>
                    <a:pt x="1580" y="13125"/>
                    <a:pt x="1580" y="16627"/>
                  </a:cubicBezTo>
                  <a:cubicBezTo>
                    <a:pt x="1580" y="19938"/>
                    <a:pt x="6239" y="21600"/>
                    <a:pt x="10878" y="21600"/>
                  </a:cubicBezTo>
                  <a:cubicBezTo>
                    <a:pt x="15517" y="21600"/>
                    <a:pt x="20176" y="19938"/>
                    <a:pt x="20176" y="16627"/>
                  </a:cubicBezTo>
                  <a:cubicBezTo>
                    <a:pt x="20176" y="12255"/>
                    <a:pt x="20176" y="7884"/>
                    <a:pt x="18255" y="3691"/>
                  </a:cubicBezTo>
                  <a:cubicBezTo>
                    <a:pt x="17090" y="1115"/>
                    <a:pt x="13555" y="0"/>
                    <a:pt x="9897" y="0"/>
                  </a:cubicBezTo>
                  <a:close/>
                </a:path>
              </a:pathLst>
            </a:custGeom>
            <a:solidFill>
              <a:srgbClr val="75AC3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90" name="Google Shape;4989;p55"/>
            <p:cNvSpPr/>
            <p:nvPr/>
          </p:nvSpPr>
          <p:spPr>
            <a:xfrm>
              <a:off x="28" y="51367"/>
              <a:ext cx="25459" cy="447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8" y="0"/>
                  </a:moveTo>
                  <a:cubicBezTo>
                    <a:pt x="4848" y="0"/>
                    <a:pt x="0" y="2742"/>
                    <a:pt x="0" y="6133"/>
                  </a:cubicBezTo>
                  <a:lnTo>
                    <a:pt x="0" y="15454"/>
                  </a:lnTo>
                  <a:cubicBezTo>
                    <a:pt x="0" y="18844"/>
                    <a:pt x="4848" y="21600"/>
                    <a:pt x="10788" y="21600"/>
                  </a:cubicBezTo>
                  <a:cubicBezTo>
                    <a:pt x="16752" y="21600"/>
                    <a:pt x="21600" y="18844"/>
                    <a:pt x="21600" y="15454"/>
                  </a:cubicBezTo>
                  <a:lnTo>
                    <a:pt x="21600" y="6133"/>
                  </a:lnTo>
                  <a:cubicBezTo>
                    <a:pt x="21600" y="2742"/>
                    <a:pt x="16752" y="0"/>
                    <a:pt x="10788" y="0"/>
                  </a:cubicBezTo>
                  <a:close/>
                </a:path>
              </a:pathLst>
            </a:custGeom>
            <a:solidFill>
              <a:srgbClr val="75AC3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91" name="Google Shape;4990;p55"/>
            <p:cNvSpPr/>
            <p:nvPr/>
          </p:nvSpPr>
          <p:spPr>
            <a:xfrm>
              <a:off x="280107" y="21958"/>
              <a:ext cx="25908" cy="452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75" y="0"/>
                  </a:moveTo>
                  <a:cubicBezTo>
                    <a:pt x="5137" y="0"/>
                    <a:pt x="0" y="2717"/>
                    <a:pt x="0" y="6076"/>
                  </a:cubicBezTo>
                  <a:lnTo>
                    <a:pt x="0" y="15310"/>
                  </a:lnTo>
                  <a:cubicBezTo>
                    <a:pt x="0" y="18669"/>
                    <a:pt x="5137" y="21600"/>
                    <a:pt x="10975" y="21600"/>
                  </a:cubicBezTo>
                  <a:cubicBezTo>
                    <a:pt x="16836" y="21600"/>
                    <a:pt x="21600" y="18669"/>
                    <a:pt x="21600" y="15310"/>
                  </a:cubicBezTo>
                  <a:lnTo>
                    <a:pt x="21600" y="6076"/>
                  </a:lnTo>
                  <a:cubicBezTo>
                    <a:pt x="21600" y="2717"/>
                    <a:pt x="16836" y="0"/>
                    <a:pt x="10975" y="0"/>
                  </a:cubicBezTo>
                  <a:close/>
                </a:path>
              </a:pathLst>
            </a:custGeom>
            <a:solidFill>
              <a:srgbClr val="75AC3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899" name="Google Shape;4991;p55"/>
          <p:cNvGrpSpPr/>
          <p:nvPr/>
        </p:nvGrpSpPr>
        <p:grpSpPr>
          <a:xfrm>
            <a:off x="1421067" y="3214990"/>
            <a:ext cx="306420" cy="96576"/>
            <a:chOff x="28" y="0"/>
            <a:chExt cx="306418" cy="96574"/>
          </a:xfrm>
        </p:grpSpPr>
        <p:sp>
          <p:nvSpPr>
            <p:cNvPr id="1893" name="Google Shape;4992;p55"/>
            <p:cNvSpPr/>
            <p:nvPr/>
          </p:nvSpPr>
          <p:spPr>
            <a:xfrm>
              <a:off x="56493" y="7478"/>
              <a:ext cx="27814" cy="64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9" h="21600" fill="norm" stroke="1" extrusionOk="0">
                  <a:moveTo>
                    <a:pt x="9433" y="0"/>
                  </a:moveTo>
                  <a:cubicBezTo>
                    <a:pt x="8627" y="0"/>
                    <a:pt x="7843" y="47"/>
                    <a:pt x="7101" y="141"/>
                  </a:cubicBezTo>
                  <a:cubicBezTo>
                    <a:pt x="1442" y="875"/>
                    <a:pt x="-551" y="3087"/>
                    <a:pt x="127" y="5449"/>
                  </a:cubicBezTo>
                  <a:cubicBezTo>
                    <a:pt x="1442" y="9431"/>
                    <a:pt x="1781" y="13412"/>
                    <a:pt x="1781" y="17402"/>
                  </a:cubicBezTo>
                  <a:cubicBezTo>
                    <a:pt x="1781" y="20198"/>
                    <a:pt x="6592" y="21600"/>
                    <a:pt x="11425" y="21600"/>
                  </a:cubicBezTo>
                  <a:cubicBezTo>
                    <a:pt x="16237" y="21600"/>
                    <a:pt x="21049" y="20198"/>
                    <a:pt x="21049" y="17402"/>
                  </a:cubicBezTo>
                  <a:cubicBezTo>
                    <a:pt x="21049" y="12527"/>
                    <a:pt x="20710" y="7953"/>
                    <a:pt x="18717" y="3087"/>
                  </a:cubicBezTo>
                  <a:cubicBezTo>
                    <a:pt x="18166" y="1233"/>
                    <a:pt x="13630" y="0"/>
                    <a:pt x="9433" y="0"/>
                  </a:cubicBezTo>
                  <a:close/>
                </a:path>
              </a:pathLst>
            </a:custGeom>
            <a:solidFill>
              <a:srgbClr val="86C35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94" name="Google Shape;4993;p55"/>
            <p:cNvSpPr/>
            <p:nvPr/>
          </p:nvSpPr>
          <p:spPr>
            <a:xfrm>
              <a:off x="115184" y="34255"/>
              <a:ext cx="27523" cy="59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9" h="21600" fill="norm" stroke="1" extrusionOk="0">
                  <a:moveTo>
                    <a:pt x="9213" y="0"/>
                  </a:moveTo>
                  <a:cubicBezTo>
                    <a:pt x="8407" y="0"/>
                    <a:pt x="7623" y="51"/>
                    <a:pt x="6860" y="153"/>
                  </a:cubicBezTo>
                  <a:cubicBezTo>
                    <a:pt x="1561" y="946"/>
                    <a:pt x="-771" y="3337"/>
                    <a:pt x="225" y="5891"/>
                  </a:cubicBezTo>
                  <a:cubicBezTo>
                    <a:pt x="1561" y="9564"/>
                    <a:pt x="1561" y="13227"/>
                    <a:pt x="1561" y="17052"/>
                  </a:cubicBezTo>
                  <a:cubicBezTo>
                    <a:pt x="1561" y="20084"/>
                    <a:pt x="6372" y="21600"/>
                    <a:pt x="11184" y="21600"/>
                  </a:cubicBezTo>
                  <a:cubicBezTo>
                    <a:pt x="16017" y="21600"/>
                    <a:pt x="20829" y="20084"/>
                    <a:pt x="20829" y="17052"/>
                  </a:cubicBezTo>
                  <a:cubicBezTo>
                    <a:pt x="20829" y="12433"/>
                    <a:pt x="20490" y="7966"/>
                    <a:pt x="18836" y="3337"/>
                  </a:cubicBezTo>
                  <a:cubicBezTo>
                    <a:pt x="17989" y="1333"/>
                    <a:pt x="13410" y="0"/>
                    <a:pt x="9213" y="0"/>
                  </a:cubicBezTo>
                  <a:close/>
                </a:path>
              </a:pathLst>
            </a:custGeom>
            <a:solidFill>
              <a:srgbClr val="86C35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95" name="Google Shape;4994;p55"/>
            <p:cNvSpPr/>
            <p:nvPr/>
          </p:nvSpPr>
          <p:spPr>
            <a:xfrm>
              <a:off x="166105" y="0"/>
              <a:ext cx="27969" cy="6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9" h="21600" fill="norm" stroke="1" extrusionOk="0">
                  <a:moveTo>
                    <a:pt x="9382" y="0"/>
                  </a:moveTo>
                  <a:cubicBezTo>
                    <a:pt x="8589" y="0"/>
                    <a:pt x="7816" y="49"/>
                    <a:pt x="7086" y="147"/>
                  </a:cubicBezTo>
                  <a:cubicBezTo>
                    <a:pt x="1535" y="920"/>
                    <a:pt x="-761" y="3368"/>
                    <a:pt x="220" y="5679"/>
                  </a:cubicBezTo>
                  <a:cubicBezTo>
                    <a:pt x="1869" y="9508"/>
                    <a:pt x="1869" y="13502"/>
                    <a:pt x="1869" y="17341"/>
                  </a:cubicBezTo>
                  <a:cubicBezTo>
                    <a:pt x="1869" y="20180"/>
                    <a:pt x="6606" y="21600"/>
                    <a:pt x="11343" y="21600"/>
                  </a:cubicBezTo>
                  <a:cubicBezTo>
                    <a:pt x="16081" y="21600"/>
                    <a:pt x="20839" y="20180"/>
                    <a:pt x="20839" y="17341"/>
                  </a:cubicBezTo>
                  <a:cubicBezTo>
                    <a:pt x="20839" y="12582"/>
                    <a:pt x="20505" y="7980"/>
                    <a:pt x="18543" y="3368"/>
                  </a:cubicBezTo>
                  <a:cubicBezTo>
                    <a:pt x="18001" y="1312"/>
                    <a:pt x="13514" y="0"/>
                    <a:pt x="9382" y="0"/>
                  </a:cubicBezTo>
                  <a:close/>
                </a:path>
              </a:pathLst>
            </a:custGeom>
            <a:solidFill>
              <a:srgbClr val="86C35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96" name="Google Shape;4995;p55"/>
            <p:cNvSpPr/>
            <p:nvPr/>
          </p:nvSpPr>
          <p:spPr>
            <a:xfrm>
              <a:off x="219617" y="36860"/>
              <a:ext cx="28011" cy="54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1" h="21600" fill="norm" stroke="1" extrusionOk="0">
                  <a:moveTo>
                    <a:pt x="10141" y="0"/>
                  </a:moveTo>
                  <a:cubicBezTo>
                    <a:pt x="4593" y="0"/>
                    <a:pt x="-1279" y="2566"/>
                    <a:pt x="245" y="6471"/>
                  </a:cubicBezTo>
                  <a:cubicBezTo>
                    <a:pt x="1850" y="9796"/>
                    <a:pt x="1850" y="13288"/>
                    <a:pt x="1850" y="16613"/>
                  </a:cubicBezTo>
                  <a:cubicBezTo>
                    <a:pt x="1850" y="19938"/>
                    <a:pt x="6463" y="21600"/>
                    <a:pt x="11075" y="21600"/>
                  </a:cubicBezTo>
                  <a:cubicBezTo>
                    <a:pt x="15708" y="21600"/>
                    <a:pt x="20321" y="19938"/>
                    <a:pt x="20321" y="16613"/>
                  </a:cubicBezTo>
                  <a:cubicBezTo>
                    <a:pt x="20321" y="12239"/>
                    <a:pt x="19996" y="8044"/>
                    <a:pt x="18411" y="3671"/>
                  </a:cubicBezTo>
                  <a:cubicBezTo>
                    <a:pt x="17273" y="1105"/>
                    <a:pt x="13778" y="0"/>
                    <a:pt x="10141" y="0"/>
                  </a:cubicBezTo>
                  <a:close/>
                </a:path>
              </a:pathLst>
            </a:custGeom>
            <a:solidFill>
              <a:srgbClr val="86C35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97" name="Google Shape;4996;p55"/>
            <p:cNvSpPr/>
            <p:nvPr/>
          </p:nvSpPr>
          <p:spPr>
            <a:xfrm>
              <a:off x="28" y="51341"/>
              <a:ext cx="25881" cy="45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87" y="0"/>
                  </a:moveTo>
                  <a:cubicBezTo>
                    <a:pt x="5119" y="0"/>
                    <a:pt x="0" y="2728"/>
                    <a:pt x="0" y="6085"/>
                  </a:cubicBezTo>
                  <a:lnTo>
                    <a:pt x="0" y="15515"/>
                  </a:lnTo>
                  <a:cubicBezTo>
                    <a:pt x="0" y="18658"/>
                    <a:pt x="5119" y="21600"/>
                    <a:pt x="10987" y="21600"/>
                  </a:cubicBezTo>
                  <a:cubicBezTo>
                    <a:pt x="16481" y="21600"/>
                    <a:pt x="21600" y="18658"/>
                    <a:pt x="21600" y="15515"/>
                  </a:cubicBezTo>
                  <a:lnTo>
                    <a:pt x="21600" y="6085"/>
                  </a:lnTo>
                  <a:cubicBezTo>
                    <a:pt x="21600" y="2728"/>
                    <a:pt x="16481" y="0"/>
                    <a:pt x="10987" y="0"/>
                  </a:cubicBezTo>
                  <a:close/>
                </a:path>
              </a:pathLst>
            </a:custGeom>
            <a:solidFill>
              <a:srgbClr val="86C35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98" name="Google Shape;4997;p55"/>
            <p:cNvSpPr/>
            <p:nvPr/>
          </p:nvSpPr>
          <p:spPr>
            <a:xfrm>
              <a:off x="280566" y="21931"/>
              <a:ext cx="25881" cy="45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13" y="0"/>
                  </a:moveTo>
                  <a:cubicBezTo>
                    <a:pt x="5119" y="0"/>
                    <a:pt x="0" y="2942"/>
                    <a:pt x="0" y="6085"/>
                  </a:cubicBezTo>
                  <a:lnTo>
                    <a:pt x="0" y="15515"/>
                  </a:lnTo>
                  <a:cubicBezTo>
                    <a:pt x="0" y="18872"/>
                    <a:pt x="5119" y="21600"/>
                    <a:pt x="10613" y="21600"/>
                  </a:cubicBezTo>
                  <a:cubicBezTo>
                    <a:pt x="16481" y="21600"/>
                    <a:pt x="21600" y="18872"/>
                    <a:pt x="21600" y="15515"/>
                  </a:cubicBezTo>
                  <a:lnTo>
                    <a:pt x="21600" y="6085"/>
                  </a:lnTo>
                  <a:cubicBezTo>
                    <a:pt x="21600" y="2942"/>
                    <a:pt x="16481" y="0"/>
                    <a:pt x="10613" y="0"/>
                  </a:cubicBezTo>
                  <a:close/>
                </a:path>
              </a:pathLst>
            </a:custGeom>
            <a:solidFill>
              <a:srgbClr val="86C35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08" name="Google Shape;4998;p55"/>
          <p:cNvGrpSpPr/>
          <p:nvPr/>
        </p:nvGrpSpPr>
        <p:grpSpPr>
          <a:xfrm>
            <a:off x="5440473" y="3969787"/>
            <a:ext cx="317846" cy="453102"/>
            <a:chOff x="28" y="0"/>
            <a:chExt cx="317844" cy="453100"/>
          </a:xfrm>
        </p:grpSpPr>
        <p:sp>
          <p:nvSpPr>
            <p:cNvPr id="1900" name="Google Shape;4999;p55"/>
            <p:cNvSpPr/>
            <p:nvPr/>
          </p:nvSpPr>
          <p:spPr>
            <a:xfrm>
              <a:off x="158502" y="98961"/>
              <a:ext cx="159371" cy="430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4909" fill="norm" stroke="1" extrusionOk="0">
                  <a:moveTo>
                    <a:pt x="21600" y="3288"/>
                  </a:moveTo>
                  <a:cubicBezTo>
                    <a:pt x="14224" y="11954"/>
                    <a:pt x="7558" y="17737"/>
                    <a:pt x="0" y="13477"/>
                  </a:cubicBezTo>
                  <a:cubicBezTo>
                    <a:pt x="3037" y="1154"/>
                    <a:pt x="12793" y="-3863"/>
                    <a:pt x="21600" y="3288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solidFill>
                <a:schemeClr val="accent4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01" name="Google Shape;5000;p55"/>
            <p:cNvSpPr/>
            <p:nvPr/>
          </p:nvSpPr>
          <p:spPr>
            <a:xfrm>
              <a:off x="158502" y="98961"/>
              <a:ext cx="159371" cy="430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4909" fill="norm" stroke="1" extrusionOk="0">
                  <a:moveTo>
                    <a:pt x="21600" y="3288"/>
                  </a:moveTo>
                  <a:cubicBezTo>
                    <a:pt x="14224" y="11954"/>
                    <a:pt x="7558" y="17737"/>
                    <a:pt x="0" y="13477"/>
                  </a:cubicBezTo>
                  <a:cubicBezTo>
                    <a:pt x="3037" y="1154"/>
                    <a:pt x="12793" y="-3863"/>
                    <a:pt x="21600" y="3288"/>
                  </a:cubicBezTo>
                  <a:close/>
                </a:path>
              </a:pathLst>
            </a:custGeom>
            <a:noFill/>
            <a:ln w="6650" cap="rnd">
              <a:solidFill>
                <a:schemeClr val="accent4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02" name="Google Shape;5001;p55"/>
            <p:cNvSpPr/>
            <p:nvPr/>
          </p:nvSpPr>
          <p:spPr>
            <a:xfrm>
              <a:off x="28" y="75127"/>
              <a:ext cx="122482" cy="622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431" fill="norm" stroke="1" extrusionOk="0">
                  <a:moveTo>
                    <a:pt x="0" y="126"/>
                  </a:moveTo>
                  <a:cubicBezTo>
                    <a:pt x="10141" y="-1169"/>
                    <a:pt x="19358" y="7614"/>
                    <a:pt x="21600" y="20431"/>
                  </a:cubicBezTo>
                  <a:cubicBezTo>
                    <a:pt x="12699" y="20431"/>
                    <a:pt x="5962" y="13669"/>
                    <a:pt x="0" y="126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solidFill>
                <a:schemeClr val="accent4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03" name="Google Shape;5002;p55"/>
            <p:cNvSpPr/>
            <p:nvPr/>
          </p:nvSpPr>
          <p:spPr>
            <a:xfrm>
              <a:off x="28" y="75127"/>
              <a:ext cx="122482" cy="622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431" fill="norm" stroke="1" extrusionOk="0">
                  <a:moveTo>
                    <a:pt x="0" y="126"/>
                  </a:moveTo>
                  <a:cubicBezTo>
                    <a:pt x="10141" y="-1169"/>
                    <a:pt x="19358" y="7614"/>
                    <a:pt x="21600" y="20431"/>
                  </a:cubicBezTo>
                  <a:cubicBezTo>
                    <a:pt x="12699" y="20431"/>
                    <a:pt x="5962" y="13669"/>
                    <a:pt x="0" y="126"/>
                  </a:cubicBezTo>
                  <a:close/>
                </a:path>
              </a:pathLst>
            </a:custGeom>
            <a:noFill/>
            <a:ln w="6650" cap="rnd">
              <a:solidFill>
                <a:schemeClr val="accent4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04" name="Google Shape;5003;p55"/>
            <p:cNvSpPr/>
            <p:nvPr/>
          </p:nvSpPr>
          <p:spPr>
            <a:xfrm>
              <a:off x="131919" y="0"/>
              <a:ext cx="32500" cy="1286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144" h="21600" fill="norm" stroke="1" extrusionOk="0">
                  <a:moveTo>
                    <a:pt x="10996" y="0"/>
                  </a:moveTo>
                  <a:cubicBezTo>
                    <a:pt x="18456" y="7816"/>
                    <a:pt x="11386" y="14743"/>
                    <a:pt x="2975" y="21600"/>
                  </a:cubicBezTo>
                  <a:cubicBezTo>
                    <a:pt x="-3144" y="13934"/>
                    <a:pt x="489" y="6781"/>
                    <a:pt x="10996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solidFill>
                <a:schemeClr val="accent4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05" name="Google Shape;5004;p55"/>
            <p:cNvSpPr/>
            <p:nvPr/>
          </p:nvSpPr>
          <p:spPr>
            <a:xfrm>
              <a:off x="131919" y="0"/>
              <a:ext cx="32500" cy="1286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144" h="21600" fill="norm" stroke="1" extrusionOk="0">
                  <a:moveTo>
                    <a:pt x="10996" y="0"/>
                  </a:moveTo>
                  <a:cubicBezTo>
                    <a:pt x="18456" y="7816"/>
                    <a:pt x="11386" y="14743"/>
                    <a:pt x="2975" y="21600"/>
                  </a:cubicBezTo>
                  <a:cubicBezTo>
                    <a:pt x="-3144" y="13934"/>
                    <a:pt x="489" y="6781"/>
                    <a:pt x="10996" y="0"/>
                  </a:cubicBezTo>
                  <a:close/>
                </a:path>
              </a:pathLst>
            </a:custGeom>
            <a:noFill/>
            <a:ln w="6650" cap="rnd">
              <a:solidFill>
                <a:schemeClr val="accent4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06" name="Google Shape;5005;p55"/>
            <p:cNvSpPr/>
            <p:nvPr/>
          </p:nvSpPr>
          <p:spPr>
            <a:xfrm>
              <a:off x="90021" y="151926"/>
              <a:ext cx="100079" cy="1270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5" h="21334" fill="norm" stroke="1" extrusionOk="0">
                  <a:moveTo>
                    <a:pt x="0" y="3019"/>
                  </a:moveTo>
                  <a:cubicBezTo>
                    <a:pt x="0" y="-1"/>
                    <a:pt x="3293" y="70"/>
                    <a:pt x="5127" y="70"/>
                  </a:cubicBezTo>
                  <a:cubicBezTo>
                    <a:pt x="8514" y="-76"/>
                    <a:pt x="12082" y="-1"/>
                    <a:pt x="15469" y="366"/>
                  </a:cubicBezTo>
                  <a:cubicBezTo>
                    <a:pt x="19772" y="808"/>
                    <a:pt x="21600" y="2431"/>
                    <a:pt x="20596" y="5823"/>
                  </a:cubicBezTo>
                  <a:cubicBezTo>
                    <a:pt x="19130" y="10244"/>
                    <a:pt x="16841" y="14520"/>
                    <a:pt x="14552" y="18725"/>
                  </a:cubicBezTo>
                  <a:cubicBezTo>
                    <a:pt x="13547" y="20569"/>
                    <a:pt x="10891" y="21524"/>
                    <a:pt x="8333" y="21303"/>
                  </a:cubicBezTo>
                  <a:cubicBezTo>
                    <a:pt x="5495" y="20936"/>
                    <a:pt x="3755" y="19313"/>
                    <a:pt x="3206" y="17102"/>
                  </a:cubicBezTo>
                  <a:cubicBezTo>
                    <a:pt x="2470" y="14741"/>
                    <a:pt x="2015" y="12384"/>
                    <a:pt x="1559" y="10023"/>
                  </a:cubicBezTo>
                  <a:cubicBezTo>
                    <a:pt x="917" y="7370"/>
                    <a:pt x="736" y="6411"/>
                    <a:pt x="0" y="3019"/>
                  </a:cubicBezTo>
                  <a:close/>
                </a:path>
              </a:pathLst>
            </a:custGeom>
            <a:solidFill>
              <a:srgbClr val="86C35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07" name="Google Shape;5006;p55"/>
            <p:cNvSpPr/>
            <p:nvPr/>
          </p:nvSpPr>
          <p:spPr>
            <a:xfrm>
              <a:off x="123500" y="261885"/>
              <a:ext cx="56151" cy="1912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438" h="21600" fill="norm" stroke="1" extrusionOk="0">
                  <a:moveTo>
                    <a:pt x="3278" y="0"/>
                  </a:moveTo>
                  <a:cubicBezTo>
                    <a:pt x="2262" y="0"/>
                    <a:pt x="1237" y="272"/>
                    <a:pt x="1176" y="819"/>
                  </a:cubicBezTo>
                  <a:cubicBezTo>
                    <a:pt x="1060" y="5828"/>
                    <a:pt x="-5462" y="20803"/>
                    <a:pt x="13489" y="21597"/>
                  </a:cubicBezTo>
                  <a:cubicBezTo>
                    <a:pt x="13566" y="21600"/>
                    <a:pt x="13635" y="21600"/>
                    <a:pt x="13712" y="21600"/>
                  </a:cubicBezTo>
                  <a:cubicBezTo>
                    <a:pt x="16138" y="21600"/>
                    <a:pt x="15953" y="20009"/>
                    <a:pt x="13489" y="19910"/>
                  </a:cubicBezTo>
                  <a:cubicBezTo>
                    <a:pt x="-634" y="19366"/>
                    <a:pt x="5157" y="4686"/>
                    <a:pt x="5280" y="819"/>
                  </a:cubicBezTo>
                  <a:cubicBezTo>
                    <a:pt x="5280" y="272"/>
                    <a:pt x="4287" y="0"/>
                    <a:pt x="3278" y="0"/>
                  </a:cubicBezTo>
                  <a:close/>
                </a:path>
              </a:pathLst>
            </a:custGeom>
            <a:solidFill>
              <a:srgbClr val="86C35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1909" name="Google Shape;5020;p55"/>
          <p:cNvSpPr/>
          <p:nvPr/>
        </p:nvSpPr>
        <p:spPr>
          <a:xfrm>
            <a:off x="6120195" y="1257902"/>
            <a:ext cx="12701" cy="14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2868" y="0"/>
                </a:moveTo>
                <a:cubicBezTo>
                  <a:pt x="11719" y="0"/>
                  <a:pt x="10455" y="250"/>
                  <a:pt x="8962" y="709"/>
                </a:cubicBezTo>
                <a:lnTo>
                  <a:pt x="0" y="5921"/>
                </a:lnTo>
                <a:cubicBezTo>
                  <a:pt x="12523" y="11801"/>
                  <a:pt x="19762" y="17055"/>
                  <a:pt x="21600" y="21600"/>
                </a:cubicBezTo>
                <a:cubicBezTo>
                  <a:pt x="19991" y="11842"/>
                  <a:pt x="21140" y="0"/>
                  <a:pt x="12868" y="0"/>
                </a:cubicBezTo>
                <a:close/>
              </a:path>
            </a:pathLst>
          </a:custGeom>
          <a:solidFill>
            <a:srgbClr val="90D3AD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910" name="Google Shape;5021;p55"/>
          <p:cNvSpPr/>
          <p:nvPr/>
        </p:nvSpPr>
        <p:spPr>
          <a:xfrm>
            <a:off x="6112880" y="1529475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748" h="21600" fill="norm" stroke="1" extrusionOk="0">
                <a:moveTo>
                  <a:pt x="17748" y="0"/>
                </a:moveTo>
                <a:cubicBezTo>
                  <a:pt x="7506" y="9953"/>
                  <a:pt x="-3852" y="16624"/>
                  <a:pt x="1269" y="21600"/>
                </a:cubicBezTo>
                <a:cubicBezTo>
                  <a:pt x="9541" y="13288"/>
                  <a:pt x="14662" y="6671"/>
                  <a:pt x="17748" y="0"/>
                </a:cubicBezTo>
                <a:close/>
              </a:path>
            </a:pathLst>
          </a:custGeom>
          <a:solidFill>
            <a:srgbClr val="90D3AD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911" name="Google Shape;5022;p55"/>
          <p:cNvSpPr/>
          <p:nvPr/>
        </p:nvSpPr>
        <p:spPr>
          <a:xfrm>
            <a:off x="4956140" y="987389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719" h="21600" fill="norm" stroke="1" extrusionOk="0">
                <a:moveTo>
                  <a:pt x="15547" y="0"/>
                </a:moveTo>
                <a:cubicBezTo>
                  <a:pt x="2615" y="9314"/>
                  <a:pt x="-1650" y="15457"/>
                  <a:pt x="551" y="21600"/>
                </a:cubicBezTo>
                <a:cubicBezTo>
                  <a:pt x="11282" y="12286"/>
                  <a:pt x="19950" y="6143"/>
                  <a:pt x="15547" y="0"/>
                </a:cubicBezTo>
                <a:close/>
              </a:path>
            </a:pathLst>
          </a:custGeom>
          <a:solidFill>
            <a:srgbClr val="90D3AD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912" name="Google Shape;5023;p55"/>
          <p:cNvSpPr/>
          <p:nvPr/>
        </p:nvSpPr>
        <p:spPr>
          <a:xfrm>
            <a:off x="6119814" y="1515632"/>
            <a:ext cx="12701" cy="144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344" h="21600" fill="norm" stroke="1" extrusionOk="0">
                <a:moveTo>
                  <a:pt x="18932" y="0"/>
                </a:moveTo>
                <a:cubicBezTo>
                  <a:pt x="17555" y="1295"/>
                  <a:pt x="14888" y="2632"/>
                  <a:pt x="13511" y="3259"/>
                </a:cubicBezTo>
                <a:cubicBezTo>
                  <a:pt x="10843" y="9150"/>
                  <a:pt x="6798" y="15041"/>
                  <a:pt x="0" y="21600"/>
                </a:cubicBezTo>
                <a:cubicBezTo>
                  <a:pt x="10843" y="15709"/>
                  <a:pt x="21600" y="9150"/>
                  <a:pt x="18932" y="0"/>
                </a:cubicBezTo>
                <a:close/>
              </a:path>
            </a:pathLst>
          </a:custGeom>
          <a:solidFill>
            <a:srgbClr val="90D3AD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913" name="Google Shape;5024;p55"/>
          <p:cNvSpPr/>
          <p:nvPr/>
        </p:nvSpPr>
        <p:spPr>
          <a:xfrm>
            <a:off x="6049790" y="1637922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391" h="21600" fill="norm" stroke="1" extrusionOk="0">
                <a:moveTo>
                  <a:pt x="20391" y="0"/>
                </a:moveTo>
                <a:cubicBezTo>
                  <a:pt x="3209" y="15863"/>
                  <a:pt x="-1209" y="21600"/>
                  <a:pt x="264" y="21600"/>
                </a:cubicBezTo>
                <a:cubicBezTo>
                  <a:pt x="2718" y="21600"/>
                  <a:pt x="20391" y="6750"/>
                  <a:pt x="20391" y="0"/>
                </a:cubicBezTo>
                <a:close/>
              </a:path>
            </a:pathLst>
          </a:custGeom>
          <a:solidFill>
            <a:srgbClr val="90D3AD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914" name="Google Shape;5025;p55"/>
          <p:cNvSpPr/>
          <p:nvPr/>
        </p:nvSpPr>
        <p:spPr>
          <a:xfrm>
            <a:off x="6112835" y="1464862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20" h="21600" fill="norm" stroke="1" extrusionOk="0">
                <a:moveTo>
                  <a:pt x="19620" y="0"/>
                </a:moveTo>
                <a:cubicBezTo>
                  <a:pt x="4666" y="15785"/>
                  <a:pt x="-1980" y="21600"/>
                  <a:pt x="512" y="21600"/>
                </a:cubicBezTo>
                <a:cubicBezTo>
                  <a:pt x="2174" y="21600"/>
                  <a:pt x="8820" y="18277"/>
                  <a:pt x="19620" y="13292"/>
                </a:cubicBezTo>
                <a:cubicBezTo>
                  <a:pt x="19620" y="0"/>
                  <a:pt x="19620" y="0"/>
                  <a:pt x="19620" y="0"/>
                </a:cubicBezTo>
                <a:close/>
              </a:path>
            </a:pathLst>
          </a:custGeom>
          <a:solidFill>
            <a:srgbClr val="90D3AD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915" name="Google Shape;5026;p55"/>
          <p:cNvSpPr/>
          <p:nvPr/>
        </p:nvSpPr>
        <p:spPr>
          <a:xfrm>
            <a:off x="6047081" y="1639225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19302" y="2765"/>
                  <a:pt x="12102" y="8122"/>
                  <a:pt x="0" y="21600"/>
                </a:cubicBezTo>
                <a:cubicBezTo>
                  <a:pt x="7200" y="16243"/>
                  <a:pt x="14400" y="8122"/>
                  <a:pt x="21600" y="0"/>
                </a:cubicBezTo>
                <a:close/>
              </a:path>
            </a:pathLst>
          </a:custGeom>
          <a:solidFill>
            <a:srgbClr val="90D3AD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916" name="Google Shape;5027;p55"/>
          <p:cNvSpPr/>
          <p:nvPr/>
        </p:nvSpPr>
        <p:spPr>
          <a:xfrm>
            <a:off x="6045554" y="1642768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14477" y="6975"/>
                  <a:pt x="7123" y="14175"/>
                  <a:pt x="0" y="17550"/>
                </a:cubicBezTo>
                <a:cubicBezTo>
                  <a:pt x="1149" y="20025"/>
                  <a:pt x="2528" y="21600"/>
                  <a:pt x="4136" y="21600"/>
                </a:cubicBezTo>
                <a:cubicBezTo>
                  <a:pt x="7353" y="21600"/>
                  <a:pt x="12179" y="15975"/>
                  <a:pt x="21600" y="0"/>
                </a:cubicBezTo>
                <a:close/>
              </a:path>
            </a:pathLst>
          </a:custGeom>
          <a:solidFill>
            <a:srgbClr val="90D3AD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917" name="Google Shape;5028;p55"/>
          <p:cNvSpPr/>
          <p:nvPr/>
        </p:nvSpPr>
        <p:spPr>
          <a:xfrm>
            <a:off x="6051478" y="1635051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13734" y="7866"/>
                  <a:pt x="7866" y="15732"/>
                  <a:pt x="0" y="21600"/>
                </a:cubicBezTo>
                <a:cubicBezTo>
                  <a:pt x="3995" y="19602"/>
                  <a:pt x="5868" y="19602"/>
                  <a:pt x="5868" y="19602"/>
                </a:cubicBezTo>
                <a:cubicBezTo>
                  <a:pt x="7866" y="15732"/>
                  <a:pt x="13734" y="9864"/>
                  <a:pt x="21600" y="0"/>
                </a:cubicBezTo>
                <a:close/>
              </a:path>
            </a:pathLst>
          </a:custGeom>
          <a:solidFill>
            <a:srgbClr val="90D3AD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918" name="Google Shape;5029;p55"/>
          <p:cNvSpPr/>
          <p:nvPr/>
        </p:nvSpPr>
        <p:spPr>
          <a:xfrm>
            <a:off x="6107676" y="1409853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13015" y="0"/>
                  <a:pt x="4154" y="3893"/>
                  <a:pt x="0" y="21600"/>
                </a:cubicBezTo>
                <a:cubicBezTo>
                  <a:pt x="4154" y="9795"/>
                  <a:pt x="13015" y="3893"/>
                  <a:pt x="21600" y="0"/>
                </a:cubicBezTo>
                <a:close/>
              </a:path>
            </a:pathLst>
          </a:custGeom>
          <a:solidFill>
            <a:srgbClr val="90D3AD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919" name="Google Shape;5030;p55"/>
          <p:cNvSpPr/>
          <p:nvPr/>
        </p:nvSpPr>
        <p:spPr>
          <a:xfrm>
            <a:off x="6057834" y="1625305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3624" h="21600" fill="norm" stroke="1" extrusionOk="0">
                <a:moveTo>
                  <a:pt x="12013" y="0"/>
                </a:moveTo>
                <a:cubicBezTo>
                  <a:pt x="10295" y="0"/>
                  <a:pt x="7022" y="2587"/>
                  <a:pt x="1704" y="9567"/>
                </a:cubicBezTo>
                <a:cubicBezTo>
                  <a:pt x="-4678" y="13357"/>
                  <a:pt x="9395" y="19013"/>
                  <a:pt x="3013" y="19975"/>
                </a:cubicBezTo>
                <a:cubicBezTo>
                  <a:pt x="3504" y="21119"/>
                  <a:pt x="4158" y="21600"/>
                  <a:pt x="4895" y="21600"/>
                </a:cubicBezTo>
                <a:cubicBezTo>
                  <a:pt x="9477" y="21600"/>
                  <a:pt x="16922" y="0"/>
                  <a:pt x="12013" y="0"/>
                </a:cubicBezTo>
                <a:close/>
              </a:path>
            </a:pathLst>
          </a:custGeom>
          <a:solidFill>
            <a:srgbClr val="90D3AD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920" name="Google Shape;5031;p55"/>
          <p:cNvSpPr/>
          <p:nvPr/>
        </p:nvSpPr>
        <p:spPr>
          <a:xfrm>
            <a:off x="6087615" y="1540217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397" h="21600" fill="norm" stroke="1" extrusionOk="0">
                <a:moveTo>
                  <a:pt x="16175" y="0"/>
                </a:moveTo>
                <a:cubicBezTo>
                  <a:pt x="12237" y="0"/>
                  <a:pt x="6867" y="4134"/>
                  <a:pt x="2570" y="10363"/>
                </a:cubicBezTo>
                <a:cubicBezTo>
                  <a:pt x="900" y="15254"/>
                  <a:pt x="-2203" y="21600"/>
                  <a:pt x="2451" y="21600"/>
                </a:cubicBezTo>
                <a:cubicBezTo>
                  <a:pt x="2928" y="21600"/>
                  <a:pt x="3645" y="21542"/>
                  <a:pt x="4480" y="21309"/>
                </a:cubicBezTo>
                <a:lnTo>
                  <a:pt x="19397" y="1223"/>
                </a:lnTo>
                <a:cubicBezTo>
                  <a:pt x="18562" y="349"/>
                  <a:pt x="17368" y="0"/>
                  <a:pt x="16175" y="0"/>
                </a:cubicBezTo>
                <a:close/>
              </a:path>
            </a:pathLst>
          </a:custGeom>
          <a:solidFill>
            <a:srgbClr val="90D3AD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921" name="Google Shape;5032;p55"/>
          <p:cNvSpPr/>
          <p:nvPr/>
        </p:nvSpPr>
        <p:spPr>
          <a:xfrm>
            <a:off x="6063983" y="1564149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677" y="0"/>
                </a:moveTo>
                <a:lnTo>
                  <a:pt x="0" y="21600"/>
                </a:lnTo>
                <a:cubicBezTo>
                  <a:pt x="9077" y="12638"/>
                  <a:pt x="12638" y="14477"/>
                  <a:pt x="21600" y="12638"/>
                </a:cubicBezTo>
                <a:lnTo>
                  <a:pt x="3677" y="0"/>
                </a:lnTo>
                <a:close/>
              </a:path>
            </a:pathLst>
          </a:custGeom>
          <a:solidFill>
            <a:srgbClr val="90D3AD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922" name="Google Shape;5033;p55"/>
          <p:cNvSpPr/>
          <p:nvPr/>
        </p:nvSpPr>
        <p:spPr>
          <a:xfrm>
            <a:off x="6073207" y="1537822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615" h="21600" fill="norm" stroke="1" extrusionOk="0">
                <a:moveTo>
                  <a:pt x="14350" y="0"/>
                </a:moveTo>
                <a:cubicBezTo>
                  <a:pt x="12638" y="0"/>
                  <a:pt x="8950" y="2424"/>
                  <a:pt x="1574" y="9037"/>
                </a:cubicBezTo>
                <a:cubicBezTo>
                  <a:pt x="4604" y="11571"/>
                  <a:pt x="-3167" y="21600"/>
                  <a:pt x="1574" y="21600"/>
                </a:cubicBezTo>
                <a:cubicBezTo>
                  <a:pt x="3418" y="21600"/>
                  <a:pt x="7106" y="20112"/>
                  <a:pt x="14087" y="15980"/>
                </a:cubicBezTo>
                <a:cubicBezTo>
                  <a:pt x="11057" y="13555"/>
                  <a:pt x="18433" y="0"/>
                  <a:pt x="14350" y="0"/>
                </a:cubicBezTo>
                <a:close/>
              </a:path>
            </a:pathLst>
          </a:custGeom>
          <a:solidFill>
            <a:srgbClr val="90D3AD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923" name="Google Shape;5034;p55"/>
          <p:cNvSpPr/>
          <p:nvPr/>
        </p:nvSpPr>
        <p:spPr>
          <a:xfrm>
            <a:off x="6126329" y="1399519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90D3AD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924" name="Google Shape;5035;p55"/>
          <p:cNvSpPr/>
          <p:nvPr/>
        </p:nvSpPr>
        <p:spPr>
          <a:xfrm>
            <a:off x="6084191" y="1282165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262" h="21600" fill="norm" stroke="1" extrusionOk="0">
                <a:moveTo>
                  <a:pt x="6400" y="0"/>
                </a:moveTo>
                <a:cubicBezTo>
                  <a:pt x="4615" y="0"/>
                  <a:pt x="2708" y="1363"/>
                  <a:pt x="0" y="4744"/>
                </a:cubicBezTo>
                <a:cubicBezTo>
                  <a:pt x="2462" y="12163"/>
                  <a:pt x="5231" y="13121"/>
                  <a:pt x="7877" y="13121"/>
                </a:cubicBezTo>
                <a:cubicBezTo>
                  <a:pt x="8800" y="13121"/>
                  <a:pt x="9723" y="12970"/>
                  <a:pt x="10585" y="12970"/>
                </a:cubicBezTo>
                <a:cubicBezTo>
                  <a:pt x="13046" y="12970"/>
                  <a:pt x="15138" y="13929"/>
                  <a:pt x="16369" y="21348"/>
                </a:cubicBezTo>
                <a:cubicBezTo>
                  <a:pt x="16800" y="21499"/>
                  <a:pt x="17231" y="21600"/>
                  <a:pt x="17538" y="21600"/>
                </a:cubicBezTo>
                <a:cubicBezTo>
                  <a:pt x="21600" y="21600"/>
                  <a:pt x="14954" y="9236"/>
                  <a:pt x="18277" y="9236"/>
                </a:cubicBezTo>
                <a:cubicBezTo>
                  <a:pt x="18585" y="9236"/>
                  <a:pt x="18892" y="9336"/>
                  <a:pt x="19262" y="9488"/>
                </a:cubicBezTo>
                <a:cubicBezTo>
                  <a:pt x="12431" y="4391"/>
                  <a:pt x="9600" y="0"/>
                  <a:pt x="6400" y="0"/>
                </a:cubicBezTo>
                <a:close/>
              </a:path>
            </a:pathLst>
          </a:custGeom>
          <a:solidFill>
            <a:srgbClr val="90D3AD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925" name="Google Shape;5036;p55"/>
          <p:cNvSpPr/>
          <p:nvPr/>
        </p:nvSpPr>
        <p:spPr>
          <a:xfrm>
            <a:off x="6089891" y="1282754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7123" y="7123"/>
                  <a:pt x="14477" y="14477"/>
                  <a:pt x="21600" y="21600"/>
                </a:cubicBezTo>
                <a:cubicBezTo>
                  <a:pt x="10800" y="7123"/>
                  <a:pt x="7123" y="3677"/>
                  <a:pt x="0" y="0"/>
                </a:cubicBezTo>
                <a:close/>
              </a:path>
            </a:pathLst>
          </a:custGeom>
          <a:solidFill>
            <a:srgbClr val="90D3AD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926" name="Google Shape;5117;p55"/>
          <p:cNvSpPr/>
          <p:nvPr/>
        </p:nvSpPr>
        <p:spPr>
          <a:xfrm>
            <a:off x="1790281" y="3829560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7462" y="14017"/>
                </a:lnTo>
                <a:cubicBezTo>
                  <a:pt x="13942" y="8502"/>
                  <a:pt x="19440" y="5055"/>
                  <a:pt x="21600" y="0"/>
                </a:cubicBezTo>
                <a:close/>
                <a:moveTo>
                  <a:pt x="7462" y="14017"/>
                </a:moveTo>
                <a:cubicBezTo>
                  <a:pt x="5105" y="16085"/>
                  <a:pt x="2553" y="18613"/>
                  <a:pt x="0" y="21600"/>
                </a:cubicBezTo>
                <a:lnTo>
                  <a:pt x="7462" y="14017"/>
                </a:lnTo>
                <a:close/>
              </a:path>
            </a:pathLst>
          </a:custGeom>
          <a:solidFill>
            <a:srgbClr val="90D3AD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927" name="Google Shape;5118;p55"/>
          <p:cNvSpPr/>
          <p:nvPr/>
        </p:nvSpPr>
        <p:spPr>
          <a:xfrm>
            <a:off x="1815332" y="3818682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3581" h="21600" fill="norm" stroke="1" extrusionOk="0">
                <a:moveTo>
                  <a:pt x="13581" y="0"/>
                </a:moveTo>
                <a:cubicBezTo>
                  <a:pt x="-666" y="16114"/>
                  <a:pt x="-8019" y="21600"/>
                  <a:pt x="13581" y="21600"/>
                </a:cubicBezTo>
                <a:lnTo>
                  <a:pt x="13581" y="0"/>
                </a:lnTo>
                <a:close/>
              </a:path>
            </a:pathLst>
          </a:custGeom>
          <a:solidFill>
            <a:srgbClr val="90D3AD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928" name="Google Shape;5119;p55"/>
          <p:cNvSpPr/>
          <p:nvPr/>
        </p:nvSpPr>
        <p:spPr>
          <a:xfrm>
            <a:off x="1582633" y="3885839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15415" y="0"/>
                  <a:pt x="7756" y="4154"/>
                  <a:pt x="0" y="4154"/>
                </a:cubicBezTo>
                <a:cubicBezTo>
                  <a:pt x="1571" y="8585"/>
                  <a:pt x="3044" y="13015"/>
                  <a:pt x="4615" y="21600"/>
                </a:cubicBezTo>
                <a:cubicBezTo>
                  <a:pt x="10800" y="13015"/>
                  <a:pt x="16985" y="4154"/>
                  <a:pt x="21600" y="0"/>
                </a:cubicBezTo>
                <a:close/>
              </a:path>
            </a:pathLst>
          </a:custGeom>
          <a:solidFill>
            <a:srgbClr val="90D3AD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929" name="Google Shape;5120;p55"/>
          <p:cNvSpPr/>
          <p:nvPr/>
        </p:nvSpPr>
        <p:spPr>
          <a:xfrm>
            <a:off x="1567914" y="3896594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4320" y="6508"/>
                  <a:pt x="11581" y="13015"/>
                  <a:pt x="21600" y="21600"/>
                </a:cubicBezTo>
                <a:lnTo>
                  <a:pt x="0" y="0"/>
                </a:lnTo>
                <a:close/>
              </a:path>
            </a:pathLst>
          </a:custGeom>
          <a:solidFill>
            <a:srgbClr val="90D3AD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930" name="Google Shape;5121;p55"/>
          <p:cNvSpPr/>
          <p:nvPr/>
        </p:nvSpPr>
        <p:spPr>
          <a:xfrm>
            <a:off x="2324037" y="4120110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989" h="21600" fill="norm" stroke="1" extrusionOk="0">
                <a:moveTo>
                  <a:pt x="15989" y="0"/>
                </a:moveTo>
                <a:cubicBezTo>
                  <a:pt x="5970" y="10800"/>
                  <a:pt x="-5611" y="17969"/>
                  <a:pt x="3029" y="21600"/>
                </a:cubicBezTo>
                <a:cubicBezTo>
                  <a:pt x="10290" y="12960"/>
                  <a:pt x="13140" y="6480"/>
                  <a:pt x="15989" y="0"/>
                </a:cubicBezTo>
                <a:close/>
              </a:path>
            </a:pathLst>
          </a:custGeom>
          <a:solidFill>
            <a:srgbClr val="90D3AD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931" name="Google Shape;5122;p55"/>
          <p:cNvSpPr/>
          <p:nvPr/>
        </p:nvSpPr>
        <p:spPr>
          <a:xfrm>
            <a:off x="1787453" y="3794242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503" h="21600" fill="norm" stroke="1" extrusionOk="0">
                <a:moveTo>
                  <a:pt x="15025" y="0"/>
                </a:moveTo>
                <a:cubicBezTo>
                  <a:pt x="2923" y="8229"/>
                  <a:pt x="-1826" y="16286"/>
                  <a:pt x="625" y="21600"/>
                </a:cubicBezTo>
                <a:cubicBezTo>
                  <a:pt x="12574" y="10800"/>
                  <a:pt x="19774" y="2743"/>
                  <a:pt x="15025" y="0"/>
                </a:cubicBezTo>
                <a:close/>
              </a:path>
            </a:pathLst>
          </a:custGeom>
          <a:solidFill>
            <a:srgbClr val="90D3AD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932" name="Google Shape;5123;p55"/>
          <p:cNvSpPr/>
          <p:nvPr/>
        </p:nvSpPr>
        <p:spPr>
          <a:xfrm>
            <a:off x="1932266" y="4282068"/>
            <a:ext cx="12701" cy="149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084" h="21600" fill="norm" stroke="1" extrusionOk="0">
                <a:moveTo>
                  <a:pt x="9229" y="0"/>
                </a:moveTo>
                <a:cubicBezTo>
                  <a:pt x="6284" y="1256"/>
                  <a:pt x="3142" y="2513"/>
                  <a:pt x="0" y="3809"/>
                </a:cubicBezTo>
                <a:cubicBezTo>
                  <a:pt x="3142" y="9523"/>
                  <a:pt x="3142" y="15238"/>
                  <a:pt x="0" y="21600"/>
                </a:cubicBezTo>
                <a:cubicBezTo>
                  <a:pt x="12371" y="15238"/>
                  <a:pt x="21600" y="7619"/>
                  <a:pt x="9229" y="0"/>
                </a:cubicBezTo>
                <a:close/>
              </a:path>
            </a:pathLst>
          </a:custGeom>
          <a:solidFill>
            <a:srgbClr val="90D3AD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933" name="Google Shape;5124;p55"/>
          <p:cNvSpPr/>
          <p:nvPr/>
        </p:nvSpPr>
        <p:spPr>
          <a:xfrm>
            <a:off x="1911187" y="4236199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953" h="21600" fill="norm" stroke="1" extrusionOk="0">
                <a:moveTo>
                  <a:pt x="19953" y="0"/>
                </a:moveTo>
                <a:cubicBezTo>
                  <a:pt x="2673" y="16200"/>
                  <a:pt x="-1647" y="21600"/>
                  <a:pt x="513" y="21600"/>
                </a:cubicBezTo>
                <a:cubicBezTo>
                  <a:pt x="2673" y="21600"/>
                  <a:pt x="11313" y="16200"/>
                  <a:pt x="19953" y="10800"/>
                </a:cubicBezTo>
                <a:cubicBezTo>
                  <a:pt x="19953" y="10800"/>
                  <a:pt x="19953" y="0"/>
                  <a:pt x="19953" y="0"/>
                </a:cubicBezTo>
                <a:close/>
              </a:path>
            </a:pathLst>
          </a:custGeom>
          <a:solidFill>
            <a:srgbClr val="90D3AD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934" name="Google Shape;5125;p55"/>
          <p:cNvSpPr/>
          <p:nvPr/>
        </p:nvSpPr>
        <p:spPr>
          <a:xfrm>
            <a:off x="1571760" y="3895936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058" h="21600" fill="norm" stroke="1" extrusionOk="0">
                <a:moveTo>
                  <a:pt x="10904" y="0"/>
                </a:moveTo>
                <a:cubicBezTo>
                  <a:pt x="-2111" y="0"/>
                  <a:pt x="-6542" y="8749"/>
                  <a:pt x="15058" y="21600"/>
                </a:cubicBezTo>
                <a:cubicBezTo>
                  <a:pt x="6473" y="12851"/>
                  <a:pt x="6473" y="4375"/>
                  <a:pt x="10904" y="0"/>
                </a:cubicBezTo>
                <a:close/>
              </a:path>
            </a:pathLst>
          </a:custGeom>
          <a:solidFill>
            <a:srgbClr val="90D3AD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935" name="Google Shape;5126;p55"/>
          <p:cNvSpPr/>
          <p:nvPr/>
        </p:nvSpPr>
        <p:spPr>
          <a:xfrm>
            <a:off x="2305251" y="4135789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5855" y="0"/>
                </a:moveTo>
                <a:cubicBezTo>
                  <a:pt x="7353" y="0"/>
                  <a:pt x="0" y="4737"/>
                  <a:pt x="0" y="11279"/>
                </a:cubicBezTo>
                <a:cubicBezTo>
                  <a:pt x="6204" y="15791"/>
                  <a:pt x="6894" y="21600"/>
                  <a:pt x="13787" y="21600"/>
                </a:cubicBezTo>
                <a:cubicBezTo>
                  <a:pt x="14936" y="21600"/>
                  <a:pt x="16315" y="21431"/>
                  <a:pt x="17923" y="21036"/>
                </a:cubicBezTo>
                <a:lnTo>
                  <a:pt x="21600" y="677"/>
                </a:lnTo>
                <a:cubicBezTo>
                  <a:pt x="19762" y="226"/>
                  <a:pt x="17694" y="0"/>
                  <a:pt x="15855" y="0"/>
                </a:cubicBezTo>
                <a:close/>
              </a:path>
            </a:pathLst>
          </a:custGeom>
          <a:solidFill>
            <a:srgbClr val="90D3AD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1950" name="Google Shape;5127;p55"/>
          <p:cNvGrpSpPr/>
          <p:nvPr/>
        </p:nvGrpSpPr>
        <p:grpSpPr>
          <a:xfrm>
            <a:off x="1560958" y="3605059"/>
            <a:ext cx="314462" cy="651633"/>
            <a:chOff x="0" y="0"/>
            <a:chExt cx="314461" cy="651631"/>
          </a:xfrm>
        </p:grpSpPr>
        <p:sp>
          <p:nvSpPr>
            <p:cNvPr id="1936" name="Google Shape;5128;p55"/>
            <p:cNvSpPr/>
            <p:nvPr/>
          </p:nvSpPr>
          <p:spPr>
            <a:xfrm>
              <a:off x="-1" y="-1"/>
              <a:ext cx="314463" cy="626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379" fill="norm" stroke="1" extrusionOk="0">
                  <a:moveTo>
                    <a:pt x="11515" y="11837"/>
                  </a:moveTo>
                  <a:cubicBezTo>
                    <a:pt x="13240" y="11702"/>
                    <a:pt x="14728" y="11552"/>
                    <a:pt x="16245" y="11462"/>
                  </a:cubicBezTo>
                  <a:cubicBezTo>
                    <a:pt x="16691" y="11433"/>
                    <a:pt x="17198" y="11507"/>
                    <a:pt x="17614" y="11583"/>
                  </a:cubicBezTo>
                  <a:cubicBezTo>
                    <a:pt x="18299" y="11718"/>
                    <a:pt x="18447" y="11972"/>
                    <a:pt x="18149" y="12317"/>
                  </a:cubicBezTo>
                  <a:cubicBezTo>
                    <a:pt x="17764" y="12736"/>
                    <a:pt x="17109" y="12961"/>
                    <a:pt x="16276" y="13096"/>
                  </a:cubicBezTo>
                  <a:cubicBezTo>
                    <a:pt x="14489" y="13395"/>
                    <a:pt x="12646" y="13320"/>
                    <a:pt x="10681" y="13170"/>
                  </a:cubicBezTo>
                  <a:cubicBezTo>
                    <a:pt x="10355" y="13635"/>
                    <a:pt x="10027" y="14099"/>
                    <a:pt x="9641" y="14669"/>
                  </a:cubicBezTo>
                  <a:cubicBezTo>
                    <a:pt x="10771" y="14593"/>
                    <a:pt x="11813" y="14503"/>
                    <a:pt x="12825" y="14474"/>
                  </a:cubicBezTo>
                  <a:cubicBezTo>
                    <a:pt x="13717" y="14443"/>
                    <a:pt x="14609" y="14429"/>
                    <a:pt x="15473" y="14488"/>
                  </a:cubicBezTo>
                  <a:cubicBezTo>
                    <a:pt x="16127" y="14533"/>
                    <a:pt x="16870" y="14759"/>
                    <a:pt x="16780" y="15118"/>
                  </a:cubicBezTo>
                  <a:cubicBezTo>
                    <a:pt x="16722" y="15358"/>
                    <a:pt x="16186" y="15642"/>
                    <a:pt x="15710" y="15762"/>
                  </a:cubicBezTo>
                  <a:cubicBezTo>
                    <a:pt x="15175" y="15912"/>
                    <a:pt x="14489" y="15971"/>
                    <a:pt x="13836" y="15957"/>
                  </a:cubicBezTo>
                  <a:cubicBezTo>
                    <a:pt x="12198" y="15942"/>
                    <a:pt x="10562" y="15882"/>
                    <a:pt x="8719" y="15821"/>
                  </a:cubicBezTo>
                  <a:cubicBezTo>
                    <a:pt x="8390" y="16151"/>
                    <a:pt x="7975" y="16541"/>
                    <a:pt x="7498" y="16990"/>
                  </a:cubicBezTo>
                  <a:cubicBezTo>
                    <a:pt x="8242" y="16990"/>
                    <a:pt x="8747" y="17005"/>
                    <a:pt x="9254" y="16990"/>
                  </a:cubicBezTo>
                  <a:cubicBezTo>
                    <a:pt x="10949" y="16945"/>
                    <a:pt x="12437" y="17245"/>
                    <a:pt x="13836" y="17634"/>
                  </a:cubicBezTo>
                  <a:cubicBezTo>
                    <a:pt x="14163" y="17724"/>
                    <a:pt x="14520" y="18009"/>
                    <a:pt x="14489" y="18188"/>
                  </a:cubicBezTo>
                  <a:cubicBezTo>
                    <a:pt x="14461" y="18368"/>
                    <a:pt x="14015" y="18653"/>
                    <a:pt x="13658" y="18683"/>
                  </a:cubicBezTo>
                  <a:cubicBezTo>
                    <a:pt x="12794" y="18758"/>
                    <a:pt x="11872" y="18803"/>
                    <a:pt x="11038" y="18713"/>
                  </a:cubicBezTo>
                  <a:cubicBezTo>
                    <a:pt x="9491" y="18533"/>
                    <a:pt x="7975" y="18249"/>
                    <a:pt x="6486" y="18024"/>
                  </a:cubicBezTo>
                  <a:cubicBezTo>
                    <a:pt x="5355" y="18952"/>
                    <a:pt x="4136" y="19867"/>
                    <a:pt x="3094" y="20840"/>
                  </a:cubicBezTo>
                  <a:cubicBezTo>
                    <a:pt x="2618" y="21290"/>
                    <a:pt x="2113" y="21454"/>
                    <a:pt x="1160" y="21349"/>
                  </a:cubicBezTo>
                  <a:cubicBezTo>
                    <a:pt x="566" y="20990"/>
                    <a:pt x="1101" y="20750"/>
                    <a:pt x="1458" y="20480"/>
                  </a:cubicBezTo>
                  <a:cubicBezTo>
                    <a:pt x="2411" y="19791"/>
                    <a:pt x="3362" y="19102"/>
                    <a:pt x="4284" y="18413"/>
                  </a:cubicBezTo>
                  <a:cubicBezTo>
                    <a:pt x="4582" y="18188"/>
                    <a:pt x="4820" y="17949"/>
                    <a:pt x="5148" y="17649"/>
                  </a:cubicBezTo>
                  <a:cubicBezTo>
                    <a:pt x="4076" y="17484"/>
                    <a:pt x="3094" y="17365"/>
                    <a:pt x="2202" y="17185"/>
                  </a:cubicBezTo>
                  <a:cubicBezTo>
                    <a:pt x="1547" y="17050"/>
                    <a:pt x="923" y="16871"/>
                    <a:pt x="416" y="16631"/>
                  </a:cubicBezTo>
                  <a:cubicBezTo>
                    <a:pt x="-148" y="16391"/>
                    <a:pt x="-89" y="16032"/>
                    <a:pt x="298" y="15731"/>
                  </a:cubicBezTo>
                  <a:cubicBezTo>
                    <a:pt x="625" y="15448"/>
                    <a:pt x="1190" y="15327"/>
                    <a:pt x="1815" y="15477"/>
                  </a:cubicBezTo>
                  <a:cubicBezTo>
                    <a:pt x="2678" y="15672"/>
                    <a:pt x="3512" y="15882"/>
                    <a:pt x="4315" y="16137"/>
                  </a:cubicBezTo>
                  <a:cubicBezTo>
                    <a:pt x="4850" y="16316"/>
                    <a:pt x="5266" y="16571"/>
                    <a:pt x="5921" y="16855"/>
                  </a:cubicBezTo>
                  <a:cubicBezTo>
                    <a:pt x="6308" y="16376"/>
                    <a:pt x="6665" y="15942"/>
                    <a:pt x="7052" y="15477"/>
                  </a:cubicBezTo>
                  <a:cubicBezTo>
                    <a:pt x="5028" y="14863"/>
                    <a:pt x="1399" y="14848"/>
                    <a:pt x="1338" y="13485"/>
                  </a:cubicBezTo>
                  <a:cubicBezTo>
                    <a:pt x="1815" y="12571"/>
                    <a:pt x="3392" y="12946"/>
                    <a:pt x="4434" y="13215"/>
                  </a:cubicBezTo>
                  <a:cubicBezTo>
                    <a:pt x="5118" y="13395"/>
                    <a:pt x="5683" y="13664"/>
                    <a:pt x="6308" y="13904"/>
                  </a:cubicBezTo>
                  <a:cubicBezTo>
                    <a:pt x="6813" y="14099"/>
                    <a:pt x="7320" y="14294"/>
                    <a:pt x="7975" y="14533"/>
                  </a:cubicBezTo>
                  <a:cubicBezTo>
                    <a:pt x="8451" y="13875"/>
                    <a:pt x="8897" y="13291"/>
                    <a:pt x="9372" y="12647"/>
                  </a:cubicBezTo>
                  <a:cubicBezTo>
                    <a:pt x="8599" y="12466"/>
                    <a:pt x="7944" y="12317"/>
                    <a:pt x="7320" y="12182"/>
                  </a:cubicBezTo>
                  <a:cubicBezTo>
                    <a:pt x="6040" y="11897"/>
                    <a:pt x="4939" y="11478"/>
                    <a:pt x="4254" y="10849"/>
                  </a:cubicBezTo>
                  <a:cubicBezTo>
                    <a:pt x="3719" y="10354"/>
                    <a:pt x="4284" y="9889"/>
                    <a:pt x="5385" y="10010"/>
                  </a:cubicBezTo>
                  <a:cubicBezTo>
                    <a:pt x="6188" y="10084"/>
                    <a:pt x="6963" y="10369"/>
                    <a:pt x="7707" y="10609"/>
                  </a:cubicBezTo>
                  <a:cubicBezTo>
                    <a:pt x="8153" y="10744"/>
                    <a:pt x="8479" y="10968"/>
                    <a:pt x="8867" y="11148"/>
                  </a:cubicBezTo>
                  <a:cubicBezTo>
                    <a:pt x="9193" y="11313"/>
                    <a:pt x="9550" y="11462"/>
                    <a:pt x="10116" y="11718"/>
                  </a:cubicBezTo>
                  <a:cubicBezTo>
                    <a:pt x="10473" y="10894"/>
                    <a:pt x="10801" y="10190"/>
                    <a:pt x="11099" y="9501"/>
                  </a:cubicBezTo>
                  <a:cubicBezTo>
                    <a:pt x="9848" y="9200"/>
                    <a:pt x="8747" y="8991"/>
                    <a:pt x="7707" y="8691"/>
                  </a:cubicBezTo>
                  <a:cubicBezTo>
                    <a:pt x="6724" y="8407"/>
                    <a:pt x="5862" y="8033"/>
                    <a:pt x="5475" y="7463"/>
                  </a:cubicBezTo>
                  <a:cubicBezTo>
                    <a:pt x="5118" y="6954"/>
                    <a:pt x="5683" y="6579"/>
                    <a:pt x="6695" y="6760"/>
                  </a:cubicBezTo>
                  <a:cubicBezTo>
                    <a:pt x="7618" y="6909"/>
                    <a:pt x="8510" y="7178"/>
                    <a:pt x="9343" y="7449"/>
                  </a:cubicBezTo>
                  <a:cubicBezTo>
                    <a:pt x="10176" y="7733"/>
                    <a:pt x="10890" y="8078"/>
                    <a:pt x="11841" y="8466"/>
                  </a:cubicBezTo>
                  <a:cubicBezTo>
                    <a:pt x="12050" y="7853"/>
                    <a:pt x="12228" y="7358"/>
                    <a:pt x="12378" y="6954"/>
                  </a:cubicBezTo>
                  <a:cubicBezTo>
                    <a:pt x="10860" y="6624"/>
                    <a:pt x="9461" y="6325"/>
                    <a:pt x="8064" y="5995"/>
                  </a:cubicBezTo>
                  <a:cubicBezTo>
                    <a:pt x="7646" y="5905"/>
                    <a:pt x="7172" y="5741"/>
                    <a:pt x="6991" y="5546"/>
                  </a:cubicBezTo>
                  <a:cubicBezTo>
                    <a:pt x="6754" y="5306"/>
                    <a:pt x="6576" y="4962"/>
                    <a:pt x="6754" y="4737"/>
                  </a:cubicBezTo>
                  <a:cubicBezTo>
                    <a:pt x="6874" y="4587"/>
                    <a:pt x="7677" y="4453"/>
                    <a:pt x="8123" y="4482"/>
                  </a:cubicBezTo>
                  <a:cubicBezTo>
                    <a:pt x="8836" y="4557"/>
                    <a:pt x="9550" y="4752"/>
                    <a:pt x="10235" y="4931"/>
                  </a:cubicBezTo>
                  <a:cubicBezTo>
                    <a:pt x="10949" y="5111"/>
                    <a:pt x="11663" y="5321"/>
                    <a:pt x="12527" y="5576"/>
                  </a:cubicBezTo>
                  <a:cubicBezTo>
                    <a:pt x="12764" y="4902"/>
                    <a:pt x="12437" y="4408"/>
                    <a:pt x="11782" y="3928"/>
                  </a:cubicBezTo>
                  <a:cubicBezTo>
                    <a:pt x="10533" y="2940"/>
                    <a:pt x="9730" y="1906"/>
                    <a:pt x="10414" y="707"/>
                  </a:cubicBezTo>
                  <a:cubicBezTo>
                    <a:pt x="10771" y="48"/>
                    <a:pt x="11545" y="-146"/>
                    <a:pt x="12764" y="108"/>
                  </a:cubicBezTo>
                  <a:cubicBezTo>
                    <a:pt x="13954" y="378"/>
                    <a:pt x="14461" y="887"/>
                    <a:pt x="14550" y="1471"/>
                  </a:cubicBezTo>
                  <a:cubicBezTo>
                    <a:pt x="14639" y="2115"/>
                    <a:pt x="14578" y="2790"/>
                    <a:pt x="14372" y="3419"/>
                  </a:cubicBezTo>
                  <a:cubicBezTo>
                    <a:pt x="14132" y="4153"/>
                    <a:pt x="14074" y="4842"/>
                    <a:pt x="14578" y="5606"/>
                  </a:cubicBezTo>
                  <a:cubicBezTo>
                    <a:pt x="15116" y="5381"/>
                    <a:pt x="15562" y="5142"/>
                    <a:pt x="16097" y="4992"/>
                  </a:cubicBezTo>
                  <a:cubicBezTo>
                    <a:pt x="17020" y="4737"/>
                    <a:pt x="17971" y="4453"/>
                    <a:pt x="18954" y="4318"/>
                  </a:cubicBezTo>
                  <a:cubicBezTo>
                    <a:pt x="20025" y="4168"/>
                    <a:pt x="21065" y="4512"/>
                    <a:pt x="21274" y="4917"/>
                  </a:cubicBezTo>
                  <a:cubicBezTo>
                    <a:pt x="21452" y="5306"/>
                    <a:pt x="21006" y="5786"/>
                    <a:pt x="19994" y="5980"/>
                  </a:cubicBezTo>
                  <a:cubicBezTo>
                    <a:pt x="18745" y="6235"/>
                    <a:pt x="17435" y="6475"/>
                    <a:pt x="16097" y="6594"/>
                  </a:cubicBezTo>
                  <a:cubicBezTo>
                    <a:pt x="14311" y="6744"/>
                    <a:pt x="14282" y="6684"/>
                    <a:pt x="13926" y="7553"/>
                  </a:cubicBezTo>
                  <a:cubicBezTo>
                    <a:pt x="13776" y="7927"/>
                    <a:pt x="13658" y="8302"/>
                    <a:pt x="13478" y="8737"/>
                  </a:cubicBezTo>
                  <a:cubicBezTo>
                    <a:pt x="14639" y="8482"/>
                    <a:pt x="15651" y="8197"/>
                    <a:pt x="16691" y="8062"/>
                  </a:cubicBezTo>
                  <a:cubicBezTo>
                    <a:pt x="17585" y="7943"/>
                    <a:pt x="18595" y="7927"/>
                    <a:pt x="19489" y="8033"/>
                  </a:cubicBezTo>
                  <a:cubicBezTo>
                    <a:pt x="20529" y="8152"/>
                    <a:pt x="20769" y="8706"/>
                    <a:pt x="19935" y="9066"/>
                  </a:cubicBezTo>
                  <a:cubicBezTo>
                    <a:pt x="19370" y="9306"/>
                    <a:pt x="18656" y="9516"/>
                    <a:pt x="17942" y="9606"/>
                  </a:cubicBezTo>
                  <a:cubicBezTo>
                    <a:pt x="16663" y="9740"/>
                    <a:pt x="15353" y="9800"/>
                    <a:pt x="14043" y="9845"/>
                  </a:cubicBezTo>
                  <a:cubicBezTo>
                    <a:pt x="13003" y="9860"/>
                    <a:pt x="12407" y="10055"/>
                    <a:pt x="12198" y="10594"/>
                  </a:cubicBezTo>
                  <a:cubicBezTo>
                    <a:pt x="12020" y="11029"/>
                    <a:pt x="11752" y="11448"/>
                    <a:pt x="11515" y="11837"/>
                  </a:cubicBezTo>
                  <a:close/>
                </a:path>
              </a:pathLst>
            </a:custGeom>
            <a:solidFill>
              <a:srgbClr val="95C11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37" name="Google Shape;5129;p55"/>
            <p:cNvSpPr/>
            <p:nvPr/>
          </p:nvSpPr>
          <p:spPr>
            <a:xfrm>
              <a:off x="246361" y="607084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78" h="21600" fill="norm" stroke="1" extrusionOk="0">
                  <a:moveTo>
                    <a:pt x="20378" y="0"/>
                  </a:moveTo>
                  <a:cubicBezTo>
                    <a:pt x="3247" y="16270"/>
                    <a:pt x="-1222" y="21600"/>
                    <a:pt x="268" y="21600"/>
                  </a:cubicBezTo>
                  <a:cubicBezTo>
                    <a:pt x="1757" y="21600"/>
                    <a:pt x="20378" y="5610"/>
                    <a:pt x="20378" y="0"/>
                  </a:cubicBezTo>
                  <a:close/>
                </a:path>
              </a:pathLst>
            </a:custGeom>
            <a:solidFill>
              <a:srgbClr val="90D3A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38" name="Google Shape;5130;p55"/>
            <p:cNvSpPr/>
            <p:nvPr/>
          </p:nvSpPr>
          <p:spPr>
            <a:xfrm>
              <a:off x="223273" y="614577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1600" y="8585"/>
                    <a:pt x="21600" y="17169"/>
                    <a:pt x="21600" y="21600"/>
                  </a:cubicBezTo>
                  <a:cubicBezTo>
                    <a:pt x="21600" y="13015"/>
                    <a:pt x="21600" y="8585"/>
                    <a:pt x="0" y="0"/>
                  </a:cubicBezTo>
                  <a:close/>
                </a:path>
              </a:pathLst>
            </a:custGeom>
            <a:solidFill>
              <a:srgbClr val="90D3A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39" name="Google Shape;5131;p55"/>
            <p:cNvSpPr/>
            <p:nvPr/>
          </p:nvSpPr>
          <p:spPr>
            <a:xfrm>
              <a:off x="243902" y="609074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9149" y="4403"/>
                    <a:pt x="11949" y="10869"/>
                    <a:pt x="0" y="21600"/>
                  </a:cubicBezTo>
                  <a:cubicBezTo>
                    <a:pt x="7200" y="15134"/>
                    <a:pt x="16851" y="8668"/>
                    <a:pt x="21600" y="0"/>
                  </a:cubicBezTo>
                  <a:close/>
                </a:path>
              </a:pathLst>
            </a:custGeom>
            <a:solidFill>
              <a:srgbClr val="90D3A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40" name="Google Shape;5132;p55"/>
            <p:cNvSpPr/>
            <p:nvPr/>
          </p:nvSpPr>
          <p:spPr>
            <a:xfrm>
              <a:off x="242795" y="613218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4477" y="7304"/>
                    <a:pt x="7353" y="14607"/>
                    <a:pt x="0" y="19580"/>
                  </a:cubicBezTo>
                  <a:cubicBezTo>
                    <a:pt x="919" y="20823"/>
                    <a:pt x="2068" y="21600"/>
                    <a:pt x="3217" y="21600"/>
                  </a:cubicBezTo>
                  <a:cubicBezTo>
                    <a:pt x="6434" y="21600"/>
                    <a:pt x="11260" y="16006"/>
                    <a:pt x="21600" y="0"/>
                  </a:cubicBezTo>
                  <a:close/>
                </a:path>
              </a:pathLst>
            </a:custGeom>
            <a:solidFill>
              <a:srgbClr val="90D3A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41" name="Google Shape;5133;p55"/>
            <p:cNvSpPr/>
            <p:nvPr/>
          </p:nvSpPr>
          <p:spPr>
            <a:xfrm>
              <a:off x="247627" y="603806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9181" y="2762"/>
                    <a:pt x="17280" y="5227"/>
                    <a:pt x="15552" y="7496"/>
                  </a:cubicBezTo>
                  <a:cubicBezTo>
                    <a:pt x="17798" y="5030"/>
                    <a:pt x="19872" y="2466"/>
                    <a:pt x="21600" y="0"/>
                  </a:cubicBezTo>
                  <a:close/>
                  <a:moveTo>
                    <a:pt x="15552" y="7496"/>
                  </a:moveTo>
                  <a:cubicBezTo>
                    <a:pt x="10886" y="12625"/>
                    <a:pt x="5530" y="17458"/>
                    <a:pt x="0" y="21600"/>
                  </a:cubicBezTo>
                  <a:cubicBezTo>
                    <a:pt x="5357" y="18542"/>
                    <a:pt x="5357" y="18542"/>
                    <a:pt x="5357" y="18542"/>
                  </a:cubicBezTo>
                  <a:cubicBezTo>
                    <a:pt x="9158" y="16373"/>
                    <a:pt x="11750" y="12723"/>
                    <a:pt x="15552" y="7496"/>
                  </a:cubicBezTo>
                  <a:close/>
                </a:path>
              </a:pathLst>
            </a:custGeom>
            <a:solidFill>
              <a:srgbClr val="90D3A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42" name="Google Shape;5134;p55"/>
            <p:cNvSpPr/>
            <p:nvPr/>
          </p:nvSpPr>
          <p:spPr>
            <a:xfrm>
              <a:off x="245354" y="373544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40" h="21600" fill="norm" stroke="1" extrusionOk="0">
                  <a:moveTo>
                    <a:pt x="17140" y="0"/>
                  </a:moveTo>
                  <a:cubicBezTo>
                    <a:pt x="2893" y="0"/>
                    <a:pt x="-4460" y="5868"/>
                    <a:pt x="2893" y="21600"/>
                  </a:cubicBezTo>
                  <a:cubicBezTo>
                    <a:pt x="2893" y="9864"/>
                    <a:pt x="9787" y="3995"/>
                    <a:pt x="17140" y="0"/>
                  </a:cubicBezTo>
                  <a:close/>
                </a:path>
              </a:pathLst>
            </a:custGeom>
            <a:solidFill>
              <a:srgbClr val="90D3A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43" name="Google Shape;5135;p55"/>
            <p:cNvSpPr/>
            <p:nvPr/>
          </p:nvSpPr>
          <p:spPr>
            <a:xfrm>
              <a:off x="225458" y="638931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1647" y="9466"/>
                    <a:pt x="6671" y="12134"/>
                    <a:pt x="0" y="14888"/>
                  </a:cubicBezTo>
                  <a:cubicBezTo>
                    <a:pt x="3388" y="16178"/>
                    <a:pt x="9953" y="14888"/>
                    <a:pt x="4976" y="21600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90D3A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44" name="Google Shape;5136;p55"/>
            <p:cNvSpPr/>
            <p:nvPr/>
          </p:nvSpPr>
          <p:spPr>
            <a:xfrm>
              <a:off x="252007" y="592351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812" h="21600" fill="norm" stroke="1" extrusionOk="0">
                  <a:moveTo>
                    <a:pt x="10256" y="0"/>
                  </a:moveTo>
                  <a:cubicBezTo>
                    <a:pt x="8377" y="0"/>
                    <a:pt x="5664" y="2916"/>
                    <a:pt x="2012" y="10889"/>
                  </a:cubicBezTo>
                  <a:cubicBezTo>
                    <a:pt x="-6127" y="15590"/>
                    <a:pt x="13490" y="18387"/>
                    <a:pt x="6916" y="20231"/>
                  </a:cubicBezTo>
                  <a:cubicBezTo>
                    <a:pt x="7856" y="21183"/>
                    <a:pt x="8690" y="21600"/>
                    <a:pt x="9421" y="21600"/>
                  </a:cubicBezTo>
                  <a:cubicBezTo>
                    <a:pt x="14743" y="21600"/>
                    <a:pt x="15473" y="0"/>
                    <a:pt x="10256" y="0"/>
                  </a:cubicBezTo>
                  <a:close/>
                </a:path>
              </a:pathLst>
            </a:custGeom>
            <a:solidFill>
              <a:srgbClr val="90D3A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45" name="Google Shape;5137;p55"/>
            <p:cNvSpPr/>
            <p:nvPr/>
          </p:nvSpPr>
          <p:spPr>
            <a:xfrm>
              <a:off x="222967" y="607111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06" h="21600" fill="norm" stroke="1" extrusionOk="0">
                  <a:moveTo>
                    <a:pt x="18000" y="0"/>
                  </a:moveTo>
                  <a:cubicBezTo>
                    <a:pt x="18000" y="0"/>
                    <a:pt x="2374" y="15916"/>
                    <a:pt x="1149" y="15916"/>
                  </a:cubicBezTo>
                  <a:cubicBezTo>
                    <a:pt x="3600" y="15916"/>
                    <a:pt x="2374" y="18728"/>
                    <a:pt x="0" y="21600"/>
                  </a:cubicBezTo>
                  <a:cubicBezTo>
                    <a:pt x="10800" y="12206"/>
                    <a:pt x="21600" y="957"/>
                    <a:pt x="18000" y="0"/>
                  </a:cubicBezTo>
                  <a:close/>
                </a:path>
              </a:pathLst>
            </a:custGeom>
            <a:solidFill>
              <a:srgbClr val="90D3A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46" name="Google Shape;5138;p55"/>
            <p:cNvSpPr/>
            <p:nvPr/>
          </p:nvSpPr>
          <p:spPr>
            <a:xfrm>
              <a:off x="217784" y="615459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0800" y="7169"/>
                    <a:pt x="2743" y="15809"/>
                    <a:pt x="0" y="21600"/>
                  </a:cubicBezTo>
                  <a:cubicBezTo>
                    <a:pt x="5314" y="17280"/>
                    <a:pt x="16114" y="7169"/>
                    <a:pt x="21600" y="0"/>
                  </a:cubicBezTo>
                  <a:close/>
                </a:path>
              </a:pathLst>
            </a:custGeom>
            <a:solidFill>
              <a:srgbClr val="90D3A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47" name="Google Shape;5139;p55"/>
            <p:cNvSpPr/>
            <p:nvPr/>
          </p:nvSpPr>
          <p:spPr>
            <a:xfrm>
              <a:off x="244336" y="532468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009" y="21600"/>
                  </a:lnTo>
                  <a:cubicBezTo>
                    <a:pt x="9795" y="11736"/>
                    <a:pt x="13814" y="11736"/>
                    <a:pt x="21600" y="786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0D3A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48" name="Google Shape;5140;p55"/>
            <p:cNvSpPr/>
            <p:nvPr/>
          </p:nvSpPr>
          <p:spPr>
            <a:xfrm>
              <a:off x="245876" y="505033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57" y="0"/>
                  </a:moveTo>
                  <a:cubicBezTo>
                    <a:pt x="5829" y="0"/>
                    <a:pt x="3257" y="2618"/>
                    <a:pt x="0" y="9927"/>
                  </a:cubicBezTo>
                  <a:cubicBezTo>
                    <a:pt x="5657" y="11727"/>
                    <a:pt x="6000" y="21600"/>
                    <a:pt x="11486" y="21600"/>
                  </a:cubicBezTo>
                  <a:cubicBezTo>
                    <a:pt x="13714" y="21600"/>
                    <a:pt x="16800" y="19855"/>
                    <a:pt x="21600" y="15055"/>
                  </a:cubicBezTo>
                  <a:cubicBezTo>
                    <a:pt x="15943" y="13309"/>
                    <a:pt x="13029" y="0"/>
                    <a:pt x="8057" y="0"/>
                  </a:cubicBezTo>
                  <a:close/>
                </a:path>
              </a:pathLst>
            </a:custGeom>
            <a:solidFill>
              <a:srgbClr val="90D3A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49" name="Google Shape;5141;p55"/>
            <p:cNvSpPr/>
            <p:nvPr/>
          </p:nvSpPr>
          <p:spPr>
            <a:xfrm>
              <a:off x="260357" y="359722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10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90D3A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1951" name="Google Shape;5142;p55"/>
          <p:cNvSpPr/>
          <p:nvPr/>
        </p:nvSpPr>
        <p:spPr>
          <a:xfrm>
            <a:off x="1868251" y="3808387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5166" y="0"/>
                </a:moveTo>
                <a:cubicBezTo>
                  <a:pt x="11489" y="0"/>
                  <a:pt x="7169" y="3554"/>
                  <a:pt x="0" y="8749"/>
                </a:cubicBezTo>
                <a:lnTo>
                  <a:pt x="20221" y="21600"/>
                </a:lnTo>
                <a:lnTo>
                  <a:pt x="21600" y="4648"/>
                </a:lnTo>
                <a:cubicBezTo>
                  <a:pt x="19394" y="1367"/>
                  <a:pt x="17464" y="0"/>
                  <a:pt x="15166" y="0"/>
                </a:cubicBezTo>
                <a:close/>
              </a:path>
            </a:pathLst>
          </a:custGeom>
          <a:solidFill>
            <a:srgbClr val="90D3AD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952" name="Google Shape;5143;p55"/>
          <p:cNvSpPr/>
          <p:nvPr/>
        </p:nvSpPr>
        <p:spPr>
          <a:xfrm>
            <a:off x="2167150" y="2502324"/>
            <a:ext cx="74201" cy="671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3" h="21321" fill="norm" stroke="1" extrusionOk="0">
                <a:moveTo>
                  <a:pt x="11177" y="2"/>
                </a:moveTo>
                <a:cubicBezTo>
                  <a:pt x="16518" y="278"/>
                  <a:pt x="21600" y="5433"/>
                  <a:pt x="21470" y="10731"/>
                </a:cubicBezTo>
                <a:cubicBezTo>
                  <a:pt x="21341" y="15469"/>
                  <a:pt x="14865" y="21460"/>
                  <a:pt x="9783" y="21318"/>
                </a:cubicBezTo>
                <a:cubicBezTo>
                  <a:pt x="4450" y="21176"/>
                  <a:pt x="0" y="16856"/>
                  <a:pt x="0" y="11842"/>
                </a:cubicBezTo>
                <a:cubicBezTo>
                  <a:pt x="0" y="5576"/>
                  <a:pt x="5463" y="-140"/>
                  <a:pt x="11177" y="2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953" name="Google Shape;5169;p55"/>
          <p:cNvSpPr/>
          <p:nvPr/>
        </p:nvSpPr>
        <p:spPr>
          <a:xfrm>
            <a:off x="1917264" y="1311571"/>
            <a:ext cx="378416" cy="2681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27" h="21249" fill="norm" stroke="1" extrusionOk="0">
                <a:moveTo>
                  <a:pt x="0" y="15721"/>
                </a:moveTo>
                <a:cubicBezTo>
                  <a:pt x="767" y="12696"/>
                  <a:pt x="1558" y="9529"/>
                  <a:pt x="2969" y="6991"/>
                </a:cubicBezTo>
                <a:cubicBezTo>
                  <a:pt x="5121" y="3060"/>
                  <a:pt x="7867" y="33"/>
                  <a:pt x="11654" y="0"/>
                </a:cubicBezTo>
                <a:cubicBezTo>
                  <a:pt x="13534" y="0"/>
                  <a:pt x="15439" y="69"/>
                  <a:pt x="17294" y="1216"/>
                </a:cubicBezTo>
                <a:cubicBezTo>
                  <a:pt x="19843" y="2747"/>
                  <a:pt x="20907" y="5530"/>
                  <a:pt x="21253" y="9079"/>
                </a:cubicBezTo>
                <a:cubicBezTo>
                  <a:pt x="21600" y="12730"/>
                  <a:pt x="20708" y="15932"/>
                  <a:pt x="19100" y="18748"/>
                </a:cubicBezTo>
                <a:cubicBezTo>
                  <a:pt x="18235" y="20244"/>
                  <a:pt x="16923" y="20697"/>
                  <a:pt x="15711" y="21010"/>
                </a:cubicBezTo>
                <a:cubicBezTo>
                  <a:pt x="13163" y="21600"/>
                  <a:pt x="10688" y="21149"/>
                  <a:pt x="8462" y="19061"/>
                </a:cubicBezTo>
                <a:cubicBezTo>
                  <a:pt x="6729" y="17428"/>
                  <a:pt x="6358" y="14401"/>
                  <a:pt x="7670" y="11687"/>
                </a:cubicBezTo>
                <a:cubicBezTo>
                  <a:pt x="8486" y="10018"/>
                  <a:pt x="9550" y="8662"/>
                  <a:pt x="10985" y="8069"/>
                </a:cubicBezTo>
                <a:cubicBezTo>
                  <a:pt x="12222" y="7548"/>
                  <a:pt x="13632" y="8138"/>
                  <a:pt x="14251" y="9565"/>
                </a:cubicBezTo>
                <a:cubicBezTo>
                  <a:pt x="14795" y="10712"/>
                  <a:pt x="14647" y="13149"/>
                  <a:pt x="13954" y="14261"/>
                </a:cubicBezTo>
                <a:cubicBezTo>
                  <a:pt x="13335" y="15339"/>
                  <a:pt x="11777" y="15584"/>
                  <a:pt x="10985" y="14749"/>
                </a:cubicBezTo>
                <a:cubicBezTo>
                  <a:pt x="10465" y="14192"/>
                  <a:pt x="10540" y="13495"/>
                  <a:pt x="10813" y="12905"/>
                </a:cubicBezTo>
                <a:cubicBezTo>
                  <a:pt x="11010" y="12488"/>
                  <a:pt x="11430" y="12244"/>
                  <a:pt x="11703" y="11931"/>
                </a:cubicBezTo>
                <a:cubicBezTo>
                  <a:pt x="11059" y="10748"/>
                  <a:pt x="10713" y="10644"/>
                  <a:pt x="10243" y="11305"/>
                </a:cubicBezTo>
                <a:cubicBezTo>
                  <a:pt x="9031" y="12905"/>
                  <a:pt x="9401" y="15584"/>
                  <a:pt x="10936" y="16418"/>
                </a:cubicBezTo>
                <a:cubicBezTo>
                  <a:pt x="12816" y="17461"/>
                  <a:pt x="14994" y="15792"/>
                  <a:pt x="15439" y="13045"/>
                </a:cubicBezTo>
                <a:cubicBezTo>
                  <a:pt x="15834" y="10504"/>
                  <a:pt x="15365" y="8453"/>
                  <a:pt x="14127" y="7304"/>
                </a:cubicBezTo>
                <a:cubicBezTo>
                  <a:pt x="12718" y="5983"/>
                  <a:pt x="10639" y="6121"/>
                  <a:pt x="9130" y="7616"/>
                </a:cubicBezTo>
                <a:cubicBezTo>
                  <a:pt x="7570" y="9183"/>
                  <a:pt x="6432" y="11130"/>
                  <a:pt x="6161" y="13844"/>
                </a:cubicBezTo>
                <a:cubicBezTo>
                  <a:pt x="6061" y="14922"/>
                  <a:pt x="6161" y="16001"/>
                  <a:pt x="6161" y="17079"/>
                </a:cubicBezTo>
                <a:cubicBezTo>
                  <a:pt x="4207" y="16662"/>
                  <a:pt x="2202" y="16209"/>
                  <a:pt x="0" y="15721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r" rtl="0">
              <a:defRPr/>
            </a:pPr>
          </a:p>
        </p:txBody>
      </p:sp>
      <p:sp>
        <p:nvSpPr>
          <p:cNvPr id="1954" name="Google Shape;5170;p55"/>
          <p:cNvSpPr/>
          <p:nvPr/>
        </p:nvSpPr>
        <p:spPr>
          <a:xfrm>
            <a:off x="7705238" y="1964083"/>
            <a:ext cx="321613" cy="2278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27" h="21233" fill="norm" stroke="1" extrusionOk="0">
                <a:moveTo>
                  <a:pt x="21327" y="15668"/>
                </a:moveTo>
                <a:cubicBezTo>
                  <a:pt x="20541" y="12643"/>
                  <a:pt x="19756" y="9532"/>
                  <a:pt x="18357" y="6956"/>
                </a:cubicBezTo>
                <a:cubicBezTo>
                  <a:pt x="16205" y="3028"/>
                  <a:pt x="13467" y="0"/>
                  <a:pt x="9684" y="0"/>
                </a:cubicBezTo>
                <a:cubicBezTo>
                  <a:pt x="7791" y="0"/>
                  <a:pt x="5899" y="42"/>
                  <a:pt x="4036" y="1188"/>
                </a:cubicBezTo>
                <a:cubicBezTo>
                  <a:pt x="1473" y="2701"/>
                  <a:pt x="425" y="5523"/>
                  <a:pt x="76" y="9083"/>
                </a:cubicBezTo>
                <a:cubicBezTo>
                  <a:pt x="-273" y="12724"/>
                  <a:pt x="600" y="15874"/>
                  <a:pt x="2231" y="18695"/>
                </a:cubicBezTo>
                <a:cubicBezTo>
                  <a:pt x="3074" y="20209"/>
                  <a:pt x="4385" y="20660"/>
                  <a:pt x="5607" y="20987"/>
                </a:cubicBezTo>
                <a:cubicBezTo>
                  <a:pt x="8168" y="21600"/>
                  <a:pt x="10644" y="21109"/>
                  <a:pt x="12856" y="19024"/>
                </a:cubicBezTo>
                <a:cubicBezTo>
                  <a:pt x="14574" y="17388"/>
                  <a:pt x="14953" y="14360"/>
                  <a:pt x="13642" y="11659"/>
                </a:cubicBezTo>
                <a:cubicBezTo>
                  <a:pt x="12826" y="9983"/>
                  <a:pt x="11779" y="8631"/>
                  <a:pt x="10323" y="8018"/>
                </a:cubicBezTo>
                <a:cubicBezTo>
                  <a:pt x="9101" y="7488"/>
                  <a:pt x="7704" y="8140"/>
                  <a:pt x="7063" y="9532"/>
                </a:cubicBezTo>
                <a:cubicBezTo>
                  <a:pt x="6539" y="10677"/>
                  <a:pt x="6684" y="13092"/>
                  <a:pt x="7355" y="14237"/>
                </a:cubicBezTo>
                <a:cubicBezTo>
                  <a:pt x="7966" y="15300"/>
                  <a:pt x="9537" y="15545"/>
                  <a:pt x="10352" y="14728"/>
                </a:cubicBezTo>
                <a:cubicBezTo>
                  <a:pt x="10876" y="14156"/>
                  <a:pt x="10789" y="13460"/>
                  <a:pt x="10497" y="12888"/>
                </a:cubicBezTo>
                <a:cubicBezTo>
                  <a:pt x="10295" y="12436"/>
                  <a:pt x="9916" y="12191"/>
                  <a:pt x="9624" y="11904"/>
                </a:cubicBezTo>
                <a:cubicBezTo>
                  <a:pt x="10265" y="10719"/>
                  <a:pt x="10585" y="10638"/>
                  <a:pt x="11080" y="11291"/>
                </a:cubicBezTo>
                <a:cubicBezTo>
                  <a:pt x="12275" y="12888"/>
                  <a:pt x="11924" y="15545"/>
                  <a:pt x="10382" y="16406"/>
                </a:cubicBezTo>
                <a:cubicBezTo>
                  <a:pt x="8519" y="17427"/>
                  <a:pt x="6335" y="15790"/>
                  <a:pt x="5899" y="13011"/>
                </a:cubicBezTo>
                <a:cubicBezTo>
                  <a:pt x="5490" y="10474"/>
                  <a:pt x="5956" y="8428"/>
                  <a:pt x="7180" y="7282"/>
                </a:cubicBezTo>
                <a:cubicBezTo>
                  <a:pt x="8607" y="5974"/>
                  <a:pt x="10702" y="6097"/>
                  <a:pt x="12215" y="7611"/>
                </a:cubicBezTo>
                <a:cubicBezTo>
                  <a:pt x="13759" y="9124"/>
                  <a:pt x="14893" y="11087"/>
                  <a:pt x="15155" y="13828"/>
                </a:cubicBezTo>
                <a:cubicBezTo>
                  <a:pt x="15272" y="14892"/>
                  <a:pt x="15185" y="15996"/>
                  <a:pt x="15185" y="17059"/>
                </a:cubicBezTo>
                <a:cubicBezTo>
                  <a:pt x="17105" y="16610"/>
                  <a:pt x="19145" y="16161"/>
                  <a:pt x="21327" y="15668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r" rtl="0">
              <a:defRPr/>
            </a:pPr>
          </a:p>
        </p:txBody>
      </p:sp>
      <p:sp>
        <p:nvSpPr>
          <p:cNvPr id="1955" name="Google Shape;5171;p55"/>
          <p:cNvSpPr/>
          <p:nvPr/>
        </p:nvSpPr>
        <p:spPr>
          <a:xfrm>
            <a:off x="3274148" y="4292331"/>
            <a:ext cx="216935" cy="1595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1" h="19696" fill="norm" stroke="1" extrusionOk="0">
                <a:moveTo>
                  <a:pt x="10019" y="12332"/>
                </a:moveTo>
                <a:cubicBezTo>
                  <a:pt x="9712" y="11659"/>
                  <a:pt x="9441" y="11134"/>
                  <a:pt x="9056" y="10272"/>
                </a:cubicBezTo>
                <a:cubicBezTo>
                  <a:pt x="9633" y="10174"/>
                  <a:pt x="10173" y="9887"/>
                  <a:pt x="10365" y="10080"/>
                </a:cubicBezTo>
                <a:cubicBezTo>
                  <a:pt x="10790" y="10605"/>
                  <a:pt x="11328" y="11326"/>
                  <a:pt x="11328" y="11995"/>
                </a:cubicBezTo>
                <a:cubicBezTo>
                  <a:pt x="11367" y="13144"/>
                  <a:pt x="10827" y="14198"/>
                  <a:pt x="9903" y="14678"/>
                </a:cubicBezTo>
                <a:cubicBezTo>
                  <a:pt x="9095" y="15109"/>
                  <a:pt x="8287" y="15204"/>
                  <a:pt x="7516" y="14437"/>
                </a:cubicBezTo>
                <a:cubicBezTo>
                  <a:pt x="6553" y="13529"/>
                  <a:pt x="5708" y="12619"/>
                  <a:pt x="5399" y="11036"/>
                </a:cubicBezTo>
                <a:cubicBezTo>
                  <a:pt x="5092" y="9218"/>
                  <a:pt x="5477" y="7540"/>
                  <a:pt x="6747" y="6679"/>
                </a:cubicBezTo>
                <a:cubicBezTo>
                  <a:pt x="8633" y="5386"/>
                  <a:pt x="10520" y="5337"/>
                  <a:pt x="12291" y="6871"/>
                </a:cubicBezTo>
                <a:cubicBezTo>
                  <a:pt x="14253" y="8595"/>
                  <a:pt x="15909" y="12857"/>
                  <a:pt x="14408" y="15635"/>
                </a:cubicBezTo>
                <a:cubicBezTo>
                  <a:pt x="14253" y="15922"/>
                  <a:pt x="14253" y="16353"/>
                  <a:pt x="14101" y="17120"/>
                </a:cubicBezTo>
                <a:cubicBezTo>
                  <a:pt x="16641" y="16353"/>
                  <a:pt x="18952" y="15683"/>
                  <a:pt x="21531" y="14917"/>
                </a:cubicBezTo>
                <a:cubicBezTo>
                  <a:pt x="21452" y="12521"/>
                  <a:pt x="21300" y="9936"/>
                  <a:pt x="20298" y="7684"/>
                </a:cubicBezTo>
                <a:cubicBezTo>
                  <a:pt x="19298" y="5435"/>
                  <a:pt x="18181" y="3134"/>
                  <a:pt x="16255" y="1842"/>
                </a:cubicBezTo>
                <a:cubicBezTo>
                  <a:pt x="11598" y="-1272"/>
                  <a:pt x="6091" y="-456"/>
                  <a:pt x="1972" y="4427"/>
                </a:cubicBezTo>
                <a:cubicBezTo>
                  <a:pt x="317" y="6391"/>
                  <a:pt x="-69" y="9025"/>
                  <a:pt x="10" y="11803"/>
                </a:cubicBezTo>
                <a:cubicBezTo>
                  <a:pt x="10" y="12521"/>
                  <a:pt x="46" y="13239"/>
                  <a:pt x="162" y="13960"/>
                </a:cubicBezTo>
                <a:cubicBezTo>
                  <a:pt x="587" y="16209"/>
                  <a:pt x="1395" y="17981"/>
                  <a:pt x="3321" y="18797"/>
                </a:cubicBezTo>
                <a:cubicBezTo>
                  <a:pt x="6170" y="19946"/>
                  <a:pt x="9056" y="20328"/>
                  <a:pt x="11519" y="17887"/>
                </a:cubicBezTo>
                <a:cubicBezTo>
                  <a:pt x="14830" y="14580"/>
                  <a:pt x="14177" y="10128"/>
                  <a:pt x="10866" y="7971"/>
                </a:cubicBezTo>
                <a:cubicBezTo>
                  <a:pt x="9864" y="7351"/>
                  <a:pt x="8864" y="7397"/>
                  <a:pt x="7862" y="8020"/>
                </a:cubicBezTo>
                <a:cubicBezTo>
                  <a:pt x="6632" y="8787"/>
                  <a:pt x="6322" y="10174"/>
                  <a:pt x="7015" y="11659"/>
                </a:cubicBezTo>
                <a:cubicBezTo>
                  <a:pt x="7786" y="13288"/>
                  <a:pt x="8479" y="13480"/>
                  <a:pt x="10019" y="12332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1962" name="Google Shape;5172;p55"/>
          <p:cNvGrpSpPr/>
          <p:nvPr/>
        </p:nvGrpSpPr>
        <p:grpSpPr>
          <a:xfrm>
            <a:off x="7421594" y="3620332"/>
            <a:ext cx="574854" cy="426860"/>
            <a:chOff x="0" y="0"/>
            <a:chExt cx="574852" cy="426859"/>
          </a:xfrm>
        </p:grpSpPr>
        <p:sp>
          <p:nvSpPr>
            <p:cNvPr id="1956" name="Google Shape;5173;p55"/>
            <p:cNvSpPr/>
            <p:nvPr/>
          </p:nvSpPr>
          <p:spPr>
            <a:xfrm>
              <a:off x="178652" y="103800"/>
              <a:ext cx="396201" cy="3111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9" h="21176" fill="norm" stroke="1" extrusionOk="0">
                  <a:moveTo>
                    <a:pt x="7067" y="20483"/>
                  </a:moveTo>
                  <a:cubicBezTo>
                    <a:pt x="4601" y="20095"/>
                    <a:pt x="2747" y="18452"/>
                    <a:pt x="1244" y="16061"/>
                  </a:cubicBezTo>
                  <a:cubicBezTo>
                    <a:pt x="-258" y="13641"/>
                    <a:pt x="-212" y="13612"/>
                    <a:pt x="400" y="10595"/>
                  </a:cubicBezTo>
                  <a:cubicBezTo>
                    <a:pt x="1572" y="4588"/>
                    <a:pt x="4672" y="1333"/>
                    <a:pt x="9368" y="286"/>
                  </a:cubicBezTo>
                  <a:cubicBezTo>
                    <a:pt x="10964" y="-72"/>
                    <a:pt x="12515" y="-72"/>
                    <a:pt x="14134" y="166"/>
                  </a:cubicBezTo>
                  <a:cubicBezTo>
                    <a:pt x="15825" y="406"/>
                    <a:pt x="17187" y="1392"/>
                    <a:pt x="18267" y="2915"/>
                  </a:cubicBezTo>
                  <a:cubicBezTo>
                    <a:pt x="19793" y="5097"/>
                    <a:pt x="21036" y="7488"/>
                    <a:pt x="21177" y="10654"/>
                  </a:cubicBezTo>
                  <a:cubicBezTo>
                    <a:pt x="21342" y="14986"/>
                    <a:pt x="19816" y="18093"/>
                    <a:pt x="16976" y="19915"/>
                  </a:cubicBezTo>
                  <a:cubicBezTo>
                    <a:pt x="14486" y="21528"/>
                    <a:pt x="11833" y="21499"/>
                    <a:pt x="9204" y="20363"/>
                  </a:cubicBezTo>
                  <a:cubicBezTo>
                    <a:pt x="7326" y="19588"/>
                    <a:pt x="5681" y="16389"/>
                    <a:pt x="5846" y="13911"/>
                  </a:cubicBezTo>
                  <a:cubicBezTo>
                    <a:pt x="6033" y="11161"/>
                    <a:pt x="7020" y="9906"/>
                    <a:pt x="8780" y="9668"/>
                  </a:cubicBezTo>
                  <a:cubicBezTo>
                    <a:pt x="9814" y="9518"/>
                    <a:pt x="10940" y="9607"/>
                    <a:pt x="11950" y="9996"/>
                  </a:cubicBezTo>
                  <a:cubicBezTo>
                    <a:pt x="13241" y="10474"/>
                    <a:pt x="13758" y="11997"/>
                    <a:pt x="13454" y="13522"/>
                  </a:cubicBezTo>
                  <a:cubicBezTo>
                    <a:pt x="13219" y="14746"/>
                    <a:pt x="12185" y="15345"/>
                    <a:pt x="11270" y="14746"/>
                  </a:cubicBezTo>
                  <a:cubicBezTo>
                    <a:pt x="10940" y="14538"/>
                    <a:pt x="10636" y="14239"/>
                    <a:pt x="10284" y="14060"/>
                  </a:cubicBezTo>
                  <a:cubicBezTo>
                    <a:pt x="10120" y="13970"/>
                    <a:pt x="9790" y="14060"/>
                    <a:pt x="9697" y="14209"/>
                  </a:cubicBezTo>
                  <a:cubicBezTo>
                    <a:pt x="9603" y="14388"/>
                    <a:pt x="9627" y="14807"/>
                    <a:pt x="9744" y="15015"/>
                  </a:cubicBezTo>
                  <a:cubicBezTo>
                    <a:pt x="10588" y="16660"/>
                    <a:pt x="12937" y="17197"/>
                    <a:pt x="14017" y="15045"/>
                  </a:cubicBezTo>
                  <a:cubicBezTo>
                    <a:pt x="15027" y="13044"/>
                    <a:pt x="14369" y="9847"/>
                    <a:pt x="12632" y="8980"/>
                  </a:cubicBezTo>
                  <a:cubicBezTo>
                    <a:pt x="10800" y="8084"/>
                    <a:pt x="8875" y="8025"/>
                    <a:pt x="7043" y="9159"/>
                  </a:cubicBezTo>
                  <a:cubicBezTo>
                    <a:pt x="5424" y="10206"/>
                    <a:pt x="4601" y="12207"/>
                    <a:pt x="4836" y="14836"/>
                  </a:cubicBezTo>
                  <a:cubicBezTo>
                    <a:pt x="5001" y="16719"/>
                    <a:pt x="5564" y="18392"/>
                    <a:pt x="6691" y="19706"/>
                  </a:cubicBezTo>
                  <a:cubicBezTo>
                    <a:pt x="6832" y="19885"/>
                    <a:pt x="6950" y="20036"/>
                    <a:pt x="7091" y="20215"/>
                  </a:cubicBezTo>
                  <a:cubicBezTo>
                    <a:pt x="7091" y="20243"/>
                    <a:pt x="7067" y="20333"/>
                    <a:pt x="7067" y="20483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57" name="Google Shape;5174;p55"/>
            <p:cNvSpPr/>
            <p:nvPr/>
          </p:nvSpPr>
          <p:spPr>
            <a:xfrm>
              <a:off x="-1" y="114210"/>
              <a:ext cx="264683" cy="312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5" h="20901" fill="norm" stroke="1" extrusionOk="0">
                  <a:moveTo>
                    <a:pt x="21455" y="20247"/>
                  </a:moveTo>
                  <a:cubicBezTo>
                    <a:pt x="17861" y="20481"/>
                    <a:pt x="14303" y="21185"/>
                    <a:pt x="10673" y="20775"/>
                  </a:cubicBezTo>
                  <a:cubicBezTo>
                    <a:pt x="8146" y="20481"/>
                    <a:pt x="6509" y="19277"/>
                    <a:pt x="5442" y="17547"/>
                  </a:cubicBezTo>
                  <a:cubicBezTo>
                    <a:pt x="4375" y="15757"/>
                    <a:pt x="3485" y="13907"/>
                    <a:pt x="3165" y="11883"/>
                  </a:cubicBezTo>
                  <a:cubicBezTo>
                    <a:pt x="2879" y="9915"/>
                    <a:pt x="2346" y="7979"/>
                    <a:pt x="1776" y="6041"/>
                  </a:cubicBezTo>
                  <a:cubicBezTo>
                    <a:pt x="1528" y="5073"/>
                    <a:pt x="1065" y="4135"/>
                    <a:pt x="602" y="3225"/>
                  </a:cubicBezTo>
                  <a:cubicBezTo>
                    <a:pt x="-38" y="1991"/>
                    <a:pt x="-145" y="1581"/>
                    <a:pt x="175" y="231"/>
                  </a:cubicBezTo>
                  <a:cubicBezTo>
                    <a:pt x="3058" y="-415"/>
                    <a:pt x="5513" y="289"/>
                    <a:pt x="7116" y="2403"/>
                  </a:cubicBezTo>
                  <a:cubicBezTo>
                    <a:pt x="7826" y="3313"/>
                    <a:pt x="8326" y="4369"/>
                    <a:pt x="8787" y="5397"/>
                  </a:cubicBezTo>
                  <a:cubicBezTo>
                    <a:pt x="9570" y="7099"/>
                    <a:pt x="10140" y="8889"/>
                    <a:pt x="11030" y="10533"/>
                  </a:cubicBezTo>
                  <a:cubicBezTo>
                    <a:pt x="13200" y="14641"/>
                    <a:pt x="16403" y="18045"/>
                    <a:pt x="21455" y="20247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58" name="Google Shape;5175;p55"/>
            <p:cNvSpPr/>
            <p:nvPr/>
          </p:nvSpPr>
          <p:spPr>
            <a:xfrm>
              <a:off x="21481" y="14368"/>
              <a:ext cx="18431" cy="1240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5384" y="0"/>
                    <a:pt x="0" y="517"/>
                    <a:pt x="0" y="1551"/>
                  </a:cubicBezTo>
                  <a:lnTo>
                    <a:pt x="0" y="20054"/>
                  </a:lnTo>
                  <a:cubicBezTo>
                    <a:pt x="0" y="21088"/>
                    <a:pt x="5384" y="21600"/>
                    <a:pt x="10800" y="21600"/>
                  </a:cubicBezTo>
                  <a:cubicBezTo>
                    <a:pt x="16216" y="21600"/>
                    <a:pt x="21600" y="21088"/>
                    <a:pt x="21600" y="20054"/>
                  </a:cubicBezTo>
                  <a:lnTo>
                    <a:pt x="21600" y="1551"/>
                  </a:lnTo>
                  <a:cubicBezTo>
                    <a:pt x="21600" y="517"/>
                    <a:pt x="16216" y="0"/>
                    <a:pt x="10800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59" name="Google Shape;5176;p55"/>
            <p:cNvSpPr/>
            <p:nvPr/>
          </p:nvSpPr>
          <p:spPr>
            <a:xfrm>
              <a:off x="37247" y="44815"/>
              <a:ext cx="86425" cy="106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5" h="21600" fill="norm" stroke="1" extrusionOk="0">
                  <a:moveTo>
                    <a:pt x="17815" y="0"/>
                  </a:moveTo>
                  <a:cubicBezTo>
                    <a:pt x="17177" y="0"/>
                    <a:pt x="16551" y="257"/>
                    <a:pt x="16147" y="890"/>
                  </a:cubicBezTo>
                  <a:cubicBezTo>
                    <a:pt x="12062" y="7504"/>
                    <a:pt x="6341" y="12955"/>
                    <a:pt x="620" y="18407"/>
                  </a:cubicBezTo>
                  <a:cubicBezTo>
                    <a:pt x="-859" y="19770"/>
                    <a:pt x="574" y="21600"/>
                    <a:pt x="2151" y="21600"/>
                  </a:cubicBezTo>
                  <a:cubicBezTo>
                    <a:pt x="2640" y="21600"/>
                    <a:pt x="3148" y="21423"/>
                    <a:pt x="3585" y="20996"/>
                  </a:cubicBezTo>
                  <a:cubicBezTo>
                    <a:pt x="9605" y="15367"/>
                    <a:pt x="15535" y="9648"/>
                    <a:pt x="19822" y="2766"/>
                  </a:cubicBezTo>
                  <a:cubicBezTo>
                    <a:pt x="20741" y="1340"/>
                    <a:pt x="19255" y="0"/>
                    <a:pt x="17815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60" name="Google Shape;5177;p55"/>
            <p:cNvSpPr/>
            <p:nvPr/>
          </p:nvSpPr>
          <p:spPr>
            <a:xfrm>
              <a:off x="10272" y="0"/>
              <a:ext cx="35250" cy="36439"/>
            </a:xfrm>
            <a:prstGeom prst="ellipse">
              <a:avLst/>
            </a:pr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61" name="Google Shape;5178;p55"/>
            <p:cNvSpPr/>
            <p:nvPr/>
          </p:nvSpPr>
          <p:spPr>
            <a:xfrm>
              <a:off x="98080" y="31622"/>
              <a:ext cx="35229" cy="36861"/>
            </a:xfrm>
            <a:prstGeom prst="ellipse">
              <a:avLst/>
            </a:pr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66" name="Google Shape;5206;p55"/>
          <p:cNvGrpSpPr/>
          <p:nvPr/>
        </p:nvGrpSpPr>
        <p:grpSpPr>
          <a:xfrm>
            <a:off x="1509994" y="1698529"/>
            <a:ext cx="259891" cy="241166"/>
            <a:chOff x="0" y="0"/>
            <a:chExt cx="259889" cy="241164"/>
          </a:xfrm>
        </p:grpSpPr>
        <p:sp>
          <p:nvSpPr>
            <p:cNvPr id="1963" name="Google Shape;5207;p55"/>
            <p:cNvSpPr/>
            <p:nvPr/>
          </p:nvSpPr>
          <p:spPr>
            <a:xfrm>
              <a:off x="0" y="0"/>
              <a:ext cx="259890" cy="241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9" h="21149" fill="norm" stroke="1" extrusionOk="0">
                  <a:moveTo>
                    <a:pt x="7240" y="3639"/>
                  </a:moveTo>
                  <a:cubicBezTo>
                    <a:pt x="7591" y="2254"/>
                    <a:pt x="8047" y="945"/>
                    <a:pt x="9414" y="407"/>
                  </a:cubicBezTo>
                  <a:cubicBezTo>
                    <a:pt x="10537" y="-18"/>
                    <a:pt x="11694" y="-173"/>
                    <a:pt x="12851" y="252"/>
                  </a:cubicBezTo>
                  <a:cubicBezTo>
                    <a:pt x="14184" y="674"/>
                    <a:pt x="15340" y="2639"/>
                    <a:pt x="15094" y="4140"/>
                  </a:cubicBezTo>
                  <a:cubicBezTo>
                    <a:pt x="14884" y="5410"/>
                    <a:pt x="14535" y="6680"/>
                    <a:pt x="14253" y="7913"/>
                  </a:cubicBezTo>
                  <a:cubicBezTo>
                    <a:pt x="15340" y="7874"/>
                    <a:pt x="16392" y="7758"/>
                    <a:pt x="17479" y="7797"/>
                  </a:cubicBezTo>
                  <a:cubicBezTo>
                    <a:pt x="19936" y="7989"/>
                    <a:pt x="21231" y="10146"/>
                    <a:pt x="20600" y="12302"/>
                  </a:cubicBezTo>
                  <a:cubicBezTo>
                    <a:pt x="20146" y="13727"/>
                    <a:pt x="19303" y="14574"/>
                    <a:pt x="17795" y="14726"/>
                  </a:cubicBezTo>
                  <a:cubicBezTo>
                    <a:pt x="16954" y="14805"/>
                    <a:pt x="16112" y="14805"/>
                    <a:pt x="15202" y="14842"/>
                  </a:cubicBezTo>
                  <a:cubicBezTo>
                    <a:pt x="15340" y="15729"/>
                    <a:pt x="15481" y="16421"/>
                    <a:pt x="15551" y="17075"/>
                  </a:cubicBezTo>
                  <a:cubicBezTo>
                    <a:pt x="15761" y="19425"/>
                    <a:pt x="13938" y="21427"/>
                    <a:pt x="11835" y="21118"/>
                  </a:cubicBezTo>
                  <a:cubicBezTo>
                    <a:pt x="10466" y="20926"/>
                    <a:pt x="9309" y="20270"/>
                    <a:pt x="8642" y="18848"/>
                  </a:cubicBezTo>
                  <a:cubicBezTo>
                    <a:pt x="8432" y="18347"/>
                    <a:pt x="8152" y="17846"/>
                    <a:pt x="7906" y="17345"/>
                  </a:cubicBezTo>
                  <a:cubicBezTo>
                    <a:pt x="5383" y="20233"/>
                    <a:pt x="2436" y="19617"/>
                    <a:pt x="859" y="17423"/>
                  </a:cubicBezTo>
                  <a:cubicBezTo>
                    <a:pt x="298" y="16691"/>
                    <a:pt x="87" y="15537"/>
                    <a:pt x="52" y="14574"/>
                  </a:cubicBezTo>
                  <a:cubicBezTo>
                    <a:pt x="-18" y="12879"/>
                    <a:pt x="1139" y="11917"/>
                    <a:pt x="2226" y="11148"/>
                  </a:cubicBezTo>
                  <a:cubicBezTo>
                    <a:pt x="1595" y="10337"/>
                    <a:pt x="964" y="9684"/>
                    <a:pt x="508" y="8876"/>
                  </a:cubicBezTo>
                  <a:cubicBezTo>
                    <a:pt x="-369" y="7336"/>
                    <a:pt x="-87" y="5872"/>
                    <a:pt x="1175" y="4757"/>
                  </a:cubicBezTo>
                  <a:cubicBezTo>
                    <a:pt x="2716" y="3369"/>
                    <a:pt x="4785" y="3253"/>
                    <a:pt x="6504" y="4371"/>
                  </a:cubicBezTo>
                  <a:cubicBezTo>
                    <a:pt x="6645" y="4447"/>
                    <a:pt x="6819" y="4526"/>
                    <a:pt x="7101" y="4641"/>
                  </a:cubicBezTo>
                  <a:cubicBezTo>
                    <a:pt x="7170" y="4216"/>
                    <a:pt x="7170" y="3909"/>
                    <a:pt x="7240" y="3639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64" name="Google Shape;5208;p55"/>
            <p:cNvSpPr/>
            <p:nvPr/>
          </p:nvSpPr>
          <p:spPr>
            <a:xfrm>
              <a:off x="50000" y="50472"/>
              <a:ext cx="155999" cy="144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6" h="21153" fill="norm" stroke="1" extrusionOk="0">
                  <a:moveTo>
                    <a:pt x="7214" y="3635"/>
                  </a:moveTo>
                  <a:cubicBezTo>
                    <a:pt x="7565" y="2221"/>
                    <a:pt x="8034" y="937"/>
                    <a:pt x="9375" y="420"/>
                  </a:cubicBezTo>
                  <a:cubicBezTo>
                    <a:pt x="10485" y="-27"/>
                    <a:pt x="11654" y="-158"/>
                    <a:pt x="12820" y="227"/>
                  </a:cubicBezTo>
                  <a:cubicBezTo>
                    <a:pt x="14165" y="679"/>
                    <a:pt x="15331" y="2606"/>
                    <a:pt x="15096" y="4087"/>
                  </a:cubicBezTo>
                  <a:cubicBezTo>
                    <a:pt x="14865" y="5370"/>
                    <a:pt x="14515" y="6658"/>
                    <a:pt x="14221" y="7941"/>
                  </a:cubicBezTo>
                  <a:cubicBezTo>
                    <a:pt x="15331" y="7880"/>
                    <a:pt x="16381" y="7749"/>
                    <a:pt x="17431" y="7814"/>
                  </a:cubicBezTo>
                  <a:cubicBezTo>
                    <a:pt x="19886" y="8007"/>
                    <a:pt x="21227" y="10127"/>
                    <a:pt x="20586" y="12313"/>
                  </a:cubicBezTo>
                  <a:cubicBezTo>
                    <a:pt x="20117" y="13728"/>
                    <a:pt x="19301" y="14565"/>
                    <a:pt x="17782" y="14757"/>
                  </a:cubicBezTo>
                  <a:cubicBezTo>
                    <a:pt x="16906" y="14819"/>
                    <a:pt x="16091" y="14819"/>
                    <a:pt x="15215" y="14884"/>
                  </a:cubicBezTo>
                  <a:cubicBezTo>
                    <a:pt x="15331" y="15721"/>
                    <a:pt x="15446" y="16426"/>
                    <a:pt x="15506" y="17136"/>
                  </a:cubicBezTo>
                  <a:cubicBezTo>
                    <a:pt x="15740" y="19449"/>
                    <a:pt x="13930" y="21442"/>
                    <a:pt x="11829" y="21118"/>
                  </a:cubicBezTo>
                  <a:cubicBezTo>
                    <a:pt x="10485" y="20925"/>
                    <a:pt x="9319" y="20286"/>
                    <a:pt x="8619" y="18871"/>
                  </a:cubicBezTo>
                  <a:cubicBezTo>
                    <a:pt x="8384" y="18354"/>
                    <a:pt x="8149" y="17841"/>
                    <a:pt x="7915" y="17390"/>
                  </a:cubicBezTo>
                  <a:cubicBezTo>
                    <a:pt x="5404" y="20220"/>
                    <a:pt x="2428" y="19642"/>
                    <a:pt x="852" y="17390"/>
                  </a:cubicBezTo>
                  <a:cubicBezTo>
                    <a:pt x="327" y="16685"/>
                    <a:pt x="93" y="15528"/>
                    <a:pt x="33" y="14565"/>
                  </a:cubicBezTo>
                  <a:cubicBezTo>
                    <a:pt x="-23" y="12891"/>
                    <a:pt x="1143" y="11928"/>
                    <a:pt x="2193" y="11157"/>
                  </a:cubicBezTo>
                  <a:cubicBezTo>
                    <a:pt x="1612" y="10320"/>
                    <a:pt x="968" y="9676"/>
                    <a:pt x="502" y="8905"/>
                  </a:cubicBezTo>
                  <a:cubicBezTo>
                    <a:pt x="-373" y="7363"/>
                    <a:pt x="-82" y="5887"/>
                    <a:pt x="1203" y="4730"/>
                  </a:cubicBezTo>
                  <a:cubicBezTo>
                    <a:pt x="2719" y="3377"/>
                    <a:pt x="4763" y="3250"/>
                    <a:pt x="6458" y="4341"/>
                  </a:cubicBezTo>
                  <a:cubicBezTo>
                    <a:pt x="6633" y="4472"/>
                    <a:pt x="6808" y="4472"/>
                    <a:pt x="7099" y="4599"/>
                  </a:cubicBezTo>
                  <a:cubicBezTo>
                    <a:pt x="7159" y="4214"/>
                    <a:pt x="7159" y="3894"/>
                    <a:pt x="7214" y="3635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65" name="Google Shape;5209;p55"/>
            <p:cNvSpPr/>
            <p:nvPr/>
          </p:nvSpPr>
          <p:spPr>
            <a:xfrm>
              <a:off x="97836" y="97261"/>
              <a:ext cx="56356" cy="531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33" h="21600" fill="norm" stroke="1" extrusionOk="0">
                  <a:moveTo>
                    <a:pt x="10347" y="8032"/>
                  </a:moveTo>
                  <a:cubicBezTo>
                    <a:pt x="11765" y="8032"/>
                    <a:pt x="12871" y="8749"/>
                    <a:pt x="13022" y="10003"/>
                  </a:cubicBezTo>
                  <a:cubicBezTo>
                    <a:pt x="13183" y="10891"/>
                    <a:pt x="12871" y="11609"/>
                    <a:pt x="12710" y="11962"/>
                  </a:cubicBezTo>
                  <a:cubicBezTo>
                    <a:pt x="12238" y="12680"/>
                    <a:pt x="11604" y="13215"/>
                    <a:pt x="10659" y="13568"/>
                  </a:cubicBezTo>
                  <a:cubicBezTo>
                    <a:pt x="10428" y="13625"/>
                    <a:pt x="10186" y="13648"/>
                    <a:pt x="9955" y="13648"/>
                  </a:cubicBezTo>
                  <a:cubicBezTo>
                    <a:pt x="8638" y="13648"/>
                    <a:pt x="7461" y="12816"/>
                    <a:pt x="7190" y="11609"/>
                  </a:cubicBezTo>
                  <a:cubicBezTo>
                    <a:pt x="6878" y="10173"/>
                    <a:pt x="7984" y="8567"/>
                    <a:pt x="9553" y="8032"/>
                  </a:cubicBezTo>
                  <a:close/>
                  <a:moveTo>
                    <a:pt x="10347" y="0"/>
                  </a:moveTo>
                  <a:cubicBezTo>
                    <a:pt x="9553" y="0"/>
                    <a:pt x="8768" y="0"/>
                    <a:pt x="7823" y="353"/>
                  </a:cubicBezTo>
                  <a:cubicBezTo>
                    <a:pt x="2463" y="1789"/>
                    <a:pt x="-1006" y="7678"/>
                    <a:pt x="261" y="13568"/>
                  </a:cubicBezTo>
                  <a:cubicBezTo>
                    <a:pt x="1357" y="18387"/>
                    <a:pt x="5138" y="21600"/>
                    <a:pt x="9874" y="21600"/>
                  </a:cubicBezTo>
                  <a:cubicBezTo>
                    <a:pt x="10659" y="21600"/>
                    <a:pt x="11443" y="21600"/>
                    <a:pt x="12388" y="21247"/>
                  </a:cubicBezTo>
                  <a:cubicBezTo>
                    <a:pt x="14912" y="20529"/>
                    <a:pt x="17125" y="18923"/>
                    <a:pt x="18543" y="16428"/>
                  </a:cubicBezTo>
                  <a:cubicBezTo>
                    <a:pt x="20121" y="13922"/>
                    <a:pt x="20594" y="11073"/>
                    <a:pt x="19960" y="8032"/>
                  </a:cubicBezTo>
                  <a:cubicBezTo>
                    <a:pt x="19015" y="3213"/>
                    <a:pt x="15073" y="0"/>
                    <a:pt x="10347" y="0"/>
                  </a:cubicBezTo>
                  <a:close/>
                </a:path>
              </a:pathLst>
            </a:custGeom>
            <a:solidFill>
              <a:srgbClr val="7D4E2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1967" name="Google Shape;5210;p55"/>
          <p:cNvSpPr/>
          <p:nvPr/>
        </p:nvSpPr>
        <p:spPr>
          <a:xfrm>
            <a:off x="8162745" y="1964803"/>
            <a:ext cx="53639" cy="55801"/>
          </a:xfrm>
          <a:prstGeom prst="ellipse">
            <a:avLst/>
          </a:prstGeom>
          <a:solidFill>
            <a:srgbClr val="FBDF66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968" name="Google Shape;5211;p55"/>
          <p:cNvSpPr/>
          <p:nvPr/>
        </p:nvSpPr>
        <p:spPr>
          <a:xfrm>
            <a:off x="7873978" y="3346741"/>
            <a:ext cx="59930" cy="62346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1973" name="Google Shape;5212;p55"/>
          <p:cNvGrpSpPr/>
          <p:nvPr/>
        </p:nvGrpSpPr>
        <p:grpSpPr>
          <a:xfrm>
            <a:off x="6323120" y="1286152"/>
            <a:ext cx="142580" cy="137413"/>
            <a:chOff x="0" y="0"/>
            <a:chExt cx="142579" cy="137411"/>
          </a:xfrm>
        </p:grpSpPr>
        <p:sp>
          <p:nvSpPr>
            <p:cNvPr id="1969" name="Google Shape;5213;p55"/>
            <p:cNvSpPr/>
            <p:nvPr/>
          </p:nvSpPr>
          <p:spPr>
            <a:xfrm>
              <a:off x="37644" y="0"/>
              <a:ext cx="67180" cy="69798"/>
            </a:xfrm>
            <a:prstGeom prst="ellipse">
              <a:avLst/>
            </a:prstGeom>
            <a:solidFill>
              <a:srgbClr val="FBDF6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70" name="Google Shape;5214;p55"/>
            <p:cNvSpPr/>
            <p:nvPr/>
          </p:nvSpPr>
          <p:spPr>
            <a:xfrm>
              <a:off x="37644" y="67614"/>
              <a:ext cx="67180" cy="69798"/>
            </a:xfrm>
            <a:prstGeom prst="ellipse">
              <a:avLst/>
            </a:prstGeom>
            <a:solidFill>
              <a:srgbClr val="FBDF6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71" name="Google Shape;5215;p55"/>
            <p:cNvSpPr/>
            <p:nvPr/>
          </p:nvSpPr>
          <p:spPr>
            <a:xfrm>
              <a:off x="0" y="34227"/>
              <a:ext cx="67515" cy="69827"/>
            </a:xfrm>
            <a:prstGeom prst="ellipse">
              <a:avLst/>
            </a:prstGeom>
            <a:solidFill>
              <a:srgbClr val="FBDF6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72" name="Google Shape;5216;p55"/>
            <p:cNvSpPr/>
            <p:nvPr/>
          </p:nvSpPr>
          <p:spPr>
            <a:xfrm>
              <a:off x="75085" y="32043"/>
              <a:ext cx="67495" cy="69799"/>
            </a:xfrm>
            <a:prstGeom prst="ellipse">
              <a:avLst/>
            </a:prstGeom>
            <a:solidFill>
              <a:srgbClr val="FBDF6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78" name="Google Shape;5217;p55"/>
          <p:cNvGrpSpPr/>
          <p:nvPr/>
        </p:nvGrpSpPr>
        <p:grpSpPr>
          <a:xfrm>
            <a:off x="2558503" y="4403788"/>
            <a:ext cx="134700" cy="129956"/>
            <a:chOff x="0" y="0"/>
            <a:chExt cx="134699" cy="129954"/>
          </a:xfrm>
        </p:grpSpPr>
        <p:sp>
          <p:nvSpPr>
            <p:cNvPr id="1974" name="Google Shape;5218;p55"/>
            <p:cNvSpPr/>
            <p:nvPr/>
          </p:nvSpPr>
          <p:spPr>
            <a:xfrm>
              <a:off x="35588" y="0"/>
              <a:ext cx="63703" cy="65930"/>
            </a:xfrm>
            <a:prstGeom prst="ellipse">
              <a:avLst/>
            </a:prstGeom>
            <a:solidFill>
              <a:srgbClr val="FBDF6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75" name="Google Shape;5219;p55"/>
            <p:cNvSpPr/>
            <p:nvPr/>
          </p:nvSpPr>
          <p:spPr>
            <a:xfrm>
              <a:off x="35588" y="63999"/>
              <a:ext cx="63703" cy="65956"/>
            </a:xfrm>
            <a:prstGeom prst="ellipse">
              <a:avLst/>
            </a:prstGeom>
            <a:solidFill>
              <a:srgbClr val="FBDF6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76" name="Google Shape;5220;p55"/>
            <p:cNvSpPr/>
            <p:nvPr/>
          </p:nvSpPr>
          <p:spPr>
            <a:xfrm>
              <a:off x="0" y="32197"/>
              <a:ext cx="63702" cy="65930"/>
            </a:xfrm>
            <a:prstGeom prst="ellipse">
              <a:avLst/>
            </a:prstGeom>
            <a:solidFill>
              <a:srgbClr val="FBDF6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77" name="Google Shape;5221;p55"/>
            <p:cNvSpPr/>
            <p:nvPr/>
          </p:nvSpPr>
          <p:spPr>
            <a:xfrm>
              <a:off x="70978" y="30242"/>
              <a:ext cx="63722" cy="65956"/>
            </a:xfrm>
            <a:prstGeom prst="ellipse">
              <a:avLst/>
            </a:prstGeom>
            <a:solidFill>
              <a:srgbClr val="FBDF6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013" name="Google Shape;5222;p55"/>
          <p:cNvGrpSpPr/>
          <p:nvPr/>
        </p:nvGrpSpPr>
        <p:grpSpPr>
          <a:xfrm>
            <a:off x="5836163" y="533900"/>
            <a:ext cx="1550288" cy="1860311"/>
            <a:chOff x="0" y="0"/>
            <a:chExt cx="1550287" cy="1860310"/>
          </a:xfrm>
        </p:grpSpPr>
        <p:sp>
          <p:nvSpPr>
            <p:cNvPr id="1979" name="Google Shape;5223;p55"/>
            <p:cNvSpPr/>
            <p:nvPr/>
          </p:nvSpPr>
          <p:spPr>
            <a:xfrm>
              <a:off x="184581" y="195265"/>
              <a:ext cx="644193" cy="5643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409" fill="norm" stroke="1" extrusionOk="0">
                  <a:moveTo>
                    <a:pt x="21439" y="11635"/>
                  </a:moveTo>
                  <a:cubicBezTo>
                    <a:pt x="21250" y="15082"/>
                    <a:pt x="19773" y="17681"/>
                    <a:pt x="17258" y="19463"/>
                  </a:cubicBezTo>
                  <a:cubicBezTo>
                    <a:pt x="15415" y="20761"/>
                    <a:pt x="13382" y="21527"/>
                    <a:pt x="11159" y="21394"/>
                  </a:cubicBezTo>
                  <a:cubicBezTo>
                    <a:pt x="10325" y="21344"/>
                    <a:pt x="9492" y="21394"/>
                    <a:pt x="8658" y="21377"/>
                  </a:cubicBezTo>
                  <a:cubicBezTo>
                    <a:pt x="6537" y="21344"/>
                    <a:pt x="4593" y="20645"/>
                    <a:pt x="2940" y="19129"/>
                  </a:cubicBezTo>
                  <a:cubicBezTo>
                    <a:pt x="2400" y="18647"/>
                    <a:pt x="1872" y="18030"/>
                    <a:pt x="1550" y="17347"/>
                  </a:cubicBezTo>
                  <a:cubicBezTo>
                    <a:pt x="1024" y="16214"/>
                    <a:pt x="571" y="15032"/>
                    <a:pt x="264" y="13816"/>
                  </a:cubicBezTo>
                  <a:cubicBezTo>
                    <a:pt x="-72" y="12434"/>
                    <a:pt x="-72" y="10985"/>
                    <a:pt x="176" y="9569"/>
                  </a:cubicBezTo>
                  <a:cubicBezTo>
                    <a:pt x="352" y="8587"/>
                    <a:pt x="673" y="7621"/>
                    <a:pt x="980" y="6655"/>
                  </a:cubicBezTo>
                  <a:cubicBezTo>
                    <a:pt x="1287" y="5739"/>
                    <a:pt x="1624" y="4823"/>
                    <a:pt x="2048" y="3974"/>
                  </a:cubicBezTo>
                  <a:cubicBezTo>
                    <a:pt x="2882" y="2325"/>
                    <a:pt x="4212" y="1342"/>
                    <a:pt x="5748" y="676"/>
                  </a:cubicBezTo>
                  <a:cubicBezTo>
                    <a:pt x="7532" y="-73"/>
                    <a:pt x="9405" y="-57"/>
                    <a:pt x="11261" y="60"/>
                  </a:cubicBezTo>
                  <a:cubicBezTo>
                    <a:pt x="12109" y="127"/>
                    <a:pt x="12972" y="426"/>
                    <a:pt x="13777" y="759"/>
                  </a:cubicBezTo>
                  <a:cubicBezTo>
                    <a:pt x="15137" y="1292"/>
                    <a:pt x="16570" y="1676"/>
                    <a:pt x="17696" y="2775"/>
                  </a:cubicBezTo>
                  <a:cubicBezTo>
                    <a:pt x="18792" y="3857"/>
                    <a:pt x="19861" y="4973"/>
                    <a:pt x="20562" y="6438"/>
                  </a:cubicBezTo>
                  <a:cubicBezTo>
                    <a:pt x="21323" y="8054"/>
                    <a:pt x="21528" y="9819"/>
                    <a:pt x="21439" y="11635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80" name="Google Shape;5224;p55"/>
            <p:cNvSpPr/>
            <p:nvPr/>
          </p:nvSpPr>
          <p:spPr>
            <a:xfrm>
              <a:off x="397642" y="428651"/>
              <a:ext cx="50710" cy="52238"/>
            </a:xfrm>
            <a:prstGeom prst="ellipse">
              <a:avLst/>
            </a:pr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81" name="Google Shape;5225;p55"/>
            <p:cNvSpPr/>
            <p:nvPr/>
          </p:nvSpPr>
          <p:spPr>
            <a:xfrm>
              <a:off x="568309" y="427335"/>
              <a:ext cx="50395" cy="52685"/>
            </a:xfrm>
            <a:prstGeom prst="ellipse">
              <a:avLst/>
            </a:pr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82" name="Google Shape;5226;p55"/>
            <p:cNvSpPr/>
            <p:nvPr/>
          </p:nvSpPr>
          <p:spPr>
            <a:xfrm>
              <a:off x="453715" y="492428"/>
              <a:ext cx="116830" cy="79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8" h="21600" fill="norm" stroke="1" extrusionOk="0">
                  <a:moveTo>
                    <a:pt x="19757" y="0"/>
                  </a:moveTo>
                  <a:cubicBezTo>
                    <a:pt x="18835" y="0"/>
                    <a:pt x="17887" y="869"/>
                    <a:pt x="17846" y="2600"/>
                  </a:cubicBezTo>
                  <a:cubicBezTo>
                    <a:pt x="17604" y="8097"/>
                    <a:pt x="16960" y="14189"/>
                    <a:pt x="12844" y="15866"/>
                  </a:cubicBezTo>
                  <a:cubicBezTo>
                    <a:pt x="12138" y="16164"/>
                    <a:pt x="11463" y="16301"/>
                    <a:pt x="10824" y="16301"/>
                  </a:cubicBezTo>
                  <a:cubicBezTo>
                    <a:pt x="6616" y="16301"/>
                    <a:pt x="3860" y="10255"/>
                    <a:pt x="3715" y="4033"/>
                  </a:cubicBezTo>
                  <a:cubicBezTo>
                    <a:pt x="3674" y="2303"/>
                    <a:pt x="2726" y="1433"/>
                    <a:pt x="1799" y="1433"/>
                  </a:cubicBezTo>
                  <a:cubicBezTo>
                    <a:pt x="872" y="1433"/>
                    <a:pt x="-40" y="2303"/>
                    <a:pt x="1" y="4033"/>
                  </a:cubicBezTo>
                  <a:cubicBezTo>
                    <a:pt x="243" y="14189"/>
                    <a:pt x="4607" y="21600"/>
                    <a:pt x="11551" y="21600"/>
                  </a:cubicBezTo>
                  <a:cubicBezTo>
                    <a:pt x="18814" y="21600"/>
                    <a:pt x="21158" y="11559"/>
                    <a:pt x="21483" y="2600"/>
                  </a:cubicBezTo>
                  <a:cubicBezTo>
                    <a:pt x="21560" y="869"/>
                    <a:pt x="20674" y="0"/>
                    <a:pt x="19757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83" name="Google Shape;5227;p55"/>
            <p:cNvSpPr/>
            <p:nvPr/>
          </p:nvSpPr>
          <p:spPr>
            <a:xfrm>
              <a:off x="348792" y="507193"/>
              <a:ext cx="77715" cy="49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9" h="20912" fill="norm" stroke="1" extrusionOk="0">
                  <a:moveTo>
                    <a:pt x="21356" y="11099"/>
                  </a:moveTo>
                  <a:cubicBezTo>
                    <a:pt x="21240" y="16826"/>
                    <a:pt x="16291" y="21257"/>
                    <a:pt x="10379" y="20892"/>
                  </a:cubicBezTo>
                  <a:cubicBezTo>
                    <a:pt x="4467" y="20526"/>
                    <a:pt x="-121" y="15542"/>
                    <a:pt x="2" y="9626"/>
                  </a:cubicBezTo>
                  <a:cubicBezTo>
                    <a:pt x="125" y="3899"/>
                    <a:pt x="5067" y="-343"/>
                    <a:pt x="10979" y="22"/>
                  </a:cubicBezTo>
                  <a:cubicBezTo>
                    <a:pt x="16899" y="388"/>
                    <a:pt x="21479" y="5195"/>
                    <a:pt x="21356" y="11099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84" name="Google Shape;5228;p55"/>
            <p:cNvSpPr/>
            <p:nvPr/>
          </p:nvSpPr>
          <p:spPr>
            <a:xfrm>
              <a:off x="581913" y="516410"/>
              <a:ext cx="77740" cy="49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0902" fill="norm" stroke="1" extrusionOk="0">
                  <a:moveTo>
                    <a:pt x="21371" y="11092"/>
                  </a:moveTo>
                  <a:cubicBezTo>
                    <a:pt x="21248" y="17004"/>
                    <a:pt x="16297" y="21256"/>
                    <a:pt x="10383" y="20879"/>
                  </a:cubicBezTo>
                  <a:cubicBezTo>
                    <a:pt x="4469" y="20514"/>
                    <a:pt x="-113" y="15532"/>
                    <a:pt x="3" y="9808"/>
                  </a:cubicBezTo>
                  <a:cubicBezTo>
                    <a:pt x="126" y="4084"/>
                    <a:pt x="5077" y="-344"/>
                    <a:pt x="10991" y="21"/>
                  </a:cubicBezTo>
                  <a:cubicBezTo>
                    <a:pt x="16905" y="386"/>
                    <a:pt x="21487" y="5380"/>
                    <a:pt x="21371" y="1109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85" name="Google Shape;5229;p55"/>
            <p:cNvSpPr/>
            <p:nvPr/>
          </p:nvSpPr>
          <p:spPr>
            <a:xfrm>
              <a:off x="450624" y="0"/>
              <a:ext cx="89319" cy="3665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8" h="21600" fill="norm" stroke="1" extrusionOk="0">
                  <a:moveTo>
                    <a:pt x="8955" y="0"/>
                  </a:moveTo>
                  <a:cubicBezTo>
                    <a:pt x="4442" y="0"/>
                    <a:pt x="255" y="751"/>
                    <a:pt x="895" y="2261"/>
                  </a:cubicBezTo>
                  <a:cubicBezTo>
                    <a:pt x="3350" y="7953"/>
                    <a:pt x="989" y="13619"/>
                    <a:pt x="10" y="19311"/>
                  </a:cubicBezTo>
                  <a:cubicBezTo>
                    <a:pt x="-241" y="20837"/>
                    <a:pt x="4141" y="21600"/>
                    <a:pt x="8654" y="21600"/>
                  </a:cubicBezTo>
                  <a:cubicBezTo>
                    <a:pt x="13167" y="21600"/>
                    <a:pt x="17819" y="20837"/>
                    <a:pt x="18114" y="19311"/>
                  </a:cubicBezTo>
                  <a:cubicBezTo>
                    <a:pt x="18999" y="13619"/>
                    <a:pt x="21359" y="7953"/>
                    <a:pt x="18999" y="2261"/>
                  </a:cubicBezTo>
                  <a:cubicBezTo>
                    <a:pt x="18358" y="758"/>
                    <a:pt x="13494" y="0"/>
                    <a:pt x="895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86" name="Google Shape;5230;p55"/>
            <p:cNvSpPr/>
            <p:nvPr/>
          </p:nvSpPr>
          <p:spPr>
            <a:xfrm>
              <a:off x="442700" y="677204"/>
              <a:ext cx="88343" cy="2650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9" h="21600" fill="norm" stroke="1" extrusionOk="0">
                  <a:moveTo>
                    <a:pt x="11878" y="0"/>
                  </a:moveTo>
                  <a:cubicBezTo>
                    <a:pt x="7061" y="0"/>
                    <a:pt x="2111" y="1064"/>
                    <a:pt x="1904" y="3180"/>
                  </a:cubicBezTo>
                  <a:cubicBezTo>
                    <a:pt x="1275" y="8261"/>
                    <a:pt x="640" y="13339"/>
                    <a:pt x="11" y="18420"/>
                  </a:cubicBezTo>
                  <a:cubicBezTo>
                    <a:pt x="-250" y="20545"/>
                    <a:pt x="4426" y="21600"/>
                    <a:pt x="9222" y="21600"/>
                  </a:cubicBezTo>
                  <a:cubicBezTo>
                    <a:pt x="14045" y="21600"/>
                    <a:pt x="18989" y="20536"/>
                    <a:pt x="19203" y="18420"/>
                  </a:cubicBezTo>
                  <a:cubicBezTo>
                    <a:pt x="19832" y="13339"/>
                    <a:pt x="20460" y="8261"/>
                    <a:pt x="21089" y="3180"/>
                  </a:cubicBezTo>
                  <a:cubicBezTo>
                    <a:pt x="21350" y="1055"/>
                    <a:pt x="16681" y="0"/>
                    <a:pt x="1187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87" name="Google Shape;5231;p55"/>
            <p:cNvSpPr/>
            <p:nvPr/>
          </p:nvSpPr>
          <p:spPr>
            <a:xfrm>
              <a:off x="0" y="446633"/>
              <a:ext cx="265307" cy="96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71" h="21506" fill="norm" stroke="1" extrusionOk="0">
                  <a:moveTo>
                    <a:pt x="2717" y="0"/>
                  </a:moveTo>
                  <a:cubicBezTo>
                    <a:pt x="-944" y="0"/>
                    <a:pt x="-905" y="17610"/>
                    <a:pt x="2837" y="17999"/>
                  </a:cubicBezTo>
                  <a:cubicBezTo>
                    <a:pt x="7165" y="18495"/>
                    <a:pt x="11492" y="17704"/>
                    <a:pt x="15723" y="21148"/>
                  </a:cubicBezTo>
                  <a:cubicBezTo>
                    <a:pt x="16016" y="21393"/>
                    <a:pt x="16294" y="21506"/>
                    <a:pt x="16558" y="21506"/>
                  </a:cubicBezTo>
                  <a:cubicBezTo>
                    <a:pt x="19595" y="21506"/>
                    <a:pt x="20656" y="6543"/>
                    <a:pt x="17294" y="3739"/>
                  </a:cubicBezTo>
                  <a:cubicBezTo>
                    <a:pt x="12549" y="-94"/>
                    <a:pt x="7711" y="496"/>
                    <a:pt x="2837" y="6"/>
                  </a:cubicBezTo>
                  <a:cubicBezTo>
                    <a:pt x="2796" y="0"/>
                    <a:pt x="2756" y="0"/>
                    <a:pt x="271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88" name="Google Shape;5232;p55"/>
            <p:cNvSpPr/>
            <p:nvPr/>
          </p:nvSpPr>
          <p:spPr>
            <a:xfrm>
              <a:off x="709948" y="467388"/>
              <a:ext cx="296293" cy="847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66" h="21600" fill="norm" stroke="1" extrusionOk="0">
                  <a:moveTo>
                    <a:pt x="2206" y="0"/>
                  </a:moveTo>
                  <a:cubicBezTo>
                    <a:pt x="-866" y="0"/>
                    <a:pt x="-718" y="19053"/>
                    <a:pt x="2572" y="20665"/>
                  </a:cubicBezTo>
                  <a:cubicBezTo>
                    <a:pt x="4107" y="21372"/>
                    <a:pt x="5639" y="21600"/>
                    <a:pt x="7175" y="21600"/>
                  </a:cubicBezTo>
                  <a:cubicBezTo>
                    <a:pt x="10028" y="21600"/>
                    <a:pt x="12882" y="20808"/>
                    <a:pt x="15748" y="20808"/>
                  </a:cubicBezTo>
                  <a:cubicBezTo>
                    <a:pt x="16251" y="20808"/>
                    <a:pt x="16757" y="20836"/>
                    <a:pt x="17260" y="20894"/>
                  </a:cubicBezTo>
                  <a:cubicBezTo>
                    <a:pt x="17297" y="20894"/>
                    <a:pt x="17335" y="20901"/>
                    <a:pt x="17371" y="20901"/>
                  </a:cubicBezTo>
                  <a:cubicBezTo>
                    <a:pt x="20734" y="20901"/>
                    <a:pt x="20696" y="756"/>
                    <a:pt x="17260" y="421"/>
                  </a:cubicBezTo>
                  <a:cubicBezTo>
                    <a:pt x="16755" y="364"/>
                    <a:pt x="16249" y="343"/>
                    <a:pt x="15744" y="343"/>
                  </a:cubicBezTo>
                  <a:cubicBezTo>
                    <a:pt x="12935" y="343"/>
                    <a:pt x="10135" y="1092"/>
                    <a:pt x="7339" y="1092"/>
                  </a:cubicBezTo>
                  <a:cubicBezTo>
                    <a:pt x="5750" y="1092"/>
                    <a:pt x="4161" y="849"/>
                    <a:pt x="2572" y="86"/>
                  </a:cubicBezTo>
                  <a:cubicBezTo>
                    <a:pt x="2445" y="29"/>
                    <a:pt x="2323" y="0"/>
                    <a:pt x="22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89" name="Google Shape;5233;p55"/>
            <p:cNvSpPr/>
            <p:nvPr/>
          </p:nvSpPr>
          <p:spPr>
            <a:xfrm>
              <a:off x="197418" y="163909"/>
              <a:ext cx="194384" cy="2067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50" h="21600" fill="norm" stroke="1" extrusionOk="0">
                  <a:moveTo>
                    <a:pt x="2542" y="0"/>
                  </a:moveTo>
                  <a:cubicBezTo>
                    <a:pt x="275" y="0"/>
                    <a:pt x="-1169" y="3594"/>
                    <a:pt x="1260" y="5139"/>
                  </a:cubicBezTo>
                  <a:cubicBezTo>
                    <a:pt x="7159" y="8762"/>
                    <a:pt x="10045" y="15920"/>
                    <a:pt x="14894" y="20827"/>
                  </a:cubicBezTo>
                  <a:cubicBezTo>
                    <a:pt x="15435" y="21372"/>
                    <a:pt x="16037" y="21600"/>
                    <a:pt x="16620" y="21600"/>
                  </a:cubicBezTo>
                  <a:cubicBezTo>
                    <a:pt x="18641" y="21600"/>
                    <a:pt x="20431" y="18858"/>
                    <a:pt x="18566" y="16973"/>
                  </a:cubicBezTo>
                  <a:cubicBezTo>
                    <a:pt x="13321" y="11653"/>
                    <a:pt x="10307" y="4404"/>
                    <a:pt x="3883" y="416"/>
                  </a:cubicBezTo>
                  <a:cubicBezTo>
                    <a:pt x="3420" y="126"/>
                    <a:pt x="2966" y="0"/>
                    <a:pt x="254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90" name="Google Shape;5234;p55"/>
            <p:cNvSpPr/>
            <p:nvPr/>
          </p:nvSpPr>
          <p:spPr>
            <a:xfrm>
              <a:off x="628958" y="179790"/>
              <a:ext cx="176208" cy="1625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99" h="21600" fill="norm" stroke="1" extrusionOk="0">
                  <a:moveTo>
                    <a:pt x="15956" y="0"/>
                  </a:moveTo>
                  <a:cubicBezTo>
                    <a:pt x="15342" y="0"/>
                    <a:pt x="14708" y="242"/>
                    <a:pt x="14128" y="808"/>
                  </a:cubicBezTo>
                  <a:cubicBezTo>
                    <a:pt x="9368" y="5300"/>
                    <a:pt x="5276" y="10727"/>
                    <a:pt x="898" y="15745"/>
                  </a:cubicBezTo>
                  <a:cubicBezTo>
                    <a:pt x="-1212" y="18105"/>
                    <a:pt x="770" y="21600"/>
                    <a:pt x="3011" y="21600"/>
                  </a:cubicBezTo>
                  <a:cubicBezTo>
                    <a:pt x="3648" y="21600"/>
                    <a:pt x="4304" y="21317"/>
                    <a:pt x="4896" y="20647"/>
                  </a:cubicBezTo>
                  <a:cubicBezTo>
                    <a:pt x="9274" y="15630"/>
                    <a:pt x="13366" y="10262"/>
                    <a:pt x="18123" y="5710"/>
                  </a:cubicBezTo>
                  <a:cubicBezTo>
                    <a:pt x="20388" y="3536"/>
                    <a:pt x="18311" y="0"/>
                    <a:pt x="1595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91" name="Google Shape;5235;p55"/>
            <p:cNvSpPr/>
            <p:nvPr/>
          </p:nvSpPr>
          <p:spPr>
            <a:xfrm>
              <a:off x="191750" y="618161"/>
              <a:ext cx="153915" cy="1694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82" h="21600" fill="norm" stroke="1" extrusionOk="0">
                  <a:moveTo>
                    <a:pt x="15772" y="0"/>
                  </a:moveTo>
                  <a:cubicBezTo>
                    <a:pt x="14793" y="0"/>
                    <a:pt x="13839" y="496"/>
                    <a:pt x="13239" y="1699"/>
                  </a:cubicBezTo>
                  <a:cubicBezTo>
                    <a:pt x="10435" y="7236"/>
                    <a:pt x="6530" y="11712"/>
                    <a:pt x="1470" y="15239"/>
                  </a:cubicBezTo>
                  <a:cubicBezTo>
                    <a:pt x="-1407" y="17281"/>
                    <a:pt x="379" y="21600"/>
                    <a:pt x="3049" y="21600"/>
                  </a:cubicBezTo>
                  <a:cubicBezTo>
                    <a:pt x="3597" y="21600"/>
                    <a:pt x="4182" y="21422"/>
                    <a:pt x="4768" y="21000"/>
                  </a:cubicBezTo>
                  <a:cubicBezTo>
                    <a:pt x="10765" y="16859"/>
                    <a:pt x="15604" y="11659"/>
                    <a:pt x="18905" y="5055"/>
                  </a:cubicBezTo>
                  <a:cubicBezTo>
                    <a:pt x="20193" y="2435"/>
                    <a:pt x="17930" y="0"/>
                    <a:pt x="1577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92" name="Google Shape;5236;p55"/>
            <p:cNvSpPr/>
            <p:nvPr/>
          </p:nvSpPr>
          <p:spPr>
            <a:xfrm>
              <a:off x="670453" y="643341"/>
              <a:ext cx="126908" cy="148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74" h="21600" fill="norm" stroke="1" extrusionOk="0">
                  <a:moveTo>
                    <a:pt x="3933" y="0"/>
                  </a:moveTo>
                  <a:cubicBezTo>
                    <a:pt x="1066" y="0"/>
                    <a:pt x="-1520" y="3788"/>
                    <a:pt x="1061" y="6567"/>
                  </a:cubicBezTo>
                  <a:cubicBezTo>
                    <a:pt x="4894" y="10713"/>
                    <a:pt x="8143" y="15241"/>
                    <a:pt x="11387" y="19895"/>
                  </a:cubicBezTo>
                  <a:cubicBezTo>
                    <a:pt x="12245" y="21104"/>
                    <a:pt x="13446" y="21600"/>
                    <a:pt x="14635" y="21600"/>
                  </a:cubicBezTo>
                  <a:cubicBezTo>
                    <a:pt x="17399" y="21600"/>
                    <a:pt x="20080" y="18882"/>
                    <a:pt x="18079" y="16071"/>
                  </a:cubicBezTo>
                  <a:cubicBezTo>
                    <a:pt x="14507" y="10904"/>
                    <a:pt x="10803" y="5867"/>
                    <a:pt x="6518" y="1212"/>
                  </a:cubicBezTo>
                  <a:cubicBezTo>
                    <a:pt x="5723" y="358"/>
                    <a:pt x="4815" y="0"/>
                    <a:pt x="393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93" name="Google Shape;5237;p55"/>
            <p:cNvSpPr/>
            <p:nvPr/>
          </p:nvSpPr>
          <p:spPr>
            <a:xfrm>
              <a:off x="267155" y="251648"/>
              <a:ext cx="236115" cy="150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36" h="21422" fill="norm" stroke="1" extrusionOk="0">
                  <a:moveTo>
                    <a:pt x="12624" y="10"/>
                  </a:moveTo>
                  <a:cubicBezTo>
                    <a:pt x="10014" y="197"/>
                    <a:pt x="7559" y="2079"/>
                    <a:pt x="5640" y="5018"/>
                  </a:cubicBezTo>
                  <a:cubicBezTo>
                    <a:pt x="2840" y="9340"/>
                    <a:pt x="729" y="15163"/>
                    <a:pt x="0" y="21422"/>
                  </a:cubicBezTo>
                  <a:cubicBezTo>
                    <a:pt x="2685" y="17228"/>
                    <a:pt x="5679" y="15099"/>
                    <a:pt x="9554" y="13721"/>
                  </a:cubicBezTo>
                  <a:cubicBezTo>
                    <a:pt x="11011" y="13222"/>
                    <a:pt x="21600" y="10466"/>
                    <a:pt x="20565" y="6336"/>
                  </a:cubicBezTo>
                  <a:cubicBezTo>
                    <a:pt x="19529" y="2326"/>
                    <a:pt x="15079" y="-178"/>
                    <a:pt x="12624" y="1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94" name="Google Shape;5238;p55"/>
            <p:cNvSpPr/>
            <p:nvPr/>
          </p:nvSpPr>
          <p:spPr>
            <a:xfrm>
              <a:off x="291509" y="508870"/>
              <a:ext cx="1258769" cy="628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5" h="21600" fill="norm" stroke="1" extrusionOk="0">
                  <a:moveTo>
                    <a:pt x="11812" y="0"/>
                  </a:moveTo>
                  <a:cubicBezTo>
                    <a:pt x="11667" y="0"/>
                    <a:pt x="11520" y="30"/>
                    <a:pt x="11371" y="95"/>
                  </a:cubicBezTo>
                  <a:cubicBezTo>
                    <a:pt x="10953" y="261"/>
                    <a:pt x="10528" y="367"/>
                    <a:pt x="10126" y="623"/>
                  </a:cubicBezTo>
                  <a:cubicBezTo>
                    <a:pt x="9432" y="1061"/>
                    <a:pt x="8783" y="1679"/>
                    <a:pt x="8335" y="2886"/>
                  </a:cubicBezTo>
                  <a:cubicBezTo>
                    <a:pt x="7903" y="4063"/>
                    <a:pt x="7508" y="5271"/>
                    <a:pt x="7530" y="6885"/>
                  </a:cubicBezTo>
                  <a:cubicBezTo>
                    <a:pt x="7425" y="6824"/>
                    <a:pt x="7358" y="6810"/>
                    <a:pt x="7306" y="6749"/>
                  </a:cubicBezTo>
                  <a:cubicBezTo>
                    <a:pt x="6832" y="6168"/>
                    <a:pt x="6327" y="5972"/>
                    <a:pt x="5812" y="5972"/>
                  </a:cubicBezTo>
                  <a:cubicBezTo>
                    <a:pt x="5566" y="5972"/>
                    <a:pt x="5317" y="6017"/>
                    <a:pt x="5068" y="6085"/>
                  </a:cubicBezTo>
                  <a:cubicBezTo>
                    <a:pt x="4822" y="6146"/>
                    <a:pt x="4546" y="6387"/>
                    <a:pt x="4367" y="6719"/>
                  </a:cubicBezTo>
                  <a:cubicBezTo>
                    <a:pt x="3972" y="7428"/>
                    <a:pt x="3614" y="8198"/>
                    <a:pt x="3584" y="9374"/>
                  </a:cubicBezTo>
                  <a:cubicBezTo>
                    <a:pt x="3569" y="9993"/>
                    <a:pt x="3517" y="10597"/>
                    <a:pt x="3480" y="11246"/>
                  </a:cubicBezTo>
                  <a:cubicBezTo>
                    <a:pt x="3220" y="11246"/>
                    <a:pt x="2960" y="11236"/>
                    <a:pt x="2700" y="11236"/>
                  </a:cubicBezTo>
                  <a:cubicBezTo>
                    <a:pt x="2505" y="11236"/>
                    <a:pt x="2310" y="11241"/>
                    <a:pt x="2115" y="11261"/>
                  </a:cubicBezTo>
                  <a:cubicBezTo>
                    <a:pt x="1242" y="11352"/>
                    <a:pt x="608" y="12181"/>
                    <a:pt x="228" y="13811"/>
                  </a:cubicBezTo>
                  <a:cubicBezTo>
                    <a:pt x="-145" y="15410"/>
                    <a:pt x="-56" y="16873"/>
                    <a:pt x="466" y="18277"/>
                  </a:cubicBezTo>
                  <a:cubicBezTo>
                    <a:pt x="1011" y="19741"/>
                    <a:pt x="1787" y="20450"/>
                    <a:pt x="2630" y="20797"/>
                  </a:cubicBezTo>
                  <a:cubicBezTo>
                    <a:pt x="3286" y="21053"/>
                    <a:pt x="3965" y="21159"/>
                    <a:pt x="4629" y="21234"/>
                  </a:cubicBezTo>
                  <a:cubicBezTo>
                    <a:pt x="5658" y="21370"/>
                    <a:pt x="6687" y="21446"/>
                    <a:pt x="7716" y="21506"/>
                  </a:cubicBezTo>
                  <a:cubicBezTo>
                    <a:pt x="8766" y="21559"/>
                    <a:pt x="9821" y="21600"/>
                    <a:pt x="10872" y="21600"/>
                  </a:cubicBezTo>
                  <a:cubicBezTo>
                    <a:pt x="11031" y="21600"/>
                    <a:pt x="11190" y="21599"/>
                    <a:pt x="11349" y="21597"/>
                  </a:cubicBezTo>
                  <a:cubicBezTo>
                    <a:pt x="12479" y="21583"/>
                    <a:pt x="13610" y="21459"/>
                    <a:pt x="14741" y="21459"/>
                  </a:cubicBezTo>
                  <a:cubicBezTo>
                    <a:pt x="14804" y="21459"/>
                    <a:pt x="14866" y="21460"/>
                    <a:pt x="14929" y="21460"/>
                  </a:cubicBezTo>
                  <a:cubicBezTo>
                    <a:pt x="15063" y="21462"/>
                    <a:pt x="15196" y="21463"/>
                    <a:pt x="15330" y="21463"/>
                  </a:cubicBezTo>
                  <a:cubicBezTo>
                    <a:pt x="16431" y="21463"/>
                    <a:pt x="17521" y="21388"/>
                    <a:pt x="18599" y="20917"/>
                  </a:cubicBezTo>
                  <a:cubicBezTo>
                    <a:pt x="19009" y="20737"/>
                    <a:pt x="19464" y="20526"/>
                    <a:pt x="19777" y="20027"/>
                  </a:cubicBezTo>
                  <a:cubicBezTo>
                    <a:pt x="20761" y="18428"/>
                    <a:pt x="21455" y="16511"/>
                    <a:pt x="21380" y="13721"/>
                  </a:cubicBezTo>
                  <a:cubicBezTo>
                    <a:pt x="21328" y="11457"/>
                    <a:pt x="20746" y="9903"/>
                    <a:pt x="19911" y="8741"/>
                  </a:cubicBezTo>
                  <a:cubicBezTo>
                    <a:pt x="19076" y="7588"/>
                    <a:pt x="18138" y="7135"/>
                    <a:pt x="17161" y="7135"/>
                  </a:cubicBezTo>
                  <a:cubicBezTo>
                    <a:pt x="16872" y="7135"/>
                    <a:pt x="16580" y="7175"/>
                    <a:pt x="16286" y="7247"/>
                  </a:cubicBezTo>
                  <a:cubicBezTo>
                    <a:pt x="16055" y="7307"/>
                    <a:pt x="15816" y="7459"/>
                    <a:pt x="15563" y="7594"/>
                  </a:cubicBezTo>
                  <a:cubicBezTo>
                    <a:pt x="15555" y="7383"/>
                    <a:pt x="15548" y="7262"/>
                    <a:pt x="15540" y="7127"/>
                  </a:cubicBezTo>
                  <a:cubicBezTo>
                    <a:pt x="15451" y="5406"/>
                    <a:pt x="15138" y="3867"/>
                    <a:pt x="14563" y="2585"/>
                  </a:cubicBezTo>
                  <a:cubicBezTo>
                    <a:pt x="14116" y="1588"/>
                    <a:pt x="13526" y="1075"/>
                    <a:pt x="12945" y="548"/>
                  </a:cubicBezTo>
                  <a:cubicBezTo>
                    <a:pt x="12580" y="218"/>
                    <a:pt x="12204" y="0"/>
                    <a:pt x="1181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95" name="Google Shape;5239;p55"/>
            <p:cNvSpPr/>
            <p:nvPr/>
          </p:nvSpPr>
          <p:spPr>
            <a:xfrm>
              <a:off x="937017" y="509009"/>
              <a:ext cx="613271" cy="6225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1" h="21600" fill="norm" stroke="1" extrusionOk="0">
                  <a:moveTo>
                    <a:pt x="1856" y="0"/>
                  </a:moveTo>
                  <a:cubicBezTo>
                    <a:pt x="545" y="1644"/>
                    <a:pt x="-419" y="4021"/>
                    <a:pt x="184" y="6138"/>
                  </a:cubicBezTo>
                  <a:cubicBezTo>
                    <a:pt x="786" y="8347"/>
                    <a:pt x="2458" y="9490"/>
                    <a:pt x="4657" y="9550"/>
                  </a:cubicBezTo>
                  <a:cubicBezTo>
                    <a:pt x="7489" y="9642"/>
                    <a:pt x="10893" y="9383"/>
                    <a:pt x="12294" y="12506"/>
                  </a:cubicBezTo>
                  <a:cubicBezTo>
                    <a:pt x="13499" y="15171"/>
                    <a:pt x="10471" y="17730"/>
                    <a:pt x="11089" y="20457"/>
                  </a:cubicBezTo>
                  <a:cubicBezTo>
                    <a:pt x="11179" y="20868"/>
                    <a:pt x="11330" y="21249"/>
                    <a:pt x="11540" y="21600"/>
                  </a:cubicBezTo>
                  <a:cubicBezTo>
                    <a:pt x="12836" y="21539"/>
                    <a:pt x="14131" y="21402"/>
                    <a:pt x="15412" y="21112"/>
                  </a:cubicBezTo>
                  <a:cubicBezTo>
                    <a:pt x="16241" y="20929"/>
                    <a:pt x="17159" y="20717"/>
                    <a:pt x="17792" y="20213"/>
                  </a:cubicBezTo>
                  <a:cubicBezTo>
                    <a:pt x="19780" y="18599"/>
                    <a:pt x="21181" y="16664"/>
                    <a:pt x="21030" y="13847"/>
                  </a:cubicBezTo>
                  <a:cubicBezTo>
                    <a:pt x="20924" y="11561"/>
                    <a:pt x="19750" y="9992"/>
                    <a:pt x="18063" y="8819"/>
                  </a:cubicBezTo>
                  <a:cubicBezTo>
                    <a:pt x="16376" y="7655"/>
                    <a:pt x="14483" y="7198"/>
                    <a:pt x="12508" y="7198"/>
                  </a:cubicBezTo>
                  <a:cubicBezTo>
                    <a:pt x="11926" y="7198"/>
                    <a:pt x="11336" y="7238"/>
                    <a:pt x="10743" y="7311"/>
                  </a:cubicBezTo>
                  <a:cubicBezTo>
                    <a:pt x="10276" y="7372"/>
                    <a:pt x="9793" y="7525"/>
                    <a:pt x="9281" y="7662"/>
                  </a:cubicBezTo>
                  <a:cubicBezTo>
                    <a:pt x="9266" y="7448"/>
                    <a:pt x="9251" y="7327"/>
                    <a:pt x="9236" y="7190"/>
                  </a:cubicBezTo>
                  <a:cubicBezTo>
                    <a:pt x="9055" y="5453"/>
                    <a:pt x="8423" y="3899"/>
                    <a:pt x="7263" y="2605"/>
                  </a:cubicBezTo>
                  <a:cubicBezTo>
                    <a:pt x="6359" y="1599"/>
                    <a:pt x="5169" y="1081"/>
                    <a:pt x="3994" y="548"/>
                  </a:cubicBezTo>
                  <a:cubicBezTo>
                    <a:pt x="3316" y="228"/>
                    <a:pt x="2594" y="30"/>
                    <a:pt x="1856" y="0"/>
                  </a:cubicBezTo>
                  <a:close/>
                </a:path>
              </a:pathLst>
            </a:custGeom>
            <a:solidFill>
              <a:srgbClr val="000000">
                <a:alpha val="89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96" name="Google Shape;5240;p55"/>
            <p:cNvSpPr/>
            <p:nvPr/>
          </p:nvSpPr>
          <p:spPr>
            <a:xfrm>
              <a:off x="875309" y="833440"/>
              <a:ext cx="50711" cy="52685"/>
            </a:xfrm>
            <a:prstGeom prst="ellipse">
              <a:avLst/>
            </a:pr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97" name="Google Shape;5241;p55"/>
            <p:cNvSpPr/>
            <p:nvPr/>
          </p:nvSpPr>
          <p:spPr>
            <a:xfrm>
              <a:off x="1014906" y="828174"/>
              <a:ext cx="50711" cy="52237"/>
            </a:xfrm>
            <a:prstGeom prst="ellipse">
              <a:avLst/>
            </a:pr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98" name="Google Shape;5242;p55"/>
            <p:cNvSpPr/>
            <p:nvPr/>
          </p:nvSpPr>
          <p:spPr>
            <a:xfrm>
              <a:off x="929566" y="887665"/>
              <a:ext cx="95354" cy="643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6" h="21600" fill="norm" stroke="1" extrusionOk="0">
                  <a:moveTo>
                    <a:pt x="19033" y="0"/>
                  </a:moveTo>
                  <a:cubicBezTo>
                    <a:pt x="17902" y="0"/>
                    <a:pt x="16797" y="1101"/>
                    <a:pt x="16848" y="3311"/>
                  </a:cubicBezTo>
                  <a:cubicBezTo>
                    <a:pt x="16848" y="8768"/>
                    <a:pt x="15272" y="14375"/>
                    <a:pt x="11134" y="14968"/>
                  </a:cubicBezTo>
                  <a:cubicBezTo>
                    <a:pt x="10983" y="14977"/>
                    <a:pt x="10832" y="14986"/>
                    <a:pt x="10682" y="14986"/>
                  </a:cubicBezTo>
                  <a:cubicBezTo>
                    <a:pt x="6927" y="14986"/>
                    <a:pt x="4729" y="9746"/>
                    <a:pt x="4446" y="4638"/>
                  </a:cubicBezTo>
                  <a:cubicBezTo>
                    <a:pt x="4346" y="2427"/>
                    <a:pt x="3166" y="1326"/>
                    <a:pt x="2048" y="1326"/>
                  </a:cubicBezTo>
                  <a:cubicBezTo>
                    <a:pt x="924" y="1326"/>
                    <a:pt x="-131" y="2427"/>
                    <a:pt x="13" y="4638"/>
                  </a:cubicBezTo>
                  <a:cubicBezTo>
                    <a:pt x="403" y="13848"/>
                    <a:pt x="4371" y="21600"/>
                    <a:pt x="10952" y="21600"/>
                  </a:cubicBezTo>
                  <a:cubicBezTo>
                    <a:pt x="11014" y="21600"/>
                    <a:pt x="11077" y="21600"/>
                    <a:pt x="11134" y="21600"/>
                  </a:cubicBezTo>
                  <a:cubicBezTo>
                    <a:pt x="17733" y="21600"/>
                    <a:pt x="21469" y="12305"/>
                    <a:pt x="21375" y="3311"/>
                  </a:cubicBezTo>
                  <a:cubicBezTo>
                    <a:pt x="21325" y="1101"/>
                    <a:pt x="20169" y="0"/>
                    <a:pt x="19033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99" name="Google Shape;5243;p55"/>
            <p:cNvSpPr/>
            <p:nvPr/>
          </p:nvSpPr>
          <p:spPr>
            <a:xfrm>
              <a:off x="814620" y="894892"/>
              <a:ext cx="78146" cy="49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98"/>
                  </a:moveTo>
                  <a:cubicBezTo>
                    <a:pt x="21600" y="16822"/>
                    <a:pt x="16746" y="21600"/>
                    <a:pt x="10800" y="21600"/>
                  </a:cubicBezTo>
                  <a:cubicBezTo>
                    <a:pt x="4854" y="21600"/>
                    <a:pt x="0" y="16822"/>
                    <a:pt x="0" y="10898"/>
                  </a:cubicBezTo>
                  <a:cubicBezTo>
                    <a:pt x="0" y="4778"/>
                    <a:pt x="4854" y="0"/>
                    <a:pt x="10800" y="0"/>
                  </a:cubicBezTo>
                  <a:cubicBezTo>
                    <a:pt x="16746" y="0"/>
                    <a:pt x="21600" y="4778"/>
                    <a:pt x="21600" y="10898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00" name="Google Shape;5244;p55"/>
            <p:cNvSpPr/>
            <p:nvPr/>
          </p:nvSpPr>
          <p:spPr>
            <a:xfrm>
              <a:off x="1048160" y="894892"/>
              <a:ext cx="77725" cy="49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98"/>
                  </a:moveTo>
                  <a:cubicBezTo>
                    <a:pt x="21600" y="16822"/>
                    <a:pt x="16836" y="21600"/>
                    <a:pt x="10858" y="21600"/>
                  </a:cubicBezTo>
                  <a:cubicBezTo>
                    <a:pt x="4880" y="21600"/>
                    <a:pt x="0" y="16822"/>
                    <a:pt x="0" y="10898"/>
                  </a:cubicBezTo>
                  <a:cubicBezTo>
                    <a:pt x="0" y="4778"/>
                    <a:pt x="4880" y="0"/>
                    <a:pt x="10858" y="0"/>
                  </a:cubicBezTo>
                  <a:cubicBezTo>
                    <a:pt x="16836" y="0"/>
                    <a:pt x="21600" y="4778"/>
                    <a:pt x="21600" y="10898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01" name="Google Shape;5245;p55"/>
            <p:cNvSpPr/>
            <p:nvPr/>
          </p:nvSpPr>
          <p:spPr>
            <a:xfrm>
              <a:off x="514096" y="1180277"/>
              <a:ext cx="62243" cy="6453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02" name="Google Shape;5246;p55"/>
            <p:cNvSpPr/>
            <p:nvPr/>
          </p:nvSpPr>
          <p:spPr>
            <a:xfrm>
              <a:off x="670387" y="1274219"/>
              <a:ext cx="62243" cy="6453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03" name="Google Shape;5247;p55"/>
            <p:cNvSpPr/>
            <p:nvPr/>
          </p:nvSpPr>
          <p:spPr>
            <a:xfrm>
              <a:off x="787605" y="1188175"/>
              <a:ext cx="62243" cy="6453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04" name="Google Shape;5248;p55"/>
            <p:cNvSpPr/>
            <p:nvPr/>
          </p:nvSpPr>
          <p:spPr>
            <a:xfrm>
              <a:off x="897030" y="1422612"/>
              <a:ext cx="62243" cy="64534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05" name="Google Shape;5249;p55"/>
            <p:cNvSpPr/>
            <p:nvPr/>
          </p:nvSpPr>
          <p:spPr>
            <a:xfrm>
              <a:off x="967277" y="1219349"/>
              <a:ext cx="62243" cy="6453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06" name="Google Shape;5250;p55"/>
            <p:cNvSpPr/>
            <p:nvPr/>
          </p:nvSpPr>
          <p:spPr>
            <a:xfrm>
              <a:off x="1217405" y="1188175"/>
              <a:ext cx="62243" cy="6453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07" name="Google Shape;5251;p55"/>
            <p:cNvSpPr/>
            <p:nvPr/>
          </p:nvSpPr>
          <p:spPr>
            <a:xfrm>
              <a:off x="1100187" y="1336568"/>
              <a:ext cx="62243" cy="6453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08" name="Google Shape;5252;p55"/>
            <p:cNvSpPr/>
            <p:nvPr/>
          </p:nvSpPr>
          <p:spPr>
            <a:xfrm>
              <a:off x="1311033" y="1329089"/>
              <a:ext cx="62558" cy="6411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09" name="Google Shape;5253;p55"/>
            <p:cNvSpPr/>
            <p:nvPr/>
          </p:nvSpPr>
          <p:spPr>
            <a:xfrm>
              <a:off x="678285" y="1461684"/>
              <a:ext cx="62243" cy="6453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10" name="Google Shape;5254;p55"/>
            <p:cNvSpPr/>
            <p:nvPr/>
          </p:nvSpPr>
          <p:spPr>
            <a:xfrm>
              <a:off x="1072647" y="1544227"/>
              <a:ext cx="62223" cy="6408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11" name="Google Shape;5255;p55"/>
            <p:cNvSpPr/>
            <p:nvPr/>
          </p:nvSpPr>
          <p:spPr>
            <a:xfrm>
              <a:off x="797710" y="1669764"/>
              <a:ext cx="62222" cy="64112"/>
            </a:xfrm>
            <a:prstGeom prst="ellipse">
              <a:avLst/>
            </a:prstGeom>
            <a:solidFill>
              <a:srgbClr val="9DDBD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12" name="Google Shape;5256;p55"/>
            <p:cNvSpPr/>
            <p:nvPr/>
          </p:nvSpPr>
          <p:spPr>
            <a:xfrm>
              <a:off x="1041473" y="1795777"/>
              <a:ext cx="62222" cy="64534"/>
            </a:xfrm>
            <a:prstGeom prst="ellipse">
              <a:avLst/>
            </a:prstGeom>
            <a:solidFill>
              <a:srgbClr val="9DDBD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2014" name="صورة 6" descr="صورة 6"/>
          <p:cNvPicPr>
            <a:picLocks noChangeAspect="1"/>
          </p:cNvPicPr>
          <p:nvPr/>
        </p:nvPicPr>
        <p:blipFill>
          <a:blip r:embed="rId2">
            <a:alphaModFix amt="7000"/>
            <a:extLst/>
          </a:blip>
          <a:srcRect l="10742" t="18062" r="10423" b="14127"/>
          <a:stretch>
            <a:fillRect/>
          </a:stretch>
        </p:blipFill>
        <p:spPr>
          <a:xfrm>
            <a:off x="2095383" y="871890"/>
            <a:ext cx="4625164" cy="3284796"/>
          </a:xfrm>
          <a:prstGeom prst="rect">
            <a:avLst/>
          </a:prstGeom>
          <a:ln w="12700">
            <a:miter lim="400000"/>
          </a:ln>
        </p:spPr>
      </p:pic>
      <p:sp>
        <p:nvSpPr>
          <p:cNvPr id="2015" name="وختاماً…"/>
          <p:cNvSpPr txBox="1"/>
          <p:nvPr/>
        </p:nvSpPr>
        <p:spPr>
          <a:xfrm>
            <a:off x="2954887" y="1518639"/>
            <a:ext cx="4614457" cy="1630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/>
          <a:p>
            <a:pPr algn="ctr" defTabSz="685800" rtl="0">
              <a:defRPr sz="5300">
                <a:solidFill>
                  <a:srgbClr val="BF3453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وختاماً</a:t>
            </a:r>
          </a:p>
          <a:p>
            <a:pPr algn="ctr" defTabSz="685800" rtl="0">
              <a:defRPr sz="3200">
                <a:solidFill>
                  <a:srgbClr val="66819E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أتمنى لكم بداية موفقة مكللة بالتفوق والنجاح</a:t>
            </a:r>
          </a:p>
        </p:txBody>
      </p:sp>
      <p:pic>
        <p:nvPicPr>
          <p:cNvPr id="2016" name="IMG_3016.png" descr="IMG_301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503692" y="3103383"/>
            <a:ext cx="1258408" cy="138505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7" name="IMG_2669.png" descr="IMG_2669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97834" y="1529475"/>
            <a:ext cx="2346289" cy="21315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2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1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78" name="Google Shape;4710;p51"/>
          <p:cNvGrpSpPr/>
          <p:nvPr/>
        </p:nvGrpSpPr>
        <p:grpSpPr>
          <a:xfrm>
            <a:off x="812188" y="1103963"/>
            <a:ext cx="3315848" cy="3074599"/>
            <a:chOff x="46" y="24"/>
            <a:chExt cx="3315846" cy="3074598"/>
          </a:xfrm>
        </p:grpSpPr>
        <p:sp>
          <p:nvSpPr>
            <p:cNvPr id="1757" name="Google Shape;4711;p51"/>
            <p:cNvSpPr/>
            <p:nvPr/>
          </p:nvSpPr>
          <p:spPr>
            <a:xfrm>
              <a:off x="267339" y="321382"/>
              <a:ext cx="2753240" cy="2753241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58" name="Google Shape;4712;p51"/>
            <p:cNvSpPr/>
            <p:nvPr/>
          </p:nvSpPr>
          <p:spPr>
            <a:xfrm>
              <a:off x="555264" y="645501"/>
              <a:ext cx="1610564" cy="18504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8" h="21118" fill="norm" stroke="1" extrusionOk="0">
                  <a:moveTo>
                    <a:pt x="11201" y="21118"/>
                  </a:moveTo>
                  <a:cubicBezTo>
                    <a:pt x="10461" y="21037"/>
                    <a:pt x="9720" y="20975"/>
                    <a:pt x="8989" y="20876"/>
                  </a:cubicBezTo>
                  <a:cubicBezTo>
                    <a:pt x="7883" y="20724"/>
                    <a:pt x="6767" y="20572"/>
                    <a:pt x="5671" y="20357"/>
                  </a:cubicBezTo>
                  <a:cubicBezTo>
                    <a:pt x="4419" y="20115"/>
                    <a:pt x="3114" y="19998"/>
                    <a:pt x="1945" y="19460"/>
                  </a:cubicBezTo>
                  <a:cubicBezTo>
                    <a:pt x="1465" y="19237"/>
                    <a:pt x="913" y="19129"/>
                    <a:pt x="433" y="18914"/>
                  </a:cubicBezTo>
                  <a:cubicBezTo>
                    <a:pt x="5" y="18717"/>
                    <a:pt x="-89" y="18439"/>
                    <a:pt x="78" y="18099"/>
                  </a:cubicBezTo>
                  <a:cubicBezTo>
                    <a:pt x="516" y="17212"/>
                    <a:pt x="923" y="16316"/>
                    <a:pt x="1424" y="15456"/>
                  </a:cubicBezTo>
                  <a:cubicBezTo>
                    <a:pt x="2186" y="14130"/>
                    <a:pt x="3010" y="12831"/>
                    <a:pt x="3803" y="11523"/>
                  </a:cubicBezTo>
                  <a:cubicBezTo>
                    <a:pt x="4439" y="10457"/>
                    <a:pt x="5066" y="9382"/>
                    <a:pt x="5702" y="8316"/>
                  </a:cubicBezTo>
                  <a:cubicBezTo>
                    <a:pt x="6662" y="6712"/>
                    <a:pt x="7455" y="5046"/>
                    <a:pt x="8593" y="3523"/>
                  </a:cubicBezTo>
                  <a:cubicBezTo>
                    <a:pt x="8906" y="3111"/>
                    <a:pt x="9104" y="2636"/>
                    <a:pt x="9386" y="2215"/>
                  </a:cubicBezTo>
                  <a:cubicBezTo>
                    <a:pt x="9698" y="1749"/>
                    <a:pt x="10064" y="1319"/>
                    <a:pt x="10397" y="862"/>
                  </a:cubicBezTo>
                  <a:cubicBezTo>
                    <a:pt x="11097" y="-88"/>
                    <a:pt x="12641" y="-482"/>
                    <a:pt x="13705" y="889"/>
                  </a:cubicBezTo>
                  <a:cubicBezTo>
                    <a:pt x="14624" y="2063"/>
                    <a:pt x="15417" y="3308"/>
                    <a:pt x="15980" y="4643"/>
                  </a:cubicBezTo>
                  <a:cubicBezTo>
                    <a:pt x="16314" y="5431"/>
                    <a:pt x="16742" y="6184"/>
                    <a:pt x="17118" y="6954"/>
                  </a:cubicBezTo>
                  <a:cubicBezTo>
                    <a:pt x="17410" y="7563"/>
                    <a:pt x="17692" y="8181"/>
                    <a:pt x="17953" y="8809"/>
                  </a:cubicBezTo>
                  <a:cubicBezTo>
                    <a:pt x="18443" y="10027"/>
                    <a:pt x="18923" y="11245"/>
                    <a:pt x="19393" y="12464"/>
                  </a:cubicBezTo>
                  <a:cubicBezTo>
                    <a:pt x="19914" y="13799"/>
                    <a:pt x="20426" y="15142"/>
                    <a:pt x="20947" y="16486"/>
                  </a:cubicBezTo>
                  <a:cubicBezTo>
                    <a:pt x="21052" y="16773"/>
                    <a:pt x="21177" y="17051"/>
                    <a:pt x="21302" y="17329"/>
                  </a:cubicBezTo>
                  <a:cubicBezTo>
                    <a:pt x="21511" y="17785"/>
                    <a:pt x="21406" y="18081"/>
                    <a:pt x="21031" y="18431"/>
                  </a:cubicBezTo>
                  <a:cubicBezTo>
                    <a:pt x="19977" y="19416"/>
                    <a:pt x="18631" y="19918"/>
                    <a:pt x="17190" y="20338"/>
                  </a:cubicBezTo>
                  <a:cubicBezTo>
                    <a:pt x="15250" y="20903"/>
                    <a:pt x="13236" y="20993"/>
                    <a:pt x="11201" y="21118"/>
                  </a:cubicBezTo>
                  <a:close/>
                </a:path>
              </a:pathLst>
            </a:custGeom>
            <a:solidFill>
              <a:srgbClr val="B7B7B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59" name="Google Shape;4713;p51"/>
            <p:cNvSpPr/>
            <p:nvPr/>
          </p:nvSpPr>
          <p:spPr>
            <a:xfrm>
              <a:off x="1261690" y="645504"/>
              <a:ext cx="904129" cy="18253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5" h="21600" fill="norm" stroke="1" extrusionOk="0">
                  <a:moveTo>
                    <a:pt x="4733" y="0"/>
                  </a:moveTo>
                  <a:cubicBezTo>
                    <a:pt x="3562" y="0"/>
                    <a:pt x="2457" y="363"/>
                    <a:pt x="1788" y="894"/>
                  </a:cubicBezTo>
                  <a:cubicBezTo>
                    <a:pt x="1326" y="1265"/>
                    <a:pt x="825" y="1628"/>
                    <a:pt x="363" y="2000"/>
                  </a:cubicBezTo>
                  <a:cubicBezTo>
                    <a:pt x="66" y="3086"/>
                    <a:pt x="-83" y="4201"/>
                    <a:pt x="47" y="5288"/>
                  </a:cubicBezTo>
                  <a:cubicBezTo>
                    <a:pt x="233" y="6654"/>
                    <a:pt x="677" y="7917"/>
                    <a:pt x="3344" y="8567"/>
                  </a:cubicBezTo>
                  <a:cubicBezTo>
                    <a:pt x="6438" y="9319"/>
                    <a:pt x="11792" y="9459"/>
                    <a:pt x="12439" y="11586"/>
                  </a:cubicBezTo>
                  <a:cubicBezTo>
                    <a:pt x="13125" y="13797"/>
                    <a:pt x="8012" y="15106"/>
                    <a:pt x="7068" y="17085"/>
                  </a:cubicBezTo>
                  <a:cubicBezTo>
                    <a:pt x="6253" y="18767"/>
                    <a:pt x="7476" y="20290"/>
                    <a:pt x="9494" y="21600"/>
                  </a:cubicBezTo>
                  <a:cubicBezTo>
                    <a:pt x="10957" y="21488"/>
                    <a:pt x="12422" y="21330"/>
                    <a:pt x="13847" y="21089"/>
                  </a:cubicBezTo>
                  <a:cubicBezTo>
                    <a:pt x="16404" y="20652"/>
                    <a:pt x="18794" y="20132"/>
                    <a:pt x="20665" y="19110"/>
                  </a:cubicBezTo>
                  <a:cubicBezTo>
                    <a:pt x="21331" y="18748"/>
                    <a:pt x="21517" y="18441"/>
                    <a:pt x="21146" y="17968"/>
                  </a:cubicBezTo>
                  <a:cubicBezTo>
                    <a:pt x="20924" y="17680"/>
                    <a:pt x="20702" y="17392"/>
                    <a:pt x="20516" y="17094"/>
                  </a:cubicBezTo>
                  <a:cubicBezTo>
                    <a:pt x="19591" y="15701"/>
                    <a:pt x="18682" y="14308"/>
                    <a:pt x="17756" y="12924"/>
                  </a:cubicBezTo>
                  <a:cubicBezTo>
                    <a:pt x="16922" y="11660"/>
                    <a:pt x="16070" y="10397"/>
                    <a:pt x="15200" y="9134"/>
                  </a:cubicBezTo>
                  <a:cubicBezTo>
                    <a:pt x="14737" y="8483"/>
                    <a:pt x="14237" y="7842"/>
                    <a:pt x="13718" y="7211"/>
                  </a:cubicBezTo>
                  <a:cubicBezTo>
                    <a:pt x="13050" y="6412"/>
                    <a:pt x="12292" y="5631"/>
                    <a:pt x="11698" y="4814"/>
                  </a:cubicBezTo>
                  <a:cubicBezTo>
                    <a:pt x="10699" y="3430"/>
                    <a:pt x="9291" y="2139"/>
                    <a:pt x="7660" y="922"/>
                  </a:cubicBezTo>
                  <a:cubicBezTo>
                    <a:pt x="6789" y="266"/>
                    <a:pt x="5736" y="0"/>
                    <a:pt x="4733" y="0"/>
                  </a:cubicBezTo>
                  <a:close/>
                </a:path>
              </a:pathLst>
            </a:custGeom>
            <a:solidFill>
              <a:srgbClr val="000000">
                <a:alpha val="89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60" name="Google Shape;4714;p51"/>
            <p:cNvSpPr/>
            <p:nvPr/>
          </p:nvSpPr>
          <p:spPr>
            <a:xfrm>
              <a:off x="1055648" y="645504"/>
              <a:ext cx="871403" cy="8353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079" y="0"/>
                  </a:moveTo>
                  <a:cubicBezTo>
                    <a:pt x="8849" y="0"/>
                    <a:pt x="7688" y="794"/>
                    <a:pt x="6986" y="1953"/>
                  </a:cubicBezTo>
                  <a:cubicBezTo>
                    <a:pt x="6364" y="2989"/>
                    <a:pt x="5682" y="3963"/>
                    <a:pt x="5099" y="5018"/>
                  </a:cubicBezTo>
                  <a:cubicBezTo>
                    <a:pt x="4574" y="5973"/>
                    <a:pt x="4204" y="7049"/>
                    <a:pt x="3620" y="7983"/>
                  </a:cubicBezTo>
                  <a:cubicBezTo>
                    <a:pt x="2218" y="10255"/>
                    <a:pt x="1110" y="12672"/>
                    <a:pt x="0" y="15087"/>
                  </a:cubicBezTo>
                  <a:cubicBezTo>
                    <a:pt x="351" y="15614"/>
                    <a:pt x="818" y="16061"/>
                    <a:pt x="1421" y="16346"/>
                  </a:cubicBezTo>
                  <a:cubicBezTo>
                    <a:pt x="1832" y="16538"/>
                    <a:pt x="2221" y="16624"/>
                    <a:pt x="2588" y="16624"/>
                  </a:cubicBezTo>
                  <a:cubicBezTo>
                    <a:pt x="4618" y="16624"/>
                    <a:pt x="5971" y="13986"/>
                    <a:pt x="6597" y="12164"/>
                  </a:cubicBezTo>
                  <a:cubicBezTo>
                    <a:pt x="6696" y="11882"/>
                    <a:pt x="6957" y="11740"/>
                    <a:pt x="7205" y="11740"/>
                  </a:cubicBezTo>
                  <a:cubicBezTo>
                    <a:pt x="7495" y="11740"/>
                    <a:pt x="7767" y="11934"/>
                    <a:pt x="7745" y="12326"/>
                  </a:cubicBezTo>
                  <a:cubicBezTo>
                    <a:pt x="7667" y="13828"/>
                    <a:pt x="8037" y="15595"/>
                    <a:pt x="9146" y="16670"/>
                  </a:cubicBezTo>
                  <a:cubicBezTo>
                    <a:pt x="9573" y="17088"/>
                    <a:pt x="9947" y="17262"/>
                    <a:pt x="10271" y="17262"/>
                  </a:cubicBezTo>
                  <a:cubicBezTo>
                    <a:pt x="11112" y="17262"/>
                    <a:pt x="11622" y="16083"/>
                    <a:pt x="11889" y="14924"/>
                  </a:cubicBezTo>
                  <a:cubicBezTo>
                    <a:pt x="11953" y="14627"/>
                    <a:pt x="12182" y="14485"/>
                    <a:pt x="12422" y="14485"/>
                  </a:cubicBezTo>
                  <a:cubicBezTo>
                    <a:pt x="12624" y="14485"/>
                    <a:pt x="12835" y="14587"/>
                    <a:pt x="12961" y="14783"/>
                  </a:cubicBezTo>
                  <a:cubicBezTo>
                    <a:pt x="14381" y="17056"/>
                    <a:pt x="16346" y="19370"/>
                    <a:pt x="18661" y="20710"/>
                  </a:cubicBezTo>
                  <a:cubicBezTo>
                    <a:pt x="19398" y="21130"/>
                    <a:pt x="20371" y="21600"/>
                    <a:pt x="21297" y="21600"/>
                  </a:cubicBezTo>
                  <a:cubicBezTo>
                    <a:pt x="21399" y="21600"/>
                    <a:pt x="21499" y="21595"/>
                    <a:pt x="21600" y="21583"/>
                  </a:cubicBezTo>
                  <a:cubicBezTo>
                    <a:pt x="21425" y="21055"/>
                    <a:pt x="21250" y="20507"/>
                    <a:pt x="21075" y="19959"/>
                  </a:cubicBezTo>
                  <a:cubicBezTo>
                    <a:pt x="20588" y="18537"/>
                    <a:pt x="20063" y="17137"/>
                    <a:pt x="19518" y="15757"/>
                  </a:cubicBezTo>
                  <a:cubicBezTo>
                    <a:pt x="18817" y="14011"/>
                    <a:pt x="18020" y="12305"/>
                    <a:pt x="17396" y="10520"/>
                  </a:cubicBezTo>
                  <a:cubicBezTo>
                    <a:pt x="16346" y="7496"/>
                    <a:pt x="14868" y="4674"/>
                    <a:pt x="13154" y="2014"/>
                  </a:cubicBezTo>
                  <a:cubicBezTo>
                    <a:pt x="12239" y="581"/>
                    <a:pt x="11133" y="0"/>
                    <a:pt x="1007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61" name="Google Shape;4715;p51"/>
            <p:cNvSpPr/>
            <p:nvPr/>
          </p:nvSpPr>
          <p:spPr>
            <a:xfrm>
              <a:off x="1055648" y="645501"/>
              <a:ext cx="871403" cy="835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467" fill="norm" stroke="1" extrusionOk="0">
                  <a:moveTo>
                    <a:pt x="1421" y="15488"/>
                  </a:moveTo>
                  <a:cubicBezTo>
                    <a:pt x="4107" y="16680"/>
                    <a:pt x="5857" y="13564"/>
                    <a:pt x="6597" y="11526"/>
                  </a:cubicBezTo>
                  <a:cubicBezTo>
                    <a:pt x="6811" y="10948"/>
                    <a:pt x="7784" y="10988"/>
                    <a:pt x="7745" y="11680"/>
                  </a:cubicBezTo>
                  <a:cubicBezTo>
                    <a:pt x="7667" y="13103"/>
                    <a:pt x="8037" y="14777"/>
                    <a:pt x="9146" y="15795"/>
                  </a:cubicBezTo>
                  <a:cubicBezTo>
                    <a:pt x="10684" y="17219"/>
                    <a:pt x="11521" y="15661"/>
                    <a:pt x="11889" y="14141"/>
                  </a:cubicBezTo>
                  <a:cubicBezTo>
                    <a:pt x="12006" y="13622"/>
                    <a:pt x="12688" y="13602"/>
                    <a:pt x="12961" y="14007"/>
                  </a:cubicBezTo>
                  <a:cubicBezTo>
                    <a:pt x="14381" y="16161"/>
                    <a:pt x="16346" y="18354"/>
                    <a:pt x="18661" y="19624"/>
                  </a:cubicBezTo>
                  <a:cubicBezTo>
                    <a:pt x="19478" y="20065"/>
                    <a:pt x="20588" y="20566"/>
                    <a:pt x="21600" y="20451"/>
                  </a:cubicBezTo>
                  <a:cubicBezTo>
                    <a:pt x="21425" y="19950"/>
                    <a:pt x="21250" y="19431"/>
                    <a:pt x="21075" y="18912"/>
                  </a:cubicBezTo>
                  <a:cubicBezTo>
                    <a:pt x="20588" y="17565"/>
                    <a:pt x="20063" y="16238"/>
                    <a:pt x="19518" y="14930"/>
                  </a:cubicBezTo>
                  <a:cubicBezTo>
                    <a:pt x="18817" y="13276"/>
                    <a:pt x="18020" y="11660"/>
                    <a:pt x="17396" y="9968"/>
                  </a:cubicBezTo>
                  <a:cubicBezTo>
                    <a:pt x="16346" y="7103"/>
                    <a:pt x="14868" y="4429"/>
                    <a:pt x="13154" y="1908"/>
                  </a:cubicBezTo>
                  <a:cubicBezTo>
                    <a:pt x="11169" y="-1034"/>
                    <a:pt x="8290" y="-187"/>
                    <a:pt x="6986" y="1851"/>
                  </a:cubicBezTo>
                  <a:cubicBezTo>
                    <a:pt x="6364" y="2832"/>
                    <a:pt x="5682" y="3755"/>
                    <a:pt x="5099" y="4755"/>
                  </a:cubicBezTo>
                  <a:cubicBezTo>
                    <a:pt x="4574" y="5660"/>
                    <a:pt x="4204" y="6679"/>
                    <a:pt x="3620" y="7564"/>
                  </a:cubicBezTo>
                  <a:cubicBezTo>
                    <a:pt x="2218" y="9718"/>
                    <a:pt x="1110" y="12007"/>
                    <a:pt x="0" y="14296"/>
                  </a:cubicBezTo>
                  <a:cubicBezTo>
                    <a:pt x="351" y="14795"/>
                    <a:pt x="818" y="15218"/>
                    <a:pt x="1421" y="15488"/>
                  </a:cubicBezTo>
                  <a:close/>
                </a:path>
              </a:pathLst>
            </a:custGeom>
            <a:noFill/>
            <a:ln w="782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62" name="Google Shape;4716;p51"/>
            <p:cNvSpPr/>
            <p:nvPr/>
          </p:nvSpPr>
          <p:spPr>
            <a:xfrm>
              <a:off x="1230737" y="1561019"/>
              <a:ext cx="98903" cy="10207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63" name="Google Shape;4717;p51"/>
            <p:cNvSpPr/>
            <p:nvPr/>
          </p:nvSpPr>
          <p:spPr>
            <a:xfrm>
              <a:off x="1503138" y="1550052"/>
              <a:ext cx="98903" cy="10282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64" name="Google Shape;4718;p51"/>
            <p:cNvSpPr/>
            <p:nvPr/>
          </p:nvSpPr>
          <p:spPr>
            <a:xfrm>
              <a:off x="1336609" y="1666194"/>
              <a:ext cx="186178" cy="1256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9" h="21600" fill="norm" stroke="1" extrusionOk="0">
                  <a:moveTo>
                    <a:pt x="19063" y="0"/>
                  </a:moveTo>
                  <a:cubicBezTo>
                    <a:pt x="17935" y="0"/>
                    <a:pt x="16831" y="1085"/>
                    <a:pt x="16877" y="3247"/>
                  </a:cubicBezTo>
                  <a:cubicBezTo>
                    <a:pt x="16877" y="8914"/>
                    <a:pt x="15254" y="14452"/>
                    <a:pt x="11106" y="14856"/>
                  </a:cubicBezTo>
                  <a:cubicBezTo>
                    <a:pt x="10921" y="14874"/>
                    <a:pt x="10737" y="14891"/>
                    <a:pt x="10559" y="14891"/>
                  </a:cubicBezTo>
                  <a:cubicBezTo>
                    <a:pt x="6922" y="14891"/>
                    <a:pt x="4776" y="9741"/>
                    <a:pt x="4523" y="4590"/>
                  </a:cubicBezTo>
                  <a:cubicBezTo>
                    <a:pt x="4431" y="2429"/>
                    <a:pt x="3234" y="1352"/>
                    <a:pt x="2095" y="1352"/>
                  </a:cubicBezTo>
                  <a:cubicBezTo>
                    <a:pt x="956" y="1352"/>
                    <a:pt x="-126" y="2429"/>
                    <a:pt x="12" y="4590"/>
                  </a:cubicBezTo>
                  <a:cubicBezTo>
                    <a:pt x="461" y="13832"/>
                    <a:pt x="4454" y="21600"/>
                    <a:pt x="10939" y="21600"/>
                  </a:cubicBezTo>
                  <a:cubicBezTo>
                    <a:pt x="10990" y="21600"/>
                    <a:pt x="11048" y="21600"/>
                    <a:pt x="11106" y="21600"/>
                  </a:cubicBezTo>
                  <a:cubicBezTo>
                    <a:pt x="17780" y="21471"/>
                    <a:pt x="21474" y="12290"/>
                    <a:pt x="21388" y="3247"/>
                  </a:cubicBezTo>
                  <a:cubicBezTo>
                    <a:pt x="21342" y="1085"/>
                    <a:pt x="20191" y="0"/>
                    <a:pt x="1906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65" name="Google Shape;4719;p51"/>
            <p:cNvSpPr/>
            <p:nvPr/>
          </p:nvSpPr>
          <p:spPr>
            <a:xfrm>
              <a:off x="1112993" y="1712520"/>
              <a:ext cx="151504" cy="965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90"/>
                  </a:moveTo>
                  <a:cubicBezTo>
                    <a:pt x="21600" y="16861"/>
                    <a:pt x="16787" y="21600"/>
                    <a:pt x="10854" y="21600"/>
                  </a:cubicBezTo>
                  <a:cubicBezTo>
                    <a:pt x="4813" y="21600"/>
                    <a:pt x="0" y="16861"/>
                    <a:pt x="0" y="10890"/>
                  </a:cubicBezTo>
                  <a:cubicBezTo>
                    <a:pt x="0" y="4918"/>
                    <a:pt x="4813" y="0"/>
                    <a:pt x="10854" y="0"/>
                  </a:cubicBezTo>
                  <a:cubicBezTo>
                    <a:pt x="16787" y="0"/>
                    <a:pt x="21600" y="4918"/>
                    <a:pt x="21600" y="10890"/>
                  </a:cubicBezTo>
                  <a:close/>
                </a:path>
              </a:pathLst>
            </a:custGeom>
            <a:solidFill>
              <a:srgbClr val="FF999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66" name="Google Shape;4720;p51"/>
            <p:cNvSpPr/>
            <p:nvPr/>
          </p:nvSpPr>
          <p:spPr>
            <a:xfrm>
              <a:off x="1568295" y="1712520"/>
              <a:ext cx="151504" cy="965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90"/>
                  </a:moveTo>
                  <a:cubicBezTo>
                    <a:pt x="21600" y="16861"/>
                    <a:pt x="16787" y="21600"/>
                    <a:pt x="10854" y="21600"/>
                  </a:cubicBezTo>
                  <a:cubicBezTo>
                    <a:pt x="4813" y="21600"/>
                    <a:pt x="0" y="16861"/>
                    <a:pt x="0" y="10890"/>
                  </a:cubicBezTo>
                  <a:cubicBezTo>
                    <a:pt x="0" y="4918"/>
                    <a:pt x="4813" y="0"/>
                    <a:pt x="10854" y="0"/>
                  </a:cubicBezTo>
                  <a:cubicBezTo>
                    <a:pt x="16787" y="0"/>
                    <a:pt x="21600" y="4918"/>
                    <a:pt x="21600" y="10890"/>
                  </a:cubicBezTo>
                  <a:close/>
                </a:path>
              </a:pathLst>
            </a:custGeom>
            <a:solidFill>
              <a:srgbClr val="FF999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67" name="Google Shape;4721;p51"/>
            <p:cNvSpPr/>
            <p:nvPr/>
          </p:nvSpPr>
          <p:spPr>
            <a:xfrm>
              <a:off x="1556014" y="1455487"/>
              <a:ext cx="1219469" cy="13280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7" h="21001" fill="norm" stroke="1" extrusionOk="0">
                  <a:moveTo>
                    <a:pt x="9810" y="20973"/>
                  </a:moveTo>
                  <a:cubicBezTo>
                    <a:pt x="6710" y="21146"/>
                    <a:pt x="4073" y="20501"/>
                    <a:pt x="1449" y="19681"/>
                  </a:cubicBezTo>
                  <a:cubicBezTo>
                    <a:pt x="199" y="19297"/>
                    <a:pt x="-331" y="18204"/>
                    <a:pt x="213" y="17124"/>
                  </a:cubicBezTo>
                  <a:cubicBezTo>
                    <a:pt x="1164" y="15237"/>
                    <a:pt x="1912" y="13263"/>
                    <a:pt x="2809" y="11339"/>
                  </a:cubicBezTo>
                  <a:cubicBezTo>
                    <a:pt x="3448" y="9961"/>
                    <a:pt x="4195" y="8621"/>
                    <a:pt x="4902" y="7254"/>
                  </a:cubicBezTo>
                  <a:cubicBezTo>
                    <a:pt x="5596" y="5889"/>
                    <a:pt x="6275" y="4524"/>
                    <a:pt x="7009" y="3171"/>
                  </a:cubicBezTo>
                  <a:cubicBezTo>
                    <a:pt x="7390" y="2463"/>
                    <a:pt x="7825" y="1768"/>
                    <a:pt x="8287" y="1110"/>
                  </a:cubicBezTo>
                  <a:cubicBezTo>
                    <a:pt x="9144" y="-132"/>
                    <a:pt x="11115" y="-454"/>
                    <a:pt x="12325" y="774"/>
                  </a:cubicBezTo>
                  <a:cubicBezTo>
                    <a:pt x="13371" y="1855"/>
                    <a:pt x="14309" y="2997"/>
                    <a:pt x="14935" y="4338"/>
                  </a:cubicBezTo>
                  <a:cubicBezTo>
                    <a:pt x="16199" y="7007"/>
                    <a:pt x="17395" y="9700"/>
                    <a:pt x="18672" y="12357"/>
                  </a:cubicBezTo>
                  <a:cubicBezTo>
                    <a:pt x="19312" y="13673"/>
                    <a:pt x="20059" y="14939"/>
                    <a:pt x="20753" y="16230"/>
                  </a:cubicBezTo>
                  <a:cubicBezTo>
                    <a:pt x="21120" y="16900"/>
                    <a:pt x="21269" y="17571"/>
                    <a:pt x="20916" y="18291"/>
                  </a:cubicBezTo>
                  <a:cubicBezTo>
                    <a:pt x="20684" y="18726"/>
                    <a:pt x="20358" y="19011"/>
                    <a:pt x="19869" y="19234"/>
                  </a:cubicBezTo>
                  <a:cubicBezTo>
                    <a:pt x="17164" y="20463"/>
                    <a:pt x="14242" y="20786"/>
                    <a:pt x="11291" y="20960"/>
                  </a:cubicBezTo>
                  <a:cubicBezTo>
                    <a:pt x="10694" y="20997"/>
                    <a:pt x="10109" y="20973"/>
                    <a:pt x="9810" y="20973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68" name="Google Shape;4722;p51"/>
            <p:cNvSpPr/>
            <p:nvPr/>
          </p:nvSpPr>
          <p:spPr>
            <a:xfrm>
              <a:off x="2081346" y="1455796"/>
              <a:ext cx="694129" cy="1307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9" h="21600" fill="norm" stroke="1" extrusionOk="0">
                  <a:moveTo>
                    <a:pt x="2451" y="0"/>
                  </a:moveTo>
                  <a:cubicBezTo>
                    <a:pt x="2072" y="0"/>
                    <a:pt x="1696" y="27"/>
                    <a:pt x="1334" y="79"/>
                  </a:cubicBezTo>
                  <a:cubicBezTo>
                    <a:pt x="901" y="1947"/>
                    <a:pt x="83" y="3801"/>
                    <a:pt x="11" y="5696"/>
                  </a:cubicBezTo>
                  <a:cubicBezTo>
                    <a:pt x="-38" y="7071"/>
                    <a:pt x="-61" y="9730"/>
                    <a:pt x="3403" y="9808"/>
                  </a:cubicBezTo>
                  <a:cubicBezTo>
                    <a:pt x="7202" y="9885"/>
                    <a:pt x="11869" y="10586"/>
                    <a:pt x="13289" y="12779"/>
                  </a:cubicBezTo>
                  <a:cubicBezTo>
                    <a:pt x="14515" y="14686"/>
                    <a:pt x="12446" y="16671"/>
                    <a:pt x="11100" y="18383"/>
                  </a:cubicBezTo>
                  <a:cubicBezTo>
                    <a:pt x="10210" y="19485"/>
                    <a:pt x="9584" y="20575"/>
                    <a:pt x="9512" y="21600"/>
                  </a:cubicBezTo>
                  <a:cubicBezTo>
                    <a:pt x="12784" y="21354"/>
                    <a:pt x="16007" y="20913"/>
                    <a:pt x="19062" y="20095"/>
                  </a:cubicBezTo>
                  <a:cubicBezTo>
                    <a:pt x="19928" y="19862"/>
                    <a:pt x="20505" y="19564"/>
                    <a:pt x="20914" y="19110"/>
                  </a:cubicBezTo>
                  <a:cubicBezTo>
                    <a:pt x="21539" y="18357"/>
                    <a:pt x="21275" y="17656"/>
                    <a:pt x="20626" y="16956"/>
                  </a:cubicBezTo>
                  <a:cubicBezTo>
                    <a:pt x="19398" y="15607"/>
                    <a:pt x="18075" y="14284"/>
                    <a:pt x="16944" y="12909"/>
                  </a:cubicBezTo>
                  <a:cubicBezTo>
                    <a:pt x="14684" y="10132"/>
                    <a:pt x="12568" y="7317"/>
                    <a:pt x="10330" y="4528"/>
                  </a:cubicBezTo>
                  <a:cubicBezTo>
                    <a:pt x="9224" y="3127"/>
                    <a:pt x="7563" y="1933"/>
                    <a:pt x="5712" y="804"/>
                  </a:cubicBezTo>
                  <a:cubicBezTo>
                    <a:pt x="4788" y="248"/>
                    <a:pt x="3605" y="0"/>
                    <a:pt x="2451" y="0"/>
                  </a:cubicBezTo>
                  <a:close/>
                </a:path>
              </a:pathLst>
            </a:custGeom>
            <a:solidFill>
              <a:srgbClr val="000000">
                <a:alpha val="89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69" name="Google Shape;4723;p51"/>
            <p:cNvSpPr/>
            <p:nvPr/>
          </p:nvSpPr>
          <p:spPr>
            <a:xfrm>
              <a:off x="1847757" y="1455495"/>
              <a:ext cx="668815" cy="5278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04" y="0"/>
                  </a:moveTo>
                  <a:cubicBezTo>
                    <a:pt x="8505" y="0"/>
                    <a:pt x="6937" y="1056"/>
                    <a:pt x="6033" y="2873"/>
                  </a:cubicBezTo>
                  <a:cubicBezTo>
                    <a:pt x="5171" y="4575"/>
                    <a:pt x="4361" y="6374"/>
                    <a:pt x="3651" y="8206"/>
                  </a:cubicBezTo>
                  <a:cubicBezTo>
                    <a:pt x="2383" y="11418"/>
                    <a:pt x="1216" y="14695"/>
                    <a:pt x="0" y="17972"/>
                  </a:cubicBezTo>
                  <a:cubicBezTo>
                    <a:pt x="364" y="18893"/>
                    <a:pt x="982" y="19550"/>
                    <a:pt x="2032" y="19550"/>
                  </a:cubicBezTo>
                  <a:cubicBezTo>
                    <a:pt x="2080" y="19550"/>
                    <a:pt x="2130" y="19548"/>
                    <a:pt x="2180" y="19546"/>
                  </a:cubicBezTo>
                  <a:cubicBezTo>
                    <a:pt x="4665" y="19417"/>
                    <a:pt x="6211" y="16847"/>
                    <a:pt x="7175" y="14181"/>
                  </a:cubicBezTo>
                  <a:cubicBezTo>
                    <a:pt x="7314" y="13785"/>
                    <a:pt x="7605" y="13611"/>
                    <a:pt x="7906" y="13611"/>
                  </a:cubicBezTo>
                  <a:cubicBezTo>
                    <a:pt x="8316" y="13611"/>
                    <a:pt x="8746" y="13933"/>
                    <a:pt x="8848" y="14470"/>
                  </a:cubicBezTo>
                  <a:cubicBezTo>
                    <a:pt x="9152" y="16044"/>
                    <a:pt x="9406" y="17972"/>
                    <a:pt x="10142" y="19321"/>
                  </a:cubicBezTo>
                  <a:cubicBezTo>
                    <a:pt x="10367" y="19731"/>
                    <a:pt x="10591" y="19895"/>
                    <a:pt x="10811" y="19895"/>
                  </a:cubicBezTo>
                  <a:cubicBezTo>
                    <a:pt x="11604" y="19895"/>
                    <a:pt x="12306" y="17728"/>
                    <a:pt x="12524" y="17200"/>
                  </a:cubicBezTo>
                  <a:cubicBezTo>
                    <a:pt x="12691" y="16827"/>
                    <a:pt x="13019" y="16634"/>
                    <a:pt x="13343" y="16634"/>
                  </a:cubicBezTo>
                  <a:cubicBezTo>
                    <a:pt x="13660" y="16634"/>
                    <a:pt x="13970" y="16818"/>
                    <a:pt x="14121" y="17200"/>
                  </a:cubicBezTo>
                  <a:cubicBezTo>
                    <a:pt x="15335" y="20256"/>
                    <a:pt x="17173" y="21600"/>
                    <a:pt x="19010" y="21600"/>
                  </a:cubicBezTo>
                  <a:cubicBezTo>
                    <a:pt x="19897" y="21600"/>
                    <a:pt x="20783" y="21288"/>
                    <a:pt x="21600" y="20702"/>
                  </a:cubicBezTo>
                  <a:cubicBezTo>
                    <a:pt x="20562" y="17554"/>
                    <a:pt x="19496" y="14373"/>
                    <a:pt x="18431" y="11225"/>
                  </a:cubicBezTo>
                  <a:cubicBezTo>
                    <a:pt x="17265" y="7755"/>
                    <a:pt x="15515" y="4800"/>
                    <a:pt x="13564" y="2004"/>
                  </a:cubicBezTo>
                  <a:cubicBezTo>
                    <a:pt x="12582" y="623"/>
                    <a:pt x="11335" y="0"/>
                    <a:pt x="1010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70" name="Google Shape;4724;p51"/>
            <p:cNvSpPr/>
            <p:nvPr/>
          </p:nvSpPr>
          <p:spPr>
            <a:xfrm>
              <a:off x="1847757" y="1455487"/>
              <a:ext cx="668815" cy="5278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707" fill="norm" stroke="1" extrusionOk="0">
                  <a:moveTo>
                    <a:pt x="2180" y="17833"/>
                  </a:moveTo>
                  <a:cubicBezTo>
                    <a:pt x="4665" y="17715"/>
                    <a:pt x="6211" y="15370"/>
                    <a:pt x="7175" y="12938"/>
                  </a:cubicBezTo>
                  <a:cubicBezTo>
                    <a:pt x="7504" y="12087"/>
                    <a:pt x="8670" y="12352"/>
                    <a:pt x="8848" y="13201"/>
                  </a:cubicBezTo>
                  <a:cubicBezTo>
                    <a:pt x="9152" y="14637"/>
                    <a:pt x="9406" y="16397"/>
                    <a:pt x="10142" y="17627"/>
                  </a:cubicBezTo>
                  <a:cubicBezTo>
                    <a:pt x="11180" y="19357"/>
                    <a:pt x="12244" y="16309"/>
                    <a:pt x="12524" y="15692"/>
                  </a:cubicBezTo>
                  <a:cubicBezTo>
                    <a:pt x="12854" y="15019"/>
                    <a:pt x="13817" y="14989"/>
                    <a:pt x="14121" y="15692"/>
                  </a:cubicBezTo>
                  <a:cubicBezTo>
                    <a:pt x="15921" y="19824"/>
                    <a:pt x="19091" y="20529"/>
                    <a:pt x="21600" y="18887"/>
                  </a:cubicBezTo>
                  <a:cubicBezTo>
                    <a:pt x="20562" y="16015"/>
                    <a:pt x="19496" y="13113"/>
                    <a:pt x="18431" y="10241"/>
                  </a:cubicBezTo>
                  <a:cubicBezTo>
                    <a:pt x="17265" y="7076"/>
                    <a:pt x="15515" y="4379"/>
                    <a:pt x="13564" y="1829"/>
                  </a:cubicBezTo>
                  <a:cubicBezTo>
                    <a:pt x="11308" y="-1071"/>
                    <a:pt x="7631" y="-310"/>
                    <a:pt x="6033" y="2622"/>
                  </a:cubicBezTo>
                  <a:cubicBezTo>
                    <a:pt x="5171" y="4174"/>
                    <a:pt x="4361" y="5815"/>
                    <a:pt x="3651" y="7487"/>
                  </a:cubicBezTo>
                  <a:cubicBezTo>
                    <a:pt x="2383" y="10417"/>
                    <a:pt x="1216" y="13407"/>
                    <a:pt x="0" y="16397"/>
                  </a:cubicBezTo>
                  <a:cubicBezTo>
                    <a:pt x="380" y="17276"/>
                    <a:pt x="1038" y="17891"/>
                    <a:pt x="2180" y="17833"/>
                  </a:cubicBezTo>
                  <a:close/>
                </a:path>
              </a:pathLst>
            </a:custGeom>
            <a:noFill/>
            <a:ln w="9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71" name="Google Shape;4725;p51"/>
            <p:cNvSpPr/>
            <p:nvPr/>
          </p:nvSpPr>
          <p:spPr>
            <a:xfrm>
              <a:off x="1961557" y="2142733"/>
              <a:ext cx="98941" cy="10202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72" name="Google Shape;4726;p51"/>
            <p:cNvSpPr/>
            <p:nvPr/>
          </p:nvSpPr>
          <p:spPr>
            <a:xfrm>
              <a:off x="2233958" y="2132516"/>
              <a:ext cx="98941" cy="10207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73" name="Google Shape;4727;p51"/>
            <p:cNvSpPr/>
            <p:nvPr/>
          </p:nvSpPr>
          <p:spPr>
            <a:xfrm>
              <a:off x="2067463" y="2248108"/>
              <a:ext cx="186133" cy="1262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4" h="21600" fill="norm" stroke="1" extrusionOk="0">
                  <a:moveTo>
                    <a:pt x="19063" y="0"/>
                  </a:moveTo>
                  <a:cubicBezTo>
                    <a:pt x="17935" y="0"/>
                    <a:pt x="16831" y="1106"/>
                    <a:pt x="16877" y="3326"/>
                  </a:cubicBezTo>
                  <a:cubicBezTo>
                    <a:pt x="16877" y="8837"/>
                    <a:pt x="15254" y="14340"/>
                    <a:pt x="11106" y="14880"/>
                  </a:cubicBezTo>
                  <a:cubicBezTo>
                    <a:pt x="10956" y="14897"/>
                    <a:pt x="10818" y="14897"/>
                    <a:pt x="10674" y="14897"/>
                  </a:cubicBezTo>
                  <a:cubicBezTo>
                    <a:pt x="6969" y="14897"/>
                    <a:pt x="4782" y="9849"/>
                    <a:pt x="4517" y="4671"/>
                  </a:cubicBezTo>
                  <a:cubicBezTo>
                    <a:pt x="4385" y="2503"/>
                    <a:pt x="3171" y="1397"/>
                    <a:pt x="2037" y="1397"/>
                  </a:cubicBezTo>
                  <a:cubicBezTo>
                    <a:pt x="915" y="1397"/>
                    <a:pt x="-126" y="2469"/>
                    <a:pt x="12" y="4671"/>
                  </a:cubicBezTo>
                  <a:cubicBezTo>
                    <a:pt x="455" y="13860"/>
                    <a:pt x="4448" y="21600"/>
                    <a:pt x="10933" y="21600"/>
                  </a:cubicBezTo>
                  <a:cubicBezTo>
                    <a:pt x="10990" y="21600"/>
                    <a:pt x="11048" y="21600"/>
                    <a:pt x="11106" y="21600"/>
                  </a:cubicBezTo>
                  <a:cubicBezTo>
                    <a:pt x="17774" y="21463"/>
                    <a:pt x="21474" y="12326"/>
                    <a:pt x="21382" y="3326"/>
                  </a:cubicBezTo>
                  <a:cubicBezTo>
                    <a:pt x="21342" y="1106"/>
                    <a:pt x="20191" y="0"/>
                    <a:pt x="1906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74" name="Google Shape;4728;p51"/>
            <p:cNvSpPr/>
            <p:nvPr/>
          </p:nvSpPr>
          <p:spPr>
            <a:xfrm>
              <a:off x="1854819" y="2262832"/>
              <a:ext cx="151503" cy="965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710"/>
                  </a:moveTo>
                  <a:cubicBezTo>
                    <a:pt x="21600" y="16682"/>
                    <a:pt x="16787" y="21600"/>
                    <a:pt x="10854" y="21600"/>
                  </a:cubicBezTo>
                  <a:cubicBezTo>
                    <a:pt x="4813" y="21600"/>
                    <a:pt x="0" y="16682"/>
                    <a:pt x="0" y="10710"/>
                  </a:cubicBezTo>
                  <a:cubicBezTo>
                    <a:pt x="0" y="4739"/>
                    <a:pt x="4813" y="0"/>
                    <a:pt x="10854" y="0"/>
                  </a:cubicBezTo>
                  <a:cubicBezTo>
                    <a:pt x="16787" y="0"/>
                    <a:pt x="21600" y="4739"/>
                    <a:pt x="21600" y="10710"/>
                  </a:cubicBezTo>
                  <a:close/>
                </a:path>
              </a:pathLst>
            </a:custGeom>
            <a:solidFill>
              <a:srgbClr val="FF999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75" name="Google Shape;4729;p51"/>
            <p:cNvSpPr/>
            <p:nvPr/>
          </p:nvSpPr>
          <p:spPr>
            <a:xfrm>
              <a:off x="2310121" y="2262832"/>
              <a:ext cx="151503" cy="965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710"/>
                  </a:moveTo>
                  <a:cubicBezTo>
                    <a:pt x="21600" y="16682"/>
                    <a:pt x="16787" y="21600"/>
                    <a:pt x="10854" y="21600"/>
                  </a:cubicBezTo>
                  <a:cubicBezTo>
                    <a:pt x="4813" y="21600"/>
                    <a:pt x="0" y="16682"/>
                    <a:pt x="0" y="10710"/>
                  </a:cubicBezTo>
                  <a:cubicBezTo>
                    <a:pt x="0" y="4739"/>
                    <a:pt x="4813" y="0"/>
                    <a:pt x="10854" y="0"/>
                  </a:cubicBezTo>
                  <a:cubicBezTo>
                    <a:pt x="16787" y="0"/>
                    <a:pt x="21600" y="4739"/>
                    <a:pt x="21600" y="10710"/>
                  </a:cubicBezTo>
                  <a:close/>
                </a:path>
              </a:pathLst>
            </a:custGeom>
            <a:solidFill>
              <a:srgbClr val="FF999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76" name="Google Shape;4730;p51"/>
            <p:cNvSpPr/>
            <p:nvPr/>
          </p:nvSpPr>
          <p:spPr>
            <a:xfrm rot="21173965">
              <a:off x="50240" y="161376"/>
              <a:ext cx="1012500" cy="8749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 sz="500"/>
              </a:pPr>
            </a:p>
          </p:txBody>
        </p:sp>
        <p:sp>
          <p:nvSpPr>
            <p:cNvPr id="1777" name="Google Shape;4731;p51"/>
            <p:cNvSpPr/>
            <p:nvPr/>
          </p:nvSpPr>
          <p:spPr>
            <a:xfrm rot="4539554">
              <a:off x="2260428" y="161400"/>
              <a:ext cx="1012504" cy="8749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 sz="500"/>
              </a:pPr>
            </a:p>
          </p:txBody>
        </p:sp>
      </p:grpSp>
      <p:sp>
        <p:nvSpPr>
          <p:cNvPr id="1779" name="مادة الرياضيات…"/>
          <p:cNvSpPr txBox="1"/>
          <p:nvPr/>
        </p:nvSpPr>
        <p:spPr>
          <a:xfrm>
            <a:off x="4076771" y="1398603"/>
            <a:ext cx="3956170" cy="2773681"/>
          </a:xfrm>
          <a:prstGeom prst="rect">
            <a:avLst/>
          </a:prstGeom>
          <a:ln w="38100">
            <a:solidFill>
              <a:schemeClr val="accent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4289" tIns="34289" rIns="34289" bIns="34289">
            <a:spAutoFit/>
          </a:bodyPr>
          <a:lstStyle/>
          <a:p>
            <a:pPr algn="ctr" defTabSz="685800" rtl="0">
              <a:defRPr sz="4800">
                <a:solidFill>
                  <a:srgbClr val="98BBBA"/>
                </a:solidFill>
                <a:latin typeface="Mishafi Regular"/>
                <a:ea typeface="Mishafi Regular"/>
                <a:cs typeface="Mishafi Regular"/>
                <a:sym typeface="Mishafi Regular"/>
              </a:defRPr>
            </a:pPr>
            <a:r>
              <a:t>مادة الرياضيات </a:t>
            </a:r>
          </a:p>
          <a:p>
            <a:pPr algn="ctr" defTabSz="685800" rtl="0">
              <a:defRPr sz="4800">
                <a:solidFill>
                  <a:srgbClr val="98BBBA"/>
                </a:solidFill>
                <a:latin typeface="Mishafi Regular"/>
                <a:ea typeface="Mishafi Regular"/>
                <a:cs typeface="Mishafi Regular"/>
                <a:sym typeface="Mishafi Regular"/>
              </a:defRPr>
            </a:pPr>
          </a:p>
          <a:p>
            <a:pPr algn="ctr" defTabSz="685800" rtl="0">
              <a:defRPr sz="4800">
                <a:solidFill>
                  <a:schemeClr val="accent1"/>
                </a:solidFill>
                <a:latin typeface="Mishafi Regular"/>
                <a:ea typeface="Mishafi Regular"/>
                <a:cs typeface="Mishafi Regular"/>
                <a:sym typeface="Mishafi Regular"/>
              </a:defRPr>
            </a:pPr>
            <a:r>
              <a:rPr>
                <a:solidFill>
                  <a:schemeClr val="accent2">
                    <a:satOff val="-22875"/>
                    <a:lumOff val="-16000"/>
                  </a:schemeClr>
                </a:solidFill>
              </a:rPr>
              <a:t>الصف الرابع</a:t>
            </a:r>
            <a:r>
              <a:t>  - </a:t>
            </a:r>
            <a:r>
              <a:rPr>
                <a:solidFill>
                  <a:schemeClr val="accent6">
                    <a:satOff val="-18234"/>
                    <a:lumOff val="-13294"/>
                  </a:schemeClr>
                </a:solidFill>
              </a:rPr>
              <a:t>الفصل الدراسي الثاني</a:t>
            </a:r>
            <a:r>
              <a:t> </a:t>
            </a:r>
          </a:p>
        </p:txBody>
      </p:sp>
      <p:sp>
        <p:nvSpPr>
          <p:cNvPr id="1780" name="Google Shape;4765;p51"/>
          <p:cNvSpPr/>
          <p:nvPr/>
        </p:nvSpPr>
        <p:spPr>
          <a:xfrm rot="8100000">
            <a:off x="8027236" y="6802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pic>
        <p:nvPicPr>
          <p:cNvPr id="1781" name="IMG_2303.jpeg" descr="IMG_2303.jpeg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rcRect l="0" t="16571" r="6899" b="33583"/>
          <a:stretch>
            <a:fillRect/>
          </a:stretch>
        </p:blipFill>
        <p:spPr>
          <a:xfrm>
            <a:off x="5397432" y="2255929"/>
            <a:ext cx="1314981" cy="9399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1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79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3" name="الفصل الثامن  : الأشكال الهندسية والاستدلال…"/>
          <p:cNvSpPr txBox="1"/>
          <p:nvPr>
            <p:ph type="body" sz="quarter" idx="4294967295"/>
          </p:nvPr>
        </p:nvSpPr>
        <p:spPr>
          <a:xfrm>
            <a:off x="2325292" y="2648876"/>
            <a:ext cx="5158273" cy="683690"/>
          </a:xfrm>
          <a:prstGeom prst="rect">
            <a:avLst/>
          </a:prstGeom>
        </p:spPr>
        <p:txBody>
          <a:bodyPr lIns="34289" tIns="34289" rIns="34289" bIns="34289" anchor="ctr"/>
          <a:lstStyle/>
          <a:p>
            <a:pPr marL="0" indent="0" defTabSz="480059" rtl="0">
              <a:lnSpc>
                <a:spcPct val="90000"/>
              </a:lnSpc>
              <a:spcBef>
                <a:spcPts val="500"/>
              </a:spcBef>
              <a:defRPr b="1" sz="1750">
                <a:solidFill>
                  <a:schemeClr val="accent6"/>
                </a:solidFill>
              </a:defRPr>
            </a:pPr>
            <a:r>
              <a:t>الفصل الثامن  : الأشكال الهندسية والاستدلال </a:t>
            </a:r>
          </a:p>
          <a:p>
            <a:pPr marL="0" indent="0" defTabSz="480059" rtl="0">
              <a:lnSpc>
                <a:spcPct val="90000"/>
              </a:lnSpc>
              <a:spcBef>
                <a:spcPts val="500"/>
              </a:spcBef>
              <a:defRPr b="1" sz="1750">
                <a:solidFill>
                  <a:schemeClr val="accent6"/>
                </a:solidFill>
              </a:defRPr>
            </a:pPr>
            <a:r>
              <a:t>المكاني </a:t>
            </a:r>
          </a:p>
        </p:txBody>
      </p:sp>
      <p:sp>
        <p:nvSpPr>
          <p:cNvPr id="1784" name="تهيئة"/>
          <p:cNvSpPr txBox="1"/>
          <p:nvPr/>
        </p:nvSpPr>
        <p:spPr>
          <a:xfrm>
            <a:off x="2749684" y="1298240"/>
            <a:ext cx="3447726" cy="14173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 anchor="ctr">
            <a:normAutofit fontScale="100000" lnSpcReduction="0"/>
          </a:bodyPr>
          <a:lstStyle>
            <a:lvl1pPr algn="ctr" defTabSz="685800">
              <a:lnSpc>
                <a:spcPct val="90000"/>
              </a:lnSpc>
              <a:spcBef>
                <a:spcPts val="700"/>
              </a:spcBef>
              <a:defRPr b="1" sz="4000">
                <a:solidFill>
                  <a:schemeClr val="accent1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تهيئة</a:t>
            </a:r>
          </a:p>
        </p:txBody>
      </p:sp>
      <p:pic>
        <p:nvPicPr>
          <p:cNvPr id="1785" name="صورة" descr="صورة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22250" y="1469144"/>
            <a:ext cx="873445" cy="9663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6" name="IMG_3110.png" descr="IMG_311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70356" y="2469754"/>
            <a:ext cx="1938938" cy="224885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04" name="تجميع"/>
          <p:cNvGrpSpPr/>
          <p:nvPr/>
        </p:nvGrpSpPr>
        <p:grpSpPr>
          <a:xfrm>
            <a:off x="275277" y="818574"/>
            <a:ext cx="771879" cy="3833705"/>
            <a:chOff x="0" y="0"/>
            <a:chExt cx="771878" cy="3833704"/>
          </a:xfrm>
        </p:grpSpPr>
        <p:grpSp>
          <p:nvGrpSpPr>
            <p:cNvPr id="1802" name="تجميع"/>
            <p:cNvGrpSpPr/>
            <p:nvPr/>
          </p:nvGrpSpPr>
          <p:grpSpPr>
            <a:xfrm>
              <a:off x="113681" y="-1"/>
              <a:ext cx="544517" cy="3833706"/>
              <a:chOff x="0" y="0"/>
              <a:chExt cx="544516" cy="3833704"/>
            </a:xfrm>
          </p:grpSpPr>
          <p:grpSp>
            <p:nvGrpSpPr>
              <p:cNvPr id="1791" name="تجميع"/>
              <p:cNvGrpSpPr/>
              <p:nvPr/>
            </p:nvGrpSpPr>
            <p:grpSpPr>
              <a:xfrm>
                <a:off x="0" y="-1"/>
                <a:ext cx="544517" cy="3833706"/>
                <a:chOff x="0" y="0"/>
                <a:chExt cx="544516" cy="3833704"/>
              </a:xfrm>
            </p:grpSpPr>
            <p:grpSp>
              <p:nvGrpSpPr>
                <p:cNvPr id="1789" name="تجميع"/>
                <p:cNvGrpSpPr/>
                <p:nvPr/>
              </p:nvGrpSpPr>
              <p:grpSpPr>
                <a:xfrm>
                  <a:off x="0" y="49501"/>
                  <a:ext cx="544517" cy="3784204"/>
                  <a:chOff x="0" y="0"/>
                  <a:chExt cx="544516" cy="3784203"/>
                </a:xfrm>
              </p:grpSpPr>
              <p:sp>
                <p:nvSpPr>
                  <p:cNvPr id="1787" name="مستطيل مستدير الزوايا"/>
                  <p:cNvSpPr/>
                  <p:nvPr/>
                </p:nvSpPr>
                <p:spPr>
                  <a:xfrm>
                    <a:off x="0" y="0"/>
                    <a:ext cx="544517" cy="404536"/>
                  </a:xfrm>
                  <a:prstGeom prst="roundRect">
                    <a:avLst>
                      <a:gd name="adj" fmla="val 42590"/>
                    </a:avLst>
                  </a:prstGeom>
                  <a:solidFill>
                    <a:srgbClr val="FFAB4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 algn="ctr" defTabSz="2438400" rtl="0">
                      <a:defRPr sz="3600">
                        <a:solidFill>
                          <a:srgbClr val="0C1E4F"/>
                        </a:solidFill>
                        <a:latin typeface="Muna Bold"/>
                        <a:ea typeface="Muna Bold"/>
                        <a:cs typeface="Muna Bold"/>
                        <a:sym typeface="Muna Bold"/>
                      </a:defRPr>
                    </a:pPr>
                  </a:p>
                </p:txBody>
              </p:sp>
              <p:sp>
                <p:nvSpPr>
                  <p:cNvPr id="1788" name="مستطيل"/>
                  <p:cNvSpPr/>
                  <p:nvPr/>
                </p:nvSpPr>
                <p:spPr>
                  <a:xfrm>
                    <a:off x="24808" y="218794"/>
                    <a:ext cx="493295" cy="3565410"/>
                  </a:xfrm>
                  <a:prstGeom prst="rect">
                    <a:avLst/>
                  </a:prstGeom>
                  <a:solidFill>
                    <a:srgbClr val="FFFFFF"/>
                  </a:solidFill>
                  <a:ln w="139700" cap="flat">
                    <a:solidFill>
                      <a:srgbClr val="FFAB40"/>
                    </a:solidFill>
                    <a:prstDash val="solid"/>
                    <a:round/>
                  </a:ln>
                  <a:effectLst>
                    <a:outerShdw sx="100000" sy="100000" kx="0" ky="0" algn="b" rotWithShape="0" blurRad="101600" dist="50800" dir="540000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algn="ctr" defTabSz="2438400" rtl="0">
                      <a:defRPr sz="3600">
                        <a:solidFill>
                          <a:srgbClr val="0C1E4F"/>
                        </a:solidFill>
                      </a:defRPr>
                    </a:pPr>
                  </a:p>
                </p:txBody>
              </p:sp>
            </p:grpSp>
            <p:sp>
              <p:nvSpPr>
                <p:cNvPr id="1790" name="أدوات"/>
                <p:cNvSpPr txBox="1"/>
                <p:nvPr/>
              </p:nvSpPr>
              <p:spPr>
                <a:xfrm>
                  <a:off x="6208" y="0"/>
                  <a:ext cx="512300" cy="33064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>
                    <a:defRPr sz="3800">
                      <a:solidFill>
                        <a:srgbClr val="0C1E4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lvl1pPr>
                </a:lstStyle>
                <a:p>
                  <a:pPr rtl="0">
                    <a:defRPr/>
                  </a:pPr>
                  <a:r>
                    <a:t>أدوات </a:t>
                  </a:r>
                </a:p>
              </p:txBody>
            </p:sp>
          </p:grpSp>
          <p:pic>
            <p:nvPicPr>
              <p:cNvPr id="1792" name="IMG_4015.jpeg" descr="IMG_4015.jpeg">
                <a:hlinkClick r:id="rId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rcRect l="7415" t="25873" r="7415" b="25873"/>
              <a:stretch>
                <a:fillRect/>
              </a:stretch>
            </p:blipFill>
            <p:spPr>
              <a:xfrm>
                <a:off x="60603" y="3482347"/>
                <a:ext cx="426031" cy="331357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grpSp>
            <p:nvGrpSpPr>
              <p:cNvPr id="1795" name="تجميع"/>
              <p:cNvGrpSpPr/>
              <p:nvPr/>
            </p:nvGrpSpPr>
            <p:grpSpPr>
              <a:xfrm>
                <a:off x="52805" y="1341307"/>
                <a:ext cx="429095" cy="1047137"/>
                <a:chOff x="0" y="0"/>
                <a:chExt cx="429093" cy="1047135"/>
              </a:xfrm>
            </p:grpSpPr>
            <p:pic>
              <p:nvPicPr>
                <p:cNvPr id="1793" name="IMG_4016.jpeg" descr="IMG_4016.jpeg">
                  <a:hlinkClick r:id="rId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7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3063" y="0"/>
                  <a:ext cx="426031" cy="3313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94" name="صورة 20" descr="صورة 20">
                  <a:hlinkClick r:id="rId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9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0" y="715779"/>
                  <a:ext cx="426030" cy="331357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</p:grpSp>
          <p:pic>
            <p:nvPicPr>
              <p:cNvPr id="1796" name="IMG_4017.jpeg" descr="IMG_4017.jpeg">
                <a:hlinkClick r:id="rId1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1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54728" y="2409047"/>
                <a:ext cx="426030" cy="331357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797" name="IMG_4020.jpeg" descr="IMG_4020.jpeg">
                <a:hlinkClick r:id="rId1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3">
                <a:extLst/>
              </a:blip>
              <a:stretch>
                <a:fillRect/>
              </a:stretch>
            </p:blipFill>
            <p:spPr>
              <a:xfrm>
                <a:off x="59319" y="2767151"/>
                <a:ext cx="426031" cy="331357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798" name="IMG_4022.jpeg" descr="IMG_4022.jpeg"/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58047" y="627655"/>
                <a:ext cx="426030" cy="33135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799" name="IMG_4023.png" descr="IMG_4023.png">
                <a:hlinkClick r:id="rId1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51626" y="3126303"/>
                <a:ext cx="426030" cy="331357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800" name="IMG_4024.jpeg" descr="IMG_4024.jpeg"/>
              <p:cNvPicPr>
                <a:picLocks noChangeAspect="0"/>
              </p:cNvPicPr>
              <p:nvPr/>
            </p:nvPicPr>
            <p:blipFill>
              <a:blip r:embed="rId17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55943" y="984590"/>
                <a:ext cx="430764" cy="331357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801" name="IMG_2303.jpeg" descr="IMG_2303.jpeg">
                <a:hlinkClick r:id="rId18" invalidUrl="" action="" tgtFrame="" tooltip="" history="1" highlightClick="0" endSnd="0"/>
              </p:cNvPr>
              <p:cNvPicPr>
                <a:picLocks noChangeAspect="1"/>
              </p:cNvPicPr>
              <p:nvPr/>
            </p:nvPicPr>
            <p:blipFill>
              <a:blip r:embed="rId19">
                <a:extLst/>
              </a:blip>
              <a:srcRect l="0" t="16571" r="6899" b="33583"/>
              <a:stretch>
                <a:fillRect/>
              </a:stretch>
            </p:blipFill>
            <p:spPr>
              <a:xfrm>
                <a:off x="56026" y="304077"/>
                <a:ext cx="431483" cy="308409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sp>
          <p:nvSpPr>
            <p:cNvPr id="1803" name="نشاط"/>
            <p:cNvSpPr txBox="1"/>
            <p:nvPr/>
          </p:nvSpPr>
          <p:spPr>
            <a:xfrm>
              <a:off x="0" y="3454238"/>
              <a:ext cx="771879" cy="2397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defTabSz="2438400" rtl="0">
                <a:lnSpc>
                  <a:spcPct val="150000"/>
                </a:lnSpc>
                <a:defRPr b="1" sz="2300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نشاط</a:t>
              </a:r>
            </a:p>
          </p:txBody>
        </p:sp>
      </p:grpSp>
      <p:pic>
        <p:nvPicPr>
          <p:cNvPr id="1805" name="Picture 2" descr="Picture 2">
            <a:hlinkClick r:id="rId20" invalidUrl="" action="" tgtFrame="" tooltip="" history="1" highlightClick="0" endSnd="0"/>
          </p:cNvPr>
          <p:cNvPicPr>
            <a:picLocks noChangeAspect="0"/>
          </p:cNvPicPr>
          <p:nvPr/>
        </p:nvPicPr>
        <p:blipFill>
          <a:blip r:embed="rId21">
            <a:extLst/>
          </a:blip>
          <a:srcRect l="58126" t="54888" r="13142" b="9649"/>
          <a:stretch>
            <a:fillRect/>
          </a:stretch>
        </p:blipFill>
        <p:spPr>
          <a:xfrm>
            <a:off x="7687278" y="2625981"/>
            <a:ext cx="445514" cy="346512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50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Class="entr" nodeType="afterEffect" presetSubtype="32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3" dur="1000"/>
                                        <p:tgtEl>
                                          <p:spTgt spid="1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83" grpId="2"/>
      <p:bldP build="whole" bldLvl="1" animBg="1" rev="0" advAuto="0" spid="1785" grpId="3"/>
      <p:bldP build="whole" bldLvl="1" animBg="1" rev="0" advAuto="0" spid="178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7" name="IMG_4745.png" descr="IMG_4745.png"/>
          <p:cNvPicPr>
            <a:picLocks noChangeAspect="1"/>
          </p:cNvPicPr>
          <p:nvPr/>
        </p:nvPicPr>
        <p:blipFill>
          <a:blip r:embed="rId2">
            <a:extLst/>
          </a:blip>
          <a:srcRect l="18229" t="21162" r="5081" b="10342"/>
          <a:stretch>
            <a:fillRect/>
          </a:stretch>
        </p:blipFill>
        <p:spPr>
          <a:xfrm>
            <a:off x="2304175" y="1364808"/>
            <a:ext cx="4771657" cy="29768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9" name="IMG_4746.png" descr="IMG_4746.png"/>
          <p:cNvPicPr>
            <a:picLocks noChangeAspect="1"/>
          </p:cNvPicPr>
          <p:nvPr/>
        </p:nvPicPr>
        <p:blipFill>
          <a:blip r:embed="rId2">
            <a:extLst/>
          </a:blip>
          <a:srcRect l="46575" t="10558" r="14120" b="81574"/>
          <a:stretch>
            <a:fillRect/>
          </a:stretch>
        </p:blipFill>
        <p:spPr>
          <a:xfrm>
            <a:off x="3595004" y="1080755"/>
            <a:ext cx="2502950" cy="34989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0" name="IMG_4746.png" descr="IMG_4746.png"/>
          <p:cNvPicPr>
            <a:picLocks noChangeAspect="1"/>
          </p:cNvPicPr>
          <p:nvPr/>
        </p:nvPicPr>
        <p:blipFill>
          <a:blip r:embed="rId2">
            <a:extLst/>
          </a:blip>
          <a:srcRect l="9843" t="17476" r="13038" b="3424"/>
          <a:stretch>
            <a:fillRect/>
          </a:stretch>
        </p:blipFill>
        <p:spPr>
          <a:xfrm>
            <a:off x="2799602" y="1585968"/>
            <a:ext cx="4209546" cy="30158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" name="Google Shape;1765;p26" descr="Google Shape;1765;p26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26755">
            <a:off x="2025643" y="1164046"/>
            <a:ext cx="4945198" cy="3696364"/>
          </a:xfrm>
          <a:prstGeom prst="rect">
            <a:avLst/>
          </a:prstGeom>
          <a:effectLst>
            <a:outerShdw sx="100000" sy="100000" kx="0" ky="0" algn="b" rotWithShape="0" blurRad="190500" dist="12700" dir="5400000">
              <a:srgbClr val="000000"/>
            </a:outerShdw>
          </a:effectLst>
        </p:spPr>
      </p:pic>
      <p:sp>
        <p:nvSpPr>
          <p:cNvPr id="1813" name="Google Shape;1766;p26"/>
          <p:cNvSpPr/>
          <p:nvPr/>
        </p:nvSpPr>
        <p:spPr>
          <a:xfrm rot="21464125">
            <a:off x="1922380" y="987754"/>
            <a:ext cx="1088230" cy="9403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rtl="0">
              <a:defRPr sz="500"/>
            </a:pPr>
          </a:p>
        </p:txBody>
      </p:sp>
      <p:sp>
        <p:nvSpPr>
          <p:cNvPr id="1814" name="Google Shape;1767;p26"/>
          <p:cNvSpPr/>
          <p:nvPr/>
        </p:nvSpPr>
        <p:spPr>
          <a:xfrm rot="4829594">
            <a:off x="6027829" y="1141227"/>
            <a:ext cx="1088246" cy="9403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rtl="0">
              <a:defRPr sz="500"/>
            </a:pPr>
          </a:p>
        </p:txBody>
      </p:sp>
      <p:grpSp>
        <p:nvGrpSpPr>
          <p:cNvPr id="1817" name="IMG_0589.png"/>
          <p:cNvGrpSpPr/>
          <p:nvPr/>
        </p:nvGrpSpPr>
        <p:grpSpPr>
          <a:xfrm>
            <a:off x="3471763" y="1431376"/>
            <a:ext cx="2087166" cy="795735"/>
            <a:chOff x="0" y="0"/>
            <a:chExt cx="2087165" cy="795734"/>
          </a:xfrm>
        </p:grpSpPr>
        <p:pic>
          <p:nvPicPr>
            <p:cNvPr id="1816" name="IMG_0589.png" descr="IMG_0589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62131" t="26759" r="0" b="54510"/>
            <a:stretch>
              <a:fillRect/>
            </a:stretch>
          </p:blipFill>
          <p:spPr>
            <a:xfrm>
              <a:off x="57150" y="57150"/>
              <a:ext cx="1972854" cy="68159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815" name="IMG_0589.png" descr="IMG_0589.pn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2087166" cy="795735"/>
            </a:xfrm>
            <a:prstGeom prst="rect">
              <a:avLst/>
            </a:prstGeom>
            <a:effectLst/>
          </p:spPr>
        </p:pic>
      </p:grpSp>
      <p:sp>
        <p:nvSpPr>
          <p:cNvPr id="1818" name="Google Shape;4765;p51"/>
          <p:cNvSpPr/>
          <p:nvPr/>
        </p:nvSpPr>
        <p:spPr>
          <a:xfrm rot="8100000">
            <a:off x="8027236" y="6802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pic>
        <p:nvPicPr>
          <p:cNvPr id="1819" name="IMG_4747.png" descr="IMG_4747.png"/>
          <p:cNvPicPr>
            <a:picLocks noChangeAspect="1"/>
          </p:cNvPicPr>
          <p:nvPr/>
        </p:nvPicPr>
        <p:blipFill>
          <a:blip r:embed="rId5">
            <a:extLst/>
          </a:blip>
          <a:srcRect l="5897" t="34442" r="7666" b="50001"/>
          <a:stretch>
            <a:fillRect/>
          </a:stretch>
        </p:blipFill>
        <p:spPr>
          <a:xfrm>
            <a:off x="2269539" y="2424857"/>
            <a:ext cx="4146154" cy="5212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64" fill="norm" stroke="1" extrusionOk="0">
                <a:moveTo>
                  <a:pt x="9869" y="5"/>
                </a:moveTo>
                <a:cubicBezTo>
                  <a:pt x="9845" y="-36"/>
                  <a:pt x="9822" y="178"/>
                  <a:pt x="9821" y="678"/>
                </a:cubicBezTo>
                <a:cubicBezTo>
                  <a:pt x="9818" y="2005"/>
                  <a:pt x="9855" y="1987"/>
                  <a:pt x="8061" y="1975"/>
                </a:cubicBezTo>
                <a:cubicBezTo>
                  <a:pt x="7125" y="1969"/>
                  <a:pt x="6081" y="1956"/>
                  <a:pt x="5742" y="1959"/>
                </a:cubicBezTo>
                <a:lnTo>
                  <a:pt x="5123" y="1975"/>
                </a:lnTo>
                <a:lnTo>
                  <a:pt x="5123" y="5735"/>
                </a:lnTo>
                <a:cubicBezTo>
                  <a:pt x="5123" y="9317"/>
                  <a:pt x="5128" y="9523"/>
                  <a:pt x="5202" y="9676"/>
                </a:cubicBezTo>
                <a:cubicBezTo>
                  <a:pt x="5255" y="9785"/>
                  <a:pt x="5270" y="9956"/>
                  <a:pt x="5250" y="10218"/>
                </a:cubicBezTo>
                <a:cubicBezTo>
                  <a:pt x="5232" y="10446"/>
                  <a:pt x="5260" y="10379"/>
                  <a:pt x="5320" y="10070"/>
                </a:cubicBezTo>
                <a:cubicBezTo>
                  <a:pt x="5411" y="9597"/>
                  <a:pt x="5508" y="9571"/>
                  <a:pt x="6368" y="9660"/>
                </a:cubicBezTo>
                <a:cubicBezTo>
                  <a:pt x="6890" y="9713"/>
                  <a:pt x="7377" y="9884"/>
                  <a:pt x="7449" y="10054"/>
                </a:cubicBezTo>
                <a:cubicBezTo>
                  <a:pt x="7552" y="10292"/>
                  <a:pt x="7597" y="10278"/>
                  <a:pt x="7650" y="9972"/>
                </a:cubicBezTo>
                <a:cubicBezTo>
                  <a:pt x="7703" y="9663"/>
                  <a:pt x="7921" y="9577"/>
                  <a:pt x="8630" y="9577"/>
                </a:cubicBezTo>
                <a:cubicBezTo>
                  <a:pt x="9413" y="9577"/>
                  <a:pt x="9556" y="9652"/>
                  <a:pt x="9647" y="10070"/>
                </a:cubicBezTo>
                <a:cubicBezTo>
                  <a:pt x="9747" y="10524"/>
                  <a:pt x="9762" y="10524"/>
                  <a:pt x="9877" y="10070"/>
                </a:cubicBezTo>
                <a:cubicBezTo>
                  <a:pt x="9980" y="9662"/>
                  <a:pt x="10127" y="9577"/>
                  <a:pt x="10787" y="9577"/>
                </a:cubicBezTo>
                <a:lnTo>
                  <a:pt x="11574" y="9577"/>
                </a:lnTo>
                <a:lnTo>
                  <a:pt x="11574" y="5784"/>
                </a:lnTo>
                <a:lnTo>
                  <a:pt x="11574" y="1991"/>
                </a:lnTo>
                <a:lnTo>
                  <a:pt x="10753" y="1909"/>
                </a:lnTo>
                <a:lnTo>
                  <a:pt x="9933" y="1827"/>
                </a:lnTo>
                <a:lnTo>
                  <a:pt x="9922" y="858"/>
                </a:lnTo>
                <a:cubicBezTo>
                  <a:pt x="9916" y="346"/>
                  <a:pt x="9892" y="45"/>
                  <a:pt x="9869" y="5"/>
                </a:cubicBezTo>
                <a:close/>
                <a:moveTo>
                  <a:pt x="19882" y="218"/>
                </a:moveTo>
                <a:cubicBezTo>
                  <a:pt x="19864" y="232"/>
                  <a:pt x="19848" y="406"/>
                  <a:pt x="19847" y="727"/>
                </a:cubicBezTo>
                <a:cubicBezTo>
                  <a:pt x="19843" y="2000"/>
                  <a:pt x="19867" y="1993"/>
                  <a:pt x="18141" y="1975"/>
                </a:cubicBezTo>
                <a:cubicBezTo>
                  <a:pt x="17235" y="1966"/>
                  <a:pt x="16216" y="1954"/>
                  <a:pt x="15877" y="1959"/>
                </a:cubicBezTo>
                <a:lnTo>
                  <a:pt x="15259" y="1975"/>
                </a:lnTo>
                <a:lnTo>
                  <a:pt x="15259" y="5752"/>
                </a:lnTo>
                <a:cubicBezTo>
                  <a:pt x="15259" y="9448"/>
                  <a:pt x="15262" y="9545"/>
                  <a:pt x="15344" y="9643"/>
                </a:cubicBezTo>
                <a:cubicBezTo>
                  <a:pt x="15391" y="9700"/>
                  <a:pt x="15420" y="9908"/>
                  <a:pt x="15414" y="10136"/>
                </a:cubicBezTo>
                <a:cubicBezTo>
                  <a:pt x="15405" y="10443"/>
                  <a:pt x="15426" y="10430"/>
                  <a:pt x="15499" y="10054"/>
                </a:cubicBezTo>
                <a:cubicBezTo>
                  <a:pt x="15582" y="9619"/>
                  <a:pt x="15701" y="9573"/>
                  <a:pt x="16541" y="9660"/>
                </a:cubicBezTo>
                <a:cubicBezTo>
                  <a:pt x="17062" y="9713"/>
                  <a:pt x="17549" y="9884"/>
                  <a:pt x="17622" y="10054"/>
                </a:cubicBezTo>
                <a:cubicBezTo>
                  <a:pt x="17724" y="10292"/>
                  <a:pt x="17770" y="10278"/>
                  <a:pt x="17823" y="9972"/>
                </a:cubicBezTo>
                <a:cubicBezTo>
                  <a:pt x="17875" y="9665"/>
                  <a:pt x="18078" y="9577"/>
                  <a:pt x="18710" y="9577"/>
                </a:cubicBezTo>
                <a:cubicBezTo>
                  <a:pt x="19417" y="9577"/>
                  <a:pt x="19544" y="9651"/>
                  <a:pt x="19640" y="10086"/>
                </a:cubicBezTo>
                <a:cubicBezTo>
                  <a:pt x="19745" y="10563"/>
                  <a:pt x="19758" y="10563"/>
                  <a:pt x="19884" y="10086"/>
                </a:cubicBezTo>
                <a:cubicBezTo>
                  <a:pt x="19997" y="9658"/>
                  <a:pt x="20135" y="9577"/>
                  <a:pt x="20808" y="9577"/>
                </a:cubicBezTo>
                <a:lnTo>
                  <a:pt x="21600" y="9577"/>
                </a:lnTo>
                <a:lnTo>
                  <a:pt x="21600" y="5768"/>
                </a:lnTo>
                <a:lnTo>
                  <a:pt x="21600" y="1975"/>
                </a:lnTo>
                <a:lnTo>
                  <a:pt x="20787" y="1975"/>
                </a:lnTo>
                <a:cubicBezTo>
                  <a:pt x="19934" y="1975"/>
                  <a:pt x="19950" y="2005"/>
                  <a:pt x="19925" y="678"/>
                </a:cubicBezTo>
                <a:cubicBezTo>
                  <a:pt x="19919" y="362"/>
                  <a:pt x="19900" y="204"/>
                  <a:pt x="19882" y="218"/>
                </a:cubicBezTo>
                <a:close/>
                <a:moveTo>
                  <a:pt x="2826" y="317"/>
                </a:moveTo>
                <a:cubicBezTo>
                  <a:pt x="2803" y="343"/>
                  <a:pt x="2783" y="617"/>
                  <a:pt x="2783" y="1121"/>
                </a:cubicBezTo>
                <a:cubicBezTo>
                  <a:pt x="2783" y="1543"/>
                  <a:pt x="2758" y="1853"/>
                  <a:pt x="2721" y="1909"/>
                </a:cubicBezTo>
                <a:cubicBezTo>
                  <a:pt x="2668" y="1991"/>
                  <a:pt x="2656" y="2527"/>
                  <a:pt x="2647" y="5784"/>
                </a:cubicBezTo>
                <a:lnTo>
                  <a:pt x="2636" y="9561"/>
                </a:lnTo>
                <a:lnTo>
                  <a:pt x="3225" y="9660"/>
                </a:lnTo>
                <a:cubicBezTo>
                  <a:pt x="3550" y="9714"/>
                  <a:pt x="3874" y="9725"/>
                  <a:pt x="3945" y="9676"/>
                </a:cubicBezTo>
                <a:cubicBezTo>
                  <a:pt x="4016" y="9627"/>
                  <a:pt x="4176" y="9579"/>
                  <a:pt x="4303" y="9577"/>
                </a:cubicBezTo>
                <a:lnTo>
                  <a:pt x="4534" y="9577"/>
                </a:lnTo>
                <a:lnTo>
                  <a:pt x="4534" y="5784"/>
                </a:lnTo>
                <a:lnTo>
                  <a:pt x="4534" y="1991"/>
                </a:lnTo>
                <a:lnTo>
                  <a:pt x="3713" y="1909"/>
                </a:lnTo>
                <a:lnTo>
                  <a:pt x="2895" y="1827"/>
                </a:lnTo>
                <a:lnTo>
                  <a:pt x="2882" y="1006"/>
                </a:lnTo>
                <a:cubicBezTo>
                  <a:pt x="2875" y="511"/>
                  <a:pt x="2849" y="291"/>
                  <a:pt x="2826" y="317"/>
                </a:cubicBezTo>
                <a:close/>
                <a:moveTo>
                  <a:pt x="1596" y="514"/>
                </a:moveTo>
                <a:cubicBezTo>
                  <a:pt x="1557" y="514"/>
                  <a:pt x="1545" y="688"/>
                  <a:pt x="1559" y="1105"/>
                </a:cubicBezTo>
                <a:cubicBezTo>
                  <a:pt x="1584" y="1876"/>
                  <a:pt x="1499" y="2170"/>
                  <a:pt x="1363" y="1762"/>
                </a:cubicBezTo>
                <a:cubicBezTo>
                  <a:pt x="1298" y="1569"/>
                  <a:pt x="1246" y="1555"/>
                  <a:pt x="1224" y="1729"/>
                </a:cubicBezTo>
                <a:cubicBezTo>
                  <a:pt x="1172" y="2142"/>
                  <a:pt x="865" y="1911"/>
                  <a:pt x="877" y="1466"/>
                </a:cubicBezTo>
                <a:cubicBezTo>
                  <a:pt x="889" y="980"/>
                  <a:pt x="842" y="1006"/>
                  <a:pt x="755" y="1532"/>
                </a:cubicBezTo>
                <a:cubicBezTo>
                  <a:pt x="713" y="1779"/>
                  <a:pt x="599" y="1953"/>
                  <a:pt x="488" y="1959"/>
                </a:cubicBezTo>
                <a:lnTo>
                  <a:pt x="296" y="1975"/>
                </a:lnTo>
                <a:lnTo>
                  <a:pt x="296" y="5768"/>
                </a:lnTo>
                <a:lnTo>
                  <a:pt x="296" y="9577"/>
                </a:lnTo>
                <a:lnTo>
                  <a:pt x="1181" y="9577"/>
                </a:lnTo>
                <a:lnTo>
                  <a:pt x="2066" y="9577"/>
                </a:lnTo>
                <a:lnTo>
                  <a:pt x="2066" y="5784"/>
                </a:lnTo>
                <a:lnTo>
                  <a:pt x="2066" y="2008"/>
                </a:lnTo>
                <a:lnTo>
                  <a:pt x="1871" y="1909"/>
                </a:lnTo>
                <a:cubicBezTo>
                  <a:pt x="1703" y="1832"/>
                  <a:pt x="1677" y="1744"/>
                  <a:pt x="1666" y="1170"/>
                </a:cubicBezTo>
                <a:cubicBezTo>
                  <a:pt x="1660" y="809"/>
                  <a:pt x="1628" y="514"/>
                  <a:pt x="1596" y="514"/>
                </a:cubicBezTo>
                <a:close/>
                <a:moveTo>
                  <a:pt x="12126" y="1975"/>
                </a:moveTo>
                <a:lnTo>
                  <a:pt x="12126" y="5768"/>
                </a:lnTo>
                <a:lnTo>
                  <a:pt x="12126" y="9577"/>
                </a:lnTo>
                <a:lnTo>
                  <a:pt x="12248" y="9577"/>
                </a:lnTo>
                <a:cubicBezTo>
                  <a:pt x="12341" y="9577"/>
                  <a:pt x="12391" y="9780"/>
                  <a:pt x="12453" y="10448"/>
                </a:cubicBezTo>
                <a:cubicBezTo>
                  <a:pt x="12522" y="11183"/>
                  <a:pt x="12560" y="11322"/>
                  <a:pt x="12691" y="11318"/>
                </a:cubicBezTo>
                <a:cubicBezTo>
                  <a:pt x="12776" y="11316"/>
                  <a:pt x="12871" y="11195"/>
                  <a:pt x="12902" y="11039"/>
                </a:cubicBezTo>
                <a:cubicBezTo>
                  <a:pt x="12942" y="10834"/>
                  <a:pt x="12906" y="10747"/>
                  <a:pt x="12778" y="10743"/>
                </a:cubicBezTo>
                <a:cubicBezTo>
                  <a:pt x="12588" y="10738"/>
                  <a:pt x="12442" y="10312"/>
                  <a:pt x="12478" y="9857"/>
                </a:cubicBezTo>
                <a:cubicBezTo>
                  <a:pt x="12491" y="9691"/>
                  <a:pt x="12946" y="9577"/>
                  <a:pt x="13603" y="9577"/>
                </a:cubicBezTo>
                <a:lnTo>
                  <a:pt x="14707" y="9577"/>
                </a:lnTo>
                <a:lnTo>
                  <a:pt x="14707" y="5768"/>
                </a:lnTo>
                <a:lnTo>
                  <a:pt x="14707" y="1975"/>
                </a:lnTo>
                <a:lnTo>
                  <a:pt x="13417" y="1975"/>
                </a:lnTo>
                <a:lnTo>
                  <a:pt x="12126" y="1975"/>
                </a:lnTo>
                <a:close/>
                <a:moveTo>
                  <a:pt x="43" y="6770"/>
                </a:moveTo>
                <a:cubicBezTo>
                  <a:pt x="36" y="6818"/>
                  <a:pt x="43" y="7009"/>
                  <a:pt x="60" y="7361"/>
                </a:cubicBezTo>
                <a:cubicBezTo>
                  <a:pt x="72" y="7615"/>
                  <a:pt x="106" y="7821"/>
                  <a:pt x="134" y="7821"/>
                </a:cubicBezTo>
                <a:cubicBezTo>
                  <a:pt x="208" y="7821"/>
                  <a:pt x="197" y="7440"/>
                  <a:pt x="112" y="7016"/>
                </a:cubicBezTo>
                <a:cubicBezTo>
                  <a:pt x="72" y="6818"/>
                  <a:pt x="51" y="6722"/>
                  <a:pt x="43" y="6770"/>
                </a:cubicBezTo>
                <a:close/>
                <a:moveTo>
                  <a:pt x="2452" y="7131"/>
                </a:moveTo>
                <a:cubicBezTo>
                  <a:pt x="2396" y="6960"/>
                  <a:pt x="2376" y="7268"/>
                  <a:pt x="2421" y="7623"/>
                </a:cubicBezTo>
                <a:cubicBezTo>
                  <a:pt x="2456" y="7903"/>
                  <a:pt x="2506" y="7864"/>
                  <a:pt x="2506" y="7558"/>
                </a:cubicBezTo>
                <a:cubicBezTo>
                  <a:pt x="2506" y="7414"/>
                  <a:pt x="2483" y="7223"/>
                  <a:pt x="2452" y="7131"/>
                </a:cubicBezTo>
                <a:close/>
                <a:moveTo>
                  <a:pt x="11961" y="7131"/>
                </a:moveTo>
                <a:cubicBezTo>
                  <a:pt x="11905" y="6960"/>
                  <a:pt x="11885" y="7268"/>
                  <a:pt x="11930" y="7623"/>
                </a:cubicBezTo>
                <a:cubicBezTo>
                  <a:pt x="11965" y="7903"/>
                  <a:pt x="12017" y="7864"/>
                  <a:pt x="12017" y="7558"/>
                </a:cubicBezTo>
                <a:cubicBezTo>
                  <a:pt x="12017" y="7414"/>
                  <a:pt x="11991" y="7223"/>
                  <a:pt x="11961" y="7131"/>
                </a:cubicBezTo>
                <a:close/>
                <a:moveTo>
                  <a:pt x="15093" y="7131"/>
                </a:moveTo>
                <a:cubicBezTo>
                  <a:pt x="15037" y="6960"/>
                  <a:pt x="15018" y="7268"/>
                  <a:pt x="15062" y="7623"/>
                </a:cubicBezTo>
                <a:cubicBezTo>
                  <a:pt x="15098" y="7903"/>
                  <a:pt x="15149" y="7864"/>
                  <a:pt x="15149" y="7558"/>
                </a:cubicBezTo>
                <a:cubicBezTo>
                  <a:pt x="15149" y="7414"/>
                  <a:pt x="15124" y="7223"/>
                  <a:pt x="15093" y="7131"/>
                </a:cubicBezTo>
                <a:close/>
                <a:moveTo>
                  <a:pt x="4939" y="7147"/>
                </a:moveTo>
                <a:cubicBezTo>
                  <a:pt x="4867" y="6998"/>
                  <a:pt x="4842" y="7241"/>
                  <a:pt x="4890" y="7623"/>
                </a:cubicBezTo>
                <a:cubicBezTo>
                  <a:pt x="4924" y="7894"/>
                  <a:pt x="4967" y="7865"/>
                  <a:pt x="4991" y="7558"/>
                </a:cubicBezTo>
                <a:cubicBezTo>
                  <a:pt x="5002" y="7415"/>
                  <a:pt x="4980" y="7231"/>
                  <a:pt x="4939" y="7147"/>
                </a:cubicBezTo>
                <a:close/>
                <a:moveTo>
                  <a:pt x="7520" y="10957"/>
                </a:moveTo>
                <a:cubicBezTo>
                  <a:pt x="7479" y="11041"/>
                  <a:pt x="7445" y="11158"/>
                  <a:pt x="7445" y="11219"/>
                </a:cubicBezTo>
                <a:cubicBezTo>
                  <a:pt x="7445" y="11281"/>
                  <a:pt x="7479" y="11334"/>
                  <a:pt x="7520" y="11334"/>
                </a:cubicBezTo>
                <a:cubicBezTo>
                  <a:pt x="7560" y="11334"/>
                  <a:pt x="7594" y="11217"/>
                  <a:pt x="7594" y="11072"/>
                </a:cubicBezTo>
                <a:cubicBezTo>
                  <a:pt x="7594" y="10926"/>
                  <a:pt x="7560" y="10873"/>
                  <a:pt x="7520" y="10957"/>
                </a:cubicBezTo>
                <a:close/>
                <a:moveTo>
                  <a:pt x="17692" y="10957"/>
                </a:moveTo>
                <a:cubicBezTo>
                  <a:pt x="17652" y="11041"/>
                  <a:pt x="17618" y="11158"/>
                  <a:pt x="17618" y="11219"/>
                </a:cubicBezTo>
                <a:cubicBezTo>
                  <a:pt x="17618" y="11281"/>
                  <a:pt x="17652" y="11334"/>
                  <a:pt x="17692" y="11334"/>
                </a:cubicBezTo>
                <a:cubicBezTo>
                  <a:pt x="17733" y="11334"/>
                  <a:pt x="17767" y="11217"/>
                  <a:pt x="17767" y="11072"/>
                </a:cubicBezTo>
                <a:cubicBezTo>
                  <a:pt x="17767" y="10926"/>
                  <a:pt x="17733" y="10873"/>
                  <a:pt x="17692" y="10957"/>
                </a:cubicBezTo>
                <a:close/>
                <a:moveTo>
                  <a:pt x="12430" y="12730"/>
                </a:moveTo>
                <a:lnTo>
                  <a:pt x="11390" y="12812"/>
                </a:lnTo>
                <a:lnTo>
                  <a:pt x="11390" y="16589"/>
                </a:lnTo>
                <a:lnTo>
                  <a:pt x="11390" y="20382"/>
                </a:lnTo>
                <a:lnTo>
                  <a:pt x="12062" y="20464"/>
                </a:lnTo>
                <a:cubicBezTo>
                  <a:pt x="12615" y="20529"/>
                  <a:pt x="12733" y="20621"/>
                  <a:pt x="12724" y="20956"/>
                </a:cubicBezTo>
                <a:cubicBezTo>
                  <a:pt x="12715" y="21278"/>
                  <a:pt x="12733" y="21256"/>
                  <a:pt x="12807" y="20874"/>
                </a:cubicBezTo>
                <a:cubicBezTo>
                  <a:pt x="12891" y="20437"/>
                  <a:pt x="13075" y="20395"/>
                  <a:pt x="14696" y="20464"/>
                </a:cubicBezTo>
                <a:cubicBezTo>
                  <a:pt x="16213" y="20528"/>
                  <a:pt x="16492" y="20612"/>
                  <a:pt x="16483" y="20956"/>
                </a:cubicBezTo>
                <a:cubicBezTo>
                  <a:pt x="16474" y="21279"/>
                  <a:pt x="16492" y="21255"/>
                  <a:pt x="16565" y="20874"/>
                </a:cubicBezTo>
                <a:cubicBezTo>
                  <a:pt x="16645" y="20463"/>
                  <a:pt x="16778" y="20398"/>
                  <a:pt x="17488" y="20398"/>
                </a:cubicBezTo>
                <a:lnTo>
                  <a:pt x="18319" y="20398"/>
                </a:lnTo>
                <a:lnTo>
                  <a:pt x="18319" y="16605"/>
                </a:lnTo>
                <a:lnTo>
                  <a:pt x="18319" y="12812"/>
                </a:lnTo>
                <a:lnTo>
                  <a:pt x="15896" y="12730"/>
                </a:lnTo>
                <a:cubicBezTo>
                  <a:pt x="14563" y="12686"/>
                  <a:pt x="13003" y="12685"/>
                  <a:pt x="12430" y="12730"/>
                </a:cubicBezTo>
                <a:close/>
                <a:moveTo>
                  <a:pt x="0" y="12796"/>
                </a:moveTo>
                <a:lnTo>
                  <a:pt x="0" y="16589"/>
                </a:lnTo>
                <a:lnTo>
                  <a:pt x="0" y="20382"/>
                </a:lnTo>
                <a:lnTo>
                  <a:pt x="765" y="20464"/>
                </a:lnTo>
                <a:cubicBezTo>
                  <a:pt x="1397" y="20529"/>
                  <a:pt x="1529" y="20619"/>
                  <a:pt x="1520" y="20956"/>
                </a:cubicBezTo>
                <a:cubicBezTo>
                  <a:pt x="1511" y="21279"/>
                  <a:pt x="1527" y="21255"/>
                  <a:pt x="1600" y="20874"/>
                </a:cubicBezTo>
                <a:cubicBezTo>
                  <a:pt x="1679" y="20463"/>
                  <a:pt x="1815" y="20398"/>
                  <a:pt x="2525" y="20398"/>
                </a:cubicBezTo>
                <a:lnTo>
                  <a:pt x="3354" y="20398"/>
                </a:lnTo>
                <a:lnTo>
                  <a:pt x="3354" y="16589"/>
                </a:lnTo>
                <a:lnTo>
                  <a:pt x="3354" y="12796"/>
                </a:lnTo>
                <a:lnTo>
                  <a:pt x="1677" y="12796"/>
                </a:lnTo>
                <a:lnTo>
                  <a:pt x="0" y="12796"/>
                </a:lnTo>
                <a:close/>
                <a:moveTo>
                  <a:pt x="3982" y="12796"/>
                </a:moveTo>
                <a:lnTo>
                  <a:pt x="3982" y="16589"/>
                </a:lnTo>
                <a:lnTo>
                  <a:pt x="3982" y="20382"/>
                </a:lnTo>
                <a:lnTo>
                  <a:pt x="4598" y="20464"/>
                </a:lnTo>
                <a:cubicBezTo>
                  <a:pt x="5104" y="20530"/>
                  <a:pt x="5213" y="20622"/>
                  <a:pt x="5204" y="20956"/>
                </a:cubicBezTo>
                <a:cubicBezTo>
                  <a:pt x="5195" y="21278"/>
                  <a:pt x="5213" y="21256"/>
                  <a:pt x="5287" y="20874"/>
                </a:cubicBezTo>
                <a:cubicBezTo>
                  <a:pt x="5371" y="20437"/>
                  <a:pt x="5557" y="20395"/>
                  <a:pt x="7179" y="20464"/>
                </a:cubicBezTo>
                <a:cubicBezTo>
                  <a:pt x="8695" y="20528"/>
                  <a:pt x="8974" y="20612"/>
                  <a:pt x="8965" y="20956"/>
                </a:cubicBezTo>
                <a:cubicBezTo>
                  <a:pt x="8956" y="21279"/>
                  <a:pt x="8973" y="21255"/>
                  <a:pt x="9046" y="20874"/>
                </a:cubicBezTo>
                <a:cubicBezTo>
                  <a:pt x="9125" y="20464"/>
                  <a:pt x="9259" y="20398"/>
                  <a:pt x="9951" y="20398"/>
                </a:cubicBezTo>
                <a:lnTo>
                  <a:pt x="10764" y="20398"/>
                </a:lnTo>
                <a:lnTo>
                  <a:pt x="10764" y="16589"/>
                </a:lnTo>
                <a:lnTo>
                  <a:pt x="10764" y="12796"/>
                </a:lnTo>
                <a:lnTo>
                  <a:pt x="7373" y="12796"/>
                </a:lnTo>
                <a:lnTo>
                  <a:pt x="3982" y="12796"/>
                </a:lnTo>
                <a:close/>
                <a:moveTo>
                  <a:pt x="18904" y="12796"/>
                </a:moveTo>
                <a:lnTo>
                  <a:pt x="18916" y="16638"/>
                </a:lnTo>
                <a:lnTo>
                  <a:pt x="18927" y="20480"/>
                </a:lnTo>
                <a:lnTo>
                  <a:pt x="19350" y="20513"/>
                </a:lnTo>
                <a:cubicBezTo>
                  <a:pt x="19693" y="20536"/>
                  <a:pt x="19773" y="20627"/>
                  <a:pt x="19764" y="20956"/>
                </a:cubicBezTo>
                <a:cubicBezTo>
                  <a:pt x="19755" y="21279"/>
                  <a:pt x="19772" y="21255"/>
                  <a:pt x="19845" y="20874"/>
                </a:cubicBezTo>
                <a:cubicBezTo>
                  <a:pt x="19924" y="20463"/>
                  <a:pt x="20060" y="20398"/>
                  <a:pt x="20769" y="20398"/>
                </a:cubicBezTo>
                <a:lnTo>
                  <a:pt x="21600" y="20398"/>
                </a:lnTo>
                <a:lnTo>
                  <a:pt x="21600" y="16589"/>
                </a:lnTo>
                <a:lnTo>
                  <a:pt x="21600" y="12796"/>
                </a:lnTo>
                <a:lnTo>
                  <a:pt x="20252" y="12796"/>
                </a:lnTo>
                <a:lnTo>
                  <a:pt x="18904" y="12796"/>
                </a:lnTo>
                <a:close/>
                <a:moveTo>
                  <a:pt x="11184" y="17952"/>
                </a:moveTo>
                <a:cubicBezTo>
                  <a:pt x="11174" y="17997"/>
                  <a:pt x="11169" y="18084"/>
                  <a:pt x="11169" y="18214"/>
                </a:cubicBezTo>
                <a:cubicBezTo>
                  <a:pt x="11169" y="18451"/>
                  <a:pt x="11192" y="18641"/>
                  <a:pt x="11223" y="18641"/>
                </a:cubicBezTo>
                <a:cubicBezTo>
                  <a:pt x="11253" y="18641"/>
                  <a:pt x="11279" y="18522"/>
                  <a:pt x="11279" y="18379"/>
                </a:cubicBezTo>
                <a:cubicBezTo>
                  <a:pt x="11279" y="18235"/>
                  <a:pt x="11253" y="18044"/>
                  <a:pt x="11223" y="17952"/>
                </a:cubicBezTo>
                <a:cubicBezTo>
                  <a:pt x="11206" y="17900"/>
                  <a:pt x="11193" y="17906"/>
                  <a:pt x="11184" y="17952"/>
                </a:cubicBezTo>
                <a:close/>
                <a:moveTo>
                  <a:pt x="18743" y="17952"/>
                </a:moveTo>
                <a:cubicBezTo>
                  <a:pt x="18686" y="17781"/>
                  <a:pt x="18667" y="18089"/>
                  <a:pt x="18712" y="18444"/>
                </a:cubicBezTo>
                <a:cubicBezTo>
                  <a:pt x="18747" y="18724"/>
                  <a:pt x="18798" y="18685"/>
                  <a:pt x="18798" y="18379"/>
                </a:cubicBezTo>
                <a:cubicBezTo>
                  <a:pt x="18798" y="18235"/>
                  <a:pt x="18773" y="18044"/>
                  <a:pt x="18743" y="17952"/>
                </a:cubicBezTo>
                <a:close/>
                <a:moveTo>
                  <a:pt x="3751" y="17968"/>
                </a:moveTo>
                <a:cubicBezTo>
                  <a:pt x="3742" y="18010"/>
                  <a:pt x="3742" y="18088"/>
                  <a:pt x="3749" y="18231"/>
                </a:cubicBezTo>
                <a:cubicBezTo>
                  <a:pt x="3759" y="18454"/>
                  <a:pt x="3791" y="18641"/>
                  <a:pt x="3819" y="18641"/>
                </a:cubicBezTo>
                <a:cubicBezTo>
                  <a:pt x="3895" y="18641"/>
                  <a:pt x="3882" y="18154"/>
                  <a:pt x="3800" y="17984"/>
                </a:cubicBezTo>
                <a:cubicBezTo>
                  <a:pt x="3775" y="17933"/>
                  <a:pt x="3759" y="17926"/>
                  <a:pt x="3751" y="17968"/>
                </a:cubicBezTo>
                <a:close/>
                <a:moveTo>
                  <a:pt x="18993" y="21088"/>
                </a:moveTo>
                <a:cubicBezTo>
                  <a:pt x="18989" y="21119"/>
                  <a:pt x="18985" y="21229"/>
                  <a:pt x="18985" y="21400"/>
                </a:cubicBezTo>
                <a:cubicBezTo>
                  <a:pt x="18984" y="21532"/>
                  <a:pt x="18990" y="21492"/>
                  <a:pt x="18993" y="21564"/>
                </a:cubicBezTo>
                <a:lnTo>
                  <a:pt x="19005" y="21564"/>
                </a:lnTo>
                <a:cubicBezTo>
                  <a:pt x="19008" y="21448"/>
                  <a:pt x="19014" y="21350"/>
                  <a:pt x="19007" y="21219"/>
                </a:cubicBezTo>
                <a:cubicBezTo>
                  <a:pt x="19001" y="21103"/>
                  <a:pt x="18997" y="21057"/>
                  <a:pt x="18993" y="21088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20" name="IMG_4747.png" descr="IMG_4747.png"/>
          <p:cNvPicPr>
            <a:picLocks noChangeAspect="1"/>
          </p:cNvPicPr>
          <p:nvPr/>
        </p:nvPicPr>
        <p:blipFill>
          <a:blip r:embed="rId5">
            <a:extLst/>
          </a:blip>
          <a:srcRect l="77873" t="50000" r="2" b="41116"/>
          <a:stretch>
            <a:fillRect/>
          </a:stretch>
        </p:blipFill>
        <p:spPr>
          <a:xfrm>
            <a:off x="4196938" y="3098274"/>
            <a:ext cx="1061244" cy="2976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934" y="0"/>
                </a:moveTo>
                <a:cubicBezTo>
                  <a:pt x="3947" y="163"/>
                  <a:pt x="3947" y="471"/>
                  <a:pt x="3974" y="374"/>
                </a:cubicBezTo>
                <a:cubicBezTo>
                  <a:pt x="3993" y="309"/>
                  <a:pt x="3977" y="126"/>
                  <a:pt x="3982" y="0"/>
                </a:cubicBezTo>
                <a:lnTo>
                  <a:pt x="3934" y="0"/>
                </a:lnTo>
                <a:close/>
                <a:moveTo>
                  <a:pt x="2448" y="3600"/>
                </a:moveTo>
                <a:lnTo>
                  <a:pt x="2448" y="10253"/>
                </a:lnTo>
                <a:lnTo>
                  <a:pt x="2448" y="16906"/>
                </a:lnTo>
                <a:lnTo>
                  <a:pt x="5509" y="17078"/>
                </a:lnTo>
                <a:cubicBezTo>
                  <a:pt x="7192" y="17170"/>
                  <a:pt x="8755" y="17164"/>
                  <a:pt x="8982" y="17078"/>
                </a:cubicBezTo>
                <a:cubicBezTo>
                  <a:pt x="9210" y="16993"/>
                  <a:pt x="10456" y="16934"/>
                  <a:pt x="11753" y="16934"/>
                </a:cubicBezTo>
                <a:lnTo>
                  <a:pt x="14112" y="16934"/>
                </a:lnTo>
                <a:lnTo>
                  <a:pt x="14112" y="10253"/>
                </a:lnTo>
                <a:lnTo>
                  <a:pt x="14112" y="3600"/>
                </a:lnTo>
                <a:lnTo>
                  <a:pt x="8280" y="3600"/>
                </a:lnTo>
                <a:lnTo>
                  <a:pt x="2448" y="3600"/>
                </a:lnTo>
                <a:close/>
                <a:moveTo>
                  <a:pt x="1729" y="13075"/>
                </a:moveTo>
                <a:cubicBezTo>
                  <a:pt x="1649" y="12901"/>
                  <a:pt x="1583" y="13007"/>
                  <a:pt x="1583" y="13306"/>
                </a:cubicBezTo>
                <a:cubicBezTo>
                  <a:pt x="1583" y="13604"/>
                  <a:pt x="1649" y="13853"/>
                  <a:pt x="1729" y="13853"/>
                </a:cubicBezTo>
                <a:cubicBezTo>
                  <a:pt x="1808" y="13853"/>
                  <a:pt x="1874" y="13747"/>
                  <a:pt x="1874" y="13622"/>
                </a:cubicBezTo>
                <a:cubicBezTo>
                  <a:pt x="1874" y="13498"/>
                  <a:pt x="1808" y="13250"/>
                  <a:pt x="1729" y="13075"/>
                </a:cubicBezTo>
                <a:close/>
                <a:moveTo>
                  <a:pt x="6705" y="20160"/>
                </a:moveTo>
                <a:cubicBezTo>
                  <a:pt x="6657" y="20179"/>
                  <a:pt x="6564" y="20375"/>
                  <a:pt x="6422" y="20707"/>
                </a:cubicBezTo>
                <a:cubicBezTo>
                  <a:pt x="6254" y="21099"/>
                  <a:pt x="5181" y="21285"/>
                  <a:pt x="0" y="21398"/>
                </a:cubicBezTo>
                <a:lnTo>
                  <a:pt x="0" y="21600"/>
                </a:lnTo>
                <a:lnTo>
                  <a:pt x="21600" y="21600"/>
                </a:lnTo>
                <a:lnTo>
                  <a:pt x="21600" y="21542"/>
                </a:lnTo>
                <a:lnTo>
                  <a:pt x="14152" y="21427"/>
                </a:lnTo>
                <a:cubicBezTo>
                  <a:pt x="7861" y="21315"/>
                  <a:pt x="6709" y="21168"/>
                  <a:pt x="6745" y="20563"/>
                </a:cubicBezTo>
                <a:cubicBezTo>
                  <a:pt x="6762" y="20280"/>
                  <a:pt x="6752" y="20141"/>
                  <a:pt x="6705" y="2016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17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" name="Google Shape;1791;p27"/>
          <p:cNvSpPr/>
          <p:nvPr/>
        </p:nvSpPr>
        <p:spPr>
          <a:xfrm rot="21599579">
            <a:off x="4571987" y="1334905"/>
            <a:ext cx="2781697" cy="513068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45719" rIns="45719" anchor="ctr"/>
          <a:lstStyle/>
          <a:p>
            <a:pPr rtl="0">
              <a:defRPr sz="500"/>
            </a:pPr>
          </a:p>
        </p:txBody>
      </p:sp>
      <p:sp>
        <p:nvSpPr>
          <p:cNvPr id="1823" name="Google Shape;2010;p27"/>
          <p:cNvSpPr/>
          <p:nvPr/>
        </p:nvSpPr>
        <p:spPr>
          <a:xfrm rot="4965428">
            <a:off x="7016956" y="1225986"/>
            <a:ext cx="632088" cy="4681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rtl="0">
              <a:defRPr sz="500"/>
            </a:pPr>
          </a:p>
        </p:txBody>
      </p:sp>
      <p:sp>
        <p:nvSpPr>
          <p:cNvPr id="1824" name="Google Shape;2011;p27"/>
          <p:cNvSpPr/>
          <p:nvPr/>
        </p:nvSpPr>
        <p:spPr>
          <a:xfrm flipH="1" rot="16634572">
            <a:off x="4402979" y="1105055"/>
            <a:ext cx="585978" cy="6799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rtl="0">
              <a:defRPr sz="500"/>
            </a:pPr>
          </a:p>
        </p:txBody>
      </p:sp>
      <p:sp>
        <p:nvSpPr>
          <p:cNvPr id="1825" name="Google Shape;4765;p51"/>
          <p:cNvSpPr/>
          <p:nvPr/>
        </p:nvSpPr>
        <p:spPr>
          <a:xfrm rot="8100000">
            <a:off x="8027236" y="6802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pic>
        <p:nvPicPr>
          <p:cNvPr id="1826" name="IMG_4748.png" descr="IMG_4748.png"/>
          <p:cNvPicPr>
            <a:picLocks noChangeAspect="1"/>
          </p:cNvPicPr>
          <p:nvPr/>
        </p:nvPicPr>
        <p:blipFill>
          <a:blip r:embed="rId2">
            <a:extLst/>
          </a:blip>
          <a:srcRect l="11708" t="11506" r="2162" b="59378"/>
          <a:stretch>
            <a:fillRect/>
          </a:stretch>
        </p:blipFill>
        <p:spPr>
          <a:xfrm>
            <a:off x="1474827" y="1484126"/>
            <a:ext cx="5599390" cy="13221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6" h="21590" fill="norm" stroke="1" extrusionOk="0">
                <a:moveTo>
                  <a:pt x="16040" y="2"/>
                </a:moveTo>
                <a:cubicBezTo>
                  <a:pt x="16004" y="25"/>
                  <a:pt x="15966" y="282"/>
                  <a:pt x="15990" y="468"/>
                </a:cubicBezTo>
                <a:cubicBezTo>
                  <a:pt x="16007" y="605"/>
                  <a:pt x="16047" y="601"/>
                  <a:pt x="16071" y="456"/>
                </a:cubicBezTo>
                <a:cubicBezTo>
                  <a:pt x="16095" y="311"/>
                  <a:pt x="16096" y="193"/>
                  <a:pt x="16074" y="67"/>
                </a:cubicBezTo>
                <a:cubicBezTo>
                  <a:pt x="16065" y="12"/>
                  <a:pt x="16052" y="-6"/>
                  <a:pt x="16040" y="2"/>
                </a:cubicBezTo>
                <a:close/>
                <a:moveTo>
                  <a:pt x="19419" y="151"/>
                </a:moveTo>
                <a:cubicBezTo>
                  <a:pt x="19415" y="95"/>
                  <a:pt x="19409" y="115"/>
                  <a:pt x="19399" y="222"/>
                </a:cubicBezTo>
                <a:cubicBezTo>
                  <a:pt x="19385" y="368"/>
                  <a:pt x="19381" y="377"/>
                  <a:pt x="19367" y="293"/>
                </a:cubicBezTo>
                <a:cubicBezTo>
                  <a:pt x="19352" y="209"/>
                  <a:pt x="19349" y="208"/>
                  <a:pt x="19336" y="332"/>
                </a:cubicBezTo>
                <a:cubicBezTo>
                  <a:pt x="19321" y="475"/>
                  <a:pt x="19298" y="464"/>
                  <a:pt x="19296" y="313"/>
                </a:cubicBezTo>
                <a:cubicBezTo>
                  <a:pt x="19295" y="243"/>
                  <a:pt x="19293" y="249"/>
                  <a:pt x="19282" y="339"/>
                </a:cubicBezTo>
                <a:cubicBezTo>
                  <a:pt x="19275" y="403"/>
                  <a:pt x="19272" y="494"/>
                  <a:pt x="19276" y="540"/>
                </a:cubicBezTo>
                <a:cubicBezTo>
                  <a:pt x="19285" y="640"/>
                  <a:pt x="19290" y="639"/>
                  <a:pt x="19353" y="546"/>
                </a:cubicBezTo>
                <a:cubicBezTo>
                  <a:pt x="19402" y="473"/>
                  <a:pt x="19428" y="320"/>
                  <a:pt x="19419" y="151"/>
                </a:cubicBezTo>
                <a:close/>
                <a:moveTo>
                  <a:pt x="19804" y="248"/>
                </a:moveTo>
                <a:cubicBezTo>
                  <a:pt x="19749" y="248"/>
                  <a:pt x="19713" y="619"/>
                  <a:pt x="19757" y="754"/>
                </a:cubicBezTo>
                <a:cubicBezTo>
                  <a:pt x="19775" y="810"/>
                  <a:pt x="19772" y="841"/>
                  <a:pt x="19719" y="1013"/>
                </a:cubicBezTo>
                <a:cubicBezTo>
                  <a:pt x="19685" y="1120"/>
                  <a:pt x="19664" y="1207"/>
                  <a:pt x="19673" y="1207"/>
                </a:cubicBezTo>
                <a:cubicBezTo>
                  <a:pt x="19696" y="1207"/>
                  <a:pt x="19740" y="1101"/>
                  <a:pt x="19777" y="955"/>
                </a:cubicBezTo>
                <a:cubicBezTo>
                  <a:pt x="19795" y="882"/>
                  <a:pt x="19816" y="839"/>
                  <a:pt x="19823" y="857"/>
                </a:cubicBezTo>
                <a:cubicBezTo>
                  <a:pt x="19842" y="908"/>
                  <a:pt x="19854" y="792"/>
                  <a:pt x="19838" y="708"/>
                </a:cubicBezTo>
                <a:cubicBezTo>
                  <a:pt x="19830" y="668"/>
                  <a:pt x="19825" y="598"/>
                  <a:pt x="19826" y="559"/>
                </a:cubicBezTo>
                <a:cubicBezTo>
                  <a:pt x="19832" y="367"/>
                  <a:pt x="19824" y="248"/>
                  <a:pt x="19804" y="248"/>
                </a:cubicBezTo>
                <a:close/>
                <a:moveTo>
                  <a:pt x="19428" y="630"/>
                </a:moveTo>
                <a:cubicBezTo>
                  <a:pt x="19416" y="643"/>
                  <a:pt x="19396" y="679"/>
                  <a:pt x="19360" y="754"/>
                </a:cubicBezTo>
                <a:cubicBezTo>
                  <a:pt x="19314" y="853"/>
                  <a:pt x="19271" y="974"/>
                  <a:pt x="19267" y="1019"/>
                </a:cubicBezTo>
                <a:cubicBezTo>
                  <a:pt x="19257" y="1129"/>
                  <a:pt x="19259" y="1130"/>
                  <a:pt x="19353" y="935"/>
                </a:cubicBezTo>
                <a:cubicBezTo>
                  <a:pt x="19397" y="842"/>
                  <a:pt x="19435" y="721"/>
                  <a:pt x="19438" y="669"/>
                </a:cubicBezTo>
                <a:cubicBezTo>
                  <a:pt x="19441" y="630"/>
                  <a:pt x="19439" y="618"/>
                  <a:pt x="19428" y="630"/>
                </a:cubicBezTo>
                <a:close/>
                <a:moveTo>
                  <a:pt x="16008" y="955"/>
                </a:moveTo>
                <a:cubicBezTo>
                  <a:pt x="15965" y="928"/>
                  <a:pt x="15936" y="1118"/>
                  <a:pt x="15945" y="1363"/>
                </a:cubicBezTo>
                <a:lnTo>
                  <a:pt x="15953" y="1570"/>
                </a:lnTo>
                <a:lnTo>
                  <a:pt x="16010" y="1441"/>
                </a:lnTo>
                <a:cubicBezTo>
                  <a:pt x="16085" y="1262"/>
                  <a:pt x="16088" y="1215"/>
                  <a:pt x="16025" y="1227"/>
                </a:cubicBezTo>
                <a:cubicBezTo>
                  <a:pt x="15985" y="1234"/>
                  <a:pt x="15970" y="1216"/>
                  <a:pt x="15970" y="1155"/>
                </a:cubicBezTo>
                <a:cubicBezTo>
                  <a:pt x="15970" y="1108"/>
                  <a:pt x="15982" y="1078"/>
                  <a:pt x="15999" y="1078"/>
                </a:cubicBezTo>
                <a:cubicBezTo>
                  <a:pt x="16035" y="1078"/>
                  <a:pt x="16042" y="975"/>
                  <a:pt x="16008" y="955"/>
                </a:cubicBezTo>
                <a:close/>
                <a:moveTo>
                  <a:pt x="18918" y="1175"/>
                </a:moveTo>
                <a:cubicBezTo>
                  <a:pt x="18907" y="1146"/>
                  <a:pt x="18890" y="1177"/>
                  <a:pt x="18869" y="1266"/>
                </a:cubicBezTo>
                <a:cubicBezTo>
                  <a:pt x="18839" y="1394"/>
                  <a:pt x="18837" y="1566"/>
                  <a:pt x="18864" y="1693"/>
                </a:cubicBezTo>
                <a:cubicBezTo>
                  <a:pt x="18883" y="1780"/>
                  <a:pt x="18880" y="1799"/>
                  <a:pt x="18832" y="1933"/>
                </a:cubicBezTo>
                <a:cubicBezTo>
                  <a:pt x="18804" y="2012"/>
                  <a:pt x="18782" y="2084"/>
                  <a:pt x="18782" y="2095"/>
                </a:cubicBezTo>
                <a:cubicBezTo>
                  <a:pt x="18782" y="2160"/>
                  <a:pt x="18823" y="2090"/>
                  <a:pt x="18868" y="1953"/>
                </a:cubicBezTo>
                <a:cubicBezTo>
                  <a:pt x="18896" y="1865"/>
                  <a:pt x="18927" y="1797"/>
                  <a:pt x="18938" y="1797"/>
                </a:cubicBezTo>
                <a:cubicBezTo>
                  <a:pt x="18959" y="1797"/>
                  <a:pt x="18964" y="1658"/>
                  <a:pt x="18946" y="1609"/>
                </a:cubicBezTo>
                <a:cubicBezTo>
                  <a:pt x="18939" y="1592"/>
                  <a:pt x="18934" y="1511"/>
                  <a:pt x="18935" y="1428"/>
                </a:cubicBezTo>
                <a:cubicBezTo>
                  <a:pt x="18936" y="1288"/>
                  <a:pt x="18929" y="1204"/>
                  <a:pt x="18918" y="1175"/>
                </a:cubicBezTo>
                <a:close/>
                <a:moveTo>
                  <a:pt x="20303" y="1369"/>
                </a:moveTo>
                <a:cubicBezTo>
                  <a:pt x="20280" y="1369"/>
                  <a:pt x="20239" y="1581"/>
                  <a:pt x="20239" y="1700"/>
                </a:cubicBezTo>
                <a:cubicBezTo>
                  <a:pt x="20239" y="1763"/>
                  <a:pt x="20248" y="1857"/>
                  <a:pt x="20259" y="1907"/>
                </a:cubicBezTo>
                <a:cubicBezTo>
                  <a:pt x="20277" y="1992"/>
                  <a:pt x="20276" y="2010"/>
                  <a:pt x="20231" y="2147"/>
                </a:cubicBezTo>
                <a:cubicBezTo>
                  <a:pt x="20205" y="2229"/>
                  <a:pt x="20178" y="2311"/>
                  <a:pt x="20172" y="2335"/>
                </a:cubicBezTo>
                <a:cubicBezTo>
                  <a:pt x="20151" y="2410"/>
                  <a:pt x="20176" y="2383"/>
                  <a:pt x="20225" y="2277"/>
                </a:cubicBezTo>
                <a:cubicBezTo>
                  <a:pt x="20251" y="2220"/>
                  <a:pt x="20281" y="2135"/>
                  <a:pt x="20290" y="2089"/>
                </a:cubicBezTo>
                <a:cubicBezTo>
                  <a:pt x="20299" y="2043"/>
                  <a:pt x="20316" y="2011"/>
                  <a:pt x="20329" y="2011"/>
                </a:cubicBezTo>
                <a:cubicBezTo>
                  <a:pt x="20355" y="2011"/>
                  <a:pt x="20362" y="1875"/>
                  <a:pt x="20340" y="1816"/>
                </a:cubicBezTo>
                <a:cubicBezTo>
                  <a:pt x="20333" y="1797"/>
                  <a:pt x="20329" y="1748"/>
                  <a:pt x="20332" y="1706"/>
                </a:cubicBezTo>
                <a:cubicBezTo>
                  <a:pt x="20341" y="1611"/>
                  <a:pt x="20320" y="1369"/>
                  <a:pt x="20303" y="1369"/>
                </a:cubicBezTo>
                <a:close/>
                <a:moveTo>
                  <a:pt x="18081" y="1382"/>
                </a:moveTo>
                <a:cubicBezTo>
                  <a:pt x="18076" y="1393"/>
                  <a:pt x="18038" y="1469"/>
                  <a:pt x="17998" y="1551"/>
                </a:cubicBezTo>
                <a:cubicBezTo>
                  <a:pt x="17958" y="1632"/>
                  <a:pt x="17920" y="1746"/>
                  <a:pt x="17912" y="1804"/>
                </a:cubicBezTo>
                <a:cubicBezTo>
                  <a:pt x="17901" y="1891"/>
                  <a:pt x="17913" y="1875"/>
                  <a:pt x="17986" y="1719"/>
                </a:cubicBezTo>
                <a:cubicBezTo>
                  <a:pt x="18034" y="1617"/>
                  <a:pt x="18078" y="1495"/>
                  <a:pt x="18082" y="1447"/>
                </a:cubicBezTo>
                <a:cubicBezTo>
                  <a:pt x="18087" y="1399"/>
                  <a:pt x="18086" y="1371"/>
                  <a:pt x="18081" y="1382"/>
                </a:cubicBezTo>
                <a:close/>
                <a:moveTo>
                  <a:pt x="15186" y="1518"/>
                </a:moveTo>
                <a:cubicBezTo>
                  <a:pt x="15117" y="1411"/>
                  <a:pt x="15033" y="1653"/>
                  <a:pt x="15033" y="2082"/>
                </a:cubicBezTo>
                <a:cubicBezTo>
                  <a:pt x="15033" y="2225"/>
                  <a:pt x="15047" y="2338"/>
                  <a:pt x="15090" y="2562"/>
                </a:cubicBezTo>
                <a:cubicBezTo>
                  <a:pt x="15121" y="2724"/>
                  <a:pt x="15146" y="2910"/>
                  <a:pt x="15146" y="2977"/>
                </a:cubicBezTo>
                <a:cubicBezTo>
                  <a:pt x="15147" y="3074"/>
                  <a:pt x="15150" y="3086"/>
                  <a:pt x="15160" y="3022"/>
                </a:cubicBezTo>
                <a:cubicBezTo>
                  <a:pt x="15181" y="2884"/>
                  <a:pt x="15173" y="2729"/>
                  <a:pt x="15128" y="2348"/>
                </a:cubicBezTo>
                <a:cubicBezTo>
                  <a:pt x="15104" y="2145"/>
                  <a:pt x="15084" y="1953"/>
                  <a:pt x="15084" y="1920"/>
                </a:cubicBezTo>
                <a:cubicBezTo>
                  <a:pt x="15084" y="1803"/>
                  <a:pt x="15137" y="1583"/>
                  <a:pt x="15165" y="1583"/>
                </a:cubicBezTo>
                <a:cubicBezTo>
                  <a:pt x="15180" y="1583"/>
                  <a:pt x="15205" y="1640"/>
                  <a:pt x="15221" y="1713"/>
                </a:cubicBezTo>
                <a:cubicBezTo>
                  <a:pt x="15252" y="1853"/>
                  <a:pt x="15255" y="1842"/>
                  <a:pt x="15191" y="1927"/>
                </a:cubicBezTo>
                <a:cubicBezTo>
                  <a:pt x="15180" y="1940"/>
                  <a:pt x="15172" y="2003"/>
                  <a:pt x="15172" y="2063"/>
                </a:cubicBezTo>
                <a:cubicBezTo>
                  <a:pt x="15172" y="2232"/>
                  <a:pt x="15232" y="2206"/>
                  <a:pt x="15250" y="2030"/>
                </a:cubicBezTo>
                <a:cubicBezTo>
                  <a:pt x="15262" y="1919"/>
                  <a:pt x="15261" y="1865"/>
                  <a:pt x="15246" y="1752"/>
                </a:cubicBezTo>
                <a:cubicBezTo>
                  <a:pt x="15230" y="1633"/>
                  <a:pt x="15209" y="1554"/>
                  <a:pt x="15186" y="1518"/>
                </a:cubicBezTo>
                <a:close/>
                <a:moveTo>
                  <a:pt x="16023" y="1590"/>
                </a:moveTo>
                <a:cubicBezTo>
                  <a:pt x="16020" y="1589"/>
                  <a:pt x="16013" y="1618"/>
                  <a:pt x="16001" y="1667"/>
                </a:cubicBezTo>
                <a:cubicBezTo>
                  <a:pt x="15981" y="1742"/>
                  <a:pt x="15977" y="1807"/>
                  <a:pt x="15982" y="1920"/>
                </a:cubicBezTo>
                <a:cubicBezTo>
                  <a:pt x="15986" y="2004"/>
                  <a:pt x="15995" y="2350"/>
                  <a:pt x="16002" y="2691"/>
                </a:cubicBezTo>
                <a:cubicBezTo>
                  <a:pt x="16010" y="3052"/>
                  <a:pt x="16024" y="3361"/>
                  <a:pt x="16034" y="3430"/>
                </a:cubicBezTo>
                <a:cubicBezTo>
                  <a:pt x="16050" y="3536"/>
                  <a:pt x="16063" y="3553"/>
                  <a:pt x="16140" y="3553"/>
                </a:cubicBezTo>
                <a:cubicBezTo>
                  <a:pt x="16224" y="3553"/>
                  <a:pt x="16228" y="3549"/>
                  <a:pt x="16247" y="3398"/>
                </a:cubicBezTo>
                <a:cubicBezTo>
                  <a:pt x="16271" y="3205"/>
                  <a:pt x="16271" y="2984"/>
                  <a:pt x="16248" y="2808"/>
                </a:cubicBezTo>
                <a:lnTo>
                  <a:pt x="16230" y="2672"/>
                </a:lnTo>
                <a:lnTo>
                  <a:pt x="16215" y="2821"/>
                </a:lnTo>
                <a:cubicBezTo>
                  <a:pt x="16202" y="2935"/>
                  <a:pt x="16203" y="2979"/>
                  <a:pt x="16215" y="3041"/>
                </a:cubicBezTo>
                <a:cubicBezTo>
                  <a:pt x="16239" y="3167"/>
                  <a:pt x="16218" y="3229"/>
                  <a:pt x="16154" y="3229"/>
                </a:cubicBezTo>
                <a:cubicBezTo>
                  <a:pt x="16063" y="3229"/>
                  <a:pt x="16053" y="3155"/>
                  <a:pt x="16039" y="2400"/>
                </a:cubicBezTo>
                <a:cubicBezTo>
                  <a:pt x="16032" y="2053"/>
                  <a:pt x="16028" y="1723"/>
                  <a:pt x="16028" y="1667"/>
                </a:cubicBezTo>
                <a:cubicBezTo>
                  <a:pt x="16028" y="1618"/>
                  <a:pt x="16027" y="1590"/>
                  <a:pt x="16023" y="1590"/>
                </a:cubicBezTo>
                <a:close/>
                <a:moveTo>
                  <a:pt x="16524" y="1590"/>
                </a:moveTo>
                <a:cubicBezTo>
                  <a:pt x="16522" y="1580"/>
                  <a:pt x="16511" y="1631"/>
                  <a:pt x="16501" y="1700"/>
                </a:cubicBezTo>
                <a:cubicBezTo>
                  <a:pt x="16474" y="1884"/>
                  <a:pt x="16515" y="3375"/>
                  <a:pt x="16550" y="3482"/>
                </a:cubicBezTo>
                <a:cubicBezTo>
                  <a:pt x="16586" y="3594"/>
                  <a:pt x="16669" y="3567"/>
                  <a:pt x="16702" y="3437"/>
                </a:cubicBezTo>
                <a:lnTo>
                  <a:pt x="16729" y="3327"/>
                </a:lnTo>
                <a:lnTo>
                  <a:pt x="16784" y="3489"/>
                </a:lnTo>
                <a:cubicBezTo>
                  <a:pt x="16849" y="3682"/>
                  <a:pt x="16864" y="3696"/>
                  <a:pt x="16882" y="3553"/>
                </a:cubicBezTo>
                <a:cubicBezTo>
                  <a:pt x="16893" y="3468"/>
                  <a:pt x="16900" y="3452"/>
                  <a:pt x="16919" y="3495"/>
                </a:cubicBezTo>
                <a:cubicBezTo>
                  <a:pt x="16964" y="3597"/>
                  <a:pt x="17029" y="3564"/>
                  <a:pt x="17061" y="3417"/>
                </a:cubicBezTo>
                <a:cubicBezTo>
                  <a:pt x="17091" y="3281"/>
                  <a:pt x="17092" y="3278"/>
                  <a:pt x="17138" y="3372"/>
                </a:cubicBezTo>
                <a:cubicBezTo>
                  <a:pt x="17183" y="3463"/>
                  <a:pt x="17186" y="3461"/>
                  <a:pt x="17210" y="3359"/>
                </a:cubicBezTo>
                <a:cubicBezTo>
                  <a:pt x="17231" y="3271"/>
                  <a:pt x="17233" y="3215"/>
                  <a:pt x="17227" y="3002"/>
                </a:cubicBezTo>
                <a:cubicBezTo>
                  <a:pt x="17211" y="2522"/>
                  <a:pt x="17163" y="2496"/>
                  <a:pt x="17093" y="2938"/>
                </a:cubicBezTo>
                <a:cubicBezTo>
                  <a:pt x="17054" y="3186"/>
                  <a:pt x="17048" y="3208"/>
                  <a:pt x="16994" y="3223"/>
                </a:cubicBezTo>
                <a:cubicBezTo>
                  <a:pt x="16941" y="3237"/>
                  <a:pt x="16931" y="3216"/>
                  <a:pt x="16871" y="2990"/>
                </a:cubicBezTo>
                <a:cubicBezTo>
                  <a:pt x="16834" y="2848"/>
                  <a:pt x="16802" y="2760"/>
                  <a:pt x="16793" y="2782"/>
                </a:cubicBezTo>
                <a:cubicBezTo>
                  <a:pt x="16785" y="2803"/>
                  <a:pt x="16759" y="2915"/>
                  <a:pt x="16735" y="3028"/>
                </a:cubicBezTo>
                <a:cubicBezTo>
                  <a:pt x="16699" y="3197"/>
                  <a:pt x="16682" y="3229"/>
                  <a:pt x="16643" y="3229"/>
                </a:cubicBezTo>
                <a:cubicBezTo>
                  <a:pt x="16569" y="3229"/>
                  <a:pt x="16559" y="3143"/>
                  <a:pt x="16542" y="2328"/>
                </a:cubicBezTo>
                <a:cubicBezTo>
                  <a:pt x="16534" y="1933"/>
                  <a:pt x="16526" y="1600"/>
                  <a:pt x="16524" y="1590"/>
                </a:cubicBezTo>
                <a:close/>
                <a:moveTo>
                  <a:pt x="19466" y="1590"/>
                </a:moveTo>
                <a:cubicBezTo>
                  <a:pt x="19462" y="1600"/>
                  <a:pt x="19458" y="1632"/>
                  <a:pt x="19454" y="1693"/>
                </a:cubicBezTo>
                <a:cubicBezTo>
                  <a:pt x="19449" y="1756"/>
                  <a:pt x="19447" y="2331"/>
                  <a:pt x="19449" y="2964"/>
                </a:cubicBezTo>
                <a:lnTo>
                  <a:pt x="19454" y="4111"/>
                </a:lnTo>
                <a:lnTo>
                  <a:pt x="19405" y="4214"/>
                </a:lnTo>
                <a:cubicBezTo>
                  <a:pt x="19331" y="4366"/>
                  <a:pt x="19253" y="4351"/>
                  <a:pt x="19212" y="4176"/>
                </a:cubicBezTo>
                <a:cubicBezTo>
                  <a:pt x="19182" y="4051"/>
                  <a:pt x="19180" y="4013"/>
                  <a:pt x="19192" y="3884"/>
                </a:cubicBezTo>
                <a:cubicBezTo>
                  <a:pt x="19226" y="3523"/>
                  <a:pt x="19226" y="3514"/>
                  <a:pt x="19204" y="3638"/>
                </a:cubicBezTo>
                <a:cubicBezTo>
                  <a:pt x="19193" y="3700"/>
                  <a:pt x="19178" y="3860"/>
                  <a:pt x="19171" y="3988"/>
                </a:cubicBezTo>
                <a:cubicBezTo>
                  <a:pt x="19152" y="4291"/>
                  <a:pt x="19169" y="4485"/>
                  <a:pt x="19224" y="4590"/>
                </a:cubicBezTo>
                <a:cubicBezTo>
                  <a:pt x="19271" y="4680"/>
                  <a:pt x="19353" y="4658"/>
                  <a:pt x="19408" y="4538"/>
                </a:cubicBezTo>
                <a:cubicBezTo>
                  <a:pt x="19456" y="4433"/>
                  <a:pt x="19486" y="4157"/>
                  <a:pt x="19486" y="3800"/>
                </a:cubicBezTo>
                <a:cubicBezTo>
                  <a:pt x="19486" y="3519"/>
                  <a:pt x="19500" y="3378"/>
                  <a:pt x="19517" y="3495"/>
                </a:cubicBezTo>
                <a:cubicBezTo>
                  <a:pt x="19521" y="3525"/>
                  <a:pt x="19573" y="3553"/>
                  <a:pt x="19631" y="3553"/>
                </a:cubicBezTo>
                <a:cubicBezTo>
                  <a:pt x="19728" y="3553"/>
                  <a:pt x="19741" y="3542"/>
                  <a:pt x="19769" y="3424"/>
                </a:cubicBezTo>
                <a:cubicBezTo>
                  <a:pt x="19827" y="3179"/>
                  <a:pt x="19803" y="2792"/>
                  <a:pt x="19711" y="2484"/>
                </a:cubicBezTo>
                <a:cubicBezTo>
                  <a:pt x="19649" y="2275"/>
                  <a:pt x="19654" y="2247"/>
                  <a:pt x="19783" y="2037"/>
                </a:cubicBezTo>
                <a:cubicBezTo>
                  <a:pt x="19846" y="1933"/>
                  <a:pt x="19877" y="1850"/>
                  <a:pt x="19887" y="1758"/>
                </a:cubicBezTo>
                <a:cubicBezTo>
                  <a:pt x="19895" y="1687"/>
                  <a:pt x="19901" y="1621"/>
                  <a:pt x="19901" y="1609"/>
                </a:cubicBezTo>
                <a:cubicBezTo>
                  <a:pt x="19901" y="1528"/>
                  <a:pt x="19682" y="1960"/>
                  <a:pt x="19639" y="2128"/>
                </a:cubicBezTo>
                <a:cubicBezTo>
                  <a:pt x="19596" y="2295"/>
                  <a:pt x="19602" y="2521"/>
                  <a:pt x="19651" y="2633"/>
                </a:cubicBezTo>
                <a:cubicBezTo>
                  <a:pt x="19673" y="2683"/>
                  <a:pt x="19711" y="2800"/>
                  <a:pt x="19735" y="2892"/>
                </a:cubicBezTo>
                <a:cubicBezTo>
                  <a:pt x="19774" y="3037"/>
                  <a:pt x="19778" y="3071"/>
                  <a:pt x="19763" y="3145"/>
                </a:cubicBezTo>
                <a:cubicBezTo>
                  <a:pt x="19750" y="3211"/>
                  <a:pt x="19722" y="3229"/>
                  <a:pt x="19641" y="3229"/>
                </a:cubicBezTo>
                <a:lnTo>
                  <a:pt x="19536" y="3229"/>
                </a:lnTo>
                <a:lnTo>
                  <a:pt x="19515" y="3061"/>
                </a:lnTo>
                <a:cubicBezTo>
                  <a:pt x="19500" y="2937"/>
                  <a:pt x="19492" y="2699"/>
                  <a:pt x="19487" y="2231"/>
                </a:cubicBezTo>
                <a:cubicBezTo>
                  <a:pt x="19483" y="1763"/>
                  <a:pt x="19477" y="1560"/>
                  <a:pt x="19466" y="1590"/>
                </a:cubicBezTo>
                <a:close/>
                <a:moveTo>
                  <a:pt x="18557" y="1609"/>
                </a:moveTo>
                <a:cubicBezTo>
                  <a:pt x="18562" y="1560"/>
                  <a:pt x="18542" y="1568"/>
                  <a:pt x="18489" y="1674"/>
                </a:cubicBezTo>
                <a:cubicBezTo>
                  <a:pt x="18420" y="1814"/>
                  <a:pt x="18379" y="1941"/>
                  <a:pt x="18379" y="2017"/>
                </a:cubicBezTo>
                <a:cubicBezTo>
                  <a:pt x="18379" y="2042"/>
                  <a:pt x="18418" y="1978"/>
                  <a:pt x="18466" y="1875"/>
                </a:cubicBezTo>
                <a:cubicBezTo>
                  <a:pt x="18519" y="1762"/>
                  <a:pt x="18551" y="1658"/>
                  <a:pt x="18557" y="1609"/>
                </a:cubicBezTo>
                <a:close/>
                <a:moveTo>
                  <a:pt x="21246" y="1629"/>
                </a:moveTo>
                <a:cubicBezTo>
                  <a:pt x="21243" y="1630"/>
                  <a:pt x="21237" y="1644"/>
                  <a:pt x="21231" y="1667"/>
                </a:cubicBezTo>
                <a:cubicBezTo>
                  <a:pt x="21212" y="1740"/>
                  <a:pt x="21209" y="1808"/>
                  <a:pt x="21214" y="1953"/>
                </a:cubicBezTo>
                <a:cubicBezTo>
                  <a:pt x="21218" y="2056"/>
                  <a:pt x="21227" y="2414"/>
                  <a:pt x="21234" y="2750"/>
                </a:cubicBezTo>
                <a:cubicBezTo>
                  <a:pt x="21243" y="3175"/>
                  <a:pt x="21253" y="3390"/>
                  <a:pt x="21268" y="3456"/>
                </a:cubicBezTo>
                <a:cubicBezTo>
                  <a:pt x="21282" y="3522"/>
                  <a:pt x="21306" y="3553"/>
                  <a:pt x="21347" y="3553"/>
                </a:cubicBezTo>
                <a:cubicBezTo>
                  <a:pt x="21397" y="3553"/>
                  <a:pt x="21411" y="3527"/>
                  <a:pt x="21431" y="3411"/>
                </a:cubicBezTo>
                <a:cubicBezTo>
                  <a:pt x="21455" y="3273"/>
                  <a:pt x="21456" y="3275"/>
                  <a:pt x="21497" y="3365"/>
                </a:cubicBezTo>
                <a:cubicBezTo>
                  <a:pt x="21531" y="3439"/>
                  <a:pt x="21544" y="3446"/>
                  <a:pt x="21569" y="3398"/>
                </a:cubicBezTo>
                <a:cubicBezTo>
                  <a:pt x="21599" y="3341"/>
                  <a:pt x="21600" y="3316"/>
                  <a:pt x="21592" y="3028"/>
                </a:cubicBezTo>
                <a:cubicBezTo>
                  <a:pt x="21579" y="2559"/>
                  <a:pt x="21524" y="2483"/>
                  <a:pt x="21477" y="2866"/>
                </a:cubicBezTo>
                <a:cubicBezTo>
                  <a:pt x="21446" y="3126"/>
                  <a:pt x="21413" y="3229"/>
                  <a:pt x="21366" y="3229"/>
                </a:cubicBezTo>
                <a:cubicBezTo>
                  <a:pt x="21291" y="3229"/>
                  <a:pt x="21275" y="3081"/>
                  <a:pt x="21265" y="2270"/>
                </a:cubicBezTo>
                <a:cubicBezTo>
                  <a:pt x="21258" y="1754"/>
                  <a:pt x="21257" y="1624"/>
                  <a:pt x="21246" y="1629"/>
                </a:cubicBezTo>
                <a:close/>
                <a:moveTo>
                  <a:pt x="20663" y="1641"/>
                </a:moveTo>
                <a:cubicBezTo>
                  <a:pt x="20650" y="1649"/>
                  <a:pt x="20637" y="1681"/>
                  <a:pt x="20629" y="1739"/>
                </a:cubicBezTo>
                <a:cubicBezTo>
                  <a:pt x="20611" y="1881"/>
                  <a:pt x="20613" y="2153"/>
                  <a:pt x="20632" y="2186"/>
                </a:cubicBezTo>
                <a:cubicBezTo>
                  <a:pt x="20657" y="2228"/>
                  <a:pt x="20659" y="2228"/>
                  <a:pt x="20689" y="2141"/>
                </a:cubicBezTo>
                <a:cubicBezTo>
                  <a:pt x="20720" y="2049"/>
                  <a:pt x="20728" y="1806"/>
                  <a:pt x="20703" y="1700"/>
                </a:cubicBezTo>
                <a:cubicBezTo>
                  <a:pt x="20692" y="1652"/>
                  <a:pt x="20676" y="1634"/>
                  <a:pt x="20663" y="1641"/>
                </a:cubicBezTo>
                <a:close/>
                <a:moveTo>
                  <a:pt x="16299" y="1654"/>
                </a:moveTo>
                <a:cubicBezTo>
                  <a:pt x="16289" y="1613"/>
                  <a:pt x="16136" y="1972"/>
                  <a:pt x="16131" y="2050"/>
                </a:cubicBezTo>
                <a:cubicBezTo>
                  <a:pt x="16124" y="2145"/>
                  <a:pt x="16132" y="2137"/>
                  <a:pt x="16215" y="1959"/>
                </a:cubicBezTo>
                <a:cubicBezTo>
                  <a:pt x="16287" y="1804"/>
                  <a:pt x="16312" y="1711"/>
                  <a:pt x="16299" y="1654"/>
                </a:cubicBezTo>
                <a:close/>
                <a:moveTo>
                  <a:pt x="21581" y="1654"/>
                </a:moveTo>
                <a:cubicBezTo>
                  <a:pt x="21584" y="1619"/>
                  <a:pt x="21562" y="1635"/>
                  <a:pt x="21514" y="1726"/>
                </a:cubicBezTo>
                <a:cubicBezTo>
                  <a:pt x="21433" y="1880"/>
                  <a:pt x="21408" y="1947"/>
                  <a:pt x="21408" y="2017"/>
                </a:cubicBezTo>
                <a:cubicBezTo>
                  <a:pt x="21408" y="2091"/>
                  <a:pt x="21424" y="2070"/>
                  <a:pt x="21503" y="1888"/>
                </a:cubicBezTo>
                <a:cubicBezTo>
                  <a:pt x="21553" y="1775"/>
                  <a:pt x="21579" y="1690"/>
                  <a:pt x="21581" y="1654"/>
                </a:cubicBezTo>
                <a:close/>
                <a:moveTo>
                  <a:pt x="16873" y="1693"/>
                </a:moveTo>
                <a:cubicBezTo>
                  <a:pt x="16870" y="1689"/>
                  <a:pt x="16865" y="1739"/>
                  <a:pt x="16856" y="1836"/>
                </a:cubicBezTo>
                <a:cubicBezTo>
                  <a:pt x="16844" y="1964"/>
                  <a:pt x="16841" y="1971"/>
                  <a:pt x="16829" y="1894"/>
                </a:cubicBezTo>
                <a:cubicBezTo>
                  <a:pt x="16816" y="1815"/>
                  <a:pt x="16812" y="1818"/>
                  <a:pt x="16790" y="1933"/>
                </a:cubicBezTo>
                <a:cubicBezTo>
                  <a:pt x="16763" y="2082"/>
                  <a:pt x="16739" y="2050"/>
                  <a:pt x="16751" y="1881"/>
                </a:cubicBezTo>
                <a:cubicBezTo>
                  <a:pt x="16757" y="1790"/>
                  <a:pt x="16755" y="1786"/>
                  <a:pt x="16744" y="1849"/>
                </a:cubicBezTo>
                <a:cubicBezTo>
                  <a:pt x="16737" y="1893"/>
                  <a:pt x="16732" y="1998"/>
                  <a:pt x="16732" y="2082"/>
                </a:cubicBezTo>
                <a:cubicBezTo>
                  <a:pt x="16732" y="2222"/>
                  <a:pt x="16734" y="2232"/>
                  <a:pt x="16766" y="2199"/>
                </a:cubicBezTo>
                <a:cubicBezTo>
                  <a:pt x="16785" y="2179"/>
                  <a:pt x="16809" y="2160"/>
                  <a:pt x="16821" y="2160"/>
                </a:cubicBezTo>
                <a:cubicBezTo>
                  <a:pt x="16849" y="2159"/>
                  <a:pt x="16865" y="2070"/>
                  <a:pt x="16871" y="1862"/>
                </a:cubicBezTo>
                <a:cubicBezTo>
                  <a:pt x="16875" y="1756"/>
                  <a:pt x="16876" y="1698"/>
                  <a:pt x="16873" y="1693"/>
                </a:cubicBezTo>
                <a:close/>
                <a:moveTo>
                  <a:pt x="20968" y="1706"/>
                </a:moveTo>
                <a:cubicBezTo>
                  <a:pt x="20964" y="1713"/>
                  <a:pt x="20960" y="1739"/>
                  <a:pt x="20954" y="1771"/>
                </a:cubicBezTo>
                <a:cubicBezTo>
                  <a:pt x="20931" y="1893"/>
                  <a:pt x="20931" y="1927"/>
                  <a:pt x="20948" y="2614"/>
                </a:cubicBezTo>
                <a:cubicBezTo>
                  <a:pt x="20957" y="3009"/>
                  <a:pt x="20963" y="3401"/>
                  <a:pt x="20960" y="3482"/>
                </a:cubicBezTo>
                <a:cubicBezTo>
                  <a:pt x="20950" y="3728"/>
                  <a:pt x="20979" y="3558"/>
                  <a:pt x="20994" y="3288"/>
                </a:cubicBezTo>
                <a:cubicBezTo>
                  <a:pt x="21002" y="3123"/>
                  <a:pt x="21002" y="2823"/>
                  <a:pt x="20992" y="2341"/>
                </a:cubicBezTo>
                <a:cubicBezTo>
                  <a:pt x="20982" y="1815"/>
                  <a:pt x="20978" y="1686"/>
                  <a:pt x="20968" y="1706"/>
                </a:cubicBezTo>
                <a:close/>
                <a:moveTo>
                  <a:pt x="18068" y="1855"/>
                </a:moveTo>
                <a:cubicBezTo>
                  <a:pt x="18066" y="1850"/>
                  <a:pt x="18060" y="1891"/>
                  <a:pt x="18052" y="1985"/>
                </a:cubicBezTo>
                <a:cubicBezTo>
                  <a:pt x="18042" y="2097"/>
                  <a:pt x="18035" y="2113"/>
                  <a:pt x="18021" y="2063"/>
                </a:cubicBezTo>
                <a:cubicBezTo>
                  <a:pt x="18007" y="2013"/>
                  <a:pt x="18000" y="2025"/>
                  <a:pt x="17989" y="2115"/>
                </a:cubicBezTo>
                <a:cubicBezTo>
                  <a:pt x="17972" y="2249"/>
                  <a:pt x="17944" y="2226"/>
                  <a:pt x="17949" y="2082"/>
                </a:cubicBezTo>
                <a:cubicBezTo>
                  <a:pt x="17952" y="1998"/>
                  <a:pt x="17951" y="1996"/>
                  <a:pt x="17940" y="2063"/>
                </a:cubicBezTo>
                <a:cubicBezTo>
                  <a:pt x="17933" y="2107"/>
                  <a:pt x="17926" y="2198"/>
                  <a:pt x="17926" y="2264"/>
                </a:cubicBezTo>
                <a:cubicBezTo>
                  <a:pt x="17926" y="2355"/>
                  <a:pt x="17933" y="2380"/>
                  <a:pt x="17957" y="2380"/>
                </a:cubicBezTo>
                <a:cubicBezTo>
                  <a:pt x="17974" y="2380"/>
                  <a:pt x="17991" y="2356"/>
                  <a:pt x="17995" y="2328"/>
                </a:cubicBezTo>
                <a:cubicBezTo>
                  <a:pt x="17999" y="2300"/>
                  <a:pt x="18009" y="2288"/>
                  <a:pt x="18018" y="2303"/>
                </a:cubicBezTo>
                <a:cubicBezTo>
                  <a:pt x="18040" y="2339"/>
                  <a:pt x="18060" y="2232"/>
                  <a:pt x="18067" y="2024"/>
                </a:cubicBezTo>
                <a:cubicBezTo>
                  <a:pt x="18070" y="1919"/>
                  <a:pt x="18071" y="1861"/>
                  <a:pt x="18068" y="1855"/>
                </a:cubicBezTo>
                <a:close/>
                <a:moveTo>
                  <a:pt x="15916" y="2050"/>
                </a:moveTo>
                <a:cubicBezTo>
                  <a:pt x="15907" y="2003"/>
                  <a:pt x="15889" y="1996"/>
                  <a:pt x="15870" y="2063"/>
                </a:cubicBezTo>
                <a:cubicBezTo>
                  <a:pt x="15857" y="2111"/>
                  <a:pt x="15847" y="2112"/>
                  <a:pt x="15835" y="2069"/>
                </a:cubicBezTo>
                <a:cubicBezTo>
                  <a:pt x="15823" y="2027"/>
                  <a:pt x="15814" y="2030"/>
                  <a:pt x="15803" y="2076"/>
                </a:cubicBezTo>
                <a:cubicBezTo>
                  <a:pt x="15782" y="2165"/>
                  <a:pt x="15785" y="2262"/>
                  <a:pt x="15811" y="2322"/>
                </a:cubicBezTo>
                <a:cubicBezTo>
                  <a:pt x="15826" y="2359"/>
                  <a:pt x="15838" y="2350"/>
                  <a:pt x="15852" y="2296"/>
                </a:cubicBezTo>
                <a:cubicBezTo>
                  <a:pt x="15868" y="2236"/>
                  <a:pt x="15875" y="2238"/>
                  <a:pt x="15887" y="2290"/>
                </a:cubicBezTo>
                <a:cubicBezTo>
                  <a:pt x="15899" y="2341"/>
                  <a:pt x="15905" y="2339"/>
                  <a:pt x="15915" y="2277"/>
                </a:cubicBezTo>
                <a:cubicBezTo>
                  <a:pt x="15928" y="2185"/>
                  <a:pt x="15926" y="2097"/>
                  <a:pt x="15916" y="2050"/>
                </a:cubicBezTo>
                <a:close/>
                <a:moveTo>
                  <a:pt x="12807" y="2173"/>
                </a:moveTo>
                <a:cubicBezTo>
                  <a:pt x="12801" y="2175"/>
                  <a:pt x="12783" y="2246"/>
                  <a:pt x="12758" y="2387"/>
                </a:cubicBezTo>
                <a:cubicBezTo>
                  <a:pt x="12693" y="2770"/>
                  <a:pt x="12696" y="3193"/>
                  <a:pt x="12766" y="3547"/>
                </a:cubicBezTo>
                <a:cubicBezTo>
                  <a:pt x="12811" y="3773"/>
                  <a:pt x="12827" y="3751"/>
                  <a:pt x="12789" y="3514"/>
                </a:cubicBezTo>
                <a:cubicBezTo>
                  <a:pt x="12772" y="3407"/>
                  <a:pt x="12753" y="3260"/>
                  <a:pt x="12749" y="3190"/>
                </a:cubicBezTo>
                <a:cubicBezTo>
                  <a:pt x="12736" y="2966"/>
                  <a:pt x="12753" y="2598"/>
                  <a:pt x="12788" y="2380"/>
                </a:cubicBezTo>
                <a:cubicBezTo>
                  <a:pt x="12809" y="2240"/>
                  <a:pt x="12814" y="2171"/>
                  <a:pt x="12807" y="2173"/>
                </a:cubicBezTo>
                <a:close/>
                <a:moveTo>
                  <a:pt x="14820" y="2218"/>
                </a:moveTo>
                <a:cubicBezTo>
                  <a:pt x="14820" y="2246"/>
                  <a:pt x="14826" y="2283"/>
                  <a:pt x="14834" y="2303"/>
                </a:cubicBezTo>
                <a:cubicBezTo>
                  <a:pt x="14857" y="2362"/>
                  <a:pt x="14895" y="2770"/>
                  <a:pt x="14895" y="2951"/>
                </a:cubicBezTo>
                <a:cubicBezTo>
                  <a:pt x="14895" y="3043"/>
                  <a:pt x="14879" y="3247"/>
                  <a:pt x="14859" y="3411"/>
                </a:cubicBezTo>
                <a:cubicBezTo>
                  <a:pt x="14814" y="3772"/>
                  <a:pt x="14831" y="3810"/>
                  <a:pt x="14883" y="3463"/>
                </a:cubicBezTo>
                <a:cubicBezTo>
                  <a:pt x="14930" y="3152"/>
                  <a:pt x="14933" y="2788"/>
                  <a:pt x="14894" y="2490"/>
                </a:cubicBezTo>
                <a:cubicBezTo>
                  <a:pt x="14868" y="2297"/>
                  <a:pt x="14820" y="2119"/>
                  <a:pt x="14820" y="2218"/>
                </a:cubicBezTo>
                <a:close/>
                <a:moveTo>
                  <a:pt x="13378" y="2290"/>
                </a:moveTo>
                <a:cubicBezTo>
                  <a:pt x="13370" y="2323"/>
                  <a:pt x="13394" y="3425"/>
                  <a:pt x="13404" y="3495"/>
                </a:cubicBezTo>
                <a:cubicBezTo>
                  <a:pt x="13415" y="3566"/>
                  <a:pt x="13494" y="3572"/>
                  <a:pt x="13525" y="3502"/>
                </a:cubicBezTo>
                <a:cubicBezTo>
                  <a:pt x="13541" y="3466"/>
                  <a:pt x="13551" y="3466"/>
                  <a:pt x="13556" y="3502"/>
                </a:cubicBezTo>
                <a:cubicBezTo>
                  <a:pt x="13566" y="3573"/>
                  <a:pt x="13634" y="3567"/>
                  <a:pt x="13645" y="3495"/>
                </a:cubicBezTo>
                <a:cubicBezTo>
                  <a:pt x="13649" y="3463"/>
                  <a:pt x="13667" y="3451"/>
                  <a:pt x="13685" y="3469"/>
                </a:cubicBezTo>
                <a:cubicBezTo>
                  <a:pt x="13702" y="3487"/>
                  <a:pt x="13724" y="3477"/>
                  <a:pt x="13734" y="3443"/>
                </a:cubicBezTo>
                <a:cubicBezTo>
                  <a:pt x="13754" y="3370"/>
                  <a:pt x="13759" y="3046"/>
                  <a:pt x="13738" y="3100"/>
                </a:cubicBezTo>
                <a:cubicBezTo>
                  <a:pt x="13731" y="3119"/>
                  <a:pt x="13727" y="3170"/>
                  <a:pt x="13730" y="3210"/>
                </a:cubicBezTo>
                <a:cubicBezTo>
                  <a:pt x="13741" y="3321"/>
                  <a:pt x="13711" y="3368"/>
                  <a:pt x="13694" y="3268"/>
                </a:cubicBezTo>
                <a:cubicBezTo>
                  <a:pt x="13680" y="3188"/>
                  <a:pt x="13678" y="3186"/>
                  <a:pt x="13663" y="3262"/>
                </a:cubicBezTo>
                <a:cubicBezTo>
                  <a:pt x="13632" y="3423"/>
                  <a:pt x="13600" y="3458"/>
                  <a:pt x="13576" y="3365"/>
                </a:cubicBezTo>
                <a:cubicBezTo>
                  <a:pt x="13555" y="3286"/>
                  <a:pt x="13550" y="3287"/>
                  <a:pt x="13515" y="3372"/>
                </a:cubicBezTo>
                <a:cubicBezTo>
                  <a:pt x="13483" y="3448"/>
                  <a:pt x="13471" y="3456"/>
                  <a:pt x="13444" y="3404"/>
                </a:cubicBezTo>
                <a:cubicBezTo>
                  <a:pt x="13408" y="3334"/>
                  <a:pt x="13404" y="3273"/>
                  <a:pt x="13392" y="2685"/>
                </a:cubicBezTo>
                <a:cubicBezTo>
                  <a:pt x="13388" y="2456"/>
                  <a:pt x="13382" y="2276"/>
                  <a:pt x="13378" y="2290"/>
                </a:cubicBezTo>
                <a:close/>
                <a:moveTo>
                  <a:pt x="12985" y="2303"/>
                </a:moveTo>
                <a:cubicBezTo>
                  <a:pt x="12978" y="2287"/>
                  <a:pt x="12970" y="2294"/>
                  <a:pt x="12965" y="2328"/>
                </a:cubicBezTo>
                <a:cubicBezTo>
                  <a:pt x="12961" y="2359"/>
                  <a:pt x="12946" y="2372"/>
                  <a:pt x="12933" y="2354"/>
                </a:cubicBezTo>
                <a:cubicBezTo>
                  <a:pt x="12911" y="2325"/>
                  <a:pt x="12899" y="2381"/>
                  <a:pt x="12915" y="2445"/>
                </a:cubicBezTo>
                <a:cubicBezTo>
                  <a:pt x="12928" y="2503"/>
                  <a:pt x="12997" y="2465"/>
                  <a:pt x="12997" y="2400"/>
                </a:cubicBezTo>
                <a:cubicBezTo>
                  <a:pt x="12997" y="2353"/>
                  <a:pt x="12992" y="2318"/>
                  <a:pt x="12985" y="2303"/>
                </a:cubicBezTo>
                <a:close/>
                <a:moveTo>
                  <a:pt x="14288" y="2367"/>
                </a:moveTo>
                <a:cubicBezTo>
                  <a:pt x="14285" y="2301"/>
                  <a:pt x="14283" y="2352"/>
                  <a:pt x="14283" y="2484"/>
                </a:cubicBezTo>
                <a:cubicBezTo>
                  <a:pt x="14283" y="2616"/>
                  <a:pt x="14285" y="2673"/>
                  <a:pt x="14288" y="2607"/>
                </a:cubicBezTo>
                <a:cubicBezTo>
                  <a:pt x="14291" y="2541"/>
                  <a:pt x="14291" y="2433"/>
                  <a:pt x="14288" y="2367"/>
                </a:cubicBezTo>
                <a:close/>
                <a:moveTo>
                  <a:pt x="13156" y="2419"/>
                </a:moveTo>
                <a:cubicBezTo>
                  <a:pt x="13148" y="2441"/>
                  <a:pt x="13132" y="2454"/>
                  <a:pt x="13120" y="2445"/>
                </a:cubicBezTo>
                <a:cubicBezTo>
                  <a:pt x="13098" y="2430"/>
                  <a:pt x="13090" y="2489"/>
                  <a:pt x="13106" y="2555"/>
                </a:cubicBezTo>
                <a:cubicBezTo>
                  <a:pt x="13113" y="2586"/>
                  <a:pt x="13172" y="2552"/>
                  <a:pt x="13184" y="2510"/>
                </a:cubicBezTo>
                <a:cubicBezTo>
                  <a:pt x="13195" y="2470"/>
                  <a:pt x="13169" y="2385"/>
                  <a:pt x="13156" y="2419"/>
                </a:cubicBezTo>
                <a:close/>
                <a:moveTo>
                  <a:pt x="13952" y="2503"/>
                </a:moveTo>
                <a:cubicBezTo>
                  <a:pt x="13908" y="2524"/>
                  <a:pt x="13896" y="2563"/>
                  <a:pt x="13908" y="2646"/>
                </a:cubicBezTo>
                <a:cubicBezTo>
                  <a:pt x="13913" y="2679"/>
                  <a:pt x="13925" y="2695"/>
                  <a:pt x="13936" y="2678"/>
                </a:cubicBezTo>
                <a:cubicBezTo>
                  <a:pt x="13946" y="2662"/>
                  <a:pt x="13963" y="2646"/>
                  <a:pt x="13972" y="2646"/>
                </a:cubicBezTo>
                <a:cubicBezTo>
                  <a:pt x="13982" y="2646"/>
                  <a:pt x="13991" y="2612"/>
                  <a:pt x="13991" y="2568"/>
                </a:cubicBezTo>
                <a:cubicBezTo>
                  <a:pt x="13991" y="2512"/>
                  <a:pt x="13979" y="2491"/>
                  <a:pt x="13952" y="2503"/>
                </a:cubicBezTo>
                <a:close/>
                <a:moveTo>
                  <a:pt x="18344" y="2542"/>
                </a:moveTo>
                <a:cubicBezTo>
                  <a:pt x="18326" y="2542"/>
                  <a:pt x="18266" y="2778"/>
                  <a:pt x="18266" y="2847"/>
                </a:cubicBezTo>
                <a:cubicBezTo>
                  <a:pt x="18266" y="2870"/>
                  <a:pt x="18293" y="2876"/>
                  <a:pt x="18326" y="2866"/>
                </a:cubicBezTo>
                <a:cubicBezTo>
                  <a:pt x="18365" y="2855"/>
                  <a:pt x="18393" y="2879"/>
                  <a:pt x="18410" y="2931"/>
                </a:cubicBezTo>
                <a:cubicBezTo>
                  <a:pt x="18434" y="3008"/>
                  <a:pt x="18434" y="3018"/>
                  <a:pt x="18385" y="3106"/>
                </a:cubicBezTo>
                <a:cubicBezTo>
                  <a:pt x="18307" y="3249"/>
                  <a:pt x="18210" y="3267"/>
                  <a:pt x="18182" y="3145"/>
                </a:cubicBezTo>
                <a:cubicBezTo>
                  <a:pt x="18159" y="3048"/>
                  <a:pt x="18157" y="3049"/>
                  <a:pt x="18131" y="3177"/>
                </a:cubicBezTo>
                <a:cubicBezTo>
                  <a:pt x="18108" y="3291"/>
                  <a:pt x="18103" y="3297"/>
                  <a:pt x="18085" y="3236"/>
                </a:cubicBezTo>
                <a:cubicBezTo>
                  <a:pt x="18074" y="3197"/>
                  <a:pt x="18064" y="3134"/>
                  <a:pt x="18064" y="3093"/>
                </a:cubicBezTo>
                <a:cubicBezTo>
                  <a:pt x="18064" y="2989"/>
                  <a:pt x="18046" y="3002"/>
                  <a:pt x="18020" y="3126"/>
                </a:cubicBezTo>
                <a:cubicBezTo>
                  <a:pt x="17990" y="3263"/>
                  <a:pt x="17931" y="3267"/>
                  <a:pt x="17911" y="3132"/>
                </a:cubicBezTo>
                <a:cubicBezTo>
                  <a:pt x="17896" y="3031"/>
                  <a:pt x="17895" y="3031"/>
                  <a:pt x="17865" y="3132"/>
                </a:cubicBezTo>
                <a:cubicBezTo>
                  <a:pt x="17811" y="3313"/>
                  <a:pt x="17662" y="3245"/>
                  <a:pt x="17605" y="3015"/>
                </a:cubicBezTo>
                <a:lnTo>
                  <a:pt x="17577" y="2905"/>
                </a:lnTo>
                <a:lnTo>
                  <a:pt x="17527" y="3041"/>
                </a:lnTo>
                <a:cubicBezTo>
                  <a:pt x="17454" y="3236"/>
                  <a:pt x="17435" y="3366"/>
                  <a:pt x="17435" y="3715"/>
                </a:cubicBezTo>
                <a:cubicBezTo>
                  <a:pt x="17435" y="4000"/>
                  <a:pt x="17463" y="4806"/>
                  <a:pt x="17482" y="5096"/>
                </a:cubicBezTo>
                <a:cubicBezTo>
                  <a:pt x="17503" y="5403"/>
                  <a:pt x="17499" y="4786"/>
                  <a:pt x="17478" y="4227"/>
                </a:cubicBezTo>
                <a:cubicBezTo>
                  <a:pt x="17453" y="3597"/>
                  <a:pt x="17460" y="3469"/>
                  <a:pt x="17513" y="3469"/>
                </a:cubicBezTo>
                <a:cubicBezTo>
                  <a:pt x="17534" y="3469"/>
                  <a:pt x="17544" y="3505"/>
                  <a:pt x="17547" y="3586"/>
                </a:cubicBezTo>
                <a:cubicBezTo>
                  <a:pt x="17551" y="3734"/>
                  <a:pt x="17593" y="3890"/>
                  <a:pt x="17617" y="3851"/>
                </a:cubicBezTo>
                <a:cubicBezTo>
                  <a:pt x="17627" y="3835"/>
                  <a:pt x="17636" y="3759"/>
                  <a:pt x="17638" y="3676"/>
                </a:cubicBezTo>
                <a:lnTo>
                  <a:pt x="17643" y="3527"/>
                </a:lnTo>
                <a:lnTo>
                  <a:pt x="17729" y="3547"/>
                </a:lnTo>
                <a:cubicBezTo>
                  <a:pt x="17792" y="3561"/>
                  <a:pt x="17821" y="3541"/>
                  <a:pt x="17845" y="3476"/>
                </a:cubicBezTo>
                <a:cubicBezTo>
                  <a:pt x="17874" y="3396"/>
                  <a:pt x="17878" y="3395"/>
                  <a:pt x="17903" y="3469"/>
                </a:cubicBezTo>
                <a:cubicBezTo>
                  <a:pt x="17940" y="3577"/>
                  <a:pt x="17988" y="3571"/>
                  <a:pt x="18018" y="3456"/>
                </a:cubicBezTo>
                <a:cubicBezTo>
                  <a:pt x="18041" y="3368"/>
                  <a:pt x="18043" y="3368"/>
                  <a:pt x="18058" y="3456"/>
                </a:cubicBezTo>
                <a:cubicBezTo>
                  <a:pt x="18077" y="3570"/>
                  <a:pt x="18112" y="3577"/>
                  <a:pt x="18140" y="3469"/>
                </a:cubicBezTo>
                <a:cubicBezTo>
                  <a:pt x="18159" y="3396"/>
                  <a:pt x="18163" y="3396"/>
                  <a:pt x="18177" y="3469"/>
                </a:cubicBezTo>
                <a:cubicBezTo>
                  <a:pt x="18204" y="3607"/>
                  <a:pt x="18283" y="3570"/>
                  <a:pt x="18376" y="3372"/>
                </a:cubicBezTo>
                <a:cubicBezTo>
                  <a:pt x="18481" y="3149"/>
                  <a:pt x="18549" y="3100"/>
                  <a:pt x="18546" y="3255"/>
                </a:cubicBezTo>
                <a:cubicBezTo>
                  <a:pt x="18541" y="3498"/>
                  <a:pt x="18562" y="3553"/>
                  <a:pt x="18664" y="3553"/>
                </a:cubicBezTo>
                <a:cubicBezTo>
                  <a:pt x="18750" y="3553"/>
                  <a:pt x="18764" y="3539"/>
                  <a:pt x="18794" y="3417"/>
                </a:cubicBezTo>
                <a:cubicBezTo>
                  <a:pt x="18827" y="3282"/>
                  <a:pt x="18828" y="3279"/>
                  <a:pt x="18874" y="3372"/>
                </a:cubicBezTo>
                <a:cubicBezTo>
                  <a:pt x="18918" y="3462"/>
                  <a:pt x="18921" y="3466"/>
                  <a:pt x="18944" y="3365"/>
                </a:cubicBezTo>
                <a:cubicBezTo>
                  <a:pt x="18964" y="3278"/>
                  <a:pt x="18966" y="3216"/>
                  <a:pt x="18958" y="2996"/>
                </a:cubicBezTo>
                <a:cubicBezTo>
                  <a:pt x="18948" y="2721"/>
                  <a:pt x="18916" y="2568"/>
                  <a:pt x="18886" y="2640"/>
                </a:cubicBezTo>
                <a:cubicBezTo>
                  <a:pt x="18876" y="2662"/>
                  <a:pt x="18850" y="2799"/>
                  <a:pt x="18828" y="2944"/>
                </a:cubicBezTo>
                <a:cubicBezTo>
                  <a:pt x="18791" y="3185"/>
                  <a:pt x="18783" y="3208"/>
                  <a:pt x="18733" y="3223"/>
                </a:cubicBezTo>
                <a:cubicBezTo>
                  <a:pt x="18652" y="3248"/>
                  <a:pt x="18640" y="3216"/>
                  <a:pt x="18662" y="3035"/>
                </a:cubicBezTo>
                <a:cubicBezTo>
                  <a:pt x="18672" y="2953"/>
                  <a:pt x="18681" y="2869"/>
                  <a:pt x="18681" y="2847"/>
                </a:cubicBezTo>
                <a:cubicBezTo>
                  <a:pt x="18681" y="2825"/>
                  <a:pt x="18649" y="2809"/>
                  <a:pt x="18609" y="2808"/>
                </a:cubicBezTo>
                <a:cubicBezTo>
                  <a:pt x="18565" y="2807"/>
                  <a:pt x="18502" y="2753"/>
                  <a:pt x="18448" y="2672"/>
                </a:cubicBezTo>
                <a:cubicBezTo>
                  <a:pt x="18400" y="2600"/>
                  <a:pt x="18353" y="2542"/>
                  <a:pt x="18344" y="2542"/>
                </a:cubicBezTo>
                <a:close/>
                <a:moveTo>
                  <a:pt x="15863" y="2698"/>
                </a:moveTo>
                <a:cubicBezTo>
                  <a:pt x="15844" y="2698"/>
                  <a:pt x="15834" y="2959"/>
                  <a:pt x="15850" y="3041"/>
                </a:cubicBezTo>
                <a:cubicBezTo>
                  <a:pt x="15875" y="3166"/>
                  <a:pt x="15853" y="3229"/>
                  <a:pt x="15786" y="3229"/>
                </a:cubicBezTo>
                <a:cubicBezTo>
                  <a:pt x="15752" y="3229"/>
                  <a:pt x="15708" y="3264"/>
                  <a:pt x="15688" y="3307"/>
                </a:cubicBezTo>
                <a:cubicBezTo>
                  <a:pt x="15653" y="3384"/>
                  <a:pt x="15595" y="3795"/>
                  <a:pt x="15607" y="3877"/>
                </a:cubicBezTo>
                <a:cubicBezTo>
                  <a:pt x="15611" y="3901"/>
                  <a:pt x="15632" y="3936"/>
                  <a:pt x="15656" y="3955"/>
                </a:cubicBezTo>
                <a:cubicBezTo>
                  <a:pt x="15716" y="4003"/>
                  <a:pt x="15722" y="4075"/>
                  <a:pt x="15673" y="4163"/>
                </a:cubicBezTo>
                <a:cubicBezTo>
                  <a:pt x="15520" y="4432"/>
                  <a:pt x="15333" y="4221"/>
                  <a:pt x="15370" y="3826"/>
                </a:cubicBezTo>
                <a:cubicBezTo>
                  <a:pt x="15399" y="3514"/>
                  <a:pt x="15397" y="3485"/>
                  <a:pt x="15365" y="3754"/>
                </a:cubicBezTo>
                <a:cubicBezTo>
                  <a:pt x="15341" y="3965"/>
                  <a:pt x="15335" y="4083"/>
                  <a:pt x="15341" y="4214"/>
                </a:cubicBezTo>
                <a:cubicBezTo>
                  <a:pt x="15351" y="4438"/>
                  <a:pt x="15369" y="4501"/>
                  <a:pt x="15437" y="4551"/>
                </a:cubicBezTo>
                <a:cubicBezTo>
                  <a:pt x="15552" y="4636"/>
                  <a:pt x="15707" y="4423"/>
                  <a:pt x="15751" y="4117"/>
                </a:cubicBezTo>
                <a:cubicBezTo>
                  <a:pt x="15782" y="3905"/>
                  <a:pt x="15779" y="3863"/>
                  <a:pt x="15720" y="3793"/>
                </a:cubicBezTo>
                <a:cubicBezTo>
                  <a:pt x="15635" y="3692"/>
                  <a:pt x="15673" y="3570"/>
                  <a:pt x="15791" y="3560"/>
                </a:cubicBezTo>
                <a:cubicBezTo>
                  <a:pt x="15857" y="3554"/>
                  <a:pt x="15883" y="3473"/>
                  <a:pt x="15895" y="3236"/>
                </a:cubicBezTo>
                <a:cubicBezTo>
                  <a:pt x="15904" y="3066"/>
                  <a:pt x="15882" y="2698"/>
                  <a:pt x="15863" y="2698"/>
                </a:cubicBezTo>
                <a:close/>
                <a:moveTo>
                  <a:pt x="14295" y="2724"/>
                </a:moveTo>
                <a:lnTo>
                  <a:pt x="14294" y="3048"/>
                </a:lnTo>
                <a:cubicBezTo>
                  <a:pt x="14292" y="3438"/>
                  <a:pt x="14307" y="3539"/>
                  <a:pt x="14372" y="3560"/>
                </a:cubicBezTo>
                <a:cubicBezTo>
                  <a:pt x="14421" y="3576"/>
                  <a:pt x="14428" y="3604"/>
                  <a:pt x="14454" y="3890"/>
                </a:cubicBezTo>
                <a:cubicBezTo>
                  <a:pt x="14465" y="4003"/>
                  <a:pt x="14475" y="4033"/>
                  <a:pt x="14496" y="4020"/>
                </a:cubicBezTo>
                <a:cubicBezTo>
                  <a:pt x="14518" y="4006"/>
                  <a:pt x="14526" y="3963"/>
                  <a:pt x="14531" y="3793"/>
                </a:cubicBezTo>
                <a:cubicBezTo>
                  <a:pt x="14537" y="3603"/>
                  <a:pt x="14542" y="3576"/>
                  <a:pt x="14575" y="3560"/>
                </a:cubicBezTo>
                <a:cubicBezTo>
                  <a:pt x="14596" y="3550"/>
                  <a:pt x="14621" y="3510"/>
                  <a:pt x="14632" y="3469"/>
                </a:cubicBezTo>
                <a:cubicBezTo>
                  <a:pt x="14645" y="3419"/>
                  <a:pt x="14667" y="3408"/>
                  <a:pt x="14699" y="3430"/>
                </a:cubicBezTo>
                <a:lnTo>
                  <a:pt x="14747" y="3463"/>
                </a:lnTo>
                <a:lnTo>
                  <a:pt x="14742" y="3255"/>
                </a:lnTo>
                <a:cubicBezTo>
                  <a:pt x="14739" y="3083"/>
                  <a:pt x="14733" y="3048"/>
                  <a:pt x="14710" y="3048"/>
                </a:cubicBezTo>
                <a:cubicBezTo>
                  <a:pt x="14693" y="3048"/>
                  <a:pt x="14672" y="3112"/>
                  <a:pt x="14653" y="3229"/>
                </a:cubicBezTo>
                <a:cubicBezTo>
                  <a:pt x="14627" y="3396"/>
                  <a:pt x="14618" y="3417"/>
                  <a:pt x="14568" y="3417"/>
                </a:cubicBezTo>
                <a:cubicBezTo>
                  <a:pt x="14524" y="3417"/>
                  <a:pt x="14513" y="3402"/>
                  <a:pt x="14517" y="3339"/>
                </a:cubicBezTo>
                <a:cubicBezTo>
                  <a:pt x="14531" y="3126"/>
                  <a:pt x="14533" y="2912"/>
                  <a:pt x="14520" y="2912"/>
                </a:cubicBezTo>
                <a:cubicBezTo>
                  <a:pt x="14513" y="2912"/>
                  <a:pt x="14496" y="2978"/>
                  <a:pt x="14484" y="3054"/>
                </a:cubicBezTo>
                <a:cubicBezTo>
                  <a:pt x="14443" y="3302"/>
                  <a:pt x="14406" y="3443"/>
                  <a:pt x="14383" y="3443"/>
                </a:cubicBezTo>
                <a:cubicBezTo>
                  <a:pt x="14337" y="3443"/>
                  <a:pt x="14311" y="3305"/>
                  <a:pt x="14303" y="3009"/>
                </a:cubicBezTo>
                <a:lnTo>
                  <a:pt x="14295" y="2724"/>
                </a:lnTo>
                <a:close/>
                <a:moveTo>
                  <a:pt x="20842" y="2724"/>
                </a:moveTo>
                <a:lnTo>
                  <a:pt x="20825" y="2860"/>
                </a:lnTo>
                <a:cubicBezTo>
                  <a:pt x="20816" y="2932"/>
                  <a:pt x="20811" y="3019"/>
                  <a:pt x="20815" y="3054"/>
                </a:cubicBezTo>
                <a:cubicBezTo>
                  <a:pt x="20826" y="3183"/>
                  <a:pt x="20794" y="3178"/>
                  <a:pt x="20770" y="3048"/>
                </a:cubicBezTo>
                <a:lnTo>
                  <a:pt x="20746" y="2912"/>
                </a:lnTo>
                <a:lnTo>
                  <a:pt x="20707" y="3074"/>
                </a:lnTo>
                <a:cubicBezTo>
                  <a:pt x="20662" y="3265"/>
                  <a:pt x="20601" y="3292"/>
                  <a:pt x="20577" y="3132"/>
                </a:cubicBezTo>
                <a:cubicBezTo>
                  <a:pt x="20562" y="3031"/>
                  <a:pt x="20562" y="3031"/>
                  <a:pt x="20531" y="3132"/>
                </a:cubicBezTo>
                <a:cubicBezTo>
                  <a:pt x="20475" y="3320"/>
                  <a:pt x="20317" y="3240"/>
                  <a:pt x="20251" y="2990"/>
                </a:cubicBezTo>
                <a:cubicBezTo>
                  <a:pt x="20232" y="2915"/>
                  <a:pt x="20225" y="2922"/>
                  <a:pt x="20178" y="3054"/>
                </a:cubicBezTo>
                <a:cubicBezTo>
                  <a:pt x="20116" y="3227"/>
                  <a:pt x="20089" y="3419"/>
                  <a:pt x="20089" y="3696"/>
                </a:cubicBezTo>
                <a:cubicBezTo>
                  <a:pt x="20089" y="3901"/>
                  <a:pt x="20119" y="4777"/>
                  <a:pt x="20136" y="5070"/>
                </a:cubicBezTo>
                <a:cubicBezTo>
                  <a:pt x="20157" y="5414"/>
                  <a:pt x="20154" y="4712"/>
                  <a:pt x="20133" y="4188"/>
                </a:cubicBezTo>
                <a:cubicBezTo>
                  <a:pt x="20118" y="3796"/>
                  <a:pt x="20115" y="3637"/>
                  <a:pt x="20126" y="3553"/>
                </a:cubicBezTo>
                <a:cubicBezTo>
                  <a:pt x="20148" y="3379"/>
                  <a:pt x="20184" y="3419"/>
                  <a:pt x="20210" y="3644"/>
                </a:cubicBezTo>
                <a:cubicBezTo>
                  <a:pt x="20239" y="3898"/>
                  <a:pt x="20280" y="3918"/>
                  <a:pt x="20290" y="3683"/>
                </a:cubicBezTo>
                <a:lnTo>
                  <a:pt x="20297" y="3527"/>
                </a:lnTo>
                <a:lnTo>
                  <a:pt x="20388" y="3547"/>
                </a:lnTo>
                <a:cubicBezTo>
                  <a:pt x="20457" y="3561"/>
                  <a:pt x="20486" y="3542"/>
                  <a:pt x="20510" y="3476"/>
                </a:cubicBezTo>
                <a:cubicBezTo>
                  <a:pt x="20538" y="3396"/>
                  <a:pt x="20545" y="3395"/>
                  <a:pt x="20570" y="3469"/>
                </a:cubicBezTo>
                <a:cubicBezTo>
                  <a:pt x="20609" y="3585"/>
                  <a:pt x="20671" y="3573"/>
                  <a:pt x="20698" y="3443"/>
                </a:cubicBezTo>
                <a:cubicBezTo>
                  <a:pt x="20714" y="3370"/>
                  <a:pt x="20726" y="3354"/>
                  <a:pt x="20735" y="3391"/>
                </a:cubicBezTo>
                <a:cubicBezTo>
                  <a:pt x="20753" y="3468"/>
                  <a:pt x="20826" y="3458"/>
                  <a:pt x="20841" y="3378"/>
                </a:cubicBezTo>
                <a:cubicBezTo>
                  <a:pt x="20863" y="3260"/>
                  <a:pt x="20868" y="3033"/>
                  <a:pt x="20854" y="2879"/>
                </a:cubicBezTo>
                <a:lnTo>
                  <a:pt x="20842" y="2724"/>
                </a:lnTo>
                <a:close/>
                <a:moveTo>
                  <a:pt x="12959" y="2853"/>
                </a:moveTo>
                <a:cubicBezTo>
                  <a:pt x="12959" y="2893"/>
                  <a:pt x="12942" y="2996"/>
                  <a:pt x="12921" y="3080"/>
                </a:cubicBezTo>
                <a:cubicBezTo>
                  <a:pt x="12874" y="3265"/>
                  <a:pt x="12878" y="3365"/>
                  <a:pt x="12933" y="3365"/>
                </a:cubicBezTo>
                <a:cubicBezTo>
                  <a:pt x="12959" y="3365"/>
                  <a:pt x="12978" y="3398"/>
                  <a:pt x="12987" y="3463"/>
                </a:cubicBezTo>
                <a:cubicBezTo>
                  <a:pt x="12998" y="3546"/>
                  <a:pt x="13009" y="3557"/>
                  <a:pt x="13058" y="3527"/>
                </a:cubicBezTo>
                <a:cubicBezTo>
                  <a:pt x="13091" y="3508"/>
                  <a:pt x="13127" y="3496"/>
                  <a:pt x="13141" y="3502"/>
                </a:cubicBezTo>
                <a:cubicBezTo>
                  <a:pt x="13155" y="3507"/>
                  <a:pt x="13194" y="3518"/>
                  <a:pt x="13228" y="3521"/>
                </a:cubicBezTo>
                <a:cubicBezTo>
                  <a:pt x="13285" y="3526"/>
                  <a:pt x="13292" y="3510"/>
                  <a:pt x="13303" y="3378"/>
                </a:cubicBezTo>
                <a:cubicBezTo>
                  <a:pt x="13312" y="3280"/>
                  <a:pt x="13310" y="3196"/>
                  <a:pt x="13300" y="3113"/>
                </a:cubicBezTo>
                <a:cubicBezTo>
                  <a:pt x="13287" y="2998"/>
                  <a:pt x="13287" y="3005"/>
                  <a:pt x="13290" y="3177"/>
                </a:cubicBezTo>
                <a:cubicBezTo>
                  <a:pt x="13292" y="3335"/>
                  <a:pt x="13287" y="3369"/>
                  <a:pt x="13259" y="3411"/>
                </a:cubicBezTo>
                <a:cubicBezTo>
                  <a:pt x="13202" y="3495"/>
                  <a:pt x="13185" y="3432"/>
                  <a:pt x="13193" y="3164"/>
                </a:cubicBezTo>
                <a:cubicBezTo>
                  <a:pt x="13198" y="3010"/>
                  <a:pt x="13195" y="2911"/>
                  <a:pt x="13186" y="2886"/>
                </a:cubicBezTo>
                <a:cubicBezTo>
                  <a:pt x="13166" y="2834"/>
                  <a:pt x="13124" y="2998"/>
                  <a:pt x="13098" y="3229"/>
                </a:cubicBezTo>
                <a:cubicBezTo>
                  <a:pt x="13073" y="3458"/>
                  <a:pt x="13032" y="3506"/>
                  <a:pt x="13003" y="3333"/>
                </a:cubicBezTo>
                <a:cubicBezTo>
                  <a:pt x="12992" y="3266"/>
                  <a:pt x="12984" y="3148"/>
                  <a:pt x="12983" y="3074"/>
                </a:cubicBezTo>
                <a:cubicBezTo>
                  <a:pt x="12983" y="3000"/>
                  <a:pt x="12978" y="2904"/>
                  <a:pt x="12971" y="2860"/>
                </a:cubicBezTo>
                <a:cubicBezTo>
                  <a:pt x="12962" y="2799"/>
                  <a:pt x="12959" y="2799"/>
                  <a:pt x="12959" y="2853"/>
                </a:cubicBezTo>
                <a:close/>
                <a:moveTo>
                  <a:pt x="13946" y="2964"/>
                </a:moveTo>
                <a:cubicBezTo>
                  <a:pt x="13926" y="2964"/>
                  <a:pt x="13895" y="3347"/>
                  <a:pt x="13906" y="3469"/>
                </a:cubicBezTo>
                <a:cubicBezTo>
                  <a:pt x="13915" y="3568"/>
                  <a:pt x="13966" y="3580"/>
                  <a:pt x="13988" y="3489"/>
                </a:cubicBezTo>
                <a:cubicBezTo>
                  <a:pt x="14019" y="3355"/>
                  <a:pt x="13988" y="2964"/>
                  <a:pt x="13946" y="2964"/>
                </a:cubicBezTo>
                <a:close/>
                <a:moveTo>
                  <a:pt x="14193" y="3113"/>
                </a:moveTo>
                <a:cubicBezTo>
                  <a:pt x="14186" y="3080"/>
                  <a:pt x="14179" y="3082"/>
                  <a:pt x="14173" y="3126"/>
                </a:cubicBezTo>
                <a:cubicBezTo>
                  <a:pt x="14169" y="3155"/>
                  <a:pt x="14174" y="3234"/>
                  <a:pt x="14185" y="3307"/>
                </a:cubicBezTo>
                <a:cubicBezTo>
                  <a:pt x="14197" y="3383"/>
                  <a:pt x="14202" y="3485"/>
                  <a:pt x="14197" y="3547"/>
                </a:cubicBezTo>
                <a:cubicBezTo>
                  <a:pt x="14185" y="3707"/>
                  <a:pt x="14118" y="3922"/>
                  <a:pt x="14079" y="3923"/>
                </a:cubicBezTo>
                <a:cubicBezTo>
                  <a:pt x="14053" y="3923"/>
                  <a:pt x="14051" y="3934"/>
                  <a:pt x="14066" y="3975"/>
                </a:cubicBezTo>
                <a:cubicBezTo>
                  <a:pt x="14135" y="4163"/>
                  <a:pt x="14228" y="3730"/>
                  <a:pt x="14210" y="3307"/>
                </a:cubicBezTo>
                <a:cubicBezTo>
                  <a:pt x="14205" y="3209"/>
                  <a:pt x="14199" y="3145"/>
                  <a:pt x="14193" y="3113"/>
                </a:cubicBezTo>
                <a:close/>
                <a:moveTo>
                  <a:pt x="15136" y="3307"/>
                </a:moveTo>
                <a:cubicBezTo>
                  <a:pt x="15120" y="3347"/>
                  <a:pt x="15116" y="3517"/>
                  <a:pt x="15130" y="3573"/>
                </a:cubicBezTo>
                <a:cubicBezTo>
                  <a:pt x="15143" y="3628"/>
                  <a:pt x="15155" y="3610"/>
                  <a:pt x="15172" y="3521"/>
                </a:cubicBezTo>
                <a:cubicBezTo>
                  <a:pt x="15186" y="3453"/>
                  <a:pt x="15186" y="3428"/>
                  <a:pt x="15169" y="3359"/>
                </a:cubicBezTo>
                <a:cubicBezTo>
                  <a:pt x="15158" y="3313"/>
                  <a:pt x="15143" y="3287"/>
                  <a:pt x="15136" y="3307"/>
                </a:cubicBezTo>
                <a:close/>
                <a:moveTo>
                  <a:pt x="16245" y="3897"/>
                </a:moveTo>
                <a:cubicBezTo>
                  <a:pt x="16240" y="3896"/>
                  <a:pt x="16236" y="3912"/>
                  <a:pt x="16229" y="3949"/>
                </a:cubicBezTo>
                <a:cubicBezTo>
                  <a:pt x="16216" y="4012"/>
                  <a:pt x="16208" y="4016"/>
                  <a:pt x="16195" y="3968"/>
                </a:cubicBezTo>
                <a:cubicBezTo>
                  <a:pt x="16171" y="3885"/>
                  <a:pt x="16135" y="4073"/>
                  <a:pt x="16155" y="4176"/>
                </a:cubicBezTo>
                <a:cubicBezTo>
                  <a:pt x="16171" y="4256"/>
                  <a:pt x="16199" y="4262"/>
                  <a:pt x="16210" y="4188"/>
                </a:cubicBezTo>
                <a:cubicBezTo>
                  <a:pt x="16215" y="4153"/>
                  <a:pt x="16225" y="4152"/>
                  <a:pt x="16241" y="4188"/>
                </a:cubicBezTo>
                <a:cubicBezTo>
                  <a:pt x="16277" y="4270"/>
                  <a:pt x="16299" y="4077"/>
                  <a:pt x="16267" y="3955"/>
                </a:cubicBezTo>
                <a:cubicBezTo>
                  <a:pt x="16257" y="3916"/>
                  <a:pt x="16251" y="3898"/>
                  <a:pt x="16245" y="3897"/>
                </a:cubicBezTo>
                <a:close/>
                <a:moveTo>
                  <a:pt x="13287" y="3903"/>
                </a:moveTo>
                <a:cubicBezTo>
                  <a:pt x="13272" y="3864"/>
                  <a:pt x="13256" y="3963"/>
                  <a:pt x="13267" y="4033"/>
                </a:cubicBezTo>
                <a:cubicBezTo>
                  <a:pt x="13271" y="4062"/>
                  <a:pt x="13280" y="4085"/>
                  <a:pt x="13287" y="4085"/>
                </a:cubicBezTo>
                <a:cubicBezTo>
                  <a:pt x="13302" y="4085"/>
                  <a:pt x="13302" y="3943"/>
                  <a:pt x="13287" y="3903"/>
                </a:cubicBezTo>
                <a:close/>
                <a:moveTo>
                  <a:pt x="18476" y="3994"/>
                </a:moveTo>
                <a:cubicBezTo>
                  <a:pt x="18466" y="4001"/>
                  <a:pt x="18459" y="4036"/>
                  <a:pt x="18450" y="4098"/>
                </a:cubicBezTo>
                <a:cubicBezTo>
                  <a:pt x="18439" y="4166"/>
                  <a:pt x="18441" y="4206"/>
                  <a:pt x="18460" y="4266"/>
                </a:cubicBezTo>
                <a:cubicBezTo>
                  <a:pt x="18483" y="4336"/>
                  <a:pt x="18488" y="4336"/>
                  <a:pt x="18511" y="4240"/>
                </a:cubicBezTo>
                <a:cubicBezTo>
                  <a:pt x="18536" y="4135"/>
                  <a:pt x="18535" y="4129"/>
                  <a:pt x="18511" y="4052"/>
                </a:cubicBezTo>
                <a:cubicBezTo>
                  <a:pt x="18497" y="4008"/>
                  <a:pt x="18485" y="3987"/>
                  <a:pt x="18476" y="3994"/>
                </a:cubicBezTo>
                <a:close/>
                <a:moveTo>
                  <a:pt x="15927" y="4415"/>
                </a:moveTo>
                <a:cubicBezTo>
                  <a:pt x="15927" y="4288"/>
                  <a:pt x="15752" y="4708"/>
                  <a:pt x="15751" y="4837"/>
                </a:cubicBezTo>
                <a:cubicBezTo>
                  <a:pt x="15751" y="4854"/>
                  <a:pt x="15790" y="4780"/>
                  <a:pt x="15838" y="4675"/>
                </a:cubicBezTo>
                <a:cubicBezTo>
                  <a:pt x="15887" y="4569"/>
                  <a:pt x="15927" y="4452"/>
                  <a:pt x="15927" y="4415"/>
                </a:cubicBezTo>
                <a:close/>
                <a:moveTo>
                  <a:pt x="17208" y="4422"/>
                </a:moveTo>
                <a:cubicBezTo>
                  <a:pt x="17211" y="4383"/>
                  <a:pt x="17186" y="4403"/>
                  <a:pt x="17132" y="4513"/>
                </a:cubicBezTo>
                <a:cubicBezTo>
                  <a:pt x="17062" y="4653"/>
                  <a:pt x="17034" y="4743"/>
                  <a:pt x="17034" y="4837"/>
                </a:cubicBezTo>
                <a:cubicBezTo>
                  <a:pt x="17034" y="4854"/>
                  <a:pt x="17073" y="4780"/>
                  <a:pt x="17121" y="4675"/>
                </a:cubicBezTo>
                <a:cubicBezTo>
                  <a:pt x="17176" y="4554"/>
                  <a:pt x="17206" y="4460"/>
                  <a:pt x="17208" y="4422"/>
                </a:cubicBezTo>
                <a:close/>
                <a:moveTo>
                  <a:pt x="15497" y="4778"/>
                </a:moveTo>
                <a:cubicBezTo>
                  <a:pt x="15489" y="4788"/>
                  <a:pt x="15482" y="4828"/>
                  <a:pt x="15474" y="4888"/>
                </a:cubicBezTo>
                <a:cubicBezTo>
                  <a:pt x="15463" y="4979"/>
                  <a:pt x="15463" y="5012"/>
                  <a:pt x="15482" y="5070"/>
                </a:cubicBezTo>
                <a:cubicBezTo>
                  <a:pt x="15501" y="5130"/>
                  <a:pt x="15508" y="5126"/>
                  <a:pt x="15524" y="5063"/>
                </a:cubicBezTo>
                <a:cubicBezTo>
                  <a:pt x="15540" y="5004"/>
                  <a:pt x="15547" y="5005"/>
                  <a:pt x="15560" y="5057"/>
                </a:cubicBezTo>
                <a:cubicBezTo>
                  <a:pt x="15572" y="5109"/>
                  <a:pt x="15578" y="5107"/>
                  <a:pt x="15587" y="5044"/>
                </a:cubicBezTo>
                <a:cubicBezTo>
                  <a:pt x="15614" y="4864"/>
                  <a:pt x="15581" y="4694"/>
                  <a:pt x="15544" y="4824"/>
                </a:cubicBezTo>
                <a:cubicBezTo>
                  <a:pt x="15532" y="4866"/>
                  <a:pt x="15524" y="4868"/>
                  <a:pt x="15518" y="4830"/>
                </a:cubicBezTo>
                <a:cubicBezTo>
                  <a:pt x="15512" y="4787"/>
                  <a:pt x="15505" y="4769"/>
                  <a:pt x="15497" y="4778"/>
                </a:cubicBezTo>
                <a:close/>
                <a:moveTo>
                  <a:pt x="17655" y="5711"/>
                </a:moveTo>
                <a:cubicBezTo>
                  <a:pt x="17645" y="5713"/>
                  <a:pt x="17623" y="5747"/>
                  <a:pt x="17589" y="5815"/>
                </a:cubicBezTo>
                <a:cubicBezTo>
                  <a:pt x="17515" y="5965"/>
                  <a:pt x="17503" y="6030"/>
                  <a:pt x="17524" y="6133"/>
                </a:cubicBezTo>
                <a:cubicBezTo>
                  <a:pt x="17533" y="6183"/>
                  <a:pt x="17533" y="6213"/>
                  <a:pt x="17524" y="6236"/>
                </a:cubicBezTo>
                <a:cubicBezTo>
                  <a:pt x="17516" y="6255"/>
                  <a:pt x="17511" y="6293"/>
                  <a:pt x="17511" y="6321"/>
                </a:cubicBezTo>
                <a:cubicBezTo>
                  <a:pt x="17511" y="6349"/>
                  <a:pt x="17545" y="6299"/>
                  <a:pt x="17586" y="6210"/>
                </a:cubicBezTo>
                <a:cubicBezTo>
                  <a:pt x="17660" y="6052"/>
                  <a:pt x="17675" y="5987"/>
                  <a:pt x="17649" y="5919"/>
                </a:cubicBezTo>
                <a:cubicBezTo>
                  <a:pt x="17640" y="5895"/>
                  <a:pt x="17640" y="5861"/>
                  <a:pt x="17651" y="5809"/>
                </a:cubicBezTo>
                <a:cubicBezTo>
                  <a:pt x="17663" y="5743"/>
                  <a:pt x="17665" y="5710"/>
                  <a:pt x="17655" y="5711"/>
                </a:cubicBezTo>
                <a:close/>
                <a:moveTo>
                  <a:pt x="12723" y="8064"/>
                </a:moveTo>
                <a:cubicBezTo>
                  <a:pt x="12663" y="8064"/>
                  <a:pt x="12604" y="8118"/>
                  <a:pt x="12550" y="8226"/>
                </a:cubicBezTo>
                <a:cubicBezTo>
                  <a:pt x="12421" y="8485"/>
                  <a:pt x="12365" y="8745"/>
                  <a:pt x="12316" y="9315"/>
                </a:cubicBezTo>
                <a:cubicBezTo>
                  <a:pt x="12281" y="9718"/>
                  <a:pt x="12286" y="10067"/>
                  <a:pt x="12330" y="10527"/>
                </a:cubicBezTo>
                <a:cubicBezTo>
                  <a:pt x="12386" y="11114"/>
                  <a:pt x="12474" y="11452"/>
                  <a:pt x="12619" y="11622"/>
                </a:cubicBezTo>
                <a:cubicBezTo>
                  <a:pt x="12695" y="11712"/>
                  <a:pt x="12751" y="11711"/>
                  <a:pt x="12830" y="11622"/>
                </a:cubicBezTo>
                <a:cubicBezTo>
                  <a:pt x="12962" y="11474"/>
                  <a:pt x="13052" y="11157"/>
                  <a:pt x="13111" y="10650"/>
                </a:cubicBezTo>
                <a:cubicBezTo>
                  <a:pt x="13136" y="10427"/>
                  <a:pt x="13141" y="10314"/>
                  <a:pt x="13141" y="9859"/>
                </a:cubicBezTo>
                <a:cubicBezTo>
                  <a:pt x="13141" y="9404"/>
                  <a:pt x="13137" y="9292"/>
                  <a:pt x="13111" y="9069"/>
                </a:cubicBezTo>
                <a:cubicBezTo>
                  <a:pt x="13069" y="8714"/>
                  <a:pt x="12993" y="8408"/>
                  <a:pt x="12899" y="8226"/>
                </a:cubicBezTo>
                <a:cubicBezTo>
                  <a:pt x="12844" y="8118"/>
                  <a:pt x="12783" y="8064"/>
                  <a:pt x="12723" y="8064"/>
                </a:cubicBezTo>
                <a:close/>
                <a:moveTo>
                  <a:pt x="5062" y="8090"/>
                </a:moveTo>
                <a:cubicBezTo>
                  <a:pt x="4969" y="8073"/>
                  <a:pt x="4945" y="8084"/>
                  <a:pt x="4883" y="8200"/>
                </a:cubicBezTo>
                <a:cubicBezTo>
                  <a:pt x="4788" y="8378"/>
                  <a:pt x="4706" y="8708"/>
                  <a:pt x="4659" y="9101"/>
                </a:cubicBezTo>
                <a:cubicBezTo>
                  <a:pt x="4628" y="9371"/>
                  <a:pt x="4621" y="9486"/>
                  <a:pt x="4621" y="9807"/>
                </a:cubicBezTo>
                <a:cubicBezTo>
                  <a:pt x="4621" y="10694"/>
                  <a:pt x="4727" y="11331"/>
                  <a:pt x="4915" y="11583"/>
                </a:cubicBezTo>
                <a:cubicBezTo>
                  <a:pt x="5010" y="11711"/>
                  <a:pt x="5061" y="11718"/>
                  <a:pt x="5154" y="11616"/>
                </a:cubicBezTo>
                <a:cubicBezTo>
                  <a:pt x="5409" y="11334"/>
                  <a:pt x="5546" y="10160"/>
                  <a:pt x="5440" y="9172"/>
                </a:cubicBezTo>
                <a:cubicBezTo>
                  <a:pt x="5364" y="8462"/>
                  <a:pt x="5245" y="8124"/>
                  <a:pt x="5062" y="8090"/>
                </a:cubicBezTo>
                <a:close/>
                <a:moveTo>
                  <a:pt x="20189" y="8200"/>
                </a:moveTo>
                <a:cubicBezTo>
                  <a:pt x="20121" y="8201"/>
                  <a:pt x="20053" y="8242"/>
                  <a:pt x="20011" y="8323"/>
                </a:cubicBezTo>
                <a:cubicBezTo>
                  <a:pt x="19920" y="8501"/>
                  <a:pt x="19839" y="8851"/>
                  <a:pt x="19797" y="9244"/>
                </a:cubicBezTo>
                <a:cubicBezTo>
                  <a:pt x="19764" y="9550"/>
                  <a:pt x="19761" y="9630"/>
                  <a:pt x="19765" y="10015"/>
                </a:cubicBezTo>
                <a:cubicBezTo>
                  <a:pt x="19773" y="10835"/>
                  <a:pt x="19873" y="11426"/>
                  <a:pt x="20049" y="11680"/>
                </a:cubicBezTo>
                <a:cubicBezTo>
                  <a:pt x="20095" y="11747"/>
                  <a:pt x="20157" y="11803"/>
                  <a:pt x="20185" y="11803"/>
                </a:cubicBezTo>
                <a:cubicBezTo>
                  <a:pt x="20262" y="11805"/>
                  <a:pt x="20382" y="11626"/>
                  <a:pt x="20446" y="11421"/>
                </a:cubicBezTo>
                <a:cubicBezTo>
                  <a:pt x="20703" y="10587"/>
                  <a:pt x="20661" y="8909"/>
                  <a:pt x="20366" y="8323"/>
                </a:cubicBezTo>
                <a:cubicBezTo>
                  <a:pt x="20325" y="8242"/>
                  <a:pt x="20256" y="8200"/>
                  <a:pt x="20189" y="8200"/>
                </a:cubicBezTo>
                <a:close/>
                <a:moveTo>
                  <a:pt x="17683" y="8369"/>
                </a:moveTo>
                <a:cubicBezTo>
                  <a:pt x="17417" y="8383"/>
                  <a:pt x="17154" y="8676"/>
                  <a:pt x="16925" y="9256"/>
                </a:cubicBezTo>
                <a:cubicBezTo>
                  <a:pt x="16084" y="11391"/>
                  <a:pt x="15925" y="16251"/>
                  <a:pt x="16596" y="19289"/>
                </a:cubicBezTo>
                <a:cubicBezTo>
                  <a:pt x="16815" y="20280"/>
                  <a:pt x="17158" y="21025"/>
                  <a:pt x="17485" y="21227"/>
                </a:cubicBezTo>
                <a:cubicBezTo>
                  <a:pt x="17523" y="21250"/>
                  <a:pt x="17643" y="21263"/>
                  <a:pt x="17750" y="21253"/>
                </a:cubicBezTo>
                <a:cubicBezTo>
                  <a:pt x="17911" y="21237"/>
                  <a:pt x="17967" y="21208"/>
                  <a:pt x="18075" y="21091"/>
                </a:cubicBezTo>
                <a:cubicBezTo>
                  <a:pt x="18520" y="20604"/>
                  <a:pt x="18877" y="19390"/>
                  <a:pt x="19071" y="17688"/>
                </a:cubicBezTo>
                <a:cubicBezTo>
                  <a:pt x="19190" y="16649"/>
                  <a:pt x="19226" y="15951"/>
                  <a:pt x="19226" y="14785"/>
                </a:cubicBezTo>
                <a:cubicBezTo>
                  <a:pt x="19225" y="14077"/>
                  <a:pt x="19221" y="13880"/>
                  <a:pt x="19192" y="13385"/>
                </a:cubicBezTo>
                <a:cubicBezTo>
                  <a:pt x="19084" y="11527"/>
                  <a:pt x="18828" y="10071"/>
                  <a:pt x="18451" y="9179"/>
                </a:cubicBezTo>
                <a:cubicBezTo>
                  <a:pt x="18216" y="8623"/>
                  <a:pt x="17949" y="8354"/>
                  <a:pt x="17683" y="8369"/>
                </a:cubicBezTo>
                <a:close/>
                <a:moveTo>
                  <a:pt x="10306" y="8433"/>
                </a:moveTo>
                <a:cubicBezTo>
                  <a:pt x="10301" y="8457"/>
                  <a:pt x="10074" y="9882"/>
                  <a:pt x="9801" y="11603"/>
                </a:cubicBezTo>
                <a:cubicBezTo>
                  <a:pt x="9529" y="13323"/>
                  <a:pt x="9163" y="15634"/>
                  <a:pt x="8988" y="16735"/>
                </a:cubicBezTo>
                <a:cubicBezTo>
                  <a:pt x="8814" y="17836"/>
                  <a:pt x="8671" y="18752"/>
                  <a:pt x="8671" y="18770"/>
                </a:cubicBezTo>
                <a:cubicBezTo>
                  <a:pt x="8672" y="18789"/>
                  <a:pt x="8819" y="19160"/>
                  <a:pt x="9001" y="19593"/>
                </a:cubicBezTo>
                <a:cubicBezTo>
                  <a:pt x="9182" y="20027"/>
                  <a:pt x="9444" y="20648"/>
                  <a:pt x="9582" y="20980"/>
                </a:cubicBezTo>
                <a:cubicBezTo>
                  <a:pt x="9832" y="21580"/>
                  <a:pt x="9834" y="21584"/>
                  <a:pt x="9919" y="21590"/>
                </a:cubicBezTo>
                <a:cubicBezTo>
                  <a:pt x="9988" y="21594"/>
                  <a:pt x="10026" y="21562"/>
                  <a:pt x="10121" y="21408"/>
                </a:cubicBezTo>
                <a:cubicBezTo>
                  <a:pt x="10185" y="21304"/>
                  <a:pt x="10310" y="21101"/>
                  <a:pt x="10400" y="20954"/>
                </a:cubicBezTo>
                <a:cubicBezTo>
                  <a:pt x="10589" y="20646"/>
                  <a:pt x="10720" y="20434"/>
                  <a:pt x="11059" y="19879"/>
                </a:cubicBezTo>
                <a:cubicBezTo>
                  <a:pt x="11194" y="19658"/>
                  <a:pt x="11416" y="19294"/>
                  <a:pt x="11551" y="19075"/>
                </a:cubicBezTo>
                <a:cubicBezTo>
                  <a:pt x="11685" y="18856"/>
                  <a:pt x="11798" y="18653"/>
                  <a:pt x="11800" y="18621"/>
                </a:cubicBezTo>
                <a:cubicBezTo>
                  <a:pt x="11803" y="18589"/>
                  <a:pt x="11602" y="17181"/>
                  <a:pt x="11355" y="15491"/>
                </a:cubicBezTo>
                <a:cubicBezTo>
                  <a:pt x="10587" y="10244"/>
                  <a:pt x="10456" y="9345"/>
                  <a:pt x="10384" y="8861"/>
                </a:cubicBezTo>
                <a:cubicBezTo>
                  <a:pt x="10346" y="8603"/>
                  <a:pt x="10311" y="8409"/>
                  <a:pt x="10306" y="8433"/>
                </a:cubicBezTo>
                <a:close/>
                <a:moveTo>
                  <a:pt x="2102" y="8822"/>
                </a:moveTo>
                <a:cubicBezTo>
                  <a:pt x="1614" y="8813"/>
                  <a:pt x="1123" y="8982"/>
                  <a:pt x="749" y="9334"/>
                </a:cubicBezTo>
                <a:cubicBezTo>
                  <a:pt x="360" y="9700"/>
                  <a:pt x="96" y="10222"/>
                  <a:pt x="28" y="10760"/>
                </a:cubicBezTo>
                <a:lnTo>
                  <a:pt x="0" y="10980"/>
                </a:lnTo>
                <a:lnTo>
                  <a:pt x="0" y="15264"/>
                </a:lnTo>
                <a:lnTo>
                  <a:pt x="0" y="19548"/>
                </a:lnTo>
                <a:lnTo>
                  <a:pt x="35" y="19775"/>
                </a:lnTo>
                <a:cubicBezTo>
                  <a:pt x="54" y="19899"/>
                  <a:pt x="93" y="20079"/>
                  <a:pt x="122" y="20170"/>
                </a:cubicBezTo>
                <a:cubicBezTo>
                  <a:pt x="269" y="20627"/>
                  <a:pt x="599" y="21077"/>
                  <a:pt x="963" y="21324"/>
                </a:cubicBezTo>
                <a:cubicBezTo>
                  <a:pt x="1049" y="21382"/>
                  <a:pt x="1134" y="21441"/>
                  <a:pt x="1151" y="21453"/>
                </a:cubicBezTo>
                <a:cubicBezTo>
                  <a:pt x="1168" y="21466"/>
                  <a:pt x="1578" y="21482"/>
                  <a:pt x="2062" y="21486"/>
                </a:cubicBezTo>
                <a:lnTo>
                  <a:pt x="2944" y="21492"/>
                </a:lnTo>
                <a:lnTo>
                  <a:pt x="3159" y="21337"/>
                </a:lnTo>
                <a:cubicBezTo>
                  <a:pt x="3570" y="21042"/>
                  <a:pt x="3821" y="20692"/>
                  <a:pt x="4003" y="20170"/>
                </a:cubicBezTo>
                <a:cubicBezTo>
                  <a:pt x="4129" y="19806"/>
                  <a:pt x="4119" y="20262"/>
                  <a:pt x="4119" y="15271"/>
                </a:cubicBezTo>
                <a:cubicBezTo>
                  <a:pt x="4119" y="11521"/>
                  <a:pt x="4117" y="10871"/>
                  <a:pt x="4101" y="10741"/>
                </a:cubicBezTo>
                <a:cubicBezTo>
                  <a:pt x="4041" y="10251"/>
                  <a:pt x="3788" y="9736"/>
                  <a:pt x="3440" y="9386"/>
                </a:cubicBezTo>
                <a:cubicBezTo>
                  <a:pt x="3074" y="9020"/>
                  <a:pt x="2589" y="8832"/>
                  <a:pt x="2102" y="8822"/>
                </a:cubicBezTo>
                <a:close/>
              </a:path>
            </a:pathLst>
          </a:custGeom>
          <a:ln w="3175">
            <a:solidFill>
              <a:srgbClr val="000000"/>
            </a:solidFill>
            <a:miter lim="400000"/>
          </a:ln>
        </p:spPr>
      </p:pic>
      <p:sp>
        <p:nvSpPr>
          <p:cNvPr id="1827" name="كرة"/>
          <p:cNvSpPr txBox="1"/>
          <p:nvPr/>
        </p:nvSpPr>
        <p:spPr>
          <a:xfrm>
            <a:off x="5777680" y="3023642"/>
            <a:ext cx="1062557" cy="1046489"/>
          </a:xfrm>
          <a:prstGeom prst="rect">
            <a:avLst/>
          </a:prstGeom>
          <a:solidFill>
            <a:srgbClr val="CBF0FF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defTabSz="2438400">
              <a:defRPr b="1" sz="5500">
                <a:solidFill>
                  <a:srgbClr val="FF4015"/>
                </a:solidFill>
              </a:defRPr>
            </a:lvl1pPr>
          </a:lstStyle>
          <a:p>
            <a:pPr rtl="0">
              <a:defRPr/>
            </a:pPr>
            <a:r>
              <a:t>كرة</a:t>
            </a:r>
          </a:p>
        </p:txBody>
      </p:sp>
      <p:sp>
        <p:nvSpPr>
          <p:cNvPr id="1828" name="هرم"/>
          <p:cNvSpPr txBox="1"/>
          <p:nvPr/>
        </p:nvSpPr>
        <p:spPr>
          <a:xfrm>
            <a:off x="3635037" y="3155669"/>
            <a:ext cx="1150551" cy="1046490"/>
          </a:xfrm>
          <a:prstGeom prst="rect">
            <a:avLst/>
          </a:prstGeom>
          <a:solidFill>
            <a:srgbClr val="CBF0FF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defTabSz="2438400">
              <a:defRPr b="1" sz="5500">
                <a:solidFill>
                  <a:srgbClr val="FF4015"/>
                </a:solidFill>
              </a:defRPr>
            </a:lvl1pPr>
          </a:lstStyle>
          <a:p>
            <a:pPr rtl="0">
              <a:defRPr/>
            </a:pPr>
            <a:r>
              <a:t>هرم</a:t>
            </a:r>
          </a:p>
        </p:txBody>
      </p:sp>
      <p:sp>
        <p:nvSpPr>
          <p:cNvPr id="1829" name="اسطوانة"/>
          <p:cNvSpPr txBox="1"/>
          <p:nvPr/>
        </p:nvSpPr>
        <p:spPr>
          <a:xfrm>
            <a:off x="976652" y="3155669"/>
            <a:ext cx="2157374" cy="1046490"/>
          </a:xfrm>
          <a:prstGeom prst="rect">
            <a:avLst/>
          </a:prstGeom>
          <a:solidFill>
            <a:srgbClr val="CBF0FF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defTabSz="2438400">
              <a:defRPr b="1" sz="5500">
                <a:solidFill>
                  <a:srgbClr val="FF4015"/>
                </a:solidFill>
              </a:defRPr>
            </a:lvl1pPr>
          </a:lstStyle>
          <a:p>
            <a:pPr rtl="0">
              <a:defRPr/>
            </a:pPr>
            <a:r>
              <a:t>اسطوانة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6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fill="hold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fill="hold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fill="hold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fill="hold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fill="hold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 decel="50000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 decel="50000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 decel="50000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2" presetID="26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fill="hold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fill="hold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fill="hold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fill="hold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fill="hold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 decel="50000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 decel="50000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 decel="50000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entr" nodeType="clickEffect" presetSubtype="2" presetID="26" grpId="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fill="hold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fill="hold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fill="hold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fill="hold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fill="hold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 decel="50000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 decel="50000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 decel="50000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27" grpId="1"/>
      <p:bldP build="whole" bldLvl="1" animBg="1" rev="0" advAuto="0" spid="1829" grpId="3"/>
      <p:bldP build="whole" bldLvl="1" animBg="1" rev="0" advAuto="0" spid="1828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1" name="Google Shape;1791;p27"/>
          <p:cNvSpPr/>
          <p:nvPr/>
        </p:nvSpPr>
        <p:spPr>
          <a:xfrm rot="21599579">
            <a:off x="6967515" y="1500250"/>
            <a:ext cx="1373948" cy="1292044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45719" rIns="45719" anchor="ctr"/>
          <a:lstStyle/>
          <a:p>
            <a:pPr rtl="0">
              <a:defRPr sz="500"/>
            </a:pPr>
          </a:p>
        </p:txBody>
      </p:sp>
      <p:sp>
        <p:nvSpPr>
          <p:cNvPr id="1832" name="Google Shape;2010;p27"/>
          <p:cNvSpPr/>
          <p:nvPr/>
        </p:nvSpPr>
        <p:spPr>
          <a:xfrm rot="4965428">
            <a:off x="7852708" y="1362399"/>
            <a:ext cx="761119" cy="6576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rtl="0">
              <a:defRPr sz="500"/>
            </a:pPr>
          </a:p>
        </p:txBody>
      </p:sp>
      <p:sp>
        <p:nvSpPr>
          <p:cNvPr id="1833" name="Google Shape;2011;p27"/>
          <p:cNvSpPr/>
          <p:nvPr/>
        </p:nvSpPr>
        <p:spPr>
          <a:xfrm flipH="1" rot="16634572">
            <a:off x="6695602" y="1289070"/>
            <a:ext cx="761119" cy="6576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rtl="0">
              <a:defRPr sz="500"/>
            </a:pPr>
          </a:p>
        </p:txBody>
      </p:sp>
      <p:sp>
        <p:nvSpPr>
          <p:cNvPr id="1834" name="Google Shape;4765;p51"/>
          <p:cNvSpPr/>
          <p:nvPr/>
        </p:nvSpPr>
        <p:spPr>
          <a:xfrm rot="8100000">
            <a:off x="8027236" y="6802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pic>
        <p:nvPicPr>
          <p:cNvPr id="1835" name="IMG_4748.png" descr="IMG_4748.png"/>
          <p:cNvPicPr>
            <a:picLocks noChangeAspect="1"/>
          </p:cNvPicPr>
          <p:nvPr/>
        </p:nvPicPr>
        <p:blipFill>
          <a:blip r:embed="rId2">
            <a:extLst/>
          </a:blip>
          <a:srcRect l="71660" t="11511" r="2164" b="79959"/>
          <a:stretch>
            <a:fillRect/>
          </a:stretch>
        </p:blipFill>
        <p:spPr>
          <a:xfrm>
            <a:off x="7152297" y="1843968"/>
            <a:ext cx="1023394" cy="232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8" h="21512" fill="norm" stroke="1" extrusionOk="0">
                <a:moveTo>
                  <a:pt x="3315" y="6"/>
                </a:moveTo>
                <a:cubicBezTo>
                  <a:pt x="3196" y="86"/>
                  <a:pt x="3070" y="946"/>
                  <a:pt x="3148" y="1582"/>
                </a:cubicBezTo>
                <a:cubicBezTo>
                  <a:pt x="3204" y="2045"/>
                  <a:pt x="3337" y="2002"/>
                  <a:pt x="3416" y="1508"/>
                </a:cubicBezTo>
                <a:cubicBezTo>
                  <a:pt x="3495" y="1016"/>
                  <a:pt x="3496" y="657"/>
                  <a:pt x="3424" y="226"/>
                </a:cubicBezTo>
                <a:cubicBezTo>
                  <a:pt x="3393" y="39"/>
                  <a:pt x="3355" y="-21"/>
                  <a:pt x="3315" y="6"/>
                </a:cubicBezTo>
                <a:close/>
                <a:moveTo>
                  <a:pt x="14425" y="482"/>
                </a:moveTo>
                <a:cubicBezTo>
                  <a:pt x="14414" y="293"/>
                  <a:pt x="14392" y="375"/>
                  <a:pt x="14358" y="739"/>
                </a:cubicBezTo>
                <a:cubicBezTo>
                  <a:pt x="14311" y="1233"/>
                  <a:pt x="14305" y="1281"/>
                  <a:pt x="14257" y="995"/>
                </a:cubicBezTo>
                <a:cubicBezTo>
                  <a:pt x="14209" y="706"/>
                  <a:pt x="14201" y="718"/>
                  <a:pt x="14157" y="1142"/>
                </a:cubicBezTo>
                <a:cubicBezTo>
                  <a:pt x="14106" y="1628"/>
                  <a:pt x="14028" y="1584"/>
                  <a:pt x="14023" y="1069"/>
                </a:cubicBezTo>
                <a:cubicBezTo>
                  <a:pt x="14021" y="832"/>
                  <a:pt x="14007" y="835"/>
                  <a:pt x="13973" y="1142"/>
                </a:cubicBezTo>
                <a:cubicBezTo>
                  <a:pt x="13949" y="1360"/>
                  <a:pt x="13942" y="1683"/>
                  <a:pt x="13956" y="1838"/>
                </a:cubicBezTo>
                <a:cubicBezTo>
                  <a:pt x="13986" y="2179"/>
                  <a:pt x="14000" y="2153"/>
                  <a:pt x="14207" y="1838"/>
                </a:cubicBezTo>
                <a:cubicBezTo>
                  <a:pt x="14371" y="1589"/>
                  <a:pt x="14457" y="1058"/>
                  <a:pt x="14425" y="482"/>
                </a:cubicBezTo>
                <a:close/>
                <a:moveTo>
                  <a:pt x="15697" y="849"/>
                </a:moveTo>
                <a:cubicBezTo>
                  <a:pt x="15514" y="849"/>
                  <a:pt x="15395" y="2114"/>
                  <a:pt x="15538" y="2571"/>
                </a:cubicBezTo>
                <a:cubicBezTo>
                  <a:pt x="15598" y="2763"/>
                  <a:pt x="15587" y="2868"/>
                  <a:pt x="15413" y="3451"/>
                </a:cubicBezTo>
                <a:cubicBezTo>
                  <a:pt x="15304" y="3815"/>
                  <a:pt x="15234" y="4111"/>
                  <a:pt x="15262" y="4111"/>
                </a:cubicBezTo>
                <a:cubicBezTo>
                  <a:pt x="15338" y="4111"/>
                  <a:pt x="15483" y="3731"/>
                  <a:pt x="15605" y="3231"/>
                </a:cubicBezTo>
                <a:cubicBezTo>
                  <a:pt x="15666" y="2983"/>
                  <a:pt x="15733" y="2839"/>
                  <a:pt x="15756" y="2901"/>
                </a:cubicBezTo>
                <a:cubicBezTo>
                  <a:pt x="15820" y="3074"/>
                  <a:pt x="15860" y="2671"/>
                  <a:pt x="15806" y="2388"/>
                </a:cubicBezTo>
                <a:cubicBezTo>
                  <a:pt x="15780" y="2250"/>
                  <a:pt x="15760" y="2043"/>
                  <a:pt x="15764" y="1912"/>
                </a:cubicBezTo>
                <a:cubicBezTo>
                  <a:pt x="15784" y="1259"/>
                  <a:pt x="15762" y="849"/>
                  <a:pt x="15697" y="849"/>
                </a:cubicBezTo>
                <a:close/>
                <a:moveTo>
                  <a:pt x="14492" y="2278"/>
                </a:moveTo>
                <a:cubicBezTo>
                  <a:pt x="14508" y="2011"/>
                  <a:pt x="14464" y="2060"/>
                  <a:pt x="14232" y="2571"/>
                </a:cubicBezTo>
                <a:cubicBezTo>
                  <a:pt x="14078" y="2911"/>
                  <a:pt x="13944" y="3297"/>
                  <a:pt x="13931" y="3451"/>
                </a:cubicBezTo>
                <a:cubicBezTo>
                  <a:pt x="13898" y="3825"/>
                  <a:pt x="13899" y="3822"/>
                  <a:pt x="14207" y="3158"/>
                </a:cubicBezTo>
                <a:cubicBezTo>
                  <a:pt x="14354" y="2841"/>
                  <a:pt x="14481" y="2455"/>
                  <a:pt x="14492" y="2278"/>
                </a:cubicBezTo>
                <a:close/>
                <a:moveTo>
                  <a:pt x="3206" y="3231"/>
                </a:moveTo>
                <a:cubicBezTo>
                  <a:pt x="3064" y="3142"/>
                  <a:pt x="2965" y="3793"/>
                  <a:pt x="2997" y="4624"/>
                </a:cubicBezTo>
                <a:lnTo>
                  <a:pt x="3031" y="5320"/>
                </a:lnTo>
                <a:lnTo>
                  <a:pt x="3215" y="4880"/>
                </a:lnTo>
                <a:cubicBezTo>
                  <a:pt x="3463" y="4274"/>
                  <a:pt x="3474" y="4106"/>
                  <a:pt x="3265" y="4147"/>
                </a:cubicBezTo>
                <a:cubicBezTo>
                  <a:pt x="3132" y="4173"/>
                  <a:pt x="3081" y="4132"/>
                  <a:pt x="3081" y="3927"/>
                </a:cubicBezTo>
                <a:cubicBezTo>
                  <a:pt x="3081" y="3767"/>
                  <a:pt x="3127" y="3634"/>
                  <a:pt x="3181" y="3634"/>
                </a:cubicBezTo>
                <a:cubicBezTo>
                  <a:pt x="3299" y="3634"/>
                  <a:pt x="3319" y="3302"/>
                  <a:pt x="3206" y="3231"/>
                </a:cubicBezTo>
                <a:close/>
                <a:moveTo>
                  <a:pt x="12784" y="3964"/>
                </a:moveTo>
                <a:cubicBezTo>
                  <a:pt x="12746" y="3866"/>
                  <a:pt x="12686" y="3991"/>
                  <a:pt x="12616" y="4294"/>
                </a:cubicBezTo>
                <a:cubicBezTo>
                  <a:pt x="12517" y="4730"/>
                  <a:pt x="12510" y="5327"/>
                  <a:pt x="12600" y="5760"/>
                </a:cubicBezTo>
                <a:cubicBezTo>
                  <a:pt x="12661" y="6055"/>
                  <a:pt x="12656" y="6111"/>
                  <a:pt x="12499" y="6566"/>
                </a:cubicBezTo>
                <a:cubicBezTo>
                  <a:pt x="12406" y="6836"/>
                  <a:pt x="12332" y="7080"/>
                  <a:pt x="12332" y="7116"/>
                </a:cubicBezTo>
                <a:cubicBezTo>
                  <a:pt x="12332" y="7336"/>
                  <a:pt x="12460" y="7108"/>
                  <a:pt x="12608" y="6640"/>
                </a:cubicBezTo>
                <a:cubicBezTo>
                  <a:pt x="12702" y="6341"/>
                  <a:pt x="12808" y="6090"/>
                  <a:pt x="12842" y="6090"/>
                </a:cubicBezTo>
                <a:cubicBezTo>
                  <a:pt x="12911" y="6090"/>
                  <a:pt x="12929" y="5634"/>
                  <a:pt x="12868" y="5467"/>
                </a:cubicBezTo>
                <a:cubicBezTo>
                  <a:pt x="12846" y="5409"/>
                  <a:pt x="12832" y="5126"/>
                  <a:pt x="12834" y="4844"/>
                </a:cubicBezTo>
                <a:cubicBezTo>
                  <a:pt x="12837" y="4368"/>
                  <a:pt x="12821" y="4062"/>
                  <a:pt x="12784" y="3964"/>
                </a:cubicBezTo>
                <a:close/>
                <a:moveTo>
                  <a:pt x="17338" y="4661"/>
                </a:moveTo>
                <a:cubicBezTo>
                  <a:pt x="17263" y="4661"/>
                  <a:pt x="17129" y="5355"/>
                  <a:pt x="17129" y="5760"/>
                </a:cubicBezTo>
                <a:cubicBezTo>
                  <a:pt x="17129" y="5976"/>
                  <a:pt x="17160" y="6284"/>
                  <a:pt x="17196" y="6456"/>
                </a:cubicBezTo>
                <a:cubicBezTo>
                  <a:pt x="17255" y="6745"/>
                  <a:pt x="17241" y="6833"/>
                  <a:pt x="17095" y="7299"/>
                </a:cubicBezTo>
                <a:cubicBezTo>
                  <a:pt x="17009" y="7578"/>
                  <a:pt x="16924" y="7842"/>
                  <a:pt x="16903" y="7923"/>
                </a:cubicBezTo>
                <a:cubicBezTo>
                  <a:pt x="16834" y="8177"/>
                  <a:pt x="16917" y="8100"/>
                  <a:pt x="17079" y="7739"/>
                </a:cubicBezTo>
                <a:cubicBezTo>
                  <a:pt x="17165" y="7547"/>
                  <a:pt x="17258" y="7273"/>
                  <a:pt x="17288" y="7116"/>
                </a:cubicBezTo>
                <a:cubicBezTo>
                  <a:pt x="17318" y="6960"/>
                  <a:pt x="17379" y="6823"/>
                  <a:pt x="17422" y="6823"/>
                </a:cubicBezTo>
                <a:cubicBezTo>
                  <a:pt x="17505" y="6823"/>
                  <a:pt x="17528" y="6361"/>
                  <a:pt x="17455" y="6163"/>
                </a:cubicBezTo>
                <a:cubicBezTo>
                  <a:pt x="17431" y="6098"/>
                  <a:pt x="17418" y="5937"/>
                  <a:pt x="17430" y="5797"/>
                </a:cubicBezTo>
                <a:cubicBezTo>
                  <a:pt x="17459" y="5473"/>
                  <a:pt x="17394" y="4661"/>
                  <a:pt x="17338" y="4661"/>
                </a:cubicBezTo>
                <a:close/>
                <a:moveTo>
                  <a:pt x="10021" y="4697"/>
                </a:moveTo>
                <a:cubicBezTo>
                  <a:pt x="10004" y="4735"/>
                  <a:pt x="9884" y="4970"/>
                  <a:pt x="9753" y="5247"/>
                </a:cubicBezTo>
                <a:cubicBezTo>
                  <a:pt x="9622" y="5524"/>
                  <a:pt x="9493" y="5931"/>
                  <a:pt x="9469" y="6127"/>
                </a:cubicBezTo>
                <a:cubicBezTo>
                  <a:pt x="9432" y="6425"/>
                  <a:pt x="9480" y="6363"/>
                  <a:pt x="9720" y="5833"/>
                </a:cubicBezTo>
                <a:cubicBezTo>
                  <a:pt x="9877" y="5486"/>
                  <a:pt x="10015" y="5080"/>
                  <a:pt x="10029" y="4917"/>
                </a:cubicBezTo>
                <a:cubicBezTo>
                  <a:pt x="10044" y="4754"/>
                  <a:pt x="10038" y="4659"/>
                  <a:pt x="10021" y="4697"/>
                </a:cubicBezTo>
                <a:close/>
                <a:moveTo>
                  <a:pt x="276" y="5174"/>
                </a:moveTo>
                <a:cubicBezTo>
                  <a:pt x="127" y="5415"/>
                  <a:pt x="0" y="6105"/>
                  <a:pt x="0" y="7080"/>
                </a:cubicBezTo>
                <a:cubicBezTo>
                  <a:pt x="0" y="7564"/>
                  <a:pt x="51" y="7930"/>
                  <a:pt x="193" y="8692"/>
                </a:cubicBezTo>
                <a:cubicBezTo>
                  <a:pt x="295" y="9242"/>
                  <a:pt x="376" y="9896"/>
                  <a:pt x="377" y="10122"/>
                </a:cubicBezTo>
                <a:cubicBezTo>
                  <a:pt x="377" y="10453"/>
                  <a:pt x="386" y="10488"/>
                  <a:pt x="419" y="10268"/>
                </a:cubicBezTo>
                <a:cubicBezTo>
                  <a:pt x="488" y="9800"/>
                  <a:pt x="459" y="9293"/>
                  <a:pt x="310" y="7996"/>
                </a:cubicBezTo>
                <a:cubicBezTo>
                  <a:pt x="230" y="7305"/>
                  <a:pt x="168" y="6641"/>
                  <a:pt x="167" y="6530"/>
                </a:cubicBezTo>
                <a:cubicBezTo>
                  <a:pt x="167" y="6131"/>
                  <a:pt x="344" y="5357"/>
                  <a:pt x="435" y="5357"/>
                </a:cubicBezTo>
                <a:cubicBezTo>
                  <a:pt x="487" y="5357"/>
                  <a:pt x="567" y="5550"/>
                  <a:pt x="620" y="5797"/>
                </a:cubicBezTo>
                <a:cubicBezTo>
                  <a:pt x="722" y="6273"/>
                  <a:pt x="729" y="6242"/>
                  <a:pt x="519" y="6530"/>
                </a:cubicBezTo>
                <a:cubicBezTo>
                  <a:pt x="485" y="6576"/>
                  <a:pt x="460" y="6804"/>
                  <a:pt x="460" y="7006"/>
                </a:cubicBezTo>
                <a:cubicBezTo>
                  <a:pt x="460" y="7581"/>
                  <a:pt x="658" y="7495"/>
                  <a:pt x="720" y="6896"/>
                </a:cubicBezTo>
                <a:cubicBezTo>
                  <a:pt x="759" y="6519"/>
                  <a:pt x="753" y="6330"/>
                  <a:pt x="703" y="5943"/>
                </a:cubicBezTo>
                <a:cubicBezTo>
                  <a:pt x="600" y="5136"/>
                  <a:pt x="425" y="4932"/>
                  <a:pt x="276" y="5174"/>
                </a:cubicBezTo>
                <a:close/>
                <a:moveTo>
                  <a:pt x="4906" y="5394"/>
                </a:moveTo>
                <a:cubicBezTo>
                  <a:pt x="4899" y="5360"/>
                  <a:pt x="4863" y="5527"/>
                  <a:pt x="4831" y="5760"/>
                </a:cubicBezTo>
                <a:cubicBezTo>
                  <a:pt x="4743" y="6386"/>
                  <a:pt x="4876" y="11443"/>
                  <a:pt x="4990" y="11808"/>
                </a:cubicBezTo>
                <a:cubicBezTo>
                  <a:pt x="5109" y="12190"/>
                  <a:pt x="5384" y="12142"/>
                  <a:pt x="5492" y="11698"/>
                </a:cubicBezTo>
                <a:lnTo>
                  <a:pt x="5584" y="11295"/>
                </a:lnTo>
                <a:lnTo>
                  <a:pt x="5760" y="11844"/>
                </a:lnTo>
                <a:cubicBezTo>
                  <a:pt x="5972" y="12502"/>
                  <a:pt x="6027" y="12549"/>
                  <a:pt x="6086" y="12064"/>
                </a:cubicBezTo>
                <a:cubicBezTo>
                  <a:pt x="6122" y="11775"/>
                  <a:pt x="6141" y="11736"/>
                  <a:pt x="6204" y="11881"/>
                </a:cubicBezTo>
                <a:cubicBezTo>
                  <a:pt x="6351" y="12227"/>
                  <a:pt x="6567" y="12086"/>
                  <a:pt x="6672" y="11588"/>
                </a:cubicBezTo>
                <a:cubicBezTo>
                  <a:pt x="6770" y="11125"/>
                  <a:pt x="6771" y="11123"/>
                  <a:pt x="6924" y="11441"/>
                </a:cubicBezTo>
                <a:cubicBezTo>
                  <a:pt x="7072" y="11750"/>
                  <a:pt x="7078" y="11753"/>
                  <a:pt x="7158" y="11405"/>
                </a:cubicBezTo>
                <a:cubicBezTo>
                  <a:pt x="7226" y="11105"/>
                  <a:pt x="7239" y="10917"/>
                  <a:pt x="7217" y="10195"/>
                </a:cubicBezTo>
                <a:cubicBezTo>
                  <a:pt x="7165" y="8561"/>
                  <a:pt x="7010" y="8473"/>
                  <a:pt x="6781" y="9975"/>
                </a:cubicBezTo>
                <a:cubicBezTo>
                  <a:pt x="6653" y="10818"/>
                  <a:pt x="6632" y="10878"/>
                  <a:pt x="6455" y="10928"/>
                </a:cubicBezTo>
                <a:cubicBezTo>
                  <a:pt x="6280" y="10978"/>
                  <a:pt x="6249" y="10929"/>
                  <a:pt x="6053" y="10158"/>
                </a:cubicBezTo>
                <a:cubicBezTo>
                  <a:pt x="5931" y="9678"/>
                  <a:pt x="5821" y="9388"/>
                  <a:pt x="5793" y="9462"/>
                </a:cubicBezTo>
                <a:cubicBezTo>
                  <a:pt x="5767" y="9533"/>
                  <a:pt x="5680" y="9884"/>
                  <a:pt x="5601" y="10268"/>
                </a:cubicBezTo>
                <a:cubicBezTo>
                  <a:pt x="5482" y="10842"/>
                  <a:pt x="5426" y="10965"/>
                  <a:pt x="5299" y="10965"/>
                </a:cubicBezTo>
                <a:cubicBezTo>
                  <a:pt x="5055" y="10965"/>
                  <a:pt x="5020" y="10657"/>
                  <a:pt x="4965" y="7886"/>
                </a:cubicBezTo>
                <a:cubicBezTo>
                  <a:pt x="4938" y="6542"/>
                  <a:pt x="4913" y="5427"/>
                  <a:pt x="4906" y="5394"/>
                </a:cubicBezTo>
                <a:close/>
                <a:moveTo>
                  <a:pt x="11587" y="5467"/>
                </a:moveTo>
                <a:cubicBezTo>
                  <a:pt x="11604" y="5301"/>
                  <a:pt x="11540" y="5328"/>
                  <a:pt x="11369" y="5687"/>
                </a:cubicBezTo>
                <a:cubicBezTo>
                  <a:pt x="11141" y="6164"/>
                  <a:pt x="11009" y="6599"/>
                  <a:pt x="11009" y="6860"/>
                </a:cubicBezTo>
                <a:cubicBezTo>
                  <a:pt x="11009" y="6945"/>
                  <a:pt x="11134" y="6698"/>
                  <a:pt x="11294" y="6347"/>
                </a:cubicBezTo>
                <a:cubicBezTo>
                  <a:pt x="11468" y="5963"/>
                  <a:pt x="11569" y="5633"/>
                  <a:pt x="11587" y="5467"/>
                </a:cubicBezTo>
                <a:close/>
                <a:moveTo>
                  <a:pt x="16007" y="5467"/>
                </a:moveTo>
                <a:cubicBezTo>
                  <a:pt x="16007" y="5190"/>
                  <a:pt x="15295" y="6657"/>
                  <a:pt x="15153" y="7226"/>
                </a:cubicBezTo>
                <a:cubicBezTo>
                  <a:pt x="15012" y="7794"/>
                  <a:pt x="15024" y="8567"/>
                  <a:pt x="15187" y="8949"/>
                </a:cubicBezTo>
                <a:cubicBezTo>
                  <a:pt x="15259" y="9118"/>
                  <a:pt x="15391" y="9516"/>
                  <a:pt x="15471" y="9828"/>
                </a:cubicBezTo>
                <a:cubicBezTo>
                  <a:pt x="15598" y="10320"/>
                  <a:pt x="15611" y="10419"/>
                  <a:pt x="15563" y="10671"/>
                </a:cubicBezTo>
                <a:cubicBezTo>
                  <a:pt x="15521" y="10897"/>
                  <a:pt x="15429" y="10965"/>
                  <a:pt x="15161" y="10965"/>
                </a:cubicBezTo>
                <a:lnTo>
                  <a:pt x="14810" y="10965"/>
                </a:lnTo>
                <a:lnTo>
                  <a:pt x="14743" y="10378"/>
                </a:lnTo>
                <a:cubicBezTo>
                  <a:pt x="14693" y="9956"/>
                  <a:pt x="14665" y="9183"/>
                  <a:pt x="14651" y="7593"/>
                </a:cubicBezTo>
                <a:cubicBezTo>
                  <a:pt x="14632" y="5470"/>
                  <a:pt x="14603" y="4920"/>
                  <a:pt x="14542" y="5760"/>
                </a:cubicBezTo>
                <a:cubicBezTo>
                  <a:pt x="14526" y="5974"/>
                  <a:pt x="14517" y="7897"/>
                  <a:pt x="14525" y="10048"/>
                </a:cubicBezTo>
                <a:lnTo>
                  <a:pt x="14542" y="13970"/>
                </a:lnTo>
                <a:lnTo>
                  <a:pt x="14383" y="14300"/>
                </a:lnTo>
                <a:cubicBezTo>
                  <a:pt x="14141" y="14816"/>
                  <a:pt x="13883" y="14787"/>
                  <a:pt x="13747" y="14190"/>
                </a:cubicBezTo>
                <a:cubicBezTo>
                  <a:pt x="13650" y="13766"/>
                  <a:pt x="13640" y="13639"/>
                  <a:pt x="13680" y="13200"/>
                </a:cubicBezTo>
                <a:cubicBezTo>
                  <a:pt x="13792" y="11971"/>
                  <a:pt x="13794" y="11936"/>
                  <a:pt x="13721" y="12357"/>
                </a:cubicBezTo>
                <a:cubicBezTo>
                  <a:pt x="13685" y="12569"/>
                  <a:pt x="13630" y="13095"/>
                  <a:pt x="13604" y="13530"/>
                </a:cubicBezTo>
                <a:cubicBezTo>
                  <a:pt x="13543" y="14562"/>
                  <a:pt x="13607" y="15262"/>
                  <a:pt x="13788" y="15620"/>
                </a:cubicBezTo>
                <a:cubicBezTo>
                  <a:pt x="13943" y="15925"/>
                  <a:pt x="14212" y="15842"/>
                  <a:pt x="14391" y="15436"/>
                </a:cubicBezTo>
                <a:cubicBezTo>
                  <a:pt x="14550" y="15078"/>
                  <a:pt x="14642" y="14124"/>
                  <a:pt x="14642" y="12907"/>
                </a:cubicBezTo>
                <a:cubicBezTo>
                  <a:pt x="14642" y="11952"/>
                  <a:pt x="14695" y="11484"/>
                  <a:pt x="14751" y="11881"/>
                </a:cubicBezTo>
                <a:cubicBezTo>
                  <a:pt x="14766" y="11982"/>
                  <a:pt x="14935" y="12064"/>
                  <a:pt x="15128" y="12064"/>
                </a:cubicBezTo>
                <a:cubicBezTo>
                  <a:pt x="15445" y="12064"/>
                  <a:pt x="15488" y="12026"/>
                  <a:pt x="15580" y="11624"/>
                </a:cubicBezTo>
                <a:cubicBezTo>
                  <a:pt x="15770" y="10793"/>
                  <a:pt x="15689" y="9482"/>
                  <a:pt x="15387" y="8436"/>
                </a:cubicBezTo>
                <a:cubicBezTo>
                  <a:pt x="15182" y="7725"/>
                  <a:pt x="15198" y="7610"/>
                  <a:pt x="15622" y="6896"/>
                </a:cubicBezTo>
                <a:cubicBezTo>
                  <a:pt x="15831" y="6544"/>
                  <a:pt x="15933" y="6292"/>
                  <a:pt x="15965" y="5980"/>
                </a:cubicBezTo>
                <a:cubicBezTo>
                  <a:pt x="15990" y="5738"/>
                  <a:pt x="16007" y="5508"/>
                  <a:pt x="16007" y="5467"/>
                </a:cubicBezTo>
                <a:close/>
                <a:moveTo>
                  <a:pt x="4169" y="5613"/>
                </a:moveTo>
                <a:cubicBezTo>
                  <a:pt x="4137" y="5473"/>
                  <a:pt x="3627" y="6669"/>
                  <a:pt x="3608" y="6933"/>
                </a:cubicBezTo>
                <a:cubicBezTo>
                  <a:pt x="3585" y="7256"/>
                  <a:pt x="3620" y="7244"/>
                  <a:pt x="3893" y="6640"/>
                </a:cubicBezTo>
                <a:cubicBezTo>
                  <a:pt x="4131" y="6113"/>
                  <a:pt x="4213" y="5806"/>
                  <a:pt x="4169" y="5613"/>
                </a:cubicBezTo>
                <a:close/>
                <a:moveTo>
                  <a:pt x="21541" y="5613"/>
                </a:moveTo>
                <a:cubicBezTo>
                  <a:pt x="21549" y="5494"/>
                  <a:pt x="21472" y="5524"/>
                  <a:pt x="21315" y="5833"/>
                </a:cubicBezTo>
                <a:cubicBezTo>
                  <a:pt x="21049" y="6358"/>
                  <a:pt x="20972" y="6584"/>
                  <a:pt x="20972" y="6823"/>
                </a:cubicBezTo>
                <a:cubicBezTo>
                  <a:pt x="20972" y="7075"/>
                  <a:pt x="21020" y="7041"/>
                  <a:pt x="21281" y="6420"/>
                </a:cubicBezTo>
                <a:cubicBezTo>
                  <a:pt x="21443" y="6035"/>
                  <a:pt x="21533" y="5733"/>
                  <a:pt x="21541" y="5613"/>
                </a:cubicBezTo>
                <a:close/>
                <a:moveTo>
                  <a:pt x="3181" y="5650"/>
                </a:moveTo>
                <a:cubicBezTo>
                  <a:pt x="3117" y="5903"/>
                  <a:pt x="3105" y="6143"/>
                  <a:pt x="3123" y="6530"/>
                </a:cubicBezTo>
                <a:cubicBezTo>
                  <a:pt x="3136" y="6816"/>
                  <a:pt x="3165" y="7972"/>
                  <a:pt x="3190" y="9132"/>
                </a:cubicBezTo>
                <a:cubicBezTo>
                  <a:pt x="3215" y="10357"/>
                  <a:pt x="3264" y="11424"/>
                  <a:pt x="3299" y="11661"/>
                </a:cubicBezTo>
                <a:cubicBezTo>
                  <a:pt x="3351" y="12019"/>
                  <a:pt x="3389" y="12064"/>
                  <a:pt x="3642" y="12064"/>
                </a:cubicBezTo>
                <a:cubicBezTo>
                  <a:pt x="3918" y="12064"/>
                  <a:pt x="3933" y="12028"/>
                  <a:pt x="3993" y="11514"/>
                </a:cubicBezTo>
                <a:cubicBezTo>
                  <a:pt x="4071" y="10859"/>
                  <a:pt x="4069" y="10132"/>
                  <a:pt x="3993" y="9535"/>
                </a:cubicBezTo>
                <a:lnTo>
                  <a:pt x="3943" y="9095"/>
                </a:lnTo>
                <a:lnTo>
                  <a:pt x="3893" y="9572"/>
                </a:lnTo>
                <a:cubicBezTo>
                  <a:pt x="3852" y="9961"/>
                  <a:pt x="3852" y="10128"/>
                  <a:pt x="3893" y="10342"/>
                </a:cubicBezTo>
                <a:cubicBezTo>
                  <a:pt x="3974" y="10769"/>
                  <a:pt x="3905" y="10965"/>
                  <a:pt x="3692" y="10965"/>
                </a:cubicBezTo>
                <a:cubicBezTo>
                  <a:pt x="3395" y="10965"/>
                  <a:pt x="3352" y="10712"/>
                  <a:pt x="3307" y="8142"/>
                </a:cubicBezTo>
                <a:cubicBezTo>
                  <a:pt x="3286" y="6962"/>
                  <a:pt x="3274" y="5840"/>
                  <a:pt x="3273" y="5650"/>
                </a:cubicBezTo>
                <a:cubicBezTo>
                  <a:pt x="3272" y="5312"/>
                  <a:pt x="3266" y="5316"/>
                  <a:pt x="3181" y="5650"/>
                </a:cubicBezTo>
                <a:close/>
                <a:moveTo>
                  <a:pt x="20385" y="5650"/>
                </a:moveTo>
                <a:cubicBezTo>
                  <a:pt x="20323" y="5897"/>
                  <a:pt x="20309" y="6146"/>
                  <a:pt x="20327" y="6640"/>
                </a:cubicBezTo>
                <a:cubicBezTo>
                  <a:pt x="20339" y="6993"/>
                  <a:pt x="20370" y="8210"/>
                  <a:pt x="20394" y="9352"/>
                </a:cubicBezTo>
                <a:cubicBezTo>
                  <a:pt x="20424" y="10800"/>
                  <a:pt x="20456" y="11509"/>
                  <a:pt x="20503" y="11734"/>
                </a:cubicBezTo>
                <a:cubicBezTo>
                  <a:pt x="20549" y="11959"/>
                  <a:pt x="20634" y="12064"/>
                  <a:pt x="20771" y="12064"/>
                </a:cubicBezTo>
                <a:cubicBezTo>
                  <a:pt x="20935" y="12064"/>
                  <a:pt x="20981" y="11984"/>
                  <a:pt x="21047" y="11588"/>
                </a:cubicBezTo>
                <a:cubicBezTo>
                  <a:pt x="21125" y="11118"/>
                  <a:pt x="21129" y="11133"/>
                  <a:pt x="21265" y="11441"/>
                </a:cubicBezTo>
                <a:cubicBezTo>
                  <a:pt x="21375" y="11691"/>
                  <a:pt x="21416" y="11717"/>
                  <a:pt x="21499" y="11551"/>
                </a:cubicBezTo>
                <a:cubicBezTo>
                  <a:pt x="21597" y="11356"/>
                  <a:pt x="21600" y="11284"/>
                  <a:pt x="21574" y="10305"/>
                </a:cubicBezTo>
                <a:cubicBezTo>
                  <a:pt x="21532" y="8707"/>
                  <a:pt x="21352" y="8414"/>
                  <a:pt x="21198" y="9719"/>
                </a:cubicBezTo>
                <a:cubicBezTo>
                  <a:pt x="21093" y="10602"/>
                  <a:pt x="20984" y="10965"/>
                  <a:pt x="20829" y="10965"/>
                </a:cubicBezTo>
                <a:cubicBezTo>
                  <a:pt x="20583" y="10965"/>
                  <a:pt x="20538" y="10460"/>
                  <a:pt x="20503" y="7703"/>
                </a:cubicBezTo>
                <a:cubicBezTo>
                  <a:pt x="20473" y="5362"/>
                  <a:pt x="20465" y="5333"/>
                  <a:pt x="20385" y="5650"/>
                </a:cubicBezTo>
                <a:close/>
                <a:moveTo>
                  <a:pt x="6053" y="5760"/>
                </a:moveTo>
                <a:cubicBezTo>
                  <a:pt x="6044" y="5745"/>
                  <a:pt x="6024" y="5907"/>
                  <a:pt x="5994" y="6237"/>
                </a:cubicBezTo>
                <a:cubicBezTo>
                  <a:pt x="5955" y="6673"/>
                  <a:pt x="5950" y="6682"/>
                  <a:pt x="5911" y="6420"/>
                </a:cubicBezTo>
                <a:cubicBezTo>
                  <a:pt x="5870" y="6151"/>
                  <a:pt x="5856" y="6174"/>
                  <a:pt x="5785" y="6566"/>
                </a:cubicBezTo>
                <a:cubicBezTo>
                  <a:pt x="5694" y="7071"/>
                  <a:pt x="5614" y="6957"/>
                  <a:pt x="5651" y="6383"/>
                </a:cubicBezTo>
                <a:cubicBezTo>
                  <a:pt x="5671" y="6073"/>
                  <a:pt x="5669" y="6058"/>
                  <a:pt x="5634" y="6273"/>
                </a:cubicBezTo>
                <a:cubicBezTo>
                  <a:pt x="5610" y="6423"/>
                  <a:pt x="5584" y="6794"/>
                  <a:pt x="5584" y="7080"/>
                </a:cubicBezTo>
                <a:cubicBezTo>
                  <a:pt x="5583" y="7555"/>
                  <a:pt x="5597" y="7557"/>
                  <a:pt x="5701" y="7446"/>
                </a:cubicBezTo>
                <a:cubicBezTo>
                  <a:pt x="5764" y="7379"/>
                  <a:pt x="5847" y="7337"/>
                  <a:pt x="5885" y="7336"/>
                </a:cubicBezTo>
                <a:cubicBezTo>
                  <a:pt x="5979" y="7333"/>
                  <a:pt x="6030" y="7018"/>
                  <a:pt x="6053" y="6310"/>
                </a:cubicBezTo>
                <a:cubicBezTo>
                  <a:pt x="6064" y="5950"/>
                  <a:pt x="6062" y="5775"/>
                  <a:pt x="6053" y="5760"/>
                </a:cubicBezTo>
                <a:close/>
                <a:moveTo>
                  <a:pt x="18653" y="5760"/>
                </a:moveTo>
                <a:cubicBezTo>
                  <a:pt x="18578" y="5434"/>
                  <a:pt x="18458" y="5512"/>
                  <a:pt x="18410" y="5907"/>
                </a:cubicBezTo>
                <a:cubicBezTo>
                  <a:pt x="18351" y="6391"/>
                  <a:pt x="18355" y="7299"/>
                  <a:pt x="18418" y="7409"/>
                </a:cubicBezTo>
                <a:cubicBezTo>
                  <a:pt x="18499" y="7553"/>
                  <a:pt x="18513" y="7561"/>
                  <a:pt x="18611" y="7263"/>
                </a:cubicBezTo>
                <a:cubicBezTo>
                  <a:pt x="18712" y="6952"/>
                  <a:pt x="18735" y="6120"/>
                  <a:pt x="18653" y="5760"/>
                </a:cubicBezTo>
                <a:close/>
                <a:moveTo>
                  <a:pt x="19548" y="5907"/>
                </a:moveTo>
                <a:cubicBezTo>
                  <a:pt x="19533" y="5662"/>
                  <a:pt x="19512" y="5800"/>
                  <a:pt x="19473" y="6017"/>
                </a:cubicBezTo>
                <a:cubicBezTo>
                  <a:pt x="19399" y="6430"/>
                  <a:pt x="19401" y="6541"/>
                  <a:pt x="19456" y="8876"/>
                </a:cubicBezTo>
                <a:cubicBezTo>
                  <a:pt x="19488" y="10221"/>
                  <a:pt x="19509" y="11567"/>
                  <a:pt x="19498" y="11844"/>
                </a:cubicBezTo>
                <a:cubicBezTo>
                  <a:pt x="19464" y="12682"/>
                  <a:pt x="19560" y="12067"/>
                  <a:pt x="19607" y="11148"/>
                </a:cubicBezTo>
                <a:cubicBezTo>
                  <a:pt x="19636" y="10589"/>
                  <a:pt x="19630" y="9596"/>
                  <a:pt x="19599" y="7959"/>
                </a:cubicBezTo>
                <a:cubicBezTo>
                  <a:pt x="19576" y="6766"/>
                  <a:pt x="19564" y="6151"/>
                  <a:pt x="19548" y="5907"/>
                </a:cubicBezTo>
                <a:close/>
                <a:moveTo>
                  <a:pt x="9988" y="6310"/>
                </a:moveTo>
                <a:cubicBezTo>
                  <a:pt x="9979" y="6290"/>
                  <a:pt x="9957" y="6431"/>
                  <a:pt x="9929" y="6750"/>
                </a:cubicBezTo>
                <a:cubicBezTo>
                  <a:pt x="9896" y="7130"/>
                  <a:pt x="9876" y="7177"/>
                  <a:pt x="9829" y="7006"/>
                </a:cubicBezTo>
                <a:cubicBezTo>
                  <a:pt x="9782" y="6837"/>
                  <a:pt x="9757" y="6884"/>
                  <a:pt x="9720" y="7190"/>
                </a:cubicBezTo>
                <a:cubicBezTo>
                  <a:pt x="9664" y="7647"/>
                  <a:pt x="9577" y="7569"/>
                  <a:pt x="9594" y="7080"/>
                </a:cubicBezTo>
                <a:cubicBezTo>
                  <a:pt x="9604" y="6793"/>
                  <a:pt x="9596" y="6780"/>
                  <a:pt x="9561" y="7006"/>
                </a:cubicBezTo>
                <a:cubicBezTo>
                  <a:pt x="9537" y="7156"/>
                  <a:pt x="9519" y="7442"/>
                  <a:pt x="9519" y="7666"/>
                </a:cubicBezTo>
                <a:cubicBezTo>
                  <a:pt x="9518" y="7978"/>
                  <a:pt x="9542" y="8069"/>
                  <a:pt x="9619" y="8069"/>
                </a:cubicBezTo>
                <a:cubicBezTo>
                  <a:pt x="9675" y="8069"/>
                  <a:pt x="9731" y="8018"/>
                  <a:pt x="9745" y="7923"/>
                </a:cubicBezTo>
                <a:cubicBezTo>
                  <a:pt x="9758" y="7827"/>
                  <a:pt x="9790" y="7763"/>
                  <a:pt x="9820" y="7813"/>
                </a:cubicBezTo>
                <a:cubicBezTo>
                  <a:pt x="9894" y="7936"/>
                  <a:pt x="9957" y="7569"/>
                  <a:pt x="9979" y="6860"/>
                </a:cubicBezTo>
                <a:cubicBezTo>
                  <a:pt x="9991" y="6504"/>
                  <a:pt x="9996" y="6330"/>
                  <a:pt x="9988" y="6310"/>
                </a:cubicBezTo>
                <a:close/>
                <a:moveTo>
                  <a:pt x="2905" y="6970"/>
                </a:moveTo>
                <a:cubicBezTo>
                  <a:pt x="2873" y="6811"/>
                  <a:pt x="2817" y="6780"/>
                  <a:pt x="2754" y="7006"/>
                </a:cubicBezTo>
                <a:cubicBezTo>
                  <a:pt x="2709" y="7170"/>
                  <a:pt x="2677" y="7152"/>
                  <a:pt x="2637" y="7006"/>
                </a:cubicBezTo>
                <a:cubicBezTo>
                  <a:pt x="2597" y="6861"/>
                  <a:pt x="2572" y="6887"/>
                  <a:pt x="2537" y="7043"/>
                </a:cubicBezTo>
                <a:cubicBezTo>
                  <a:pt x="2467" y="7347"/>
                  <a:pt x="2470" y="7681"/>
                  <a:pt x="2553" y="7886"/>
                </a:cubicBezTo>
                <a:cubicBezTo>
                  <a:pt x="2605" y="8012"/>
                  <a:pt x="2650" y="7994"/>
                  <a:pt x="2696" y="7813"/>
                </a:cubicBezTo>
                <a:cubicBezTo>
                  <a:pt x="2747" y="7610"/>
                  <a:pt x="2773" y="7600"/>
                  <a:pt x="2813" y="7776"/>
                </a:cubicBezTo>
                <a:cubicBezTo>
                  <a:pt x="2853" y="7952"/>
                  <a:pt x="2866" y="7916"/>
                  <a:pt x="2897" y="7703"/>
                </a:cubicBezTo>
                <a:cubicBezTo>
                  <a:pt x="2942" y="7391"/>
                  <a:pt x="2937" y="7128"/>
                  <a:pt x="2905" y="6970"/>
                </a:cubicBezTo>
                <a:close/>
                <a:moveTo>
                  <a:pt x="10892" y="8619"/>
                </a:moveTo>
                <a:cubicBezTo>
                  <a:pt x="10834" y="8618"/>
                  <a:pt x="10632" y="9411"/>
                  <a:pt x="10632" y="9645"/>
                </a:cubicBezTo>
                <a:cubicBezTo>
                  <a:pt x="10632" y="9724"/>
                  <a:pt x="10725" y="9787"/>
                  <a:pt x="10833" y="9755"/>
                </a:cubicBezTo>
                <a:cubicBezTo>
                  <a:pt x="10961" y="9718"/>
                  <a:pt x="11056" y="9798"/>
                  <a:pt x="11109" y="9975"/>
                </a:cubicBezTo>
                <a:cubicBezTo>
                  <a:pt x="11189" y="10237"/>
                  <a:pt x="11185" y="10224"/>
                  <a:pt x="11026" y="10525"/>
                </a:cubicBezTo>
                <a:cubicBezTo>
                  <a:pt x="10767" y="11011"/>
                  <a:pt x="10450" y="11085"/>
                  <a:pt x="10356" y="10671"/>
                </a:cubicBezTo>
                <a:cubicBezTo>
                  <a:pt x="10281" y="10340"/>
                  <a:pt x="10283" y="10344"/>
                  <a:pt x="10197" y="10781"/>
                </a:cubicBezTo>
                <a:cubicBezTo>
                  <a:pt x="10121" y="11166"/>
                  <a:pt x="10095" y="11210"/>
                  <a:pt x="10038" y="11001"/>
                </a:cubicBezTo>
                <a:cubicBezTo>
                  <a:pt x="10001" y="10868"/>
                  <a:pt x="9971" y="10625"/>
                  <a:pt x="9971" y="10488"/>
                </a:cubicBezTo>
                <a:cubicBezTo>
                  <a:pt x="9971" y="10134"/>
                  <a:pt x="9916" y="10213"/>
                  <a:pt x="9829" y="10635"/>
                </a:cubicBezTo>
                <a:cubicBezTo>
                  <a:pt x="9732" y="11101"/>
                  <a:pt x="9534" y="11094"/>
                  <a:pt x="9469" y="10635"/>
                </a:cubicBezTo>
                <a:cubicBezTo>
                  <a:pt x="9420" y="10292"/>
                  <a:pt x="9418" y="10292"/>
                  <a:pt x="9318" y="10635"/>
                </a:cubicBezTo>
                <a:cubicBezTo>
                  <a:pt x="9139" y="11250"/>
                  <a:pt x="8646" y="11013"/>
                  <a:pt x="8456" y="10232"/>
                </a:cubicBezTo>
                <a:lnTo>
                  <a:pt x="8363" y="9865"/>
                </a:lnTo>
                <a:lnTo>
                  <a:pt x="8204" y="10342"/>
                </a:lnTo>
                <a:cubicBezTo>
                  <a:pt x="7965" y="11002"/>
                  <a:pt x="7903" y="11425"/>
                  <a:pt x="7903" y="12614"/>
                </a:cubicBezTo>
                <a:cubicBezTo>
                  <a:pt x="7903" y="13581"/>
                  <a:pt x="7990" y="16321"/>
                  <a:pt x="8054" y="17306"/>
                </a:cubicBezTo>
                <a:cubicBezTo>
                  <a:pt x="8122" y="18352"/>
                  <a:pt x="8117" y="16274"/>
                  <a:pt x="8045" y="14373"/>
                </a:cubicBezTo>
                <a:cubicBezTo>
                  <a:pt x="7964" y="12230"/>
                  <a:pt x="7979" y="11808"/>
                  <a:pt x="8154" y="11808"/>
                </a:cubicBezTo>
                <a:cubicBezTo>
                  <a:pt x="8224" y="11808"/>
                  <a:pt x="8262" y="11901"/>
                  <a:pt x="8271" y="12174"/>
                </a:cubicBezTo>
                <a:cubicBezTo>
                  <a:pt x="8288" y="12677"/>
                  <a:pt x="8420" y="13221"/>
                  <a:pt x="8497" y="13091"/>
                </a:cubicBezTo>
                <a:cubicBezTo>
                  <a:pt x="8531" y="13035"/>
                  <a:pt x="8565" y="12747"/>
                  <a:pt x="8573" y="12467"/>
                </a:cubicBezTo>
                <a:lnTo>
                  <a:pt x="8590" y="11991"/>
                </a:lnTo>
                <a:lnTo>
                  <a:pt x="8866" y="12028"/>
                </a:lnTo>
                <a:cubicBezTo>
                  <a:pt x="9075" y="12075"/>
                  <a:pt x="9173" y="12030"/>
                  <a:pt x="9251" y="11808"/>
                </a:cubicBezTo>
                <a:cubicBezTo>
                  <a:pt x="9345" y="11539"/>
                  <a:pt x="9361" y="11519"/>
                  <a:pt x="9443" y="11771"/>
                </a:cubicBezTo>
                <a:cubicBezTo>
                  <a:pt x="9564" y="12139"/>
                  <a:pt x="9722" y="12123"/>
                  <a:pt x="9820" y="11734"/>
                </a:cubicBezTo>
                <a:cubicBezTo>
                  <a:pt x="9896" y="11436"/>
                  <a:pt x="9896" y="11436"/>
                  <a:pt x="9946" y="11734"/>
                </a:cubicBezTo>
                <a:cubicBezTo>
                  <a:pt x="10011" y="12122"/>
                  <a:pt x="10130" y="12174"/>
                  <a:pt x="10222" y="11808"/>
                </a:cubicBezTo>
                <a:cubicBezTo>
                  <a:pt x="10285" y="11560"/>
                  <a:pt x="10292" y="11560"/>
                  <a:pt x="10339" y="11808"/>
                </a:cubicBezTo>
                <a:cubicBezTo>
                  <a:pt x="10428" y="12276"/>
                  <a:pt x="10695" y="12115"/>
                  <a:pt x="11001" y="11441"/>
                </a:cubicBezTo>
                <a:cubicBezTo>
                  <a:pt x="11344" y="10684"/>
                  <a:pt x="11564" y="10547"/>
                  <a:pt x="11553" y="11075"/>
                </a:cubicBezTo>
                <a:cubicBezTo>
                  <a:pt x="11536" y="11899"/>
                  <a:pt x="11610" y="12064"/>
                  <a:pt x="11947" y="12064"/>
                </a:cubicBezTo>
                <a:cubicBezTo>
                  <a:pt x="12230" y="12064"/>
                  <a:pt x="12275" y="12001"/>
                  <a:pt x="12374" y="11588"/>
                </a:cubicBezTo>
                <a:cubicBezTo>
                  <a:pt x="12483" y="11129"/>
                  <a:pt x="12482" y="11126"/>
                  <a:pt x="12633" y="11441"/>
                </a:cubicBezTo>
                <a:cubicBezTo>
                  <a:pt x="12780" y="11747"/>
                  <a:pt x="12792" y="11745"/>
                  <a:pt x="12868" y="11405"/>
                </a:cubicBezTo>
                <a:cubicBezTo>
                  <a:pt x="12933" y="11108"/>
                  <a:pt x="12936" y="10943"/>
                  <a:pt x="12909" y="10195"/>
                </a:cubicBezTo>
                <a:cubicBezTo>
                  <a:pt x="12876" y="9261"/>
                  <a:pt x="12775" y="8704"/>
                  <a:pt x="12675" y="8949"/>
                </a:cubicBezTo>
                <a:cubicBezTo>
                  <a:pt x="12644" y="9026"/>
                  <a:pt x="12556" y="9519"/>
                  <a:pt x="12482" y="10012"/>
                </a:cubicBezTo>
                <a:cubicBezTo>
                  <a:pt x="12360" y="10832"/>
                  <a:pt x="12338" y="10876"/>
                  <a:pt x="12173" y="10928"/>
                </a:cubicBezTo>
                <a:cubicBezTo>
                  <a:pt x="11906" y="11012"/>
                  <a:pt x="11865" y="10922"/>
                  <a:pt x="11938" y="10305"/>
                </a:cubicBezTo>
                <a:cubicBezTo>
                  <a:pt x="11971" y="10027"/>
                  <a:pt x="11997" y="9757"/>
                  <a:pt x="11997" y="9682"/>
                </a:cubicBezTo>
                <a:cubicBezTo>
                  <a:pt x="11997" y="9607"/>
                  <a:pt x="11893" y="9537"/>
                  <a:pt x="11762" y="9535"/>
                </a:cubicBezTo>
                <a:cubicBezTo>
                  <a:pt x="11617" y="9533"/>
                  <a:pt x="11412" y="9333"/>
                  <a:pt x="11235" y="9059"/>
                </a:cubicBezTo>
                <a:cubicBezTo>
                  <a:pt x="11076" y="8812"/>
                  <a:pt x="10921" y="8619"/>
                  <a:pt x="10892" y="8619"/>
                </a:cubicBezTo>
                <a:close/>
                <a:moveTo>
                  <a:pt x="2729" y="9169"/>
                </a:moveTo>
                <a:cubicBezTo>
                  <a:pt x="2667" y="9169"/>
                  <a:pt x="2634" y="10061"/>
                  <a:pt x="2687" y="10342"/>
                </a:cubicBezTo>
                <a:cubicBezTo>
                  <a:pt x="2768" y="10766"/>
                  <a:pt x="2698" y="10965"/>
                  <a:pt x="2478" y="10965"/>
                </a:cubicBezTo>
                <a:cubicBezTo>
                  <a:pt x="2365" y="10965"/>
                  <a:pt x="2224" y="11112"/>
                  <a:pt x="2160" y="11258"/>
                </a:cubicBezTo>
                <a:cubicBezTo>
                  <a:pt x="2045" y="11518"/>
                  <a:pt x="1852" y="12883"/>
                  <a:pt x="1892" y="13164"/>
                </a:cubicBezTo>
                <a:cubicBezTo>
                  <a:pt x="1903" y="13243"/>
                  <a:pt x="1972" y="13355"/>
                  <a:pt x="2051" y="13420"/>
                </a:cubicBezTo>
                <a:cubicBezTo>
                  <a:pt x="2249" y="13583"/>
                  <a:pt x="2264" y="13820"/>
                  <a:pt x="2101" y="14117"/>
                </a:cubicBezTo>
                <a:cubicBezTo>
                  <a:pt x="1598" y="15034"/>
                  <a:pt x="982" y="14364"/>
                  <a:pt x="1105" y="13017"/>
                </a:cubicBezTo>
                <a:cubicBezTo>
                  <a:pt x="1202" y="11957"/>
                  <a:pt x="1200" y="11844"/>
                  <a:pt x="1097" y="12761"/>
                </a:cubicBezTo>
                <a:cubicBezTo>
                  <a:pt x="1016" y="13477"/>
                  <a:pt x="994" y="13889"/>
                  <a:pt x="1013" y="14337"/>
                </a:cubicBezTo>
                <a:cubicBezTo>
                  <a:pt x="1046" y="15096"/>
                  <a:pt x="1105" y="15300"/>
                  <a:pt x="1331" y="15473"/>
                </a:cubicBezTo>
                <a:cubicBezTo>
                  <a:pt x="1709" y="15761"/>
                  <a:pt x="2216" y="15012"/>
                  <a:pt x="2361" y="13970"/>
                </a:cubicBezTo>
                <a:cubicBezTo>
                  <a:pt x="2461" y="13248"/>
                  <a:pt x="2453" y="13144"/>
                  <a:pt x="2260" y="12907"/>
                </a:cubicBezTo>
                <a:cubicBezTo>
                  <a:pt x="1981" y="12564"/>
                  <a:pt x="2107" y="12137"/>
                  <a:pt x="2495" y="12101"/>
                </a:cubicBezTo>
                <a:cubicBezTo>
                  <a:pt x="2713" y="12081"/>
                  <a:pt x="2798" y="11772"/>
                  <a:pt x="2838" y="10965"/>
                </a:cubicBezTo>
                <a:cubicBezTo>
                  <a:pt x="2867" y="10386"/>
                  <a:pt x="2792" y="9169"/>
                  <a:pt x="2729" y="9169"/>
                </a:cubicBezTo>
                <a:close/>
                <a:moveTo>
                  <a:pt x="19105" y="9242"/>
                </a:moveTo>
                <a:lnTo>
                  <a:pt x="19054" y="9719"/>
                </a:lnTo>
                <a:cubicBezTo>
                  <a:pt x="19024" y="9962"/>
                  <a:pt x="19002" y="10259"/>
                  <a:pt x="19012" y="10378"/>
                </a:cubicBezTo>
                <a:cubicBezTo>
                  <a:pt x="19051" y="10817"/>
                  <a:pt x="18950" y="10785"/>
                  <a:pt x="18870" y="10342"/>
                </a:cubicBezTo>
                <a:lnTo>
                  <a:pt x="18786" y="9902"/>
                </a:lnTo>
                <a:lnTo>
                  <a:pt x="18661" y="10415"/>
                </a:lnTo>
                <a:cubicBezTo>
                  <a:pt x="18513" y="11064"/>
                  <a:pt x="18312" y="11180"/>
                  <a:pt x="18234" y="10635"/>
                </a:cubicBezTo>
                <a:cubicBezTo>
                  <a:pt x="18185" y="10292"/>
                  <a:pt x="18183" y="10292"/>
                  <a:pt x="18083" y="10635"/>
                </a:cubicBezTo>
                <a:cubicBezTo>
                  <a:pt x="17897" y="11275"/>
                  <a:pt x="17377" y="11010"/>
                  <a:pt x="17162" y="10158"/>
                </a:cubicBezTo>
                <a:cubicBezTo>
                  <a:pt x="17099" y="9906"/>
                  <a:pt x="17075" y="9927"/>
                  <a:pt x="16920" y="10378"/>
                </a:cubicBezTo>
                <a:cubicBezTo>
                  <a:pt x="16716" y="10967"/>
                  <a:pt x="16635" y="11598"/>
                  <a:pt x="16635" y="12541"/>
                </a:cubicBezTo>
                <a:cubicBezTo>
                  <a:pt x="16635" y="13237"/>
                  <a:pt x="16729" y="16235"/>
                  <a:pt x="16786" y="17232"/>
                </a:cubicBezTo>
                <a:cubicBezTo>
                  <a:pt x="16852" y="18403"/>
                  <a:pt x="16845" y="16006"/>
                  <a:pt x="16777" y="14227"/>
                </a:cubicBezTo>
                <a:cubicBezTo>
                  <a:pt x="16726" y="12893"/>
                  <a:pt x="16717" y="12348"/>
                  <a:pt x="16752" y="12064"/>
                </a:cubicBezTo>
                <a:cubicBezTo>
                  <a:pt x="16825" y="11471"/>
                  <a:pt x="16943" y="11628"/>
                  <a:pt x="17028" y="12394"/>
                </a:cubicBezTo>
                <a:cubicBezTo>
                  <a:pt x="17125" y="13259"/>
                  <a:pt x="17264" y="13302"/>
                  <a:pt x="17296" y="12504"/>
                </a:cubicBezTo>
                <a:lnTo>
                  <a:pt x="17313" y="11991"/>
                </a:lnTo>
                <a:lnTo>
                  <a:pt x="17614" y="12028"/>
                </a:lnTo>
                <a:cubicBezTo>
                  <a:pt x="17842" y="12076"/>
                  <a:pt x="17938" y="12033"/>
                  <a:pt x="18016" y="11808"/>
                </a:cubicBezTo>
                <a:cubicBezTo>
                  <a:pt x="18110" y="11539"/>
                  <a:pt x="18127" y="11519"/>
                  <a:pt x="18209" y="11771"/>
                </a:cubicBezTo>
                <a:cubicBezTo>
                  <a:pt x="18338" y="12166"/>
                  <a:pt x="18545" y="12138"/>
                  <a:pt x="18636" y="11698"/>
                </a:cubicBezTo>
                <a:cubicBezTo>
                  <a:pt x="18687" y="11448"/>
                  <a:pt x="18724" y="11388"/>
                  <a:pt x="18753" y="11514"/>
                </a:cubicBezTo>
                <a:cubicBezTo>
                  <a:pt x="18812" y="11774"/>
                  <a:pt x="19056" y="11750"/>
                  <a:pt x="19105" y="11478"/>
                </a:cubicBezTo>
                <a:cubicBezTo>
                  <a:pt x="19177" y="11076"/>
                  <a:pt x="19201" y="10279"/>
                  <a:pt x="19155" y="9755"/>
                </a:cubicBezTo>
                <a:lnTo>
                  <a:pt x="19105" y="9242"/>
                </a:lnTo>
                <a:close/>
                <a:moveTo>
                  <a:pt x="335" y="11258"/>
                </a:moveTo>
                <a:cubicBezTo>
                  <a:pt x="285" y="11393"/>
                  <a:pt x="275" y="11947"/>
                  <a:pt x="318" y="12138"/>
                </a:cubicBezTo>
                <a:cubicBezTo>
                  <a:pt x="361" y="12326"/>
                  <a:pt x="403" y="12258"/>
                  <a:pt x="460" y="11954"/>
                </a:cubicBezTo>
                <a:cubicBezTo>
                  <a:pt x="504" y="11723"/>
                  <a:pt x="506" y="11638"/>
                  <a:pt x="452" y="11405"/>
                </a:cubicBezTo>
                <a:cubicBezTo>
                  <a:pt x="416" y="11248"/>
                  <a:pt x="360" y="11190"/>
                  <a:pt x="335" y="11258"/>
                </a:cubicBezTo>
                <a:close/>
                <a:moveTo>
                  <a:pt x="3935" y="13420"/>
                </a:moveTo>
                <a:cubicBezTo>
                  <a:pt x="3894" y="13636"/>
                  <a:pt x="3871" y="13656"/>
                  <a:pt x="3826" y="13494"/>
                </a:cubicBezTo>
                <a:cubicBezTo>
                  <a:pt x="3748" y="13211"/>
                  <a:pt x="3626" y="13842"/>
                  <a:pt x="3692" y="14190"/>
                </a:cubicBezTo>
                <a:cubicBezTo>
                  <a:pt x="3744" y="14463"/>
                  <a:pt x="3832" y="14477"/>
                  <a:pt x="3868" y="14227"/>
                </a:cubicBezTo>
                <a:cubicBezTo>
                  <a:pt x="3885" y="14106"/>
                  <a:pt x="3924" y="14104"/>
                  <a:pt x="3977" y="14227"/>
                </a:cubicBezTo>
                <a:cubicBezTo>
                  <a:pt x="4096" y="14505"/>
                  <a:pt x="4165" y="13871"/>
                  <a:pt x="4060" y="13457"/>
                </a:cubicBezTo>
                <a:cubicBezTo>
                  <a:pt x="3993" y="13189"/>
                  <a:pt x="3982" y="13171"/>
                  <a:pt x="3935" y="13420"/>
                </a:cubicBezTo>
                <a:close/>
                <a:moveTo>
                  <a:pt x="11444" y="13787"/>
                </a:moveTo>
                <a:cubicBezTo>
                  <a:pt x="11351" y="13482"/>
                  <a:pt x="11296" y="13512"/>
                  <a:pt x="11235" y="13934"/>
                </a:cubicBezTo>
                <a:cubicBezTo>
                  <a:pt x="11201" y="14166"/>
                  <a:pt x="11214" y="14278"/>
                  <a:pt x="11277" y="14483"/>
                </a:cubicBezTo>
                <a:cubicBezTo>
                  <a:pt x="11350" y="14722"/>
                  <a:pt x="11362" y="14735"/>
                  <a:pt x="11436" y="14410"/>
                </a:cubicBezTo>
                <a:cubicBezTo>
                  <a:pt x="11518" y="14051"/>
                  <a:pt x="11525" y="14048"/>
                  <a:pt x="11444" y="13787"/>
                </a:cubicBezTo>
                <a:close/>
                <a:moveTo>
                  <a:pt x="2939" y="14996"/>
                </a:moveTo>
                <a:cubicBezTo>
                  <a:pt x="2939" y="14565"/>
                  <a:pt x="2363" y="15990"/>
                  <a:pt x="2361" y="16426"/>
                </a:cubicBezTo>
                <a:cubicBezTo>
                  <a:pt x="2361" y="16486"/>
                  <a:pt x="2495" y="16235"/>
                  <a:pt x="2654" y="15876"/>
                </a:cubicBezTo>
                <a:cubicBezTo>
                  <a:pt x="2813" y="15517"/>
                  <a:pt x="2938" y="15122"/>
                  <a:pt x="2939" y="14996"/>
                </a:cubicBezTo>
                <a:close/>
                <a:moveTo>
                  <a:pt x="7158" y="15033"/>
                </a:moveTo>
                <a:cubicBezTo>
                  <a:pt x="7166" y="14902"/>
                  <a:pt x="7086" y="14955"/>
                  <a:pt x="6907" y="15326"/>
                </a:cubicBezTo>
                <a:cubicBezTo>
                  <a:pt x="6677" y="15803"/>
                  <a:pt x="6582" y="16109"/>
                  <a:pt x="6580" y="16426"/>
                </a:cubicBezTo>
                <a:cubicBezTo>
                  <a:pt x="6580" y="16486"/>
                  <a:pt x="6714" y="16235"/>
                  <a:pt x="6873" y="15876"/>
                </a:cubicBezTo>
                <a:cubicBezTo>
                  <a:pt x="7055" y="15466"/>
                  <a:pt x="7150" y="15164"/>
                  <a:pt x="7158" y="15033"/>
                </a:cubicBezTo>
                <a:close/>
                <a:moveTo>
                  <a:pt x="1683" y="16389"/>
                </a:moveTo>
                <a:cubicBezTo>
                  <a:pt x="1643" y="16533"/>
                  <a:pt x="1617" y="16556"/>
                  <a:pt x="1599" y="16426"/>
                </a:cubicBezTo>
                <a:cubicBezTo>
                  <a:pt x="1557" y="16130"/>
                  <a:pt x="1499" y="16197"/>
                  <a:pt x="1448" y="16609"/>
                </a:cubicBezTo>
                <a:cubicBezTo>
                  <a:pt x="1411" y="16916"/>
                  <a:pt x="1420" y="17035"/>
                  <a:pt x="1482" y="17232"/>
                </a:cubicBezTo>
                <a:cubicBezTo>
                  <a:pt x="1545" y="17436"/>
                  <a:pt x="1561" y="17447"/>
                  <a:pt x="1616" y="17232"/>
                </a:cubicBezTo>
                <a:cubicBezTo>
                  <a:pt x="1667" y="17030"/>
                  <a:pt x="1693" y="17020"/>
                  <a:pt x="1733" y="17196"/>
                </a:cubicBezTo>
                <a:cubicBezTo>
                  <a:pt x="1773" y="17371"/>
                  <a:pt x="1794" y="17336"/>
                  <a:pt x="1825" y="17122"/>
                </a:cubicBezTo>
                <a:cubicBezTo>
                  <a:pt x="1913" y="16510"/>
                  <a:pt x="1804" y="15948"/>
                  <a:pt x="1683" y="16389"/>
                </a:cubicBezTo>
                <a:close/>
                <a:moveTo>
                  <a:pt x="8623" y="19431"/>
                </a:moveTo>
                <a:cubicBezTo>
                  <a:pt x="8590" y="19436"/>
                  <a:pt x="8525" y="19529"/>
                  <a:pt x="8414" y="19761"/>
                </a:cubicBezTo>
                <a:cubicBezTo>
                  <a:pt x="8171" y="20271"/>
                  <a:pt x="8121" y="20473"/>
                  <a:pt x="8188" y="20824"/>
                </a:cubicBezTo>
                <a:cubicBezTo>
                  <a:pt x="8220" y="20994"/>
                  <a:pt x="8226" y="21110"/>
                  <a:pt x="8196" y="21191"/>
                </a:cubicBezTo>
                <a:cubicBezTo>
                  <a:pt x="8172" y="21255"/>
                  <a:pt x="8154" y="21389"/>
                  <a:pt x="8154" y="21484"/>
                </a:cubicBezTo>
                <a:cubicBezTo>
                  <a:pt x="8154" y="21579"/>
                  <a:pt x="8260" y="21419"/>
                  <a:pt x="8397" y="21117"/>
                </a:cubicBezTo>
                <a:cubicBezTo>
                  <a:pt x="8641" y="20578"/>
                  <a:pt x="8692" y="20361"/>
                  <a:pt x="8606" y="20128"/>
                </a:cubicBezTo>
                <a:cubicBezTo>
                  <a:pt x="8577" y="20048"/>
                  <a:pt x="8581" y="19902"/>
                  <a:pt x="8615" y="19725"/>
                </a:cubicBezTo>
                <a:cubicBezTo>
                  <a:pt x="8657" y="19503"/>
                  <a:pt x="8656" y="19426"/>
                  <a:pt x="8623" y="19431"/>
                </a:cubicBezTo>
                <a:close/>
              </a:path>
            </a:pathLst>
          </a:custGeom>
          <a:ln w="3175">
            <a:solidFill>
              <a:srgbClr val="000000"/>
            </a:solidFill>
            <a:miter lim="400000"/>
          </a:ln>
        </p:spPr>
      </p:pic>
      <p:pic>
        <p:nvPicPr>
          <p:cNvPr id="1836" name="IMG_4748.png" descr="IMG_4748.png"/>
          <p:cNvPicPr>
            <a:picLocks noChangeAspect="1"/>
          </p:cNvPicPr>
          <p:nvPr/>
        </p:nvPicPr>
        <p:blipFill>
          <a:blip r:embed="rId2">
            <a:extLst/>
          </a:blip>
          <a:srcRect l="10433" t="47088" r="6092" b="38201"/>
          <a:stretch>
            <a:fillRect/>
          </a:stretch>
        </p:blipFill>
        <p:spPr>
          <a:xfrm>
            <a:off x="1219903" y="1760027"/>
            <a:ext cx="5497911" cy="6767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71" fill="norm" stroke="1" extrusionOk="0">
                <a:moveTo>
                  <a:pt x="13464" y="0"/>
                </a:moveTo>
                <a:cubicBezTo>
                  <a:pt x="13361" y="0"/>
                  <a:pt x="13336" y="42"/>
                  <a:pt x="13267" y="304"/>
                </a:cubicBezTo>
                <a:cubicBezTo>
                  <a:pt x="13066" y="1075"/>
                  <a:pt x="12967" y="2982"/>
                  <a:pt x="13041" y="4630"/>
                </a:cubicBezTo>
                <a:cubicBezTo>
                  <a:pt x="13095" y="5822"/>
                  <a:pt x="13196" y="6591"/>
                  <a:pt x="13339" y="6920"/>
                </a:cubicBezTo>
                <a:cubicBezTo>
                  <a:pt x="13424" y="7116"/>
                  <a:pt x="13575" y="7015"/>
                  <a:pt x="13657" y="6705"/>
                </a:cubicBezTo>
                <a:cubicBezTo>
                  <a:pt x="13738" y="6400"/>
                  <a:pt x="13812" y="5808"/>
                  <a:pt x="13857" y="5111"/>
                </a:cubicBezTo>
                <a:cubicBezTo>
                  <a:pt x="13884" y="4689"/>
                  <a:pt x="13891" y="4390"/>
                  <a:pt x="13896" y="3618"/>
                </a:cubicBezTo>
                <a:cubicBezTo>
                  <a:pt x="13901" y="2757"/>
                  <a:pt x="13897" y="2601"/>
                  <a:pt x="13868" y="2087"/>
                </a:cubicBezTo>
                <a:cubicBezTo>
                  <a:pt x="13823" y="1296"/>
                  <a:pt x="13754" y="708"/>
                  <a:pt x="13660" y="329"/>
                </a:cubicBezTo>
                <a:cubicBezTo>
                  <a:pt x="13590" y="43"/>
                  <a:pt x="13569" y="0"/>
                  <a:pt x="13464" y="0"/>
                </a:cubicBezTo>
                <a:close/>
                <a:moveTo>
                  <a:pt x="5524" y="127"/>
                </a:moveTo>
                <a:cubicBezTo>
                  <a:pt x="5414" y="156"/>
                  <a:pt x="5381" y="203"/>
                  <a:pt x="5329" y="418"/>
                </a:cubicBezTo>
                <a:cubicBezTo>
                  <a:pt x="5250" y="748"/>
                  <a:pt x="5171" y="1440"/>
                  <a:pt x="5130" y="2176"/>
                </a:cubicBezTo>
                <a:cubicBezTo>
                  <a:pt x="5101" y="2680"/>
                  <a:pt x="5098" y="2868"/>
                  <a:pt x="5102" y="3669"/>
                </a:cubicBezTo>
                <a:cubicBezTo>
                  <a:pt x="5105" y="4370"/>
                  <a:pt x="5114" y="4704"/>
                  <a:pt x="5138" y="5098"/>
                </a:cubicBezTo>
                <a:cubicBezTo>
                  <a:pt x="5197" y="6080"/>
                  <a:pt x="5289" y="6720"/>
                  <a:pt x="5411" y="6996"/>
                </a:cubicBezTo>
                <a:cubicBezTo>
                  <a:pt x="5486" y="7166"/>
                  <a:pt x="5600" y="7155"/>
                  <a:pt x="5685" y="6958"/>
                </a:cubicBezTo>
                <a:cubicBezTo>
                  <a:pt x="5798" y="6696"/>
                  <a:pt x="5908" y="5804"/>
                  <a:pt x="5955" y="4782"/>
                </a:cubicBezTo>
                <a:cubicBezTo>
                  <a:pt x="6032" y="3104"/>
                  <a:pt x="5936" y="1189"/>
                  <a:pt x="5732" y="380"/>
                </a:cubicBezTo>
                <a:cubicBezTo>
                  <a:pt x="5664" y="113"/>
                  <a:pt x="5648" y="93"/>
                  <a:pt x="5524" y="127"/>
                </a:cubicBezTo>
                <a:close/>
                <a:moveTo>
                  <a:pt x="21179" y="329"/>
                </a:moveTo>
                <a:cubicBezTo>
                  <a:pt x="21117" y="314"/>
                  <a:pt x="21054" y="386"/>
                  <a:pt x="21006" y="531"/>
                </a:cubicBezTo>
                <a:cubicBezTo>
                  <a:pt x="20902" y="848"/>
                  <a:pt x="20802" y="1607"/>
                  <a:pt x="20756" y="2429"/>
                </a:cubicBezTo>
                <a:cubicBezTo>
                  <a:pt x="20725" y="3000"/>
                  <a:pt x="20721" y="3179"/>
                  <a:pt x="20725" y="3947"/>
                </a:cubicBezTo>
                <a:cubicBezTo>
                  <a:pt x="20734" y="5578"/>
                  <a:pt x="20845" y="6782"/>
                  <a:pt x="21029" y="7262"/>
                </a:cubicBezTo>
                <a:cubicBezTo>
                  <a:pt x="21126" y="7512"/>
                  <a:pt x="21192" y="7528"/>
                  <a:pt x="21282" y="7312"/>
                </a:cubicBezTo>
                <a:cubicBezTo>
                  <a:pt x="21409" y="7005"/>
                  <a:pt x="21512" y="6291"/>
                  <a:pt x="21570" y="5301"/>
                </a:cubicBezTo>
                <a:cubicBezTo>
                  <a:pt x="21595" y="4889"/>
                  <a:pt x="21600" y="4617"/>
                  <a:pt x="21600" y="3846"/>
                </a:cubicBezTo>
                <a:cubicBezTo>
                  <a:pt x="21600" y="3007"/>
                  <a:pt x="21595" y="2830"/>
                  <a:pt x="21561" y="2290"/>
                </a:cubicBezTo>
                <a:cubicBezTo>
                  <a:pt x="21516" y="1572"/>
                  <a:pt x="21434" y="914"/>
                  <a:pt x="21349" y="607"/>
                </a:cubicBezTo>
                <a:cubicBezTo>
                  <a:pt x="21303" y="440"/>
                  <a:pt x="21241" y="344"/>
                  <a:pt x="21179" y="329"/>
                </a:cubicBezTo>
                <a:close/>
                <a:moveTo>
                  <a:pt x="554" y="430"/>
                </a:moveTo>
                <a:lnTo>
                  <a:pt x="410" y="1569"/>
                </a:lnTo>
                <a:cubicBezTo>
                  <a:pt x="331" y="2195"/>
                  <a:pt x="206" y="3174"/>
                  <a:pt x="133" y="3745"/>
                </a:cubicBezTo>
                <a:lnTo>
                  <a:pt x="0" y="4782"/>
                </a:lnTo>
                <a:lnTo>
                  <a:pt x="0" y="11639"/>
                </a:lnTo>
                <a:cubicBezTo>
                  <a:pt x="0" y="15412"/>
                  <a:pt x="3" y="18533"/>
                  <a:pt x="8" y="18571"/>
                </a:cubicBezTo>
                <a:cubicBezTo>
                  <a:pt x="13" y="18610"/>
                  <a:pt x="876" y="18634"/>
                  <a:pt x="1927" y="18634"/>
                </a:cubicBezTo>
                <a:lnTo>
                  <a:pt x="3839" y="18634"/>
                </a:lnTo>
                <a:lnTo>
                  <a:pt x="4157" y="16484"/>
                </a:lnTo>
                <a:lnTo>
                  <a:pt x="4477" y="14321"/>
                </a:lnTo>
                <a:lnTo>
                  <a:pt x="4477" y="7375"/>
                </a:lnTo>
                <a:lnTo>
                  <a:pt x="4477" y="430"/>
                </a:lnTo>
                <a:lnTo>
                  <a:pt x="2515" y="430"/>
                </a:lnTo>
                <a:lnTo>
                  <a:pt x="554" y="430"/>
                </a:lnTo>
                <a:close/>
                <a:moveTo>
                  <a:pt x="18355" y="531"/>
                </a:moveTo>
                <a:lnTo>
                  <a:pt x="18028" y="3188"/>
                </a:lnTo>
                <a:lnTo>
                  <a:pt x="17700" y="5845"/>
                </a:lnTo>
                <a:lnTo>
                  <a:pt x="17700" y="12714"/>
                </a:lnTo>
                <a:cubicBezTo>
                  <a:pt x="17700" y="18957"/>
                  <a:pt x="17701" y="19578"/>
                  <a:pt x="17721" y="19609"/>
                </a:cubicBezTo>
                <a:cubicBezTo>
                  <a:pt x="17732" y="19627"/>
                  <a:pt x="17748" y="19811"/>
                  <a:pt x="17756" y="20013"/>
                </a:cubicBezTo>
                <a:cubicBezTo>
                  <a:pt x="17777" y="20534"/>
                  <a:pt x="17866" y="20880"/>
                  <a:pt x="18004" y="20975"/>
                </a:cubicBezTo>
                <a:cubicBezTo>
                  <a:pt x="18062" y="21014"/>
                  <a:pt x="18368" y="21030"/>
                  <a:pt x="18686" y="21013"/>
                </a:cubicBezTo>
                <a:cubicBezTo>
                  <a:pt x="19312" y="20980"/>
                  <a:pt x="19337" y="20953"/>
                  <a:pt x="19462" y="20368"/>
                </a:cubicBezTo>
                <a:cubicBezTo>
                  <a:pt x="19548" y="19968"/>
                  <a:pt x="20031" y="16071"/>
                  <a:pt x="20061" y="15535"/>
                </a:cubicBezTo>
                <a:cubicBezTo>
                  <a:pt x="20095" y="14940"/>
                  <a:pt x="20102" y="14095"/>
                  <a:pt x="20072" y="14143"/>
                </a:cubicBezTo>
                <a:cubicBezTo>
                  <a:pt x="20059" y="14164"/>
                  <a:pt x="20054" y="12729"/>
                  <a:pt x="20049" y="7375"/>
                </a:cubicBezTo>
                <a:lnTo>
                  <a:pt x="20042" y="582"/>
                </a:lnTo>
                <a:lnTo>
                  <a:pt x="19199" y="557"/>
                </a:lnTo>
                <a:lnTo>
                  <a:pt x="18355" y="531"/>
                </a:lnTo>
                <a:close/>
                <a:moveTo>
                  <a:pt x="11214" y="1151"/>
                </a:moveTo>
                <a:lnTo>
                  <a:pt x="11181" y="1607"/>
                </a:lnTo>
                <a:cubicBezTo>
                  <a:pt x="10970" y="4613"/>
                  <a:pt x="10428" y="12926"/>
                  <a:pt x="10255" y="15801"/>
                </a:cubicBezTo>
                <a:cubicBezTo>
                  <a:pt x="10141" y="17698"/>
                  <a:pt x="10096" y="18625"/>
                  <a:pt x="10096" y="19052"/>
                </a:cubicBezTo>
                <a:cubicBezTo>
                  <a:pt x="10096" y="20172"/>
                  <a:pt x="10394" y="21107"/>
                  <a:pt x="10887" y="21519"/>
                </a:cubicBezTo>
                <a:cubicBezTo>
                  <a:pt x="10912" y="21540"/>
                  <a:pt x="11052" y="21560"/>
                  <a:pt x="11198" y="21569"/>
                </a:cubicBezTo>
                <a:cubicBezTo>
                  <a:pt x="11681" y="21600"/>
                  <a:pt x="12062" y="21057"/>
                  <a:pt x="12246" y="20064"/>
                </a:cubicBezTo>
                <a:cubicBezTo>
                  <a:pt x="12341" y="19553"/>
                  <a:pt x="12354" y="19153"/>
                  <a:pt x="12310" y="18217"/>
                </a:cubicBezTo>
                <a:cubicBezTo>
                  <a:pt x="12227" y="16460"/>
                  <a:pt x="11798" y="9721"/>
                  <a:pt x="11328" y="2821"/>
                </a:cubicBezTo>
                <a:lnTo>
                  <a:pt x="11214" y="1151"/>
                </a:lnTo>
                <a:close/>
              </a:path>
            </a:pathLst>
          </a:custGeom>
          <a:ln w="3175">
            <a:solidFill>
              <a:srgbClr val="000000"/>
            </a:solidFill>
            <a:miter lim="400000"/>
          </a:ln>
        </p:spPr>
      </p:pic>
      <p:pic>
        <p:nvPicPr>
          <p:cNvPr id="1837" name="IMG_4748.png" descr="IMG_4748.png"/>
          <p:cNvPicPr>
            <a:picLocks noChangeAspect="1"/>
          </p:cNvPicPr>
          <p:nvPr/>
        </p:nvPicPr>
        <p:blipFill>
          <a:blip r:embed="rId2">
            <a:extLst/>
          </a:blip>
          <a:srcRect l="62401" t="13761" r="28178" b="82989"/>
          <a:stretch>
            <a:fillRect/>
          </a:stretch>
        </p:blipFill>
        <p:spPr>
          <a:xfrm>
            <a:off x="7289825" y="2290375"/>
            <a:ext cx="733001" cy="1766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33" h="20856" fill="norm" stroke="1" extrusionOk="0">
                <a:moveTo>
                  <a:pt x="21433" y="0"/>
                </a:moveTo>
                <a:cubicBezTo>
                  <a:pt x="21231" y="880"/>
                  <a:pt x="21073" y="2004"/>
                  <a:pt x="21073" y="3562"/>
                </a:cubicBezTo>
                <a:cubicBezTo>
                  <a:pt x="21073" y="4560"/>
                  <a:pt x="21195" y="5530"/>
                  <a:pt x="21433" y="6843"/>
                </a:cubicBezTo>
                <a:lnTo>
                  <a:pt x="21433" y="0"/>
                </a:lnTo>
                <a:close/>
                <a:moveTo>
                  <a:pt x="870" y="4312"/>
                </a:moveTo>
                <a:cubicBezTo>
                  <a:pt x="807" y="4326"/>
                  <a:pt x="647" y="4970"/>
                  <a:pt x="429" y="6187"/>
                </a:cubicBezTo>
                <a:cubicBezTo>
                  <a:pt x="-167" y="9507"/>
                  <a:pt x="-140" y="13201"/>
                  <a:pt x="498" y="16263"/>
                </a:cubicBezTo>
                <a:cubicBezTo>
                  <a:pt x="906" y="18221"/>
                  <a:pt x="1051" y="17983"/>
                  <a:pt x="707" y="15935"/>
                </a:cubicBezTo>
                <a:cubicBezTo>
                  <a:pt x="551" y="15003"/>
                  <a:pt x="385" y="13774"/>
                  <a:pt x="347" y="13170"/>
                </a:cubicBezTo>
                <a:cubicBezTo>
                  <a:pt x="227" y="11231"/>
                  <a:pt x="386" y="8026"/>
                  <a:pt x="696" y="6140"/>
                </a:cubicBezTo>
                <a:cubicBezTo>
                  <a:pt x="894" y="4927"/>
                  <a:pt x="932" y="4297"/>
                  <a:pt x="870" y="4312"/>
                </a:cubicBezTo>
                <a:close/>
                <a:moveTo>
                  <a:pt x="19135" y="4734"/>
                </a:moveTo>
                <a:cubicBezTo>
                  <a:pt x="19135" y="4974"/>
                  <a:pt x="19194" y="5311"/>
                  <a:pt x="19263" y="5484"/>
                </a:cubicBezTo>
                <a:cubicBezTo>
                  <a:pt x="19468" y="5995"/>
                  <a:pt x="19817" y="9494"/>
                  <a:pt x="19820" y="11061"/>
                </a:cubicBezTo>
                <a:cubicBezTo>
                  <a:pt x="19821" y="11859"/>
                  <a:pt x="19668" y="13672"/>
                  <a:pt x="19483" y="15092"/>
                </a:cubicBezTo>
                <a:cubicBezTo>
                  <a:pt x="19076" y="18222"/>
                  <a:pt x="19231" y="18477"/>
                  <a:pt x="19704" y="15467"/>
                </a:cubicBezTo>
                <a:cubicBezTo>
                  <a:pt x="20126" y="12776"/>
                  <a:pt x="20166" y="9649"/>
                  <a:pt x="19808" y="7077"/>
                </a:cubicBezTo>
                <a:cubicBezTo>
                  <a:pt x="19575" y="5404"/>
                  <a:pt x="19135" y="3877"/>
                  <a:pt x="19135" y="4734"/>
                </a:cubicBezTo>
                <a:close/>
                <a:moveTo>
                  <a:pt x="6057" y="5343"/>
                </a:moveTo>
                <a:cubicBezTo>
                  <a:pt x="5985" y="5635"/>
                  <a:pt x="6207" y="15185"/>
                  <a:pt x="6301" y="15795"/>
                </a:cubicBezTo>
                <a:cubicBezTo>
                  <a:pt x="6394" y="16407"/>
                  <a:pt x="7099" y="16401"/>
                  <a:pt x="7380" y="15795"/>
                </a:cubicBezTo>
                <a:cubicBezTo>
                  <a:pt x="7523" y="15486"/>
                  <a:pt x="7623" y="15486"/>
                  <a:pt x="7670" y="15795"/>
                </a:cubicBezTo>
                <a:cubicBezTo>
                  <a:pt x="7765" y="16413"/>
                  <a:pt x="8375" y="16375"/>
                  <a:pt x="8471" y="15748"/>
                </a:cubicBezTo>
                <a:cubicBezTo>
                  <a:pt x="8513" y="15470"/>
                  <a:pt x="8672" y="15400"/>
                  <a:pt x="8830" y="15560"/>
                </a:cubicBezTo>
                <a:cubicBezTo>
                  <a:pt x="8987" y="15719"/>
                  <a:pt x="9195" y="15622"/>
                  <a:pt x="9283" y="15326"/>
                </a:cubicBezTo>
                <a:cubicBezTo>
                  <a:pt x="9471" y="14695"/>
                  <a:pt x="9504" y="11909"/>
                  <a:pt x="9318" y="12373"/>
                </a:cubicBezTo>
                <a:cubicBezTo>
                  <a:pt x="9251" y="12541"/>
                  <a:pt x="9215" y="12964"/>
                  <a:pt x="9248" y="13311"/>
                </a:cubicBezTo>
                <a:cubicBezTo>
                  <a:pt x="9340" y="14275"/>
                  <a:pt x="9080" y="14647"/>
                  <a:pt x="8923" y="13779"/>
                </a:cubicBezTo>
                <a:cubicBezTo>
                  <a:pt x="8798" y="13086"/>
                  <a:pt x="8767" y="13080"/>
                  <a:pt x="8633" y="13732"/>
                </a:cubicBezTo>
                <a:cubicBezTo>
                  <a:pt x="8346" y="15128"/>
                  <a:pt x="8064" y="15472"/>
                  <a:pt x="7844" y="14670"/>
                </a:cubicBezTo>
                <a:cubicBezTo>
                  <a:pt x="7657" y="13986"/>
                  <a:pt x="7617" y="13979"/>
                  <a:pt x="7299" y="14717"/>
                </a:cubicBezTo>
                <a:cubicBezTo>
                  <a:pt x="7014" y="15375"/>
                  <a:pt x="6902" y="15442"/>
                  <a:pt x="6660" y="14998"/>
                </a:cubicBezTo>
                <a:cubicBezTo>
                  <a:pt x="6330" y="14389"/>
                  <a:pt x="6288" y="13854"/>
                  <a:pt x="6185" y="8764"/>
                </a:cubicBezTo>
                <a:cubicBezTo>
                  <a:pt x="6144" y="6782"/>
                  <a:pt x="6087" y="5223"/>
                  <a:pt x="6057" y="5343"/>
                </a:cubicBezTo>
                <a:close/>
                <a:moveTo>
                  <a:pt x="2483" y="5484"/>
                </a:moveTo>
                <a:cubicBezTo>
                  <a:pt x="2422" y="5351"/>
                  <a:pt x="2354" y="5371"/>
                  <a:pt x="2309" y="5671"/>
                </a:cubicBezTo>
                <a:cubicBezTo>
                  <a:pt x="2268" y="5939"/>
                  <a:pt x="2127" y="6060"/>
                  <a:pt x="2007" y="5905"/>
                </a:cubicBezTo>
                <a:cubicBezTo>
                  <a:pt x="1807" y="5649"/>
                  <a:pt x="1718" y="6099"/>
                  <a:pt x="1856" y="6655"/>
                </a:cubicBezTo>
                <a:cubicBezTo>
                  <a:pt x="1980" y="7157"/>
                  <a:pt x="2587" y="6889"/>
                  <a:pt x="2587" y="6327"/>
                </a:cubicBezTo>
                <a:cubicBezTo>
                  <a:pt x="2587" y="5927"/>
                  <a:pt x="2543" y="5616"/>
                  <a:pt x="2483" y="5484"/>
                </a:cubicBezTo>
                <a:close/>
                <a:moveTo>
                  <a:pt x="14308" y="5999"/>
                </a:moveTo>
                <a:cubicBezTo>
                  <a:pt x="14281" y="5429"/>
                  <a:pt x="14261" y="5890"/>
                  <a:pt x="14261" y="7030"/>
                </a:cubicBezTo>
                <a:cubicBezTo>
                  <a:pt x="14261" y="8171"/>
                  <a:pt x="14281" y="8678"/>
                  <a:pt x="14308" y="8108"/>
                </a:cubicBezTo>
                <a:cubicBezTo>
                  <a:pt x="14335" y="7538"/>
                  <a:pt x="14335" y="6569"/>
                  <a:pt x="14308" y="5999"/>
                </a:cubicBezTo>
                <a:close/>
                <a:moveTo>
                  <a:pt x="4038" y="6468"/>
                </a:moveTo>
                <a:cubicBezTo>
                  <a:pt x="3964" y="6656"/>
                  <a:pt x="3811" y="6728"/>
                  <a:pt x="3701" y="6655"/>
                </a:cubicBezTo>
                <a:cubicBezTo>
                  <a:pt x="3503" y="6524"/>
                  <a:pt x="3431" y="7066"/>
                  <a:pt x="3574" y="7640"/>
                </a:cubicBezTo>
                <a:cubicBezTo>
                  <a:pt x="3638" y="7902"/>
                  <a:pt x="4174" y="7627"/>
                  <a:pt x="4281" y="7265"/>
                </a:cubicBezTo>
                <a:cubicBezTo>
                  <a:pt x="4385" y="6916"/>
                  <a:pt x="4156" y="6168"/>
                  <a:pt x="4038" y="6468"/>
                </a:cubicBezTo>
                <a:close/>
                <a:moveTo>
                  <a:pt x="11267" y="7218"/>
                </a:moveTo>
                <a:cubicBezTo>
                  <a:pt x="10865" y="7396"/>
                  <a:pt x="10751" y="7717"/>
                  <a:pt x="10861" y="8436"/>
                </a:cubicBezTo>
                <a:cubicBezTo>
                  <a:pt x="10905" y="8724"/>
                  <a:pt x="11024" y="8862"/>
                  <a:pt x="11117" y="8718"/>
                </a:cubicBezTo>
                <a:cubicBezTo>
                  <a:pt x="11209" y="8574"/>
                  <a:pt x="11352" y="8436"/>
                  <a:pt x="11441" y="8436"/>
                </a:cubicBezTo>
                <a:cubicBezTo>
                  <a:pt x="11530" y="8436"/>
                  <a:pt x="11604" y="8111"/>
                  <a:pt x="11604" y="7733"/>
                </a:cubicBezTo>
                <a:cubicBezTo>
                  <a:pt x="11604" y="7243"/>
                  <a:pt x="11512" y="7110"/>
                  <a:pt x="11267" y="7218"/>
                </a:cubicBezTo>
                <a:close/>
                <a:moveTo>
                  <a:pt x="14377" y="9139"/>
                </a:moveTo>
                <a:lnTo>
                  <a:pt x="14366" y="11905"/>
                </a:lnTo>
                <a:cubicBezTo>
                  <a:pt x="14346" y="15280"/>
                  <a:pt x="14482" y="16173"/>
                  <a:pt x="15074" y="16357"/>
                </a:cubicBezTo>
                <a:cubicBezTo>
                  <a:pt x="15520" y="16496"/>
                  <a:pt x="15573" y="16689"/>
                  <a:pt x="15816" y="19169"/>
                </a:cubicBezTo>
                <a:cubicBezTo>
                  <a:pt x="15912" y="20140"/>
                  <a:pt x="16008" y="20451"/>
                  <a:pt x="16199" y="20341"/>
                </a:cubicBezTo>
                <a:cubicBezTo>
                  <a:pt x="16403" y="20224"/>
                  <a:pt x="16467" y="19798"/>
                  <a:pt x="16513" y="18326"/>
                </a:cubicBezTo>
                <a:cubicBezTo>
                  <a:pt x="16564" y="16682"/>
                  <a:pt x="16602" y="16494"/>
                  <a:pt x="16907" y="16357"/>
                </a:cubicBezTo>
                <a:cubicBezTo>
                  <a:pt x="17095" y="16273"/>
                  <a:pt x="17332" y="15912"/>
                  <a:pt x="17429" y="15560"/>
                </a:cubicBezTo>
                <a:cubicBezTo>
                  <a:pt x="17549" y="15129"/>
                  <a:pt x="17742" y="14995"/>
                  <a:pt x="18033" y="15185"/>
                </a:cubicBezTo>
                <a:lnTo>
                  <a:pt x="18462" y="15467"/>
                </a:lnTo>
                <a:lnTo>
                  <a:pt x="18427" y="13686"/>
                </a:lnTo>
                <a:cubicBezTo>
                  <a:pt x="18397" y="12195"/>
                  <a:pt x="18356" y="11905"/>
                  <a:pt x="18149" y="11905"/>
                </a:cubicBezTo>
                <a:cubicBezTo>
                  <a:pt x="17992" y="11905"/>
                  <a:pt x="17797" y="12480"/>
                  <a:pt x="17627" y="13498"/>
                </a:cubicBezTo>
                <a:cubicBezTo>
                  <a:pt x="17386" y="14938"/>
                  <a:pt x="17303" y="15139"/>
                  <a:pt x="16849" y="15139"/>
                </a:cubicBezTo>
                <a:cubicBezTo>
                  <a:pt x="16452" y="15139"/>
                  <a:pt x="16348" y="14975"/>
                  <a:pt x="16385" y="14435"/>
                </a:cubicBezTo>
                <a:cubicBezTo>
                  <a:pt x="16510" y="12590"/>
                  <a:pt x="16531" y="10733"/>
                  <a:pt x="16420" y="10733"/>
                </a:cubicBezTo>
                <a:cubicBezTo>
                  <a:pt x="16353" y="10733"/>
                  <a:pt x="16208" y="11287"/>
                  <a:pt x="16095" y="11951"/>
                </a:cubicBezTo>
                <a:cubicBezTo>
                  <a:pt x="15730" y="14099"/>
                  <a:pt x="15383" y="15326"/>
                  <a:pt x="15167" y="15326"/>
                </a:cubicBezTo>
                <a:cubicBezTo>
                  <a:pt x="14751" y="15326"/>
                  <a:pt x="14524" y="14140"/>
                  <a:pt x="14447" y="11577"/>
                </a:cubicBezTo>
                <a:lnTo>
                  <a:pt x="14377" y="9139"/>
                </a:lnTo>
                <a:close/>
                <a:moveTo>
                  <a:pt x="2251" y="10217"/>
                </a:moveTo>
                <a:cubicBezTo>
                  <a:pt x="2250" y="10559"/>
                  <a:pt x="2096" y="11408"/>
                  <a:pt x="1902" y="12139"/>
                </a:cubicBezTo>
                <a:cubicBezTo>
                  <a:pt x="1478" y="13740"/>
                  <a:pt x="1509" y="14670"/>
                  <a:pt x="2007" y="14670"/>
                </a:cubicBezTo>
                <a:cubicBezTo>
                  <a:pt x="2247" y="14670"/>
                  <a:pt x="2416" y="14951"/>
                  <a:pt x="2494" y="15513"/>
                </a:cubicBezTo>
                <a:cubicBezTo>
                  <a:pt x="2595" y="16238"/>
                  <a:pt x="2698" y="16335"/>
                  <a:pt x="3144" y="16076"/>
                </a:cubicBezTo>
                <a:cubicBezTo>
                  <a:pt x="3435" y="15907"/>
                  <a:pt x="3773" y="15794"/>
                  <a:pt x="3898" y="15842"/>
                </a:cubicBezTo>
                <a:cubicBezTo>
                  <a:pt x="4024" y="15889"/>
                  <a:pt x="4387" y="15954"/>
                  <a:pt x="4699" y="15982"/>
                </a:cubicBezTo>
                <a:cubicBezTo>
                  <a:pt x="5217" y="16029"/>
                  <a:pt x="5273" y="15947"/>
                  <a:pt x="5372" y="14810"/>
                </a:cubicBezTo>
                <a:cubicBezTo>
                  <a:pt x="5447" y="13961"/>
                  <a:pt x="5440" y="13238"/>
                  <a:pt x="5349" y="12514"/>
                </a:cubicBezTo>
                <a:cubicBezTo>
                  <a:pt x="5225" y="11525"/>
                  <a:pt x="5219" y="11536"/>
                  <a:pt x="5245" y="13029"/>
                </a:cubicBezTo>
                <a:cubicBezTo>
                  <a:pt x="5268" y="14389"/>
                  <a:pt x="5233" y="14682"/>
                  <a:pt x="4978" y="15045"/>
                </a:cubicBezTo>
                <a:cubicBezTo>
                  <a:pt x="4462" y="15778"/>
                  <a:pt x="4296" y="15207"/>
                  <a:pt x="4374" y="12889"/>
                </a:cubicBezTo>
                <a:cubicBezTo>
                  <a:pt x="4420" y="11552"/>
                  <a:pt x="4393" y="10767"/>
                  <a:pt x="4305" y="10545"/>
                </a:cubicBezTo>
                <a:cubicBezTo>
                  <a:pt x="4126" y="10099"/>
                  <a:pt x="3748" y="11498"/>
                  <a:pt x="3515" y="13498"/>
                </a:cubicBezTo>
                <a:cubicBezTo>
                  <a:pt x="3285" y="15477"/>
                  <a:pt x="2917" y="15839"/>
                  <a:pt x="2657" y="14342"/>
                </a:cubicBezTo>
                <a:cubicBezTo>
                  <a:pt x="2557" y="13764"/>
                  <a:pt x="2472" y="12779"/>
                  <a:pt x="2471" y="12139"/>
                </a:cubicBezTo>
                <a:cubicBezTo>
                  <a:pt x="2470" y="11498"/>
                  <a:pt x="2427" y="10644"/>
                  <a:pt x="2367" y="10264"/>
                </a:cubicBezTo>
                <a:cubicBezTo>
                  <a:pt x="2282" y="9736"/>
                  <a:pt x="2252" y="9742"/>
                  <a:pt x="2251" y="10217"/>
                </a:cubicBezTo>
                <a:close/>
                <a:moveTo>
                  <a:pt x="11209" y="11202"/>
                </a:moveTo>
                <a:cubicBezTo>
                  <a:pt x="11022" y="11202"/>
                  <a:pt x="10749" y="14504"/>
                  <a:pt x="10850" y="15560"/>
                </a:cubicBezTo>
                <a:cubicBezTo>
                  <a:pt x="10931" y="16416"/>
                  <a:pt x="11385" y="16492"/>
                  <a:pt x="11581" y="15701"/>
                </a:cubicBezTo>
                <a:cubicBezTo>
                  <a:pt x="11867" y="14546"/>
                  <a:pt x="11592" y="11202"/>
                  <a:pt x="11209" y="11202"/>
                </a:cubicBezTo>
                <a:close/>
                <a:moveTo>
                  <a:pt x="13437" y="12467"/>
                </a:moveTo>
                <a:cubicBezTo>
                  <a:pt x="13379" y="12184"/>
                  <a:pt x="13321" y="12185"/>
                  <a:pt x="13263" y="12561"/>
                </a:cubicBezTo>
                <a:cubicBezTo>
                  <a:pt x="13225" y="12811"/>
                  <a:pt x="13277" y="13526"/>
                  <a:pt x="13379" y="14154"/>
                </a:cubicBezTo>
                <a:cubicBezTo>
                  <a:pt x="13487" y="14815"/>
                  <a:pt x="13537" y="15682"/>
                  <a:pt x="13495" y="16216"/>
                </a:cubicBezTo>
                <a:cubicBezTo>
                  <a:pt x="13386" y="17604"/>
                  <a:pt x="12774" y="19489"/>
                  <a:pt x="12428" y="19497"/>
                </a:cubicBezTo>
                <a:cubicBezTo>
                  <a:pt x="12189" y="19503"/>
                  <a:pt x="12155" y="19616"/>
                  <a:pt x="12289" y="19966"/>
                </a:cubicBezTo>
                <a:cubicBezTo>
                  <a:pt x="12915" y="21600"/>
                  <a:pt x="13758" y="17814"/>
                  <a:pt x="13588" y="14154"/>
                </a:cubicBezTo>
                <a:cubicBezTo>
                  <a:pt x="13549" y="13309"/>
                  <a:pt x="13496" y="12750"/>
                  <a:pt x="13437" y="12467"/>
                </a:cubicBezTo>
                <a:close/>
                <a:moveTo>
                  <a:pt x="5221" y="19263"/>
                </a:moveTo>
                <a:cubicBezTo>
                  <a:pt x="5086" y="18924"/>
                  <a:pt x="4954" y="19827"/>
                  <a:pt x="5047" y="20435"/>
                </a:cubicBezTo>
                <a:cubicBezTo>
                  <a:pt x="5086" y="20688"/>
                  <a:pt x="5162" y="20856"/>
                  <a:pt x="5221" y="20856"/>
                </a:cubicBezTo>
                <a:cubicBezTo>
                  <a:pt x="5360" y="20856"/>
                  <a:pt x="5360" y="19609"/>
                  <a:pt x="5221" y="19263"/>
                </a:cubicBezTo>
                <a:close/>
              </a:path>
            </a:pathLst>
          </a:custGeom>
          <a:ln w="3175">
            <a:solidFill>
              <a:srgbClr val="000000"/>
            </a:solidFill>
            <a:miter lim="400000"/>
          </a:ln>
        </p:spPr>
      </p:pic>
      <p:sp>
        <p:nvSpPr>
          <p:cNvPr id="1838" name="مكعب"/>
          <p:cNvSpPr txBox="1"/>
          <p:nvPr/>
        </p:nvSpPr>
        <p:spPr>
          <a:xfrm>
            <a:off x="5444914" y="2626075"/>
            <a:ext cx="1516173" cy="1046489"/>
          </a:xfrm>
          <a:prstGeom prst="rect">
            <a:avLst/>
          </a:prstGeom>
          <a:solidFill>
            <a:srgbClr val="CBF0FF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defTabSz="2438400">
              <a:defRPr b="1" sz="5500">
                <a:solidFill>
                  <a:srgbClr val="FF4015"/>
                </a:solidFill>
              </a:defRPr>
            </a:lvl1pPr>
          </a:lstStyle>
          <a:p>
            <a:pPr rtl="0">
              <a:defRPr/>
            </a:pPr>
            <a:r>
              <a:t>مكعب</a:t>
            </a:r>
          </a:p>
        </p:txBody>
      </p:sp>
      <p:sp>
        <p:nvSpPr>
          <p:cNvPr id="1839" name="مخروط"/>
          <p:cNvSpPr txBox="1"/>
          <p:nvPr/>
        </p:nvSpPr>
        <p:spPr>
          <a:xfrm>
            <a:off x="3126879" y="2595863"/>
            <a:ext cx="1907715" cy="1046490"/>
          </a:xfrm>
          <a:prstGeom prst="rect">
            <a:avLst/>
          </a:prstGeom>
          <a:solidFill>
            <a:srgbClr val="CBF0FF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defTabSz="2438400">
              <a:defRPr b="1" sz="5500">
                <a:solidFill>
                  <a:srgbClr val="FF4015"/>
                </a:solidFill>
              </a:defRPr>
            </a:lvl1pPr>
          </a:lstStyle>
          <a:p>
            <a:pPr rtl="0">
              <a:defRPr/>
            </a:pPr>
            <a:r>
              <a:t>مخروط</a:t>
            </a:r>
          </a:p>
        </p:txBody>
      </p:sp>
      <p:sp>
        <p:nvSpPr>
          <p:cNvPr id="1840" name="متوازي…"/>
          <p:cNvSpPr txBox="1"/>
          <p:nvPr/>
        </p:nvSpPr>
        <p:spPr>
          <a:xfrm>
            <a:off x="915466" y="2578100"/>
            <a:ext cx="1727323" cy="1257999"/>
          </a:xfrm>
          <a:prstGeom prst="rect">
            <a:avLst/>
          </a:prstGeom>
          <a:solidFill>
            <a:srgbClr val="CBF0FF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/>
          <a:p>
            <a:pPr defTabSz="2438400" rtl="0">
              <a:defRPr b="1" sz="3500">
                <a:solidFill>
                  <a:srgbClr val="FF4015"/>
                </a:solidFill>
              </a:defRPr>
            </a:pPr>
            <a:r>
              <a:t>متوازي </a:t>
            </a:r>
          </a:p>
          <a:p>
            <a:pPr defTabSz="2438400" rtl="0">
              <a:defRPr b="1" sz="3500">
                <a:solidFill>
                  <a:srgbClr val="FF4015"/>
                </a:solidFill>
              </a:defRPr>
            </a:pPr>
            <a:r>
              <a:t>مستطيلات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6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fill="hold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fill="hold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fill="hold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fill="hold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fill="hold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 decel="50000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 decel="50000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 decel="50000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2" presetID="26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fill="hold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fill="hold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fill="hold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fill="hold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fill="hold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 decel="50000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 decel="50000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 decel="50000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entr" nodeType="clickEffect" presetSubtype="2" presetID="26" grpId="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fill="hold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fill="hold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fill="hold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fill="hold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fill="hold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 decel="50000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 decel="50000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 decel="50000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38" grpId="1"/>
      <p:bldP build="whole" bldLvl="1" animBg="1" rev="0" advAuto="0" spid="1839" grpId="2"/>
      <p:bldP build="whole" bldLvl="1" animBg="1" rev="0" advAuto="0" spid="1840" grpId="3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2" name="Google Shape;1791;p27"/>
          <p:cNvSpPr/>
          <p:nvPr/>
        </p:nvSpPr>
        <p:spPr>
          <a:xfrm rot="21599579">
            <a:off x="3687257" y="1371186"/>
            <a:ext cx="4425587" cy="641353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45719" rIns="45719" anchor="ctr"/>
          <a:lstStyle/>
          <a:p>
            <a:pPr rtl="0">
              <a:defRPr sz="500"/>
            </a:pPr>
          </a:p>
        </p:txBody>
      </p:sp>
      <p:sp>
        <p:nvSpPr>
          <p:cNvPr id="1843" name="Google Shape;2010;p27"/>
          <p:cNvSpPr/>
          <p:nvPr/>
        </p:nvSpPr>
        <p:spPr>
          <a:xfrm rot="4965428">
            <a:off x="7630393" y="1216885"/>
            <a:ext cx="761119" cy="6576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rtl="0">
              <a:defRPr sz="500"/>
            </a:pPr>
          </a:p>
        </p:txBody>
      </p:sp>
      <p:sp>
        <p:nvSpPr>
          <p:cNvPr id="1844" name="Google Shape;2011;p27"/>
          <p:cNvSpPr/>
          <p:nvPr/>
        </p:nvSpPr>
        <p:spPr>
          <a:xfrm flipH="1" rot="16634572">
            <a:off x="3374268" y="1126273"/>
            <a:ext cx="761119" cy="6576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rtl="0">
              <a:defRPr sz="500"/>
            </a:pPr>
          </a:p>
        </p:txBody>
      </p:sp>
      <p:sp>
        <p:nvSpPr>
          <p:cNvPr id="1845" name="Google Shape;4765;p51"/>
          <p:cNvSpPr/>
          <p:nvPr/>
        </p:nvSpPr>
        <p:spPr>
          <a:xfrm rot="8100000">
            <a:off x="8027236" y="6802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pic>
        <p:nvPicPr>
          <p:cNvPr id="1846" name="IMG_4749.png" descr="IMG_4749.png"/>
          <p:cNvPicPr>
            <a:picLocks noChangeAspect="1"/>
          </p:cNvPicPr>
          <p:nvPr/>
        </p:nvPicPr>
        <p:blipFill>
          <a:blip r:embed="rId2">
            <a:extLst/>
          </a:blip>
          <a:srcRect l="17141" t="5878" r="5255" b="67024"/>
          <a:stretch>
            <a:fillRect/>
          </a:stretch>
        </p:blipFill>
        <p:spPr>
          <a:xfrm>
            <a:off x="1213639" y="1616398"/>
            <a:ext cx="6716722" cy="16382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76" fill="norm" stroke="1" extrusionOk="0">
                <a:moveTo>
                  <a:pt x="14083" y="25"/>
                </a:moveTo>
                <a:cubicBezTo>
                  <a:pt x="14083" y="-24"/>
                  <a:pt x="14064" y="-2"/>
                  <a:pt x="14010" y="104"/>
                </a:cubicBezTo>
                <a:cubicBezTo>
                  <a:pt x="13936" y="251"/>
                  <a:pt x="13897" y="361"/>
                  <a:pt x="13897" y="433"/>
                </a:cubicBezTo>
                <a:cubicBezTo>
                  <a:pt x="13897" y="455"/>
                  <a:pt x="13939" y="392"/>
                  <a:pt x="13990" y="287"/>
                </a:cubicBezTo>
                <a:cubicBezTo>
                  <a:pt x="14041" y="181"/>
                  <a:pt x="14083" y="62"/>
                  <a:pt x="14083" y="25"/>
                </a:cubicBezTo>
                <a:close/>
                <a:moveTo>
                  <a:pt x="17366" y="62"/>
                </a:moveTo>
                <a:cubicBezTo>
                  <a:pt x="17365" y="56"/>
                  <a:pt x="17362" y="79"/>
                  <a:pt x="17357" y="125"/>
                </a:cubicBezTo>
                <a:cubicBezTo>
                  <a:pt x="17343" y="267"/>
                  <a:pt x="17326" y="299"/>
                  <a:pt x="17314" y="208"/>
                </a:cubicBezTo>
                <a:cubicBezTo>
                  <a:pt x="17305" y="143"/>
                  <a:pt x="17300" y="154"/>
                  <a:pt x="17283" y="261"/>
                </a:cubicBezTo>
                <a:cubicBezTo>
                  <a:pt x="17261" y="400"/>
                  <a:pt x="17241" y="383"/>
                  <a:pt x="17240" y="224"/>
                </a:cubicBezTo>
                <a:cubicBezTo>
                  <a:pt x="17239" y="123"/>
                  <a:pt x="17239" y="121"/>
                  <a:pt x="17230" y="213"/>
                </a:cubicBezTo>
                <a:cubicBezTo>
                  <a:pt x="17224" y="266"/>
                  <a:pt x="17218" y="360"/>
                  <a:pt x="17218" y="423"/>
                </a:cubicBezTo>
                <a:cubicBezTo>
                  <a:pt x="17217" y="521"/>
                  <a:pt x="17222" y="529"/>
                  <a:pt x="17250" y="506"/>
                </a:cubicBezTo>
                <a:cubicBezTo>
                  <a:pt x="17363" y="413"/>
                  <a:pt x="17369" y="397"/>
                  <a:pt x="17369" y="166"/>
                </a:cubicBezTo>
                <a:cubicBezTo>
                  <a:pt x="17368" y="102"/>
                  <a:pt x="17368" y="67"/>
                  <a:pt x="17366" y="62"/>
                </a:cubicBezTo>
                <a:close/>
                <a:moveTo>
                  <a:pt x="19770" y="72"/>
                </a:moveTo>
                <a:cubicBezTo>
                  <a:pt x="19770" y="23"/>
                  <a:pt x="19751" y="45"/>
                  <a:pt x="19697" y="151"/>
                </a:cubicBezTo>
                <a:cubicBezTo>
                  <a:pt x="19622" y="298"/>
                  <a:pt x="19584" y="413"/>
                  <a:pt x="19584" y="485"/>
                </a:cubicBezTo>
                <a:cubicBezTo>
                  <a:pt x="19584" y="508"/>
                  <a:pt x="19625" y="439"/>
                  <a:pt x="19677" y="334"/>
                </a:cubicBezTo>
                <a:cubicBezTo>
                  <a:pt x="19728" y="228"/>
                  <a:pt x="19770" y="109"/>
                  <a:pt x="19770" y="72"/>
                </a:cubicBezTo>
                <a:close/>
                <a:moveTo>
                  <a:pt x="17782" y="172"/>
                </a:moveTo>
                <a:cubicBezTo>
                  <a:pt x="17763" y="172"/>
                  <a:pt x="17739" y="250"/>
                  <a:pt x="17721" y="402"/>
                </a:cubicBezTo>
                <a:cubicBezTo>
                  <a:pt x="17707" y="520"/>
                  <a:pt x="17707" y="542"/>
                  <a:pt x="17731" y="647"/>
                </a:cubicBezTo>
                <a:cubicBezTo>
                  <a:pt x="17760" y="775"/>
                  <a:pt x="17761" y="771"/>
                  <a:pt x="17685" y="992"/>
                </a:cubicBezTo>
                <a:cubicBezTo>
                  <a:pt x="17657" y="1074"/>
                  <a:pt x="17640" y="1144"/>
                  <a:pt x="17648" y="1144"/>
                </a:cubicBezTo>
                <a:cubicBezTo>
                  <a:pt x="17671" y="1144"/>
                  <a:pt x="17747" y="969"/>
                  <a:pt x="17770" y="862"/>
                </a:cubicBezTo>
                <a:cubicBezTo>
                  <a:pt x="17785" y="798"/>
                  <a:pt x="17800" y="771"/>
                  <a:pt x="17814" y="788"/>
                </a:cubicBezTo>
                <a:cubicBezTo>
                  <a:pt x="17830" y="809"/>
                  <a:pt x="17836" y="792"/>
                  <a:pt x="17836" y="720"/>
                </a:cubicBezTo>
                <a:cubicBezTo>
                  <a:pt x="17836" y="668"/>
                  <a:pt x="17831" y="610"/>
                  <a:pt x="17825" y="595"/>
                </a:cubicBezTo>
                <a:cubicBezTo>
                  <a:pt x="17820" y="580"/>
                  <a:pt x="17814" y="495"/>
                  <a:pt x="17815" y="402"/>
                </a:cubicBezTo>
                <a:cubicBezTo>
                  <a:pt x="17816" y="250"/>
                  <a:pt x="17801" y="172"/>
                  <a:pt x="17782" y="172"/>
                </a:cubicBezTo>
                <a:close/>
                <a:moveTo>
                  <a:pt x="16229" y="381"/>
                </a:moveTo>
                <a:cubicBezTo>
                  <a:pt x="16214" y="389"/>
                  <a:pt x="16199" y="426"/>
                  <a:pt x="16192" y="480"/>
                </a:cubicBezTo>
                <a:cubicBezTo>
                  <a:pt x="16174" y="621"/>
                  <a:pt x="16174" y="859"/>
                  <a:pt x="16194" y="909"/>
                </a:cubicBezTo>
                <a:cubicBezTo>
                  <a:pt x="16219" y="974"/>
                  <a:pt x="16237" y="960"/>
                  <a:pt x="16262" y="856"/>
                </a:cubicBezTo>
                <a:cubicBezTo>
                  <a:pt x="16288" y="750"/>
                  <a:pt x="16293" y="527"/>
                  <a:pt x="16271" y="438"/>
                </a:cubicBezTo>
                <a:cubicBezTo>
                  <a:pt x="16260" y="393"/>
                  <a:pt x="16245" y="373"/>
                  <a:pt x="16229" y="381"/>
                </a:cubicBezTo>
                <a:close/>
                <a:moveTo>
                  <a:pt x="17393" y="595"/>
                </a:moveTo>
                <a:cubicBezTo>
                  <a:pt x="17393" y="541"/>
                  <a:pt x="17373" y="563"/>
                  <a:pt x="17309" y="694"/>
                </a:cubicBezTo>
                <a:cubicBezTo>
                  <a:pt x="17229" y="858"/>
                  <a:pt x="17207" y="927"/>
                  <a:pt x="17207" y="1013"/>
                </a:cubicBezTo>
                <a:cubicBezTo>
                  <a:pt x="17206" y="1033"/>
                  <a:pt x="17248" y="962"/>
                  <a:pt x="17300" y="856"/>
                </a:cubicBezTo>
                <a:cubicBezTo>
                  <a:pt x="17354" y="744"/>
                  <a:pt x="17393" y="637"/>
                  <a:pt x="17393" y="595"/>
                </a:cubicBezTo>
                <a:close/>
                <a:moveTo>
                  <a:pt x="13630" y="668"/>
                </a:moveTo>
                <a:cubicBezTo>
                  <a:pt x="13615" y="676"/>
                  <a:pt x="13600" y="708"/>
                  <a:pt x="13593" y="762"/>
                </a:cubicBezTo>
                <a:cubicBezTo>
                  <a:pt x="13575" y="904"/>
                  <a:pt x="13575" y="1146"/>
                  <a:pt x="13595" y="1196"/>
                </a:cubicBezTo>
                <a:cubicBezTo>
                  <a:pt x="13620" y="1262"/>
                  <a:pt x="13638" y="1248"/>
                  <a:pt x="13663" y="1144"/>
                </a:cubicBezTo>
                <a:cubicBezTo>
                  <a:pt x="13689" y="1038"/>
                  <a:pt x="13695" y="814"/>
                  <a:pt x="13674" y="726"/>
                </a:cubicBezTo>
                <a:cubicBezTo>
                  <a:pt x="13663" y="681"/>
                  <a:pt x="13646" y="660"/>
                  <a:pt x="13630" y="668"/>
                </a:cubicBezTo>
                <a:close/>
                <a:moveTo>
                  <a:pt x="19281" y="715"/>
                </a:moveTo>
                <a:cubicBezTo>
                  <a:pt x="19266" y="723"/>
                  <a:pt x="19252" y="760"/>
                  <a:pt x="19245" y="815"/>
                </a:cubicBezTo>
                <a:cubicBezTo>
                  <a:pt x="19227" y="956"/>
                  <a:pt x="19228" y="1194"/>
                  <a:pt x="19247" y="1243"/>
                </a:cubicBezTo>
                <a:cubicBezTo>
                  <a:pt x="19272" y="1309"/>
                  <a:pt x="19290" y="1295"/>
                  <a:pt x="19316" y="1191"/>
                </a:cubicBezTo>
                <a:cubicBezTo>
                  <a:pt x="19341" y="1085"/>
                  <a:pt x="19346" y="861"/>
                  <a:pt x="19325" y="773"/>
                </a:cubicBezTo>
                <a:cubicBezTo>
                  <a:pt x="19314" y="728"/>
                  <a:pt x="19297" y="707"/>
                  <a:pt x="19281" y="715"/>
                </a:cubicBezTo>
                <a:close/>
                <a:moveTo>
                  <a:pt x="16775" y="788"/>
                </a:moveTo>
                <a:cubicBezTo>
                  <a:pt x="16775" y="739"/>
                  <a:pt x="16756" y="761"/>
                  <a:pt x="16703" y="867"/>
                </a:cubicBezTo>
                <a:cubicBezTo>
                  <a:pt x="16628" y="1014"/>
                  <a:pt x="16589" y="1129"/>
                  <a:pt x="16589" y="1201"/>
                </a:cubicBezTo>
                <a:cubicBezTo>
                  <a:pt x="16589" y="1224"/>
                  <a:pt x="16631" y="1155"/>
                  <a:pt x="16682" y="1050"/>
                </a:cubicBezTo>
                <a:cubicBezTo>
                  <a:pt x="16733" y="944"/>
                  <a:pt x="16775" y="825"/>
                  <a:pt x="16775" y="788"/>
                </a:cubicBezTo>
                <a:close/>
                <a:moveTo>
                  <a:pt x="13951" y="909"/>
                </a:moveTo>
                <a:cubicBezTo>
                  <a:pt x="13940" y="910"/>
                  <a:pt x="13924" y="941"/>
                  <a:pt x="13905" y="1003"/>
                </a:cubicBezTo>
                <a:cubicBezTo>
                  <a:pt x="13874" y="1100"/>
                  <a:pt x="13863" y="1304"/>
                  <a:pt x="13884" y="1358"/>
                </a:cubicBezTo>
                <a:cubicBezTo>
                  <a:pt x="13890" y="1373"/>
                  <a:pt x="13893" y="1426"/>
                  <a:pt x="13889" y="1478"/>
                </a:cubicBezTo>
                <a:cubicBezTo>
                  <a:pt x="13882" y="1596"/>
                  <a:pt x="13890" y="1598"/>
                  <a:pt x="13930" y="1489"/>
                </a:cubicBezTo>
                <a:cubicBezTo>
                  <a:pt x="13947" y="1442"/>
                  <a:pt x="13971" y="1380"/>
                  <a:pt x="13984" y="1353"/>
                </a:cubicBezTo>
                <a:cubicBezTo>
                  <a:pt x="14025" y="1263"/>
                  <a:pt x="14015" y="1209"/>
                  <a:pt x="13958" y="1212"/>
                </a:cubicBezTo>
                <a:cubicBezTo>
                  <a:pt x="13916" y="1214"/>
                  <a:pt x="13903" y="1198"/>
                  <a:pt x="13903" y="1144"/>
                </a:cubicBezTo>
                <a:cubicBezTo>
                  <a:pt x="13903" y="1095"/>
                  <a:pt x="13914" y="1075"/>
                  <a:pt x="13935" y="1081"/>
                </a:cubicBezTo>
                <a:cubicBezTo>
                  <a:pt x="13960" y="1088"/>
                  <a:pt x="13967" y="1069"/>
                  <a:pt x="13967" y="998"/>
                </a:cubicBezTo>
                <a:cubicBezTo>
                  <a:pt x="13967" y="937"/>
                  <a:pt x="13961" y="908"/>
                  <a:pt x="13951" y="909"/>
                </a:cubicBezTo>
                <a:close/>
                <a:moveTo>
                  <a:pt x="20113" y="935"/>
                </a:moveTo>
                <a:cubicBezTo>
                  <a:pt x="20094" y="935"/>
                  <a:pt x="20069" y="1013"/>
                  <a:pt x="20050" y="1165"/>
                </a:cubicBezTo>
                <a:cubicBezTo>
                  <a:pt x="20036" y="1283"/>
                  <a:pt x="20038" y="1305"/>
                  <a:pt x="20062" y="1410"/>
                </a:cubicBezTo>
                <a:cubicBezTo>
                  <a:pt x="20091" y="1538"/>
                  <a:pt x="20092" y="1534"/>
                  <a:pt x="20016" y="1755"/>
                </a:cubicBezTo>
                <a:cubicBezTo>
                  <a:pt x="19988" y="1838"/>
                  <a:pt x="19970" y="1907"/>
                  <a:pt x="19978" y="1907"/>
                </a:cubicBezTo>
                <a:cubicBezTo>
                  <a:pt x="20001" y="1907"/>
                  <a:pt x="20076" y="1733"/>
                  <a:pt x="20100" y="1625"/>
                </a:cubicBezTo>
                <a:cubicBezTo>
                  <a:pt x="20114" y="1561"/>
                  <a:pt x="20131" y="1534"/>
                  <a:pt x="20145" y="1552"/>
                </a:cubicBezTo>
                <a:cubicBezTo>
                  <a:pt x="20161" y="1572"/>
                  <a:pt x="20165" y="1555"/>
                  <a:pt x="20165" y="1484"/>
                </a:cubicBezTo>
                <a:cubicBezTo>
                  <a:pt x="20165" y="1431"/>
                  <a:pt x="20161" y="1378"/>
                  <a:pt x="20155" y="1363"/>
                </a:cubicBezTo>
                <a:cubicBezTo>
                  <a:pt x="20149" y="1349"/>
                  <a:pt x="20146" y="1258"/>
                  <a:pt x="20146" y="1165"/>
                </a:cubicBezTo>
                <a:cubicBezTo>
                  <a:pt x="20147" y="1013"/>
                  <a:pt x="20132" y="935"/>
                  <a:pt x="20113" y="935"/>
                </a:cubicBezTo>
                <a:close/>
                <a:moveTo>
                  <a:pt x="19665" y="971"/>
                </a:moveTo>
                <a:cubicBezTo>
                  <a:pt x="19655" y="971"/>
                  <a:pt x="19641" y="1001"/>
                  <a:pt x="19624" y="1060"/>
                </a:cubicBezTo>
                <a:cubicBezTo>
                  <a:pt x="19592" y="1174"/>
                  <a:pt x="19588" y="1246"/>
                  <a:pt x="19601" y="1515"/>
                </a:cubicBezTo>
                <a:cubicBezTo>
                  <a:pt x="19609" y="1673"/>
                  <a:pt x="19610" y="1675"/>
                  <a:pt x="19635" y="1583"/>
                </a:cubicBezTo>
                <a:cubicBezTo>
                  <a:pt x="19648" y="1532"/>
                  <a:pt x="19674" y="1462"/>
                  <a:pt x="19693" y="1426"/>
                </a:cubicBezTo>
                <a:cubicBezTo>
                  <a:pt x="19743" y="1331"/>
                  <a:pt x="19746" y="1229"/>
                  <a:pt x="19698" y="1285"/>
                </a:cubicBezTo>
                <a:cubicBezTo>
                  <a:pt x="19674" y="1313"/>
                  <a:pt x="19654" y="1312"/>
                  <a:pt x="19640" y="1280"/>
                </a:cubicBezTo>
                <a:cubicBezTo>
                  <a:pt x="19608" y="1211"/>
                  <a:pt x="19619" y="1117"/>
                  <a:pt x="19658" y="1128"/>
                </a:cubicBezTo>
                <a:cubicBezTo>
                  <a:pt x="19681" y="1135"/>
                  <a:pt x="19688" y="1117"/>
                  <a:pt x="19686" y="1060"/>
                </a:cubicBezTo>
                <a:cubicBezTo>
                  <a:pt x="19683" y="1000"/>
                  <a:pt x="19676" y="972"/>
                  <a:pt x="19665" y="971"/>
                </a:cubicBezTo>
                <a:close/>
                <a:moveTo>
                  <a:pt x="20480" y="1076"/>
                </a:moveTo>
                <a:cubicBezTo>
                  <a:pt x="20480" y="1027"/>
                  <a:pt x="20461" y="1049"/>
                  <a:pt x="20408" y="1154"/>
                </a:cubicBezTo>
                <a:cubicBezTo>
                  <a:pt x="20333" y="1302"/>
                  <a:pt x="20294" y="1412"/>
                  <a:pt x="20294" y="1484"/>
                </a:cubicBezTo>
                <a:cubicBezTo>
                  <a:pt x="20294" y="1506"/>
                  <a:pt x="20336" y="1438"/>
                  <a:pt x="20387" y="1332"/>
                </a:cubicBezTo>
                <a:cubicBezTo>
                  <a:pt x="20439" y="1226"/>
                  <a:pt x="20480" y="1113"/>
                  <a:pt x="20480" y="1076"/>
                </a:cubicBezTo>
                <a:close/>
                <a:moveTo>
                  <a:pt x="11810" y="1144"/>
                </a:moveTo>
                <a:cubicBezTo>
                  <a:pt x="11811" y="1114"/>
                  <a:pt x="11800" y="1117"/>
                  <a:pt x="11778" y="1165"/>
                </a:cubicBezTo>
                <a:cubicBezTo>
                  <a:pt x="11757" y="1208"/>
                  <a:pt x="11714" y="1238"/>
                  <a:pt x="11674" y="1238"/>
                </a:cubicBezTo>
                <a:cubicBezTo>
                  <a:pt x="11610" y="1238"/>
                  <a:pt x="11579" y="1294"/>
                  <a:pt x="11579" y="1405"/>
                </a:cubicBezTo>
                <a:cubicBezTo>
                  <a:pt x="11579" y="1498"/>
                  <a:pt x="11735" y="1416"/>
                  <a:pt x="11771" y="1306"/>
                </a:cubicBezTo>
                <a:cubicBezTo>
                  <a:pt x="11795" y="1234"/>
                  <a:pt x="11808" y="1174"/>
                  <a:pt x="11810" y="1144"/>
                </a:cubicBezTo>
                <a:close/>
                <a:moveTo>
                  <a:pt x="20864" y="1363"/>
                </a:moveTo>
                <a:cubicBezTo>
                  <a:pt x="20864" y="1314"/>
                  <a:pt x="20845" y="1331"/>
                  <a:pt x="20792" y="1437"/>
                </a:cubicBezTo>
                <a:cubicBezTo>
                  <a:pt x="20717" y="1584"/>
                  <a:pt x="20678" y="1699"/>
                  <a:pt x="20678" y="1771"/>
                </a:cubicBezTo>
                <a:cubicBezTo>
                  <a:pt x="20678" y="1794"/>
                  <a:pt x="20720" y="1725"/>
                  <a:pt x="20771" y="1620"/>
                </a:cubicBezTo>
                <a:cubicBezTo>
                  <a:pt x="20823" y="1514"/>
                  <a:pt x="20864" y="1400"/>
                  <a:pt x="20864" y="1363"/>
                </a:cubicBezTo>
                <a:close/>
                <a:moveTo>
                  <a:pt x="13385" y="1384"/>
                </a:moveTo>
                <a:lnTo>
                  <a:pt x="13327" y="1478"/>
                </a:lnTo>
                <a:cubicBezTo>
                  <a:pt x="13140" y="1780"/>
                  <a:pt x="13023" y="2107"/>
                  <a:pt x="13023" y="2336"/>
                </a:cubicBezTo>
                <a:cubicBezTo>
                  <a:pt x="13023" y="2552"/>
                  <a:pt x="13034" y="2623"/>
                  <a:pt x="13092" y="2743"/>
                </a:cubicBezTo>
                <a:cubicBezTo>
                  <a:pt x="13122" y="2806"/>
                  <a:pt x="13153" y="2889"/>
                  <a:pt x="13162" y="2931"/>
                </a:cubicBezTo>
                <a:cubicBezTo>
                  <a:pt x="13176" y="2998"/>
                  <a:pt x="13175" y="3024"/>
                  <a:pt x="13153" y="3114"/>
                </a:cubicBezTo>
                <a:cubicBezTo>
                  <a:pt x="13132" y="3202"/>
                  <a:pt x="13112" y="3221"/>
                  <a:pt x="13032" y="3235"/>
                </a:cubicBezTo>
                <a:cubicBezTo>
                  <a:pt x="12897" y="3258"/>
                  <a:pt x="12895" y="3249"/>
                  <a:pt x="12876" y="2330"/>
                </a:cubicBezTo>
                <a:cubicBezTo>
                  <a:pt x="12868" y="1935"/>
                  <a:pt x="12860" y="1605"/>
                  <a:pt x="12857" y="1593"/>
                </a:cubicBezTo>
                <a:cubicBezTo>
                  <a:pt x="12854" y="1582"/>
                  <a:pt x="12843" y="1613"/>
                  <a:pt x="12833" y="1661"/>
                </a:cubicBezTo>
                <a:cubicBezTo>
                  <a:pt x="12815" y="1742"/>
                  <a:pt x="12815" y="1798"/>
                  <a:pt x="12832" y="2435"/>
                </a:cubicBezTo>
                <a:cubicBezTo>
                  <a:pt x="12857" y="3393"/>
                  <a:pt x="12858" y="3424"/>
                  <a:pt x="12886" y="3506"/>
                </a:cubicBezTo>
                <a:cubicBezTo>
                  <a:pt x="12904" y="3556"/>
                  <a:pt x="12940" y="3580"/>
                  <a:pt x="13000" y="3580"/>
                </a:cubicBezTo>
                <a:cubicBezTo>
                  <a:pt x="13127" y="3580"/>
                  <a:pt x="13175" y="3458"/>
                  <a:pt x="13203" y="3083"/>
                </a:cubicBezTo>
                <a:cubicBezTo>
                  <a:pt x="13208" y="3008"/>
                  <a:pt x="13221" y="3040"/>
                  <a:pt x="13286" y="3287"/>
                </a:cubicBezTo>
                <a:cubicBezTo>
                  <a:pt x="13370" y="3611"/>
                  <a:pt x="13407" y="3653"/>
                  <a:pt x="13472" y="3491"/>
                </a:cubicBezTo>
                <a:cubicBezTo>
                  <a:pt x="13507" y="3404"/>
                  <a:pt x="13508" y="3404"/>
                  <a:pt x="13535" y="3491"/>
                </a:cubicBezTo>
                <a:cubicBezTo>
                  <a:pt x="13570" y="3608"/>
                  <a:pt x="13629" y="3602"/>
                  <a:pt x="13667" y="3480"/>
                </a:cubicBezTo>
                <a:cubicBezTo>
                  <a:pt x="13691" y="3404"/>
                  <a:pt x="13703" y="3394"/>
                  <a:pt x="13721" y="3433"/>
                </a:cubicBezTo>
                <a:cubicBezTo>
                  <a:pt x="13778" y="3559"/>
                  <a:pt x="13829" y="3448"/>
                  <a:pt x="13843" y="3167"/>
                </a:cubicBezTo>
                <a:cubicBezTo>
                  <a:pt x="13853" y="2975"/>
                  <a:pt x="13832" y="2726"/>
                  <a:pt x="13813" y="2806"/>
                </a:cubicBezTo>
                <a:cubicBezTo>
                  <a:pt x="13805" y="2837"/>
                  <a:pt x="13798" y="2922"/>
                  <a:pt x="13797" y="2994"/>
                </a:cubicBezTo>
                <a:cubicBezTo>
                  <a:pt x="13796" y="3167"/>
                  <a:pt x="13763" y="3191"/>
                  <a:pt x="13739" y="3036"/>
                </a:cubicBezTo>
                <a:lnTo>
                  <a:pt x="13720" y="2911"/>
                </a:lnTo>
                <a:lnTo>
                  <a:pt x="13681" y="3078"/>
                </a:lnTo>
                <a:cubicBezTo>
                  <a:pt x="13635" y="3280"/>
                  <a:pt x="13572" y="3308"/>
                  <a:pt x="13544" y="3141"/>
                </a:cubicBezTo>
                <a:lnTo>
                  <a:pt x="13526" y="3041"/>
                </a:lnTo>
                <a:lnTo>
                  <a:pt x="13494" y="3141"/>
                </a:lnTo>
                <a:cubicBezTo>
                  <a:pt x="13445" y="3299"/>
                  <a:pt x="13383" y="3276"/>
                  <a:pt x="13329" y="3083"/>
                </a:cubicBezTo>
                <a:cubicBezTo>
                  <a:pt x="13257" y="2821"/>
                  <a:pt x="13199" y="2661"/>
                  <a:pt x="13124" y="2503"/>
                </a:cubicBezTo>
                <a:cubicBezTo>
                  <a:pt x="13084" y="2420"/>
                  <a:pt x="13053" y="2334"/>
                  <a:pt x="13054" y="2309"/>
                </a:cubicBezTo>
                <a:cubicBezTo>
                  <a:pt x="13055" y="2248"/>
                  <a:pt x="13137" y="2067"/>
                  <a:pt x="13248" y="1881"/>
                </a:cubicBezTo>
                <a:cubicBezTo>
                  <a:pt x="13327" y="1747"/>
                  <a:pt x="13346" y="1694"/>
                  <a:pt x="13364" y="1552"/>
                </a:cubicBezTo>
                <a:lnTo>
                  <a:pt x="13385" y="1384"/>
                </a:lnTo>
                <a:close/>
                <a:moveTo>
                  <a:pt x="16437" y="1384"/>
                </a:moveTo>
                <a:lnTo>
                  <a:pt x="16380" y="1478"/>
                </a:lnTo>
                <a:cubicBezTo>
                  <a:pt x="16193" y="1780"/>
                  <a:pt x="16076" y="2107"/>
                  <a:pt x="16076" y="2336"/>
                </a:cubicBezTo>
                <a:cubicBezTo>
                  <a:pt x="16076" y="2552"/>
                  <a:pt x="16087" y="2623"/>
                  <a:pt x="16145" y="2743"/>
                </a:cubicBezTo>
                <a:cubicBezTo>
                  <a:pt x="16175" y="2806"/>
                  <a:pt x="16207" y="2889"/>
                  <a:pt x="16215" y="2931"/>
                </a:cubicBezTo>
                <a:cubicBezTo>
                  <a:pt x="16229" y="2998"/>
                  <a:pt x="16228" y="3024"/>
                  <a:pt x="16206" y="3114"/>
                </a:cubicBezTo>
                <a:cubicBezTo>
                  <a:pt x="16185" y="3202"/>
                  <a:pt x="16164" y="3221"/>
                  <a:pt x="16084" y="3235"/>
                </a:cubicBezTo>
                <a:cubicBezTo>
                  <a:pt x="16000" y="3249"/>
                  <a:pt x="15986" y="3242"/>
                  <a:pt x="15968" y="3161"/>
                </a:cubicBezTo>
                <a:cubicBezTo>
                  <a:pt x="15944" y="3054"/>
                  <a:pt x="15928" y="2702"/>
                  <a:pt x="15918" y="2038"/>
                </a:cubicBezTo>
                <a:cubicBezTo>
                  <a:pt x="15912" y="1644"/>
                  <a:pt x="15907" y="1578"/>
                  <a:pt x="15894" y="1625"/>
                </a:cubicBezTo>
                <a:cubicBezTo>
                  <a:pt x="15874" y="1690"/>
                  <a:pt x="15873" y="2266"/>
                  <a:pt x="15889" y="3313"/>
                </a:cubicBezTo>
                <a:cubicBezTo>
                  <a:pt x="15897" y="3864"/>
                  <a:pt x="15896" y="4004"/>
                  <a:pt x="15882" y="4092"/>
                </a:cubicBezTo>
                <a:cubicBezTo>
                  <a:pt x="15858" y="4248"/>
                  <a:pt x="15802" y="4347"/>
                  <a:pt x="15737" y="4353"/>
                </a:cubicBezTo>
                <a:cubicBezTo>
                  <a:pt x="15632" y="4363"/>
                  <a:pt x="15582" y="4076"/>
                  <a:pt x="15627" y="3721"/>
                </a:cubicBezTo>
                <a:cubicBezTo>
                  <a:pt x="15637" y="3638"/>
                  <a:pt x="15644" y="3560"/>
                  <a:pt x="15641" y="3548"/>
                </a:cubicBezTo>
                <a:cubicBezTo>
                  <a:pt x="15632" y="3512"/>
                  <a:pt x="15586" y="3940"/>
                  <a:pt x="15579" y="4123"/>
                </a:cubicBezTo>
                <a:cubicBezTo>
                  <a:pt x="15573" y="4252"/>
                  <a:pt x="15591" y="4577"/>
                  <a:pt x="15603" y="4583"/>
                </a:cubicBezTo>
                <a:cubicBezTo>
                  <a:pt x="15604" y="4584"/>
                  <a:pt x="15624" y="4612"/>
                  <a:pt x="15650" y="4651"/>
                </a:cubicBezTo>
                <a:cubicBezTo>
                  <a:pt x="15734" y="4780"/>
                  <a:pt x="15853" y="4636"/>
                  <a:pt x="15892" y="4358"/>
                </a:cubicBezTo>
                <a:cubicBezTo>
                  <a:pt x="15904" y="4277"/>
                  <a:pt x="15917" y="4051"/>
                  <a:pt x="15922" y="3857"/>
                </a:cubicBezTo>
                <a:cubicBezTo>
                  <a:pt x="15929" y="3579"/>
                  <a:pt x="15935" y="3510"/>
                  <a:pt x="15949" y="3527"/>
                </a:cubicBezTo>
                <a:cubicBezTo>
                  <a:pt x="15958" y="3540"/>
                  <a:pt x="16005" y="3555"/>
                  <a:pt x="16053" y="3564"/>
                </a:cubicBezTo>
                <a:cubicBezTo>
                  <a:pt x="16178" y="3586"/>
                  <a:pt x="16227" y="3469"/>
                  <a:pt x="16256" y="3083"/>
                </a:cubicBezTo>
                <a:cubicBezTo>
                  <a:pt x="16262" y="3008"/>
                  <a:pt x="16275" y="3040"/>
                  <a:pt x="16339" y="3287"/>
                </a:cubicBezTo>
                <a:cubicBezTo>
                  <a:pt x="16423" y="3608"/>
                  <a:pt x="16452" y="3644"/>
                  <a:pt x="16514" y="3491"/>
                </a:cubicBezTo>
                <a:cubicBezTo>
                  <a:pt x="16548" y="3404"/>
                  <a:pt x="16550" y="3404"/>
                  <a:pt x="16576" y="3491"/>
                </a:cubicBezTo>
                <a:cubicBezTo>
                  <a:pt x="16612" y="3608"/>
                  <a:pt x="16671" y="3602"/>
                  <a:pt x="16709" y="3480"/>
                </a:cubicBezTo>
                <a:cubicBezTo>
                  <a:pt x="16733" y="3404"/>
                  <a:pt x="16745" y="3394"/>
                  <a:pt x="16763" y="3433"/>
                </a:cubicBezTo>
                <a:cubicBezTo>
                  <a:pt x="16820" y="3559"/>
                  <a:pt x="16870" y="3448"/>
                  <a:pt x="16885" y="3167"/>
                </a:cubicBezTo>
                <a:cubicBezTo>
                  <a:pt x="16895" y="2975"/>
                  <a:pt x="16873" y="2726"/>
                  <a:pt x="16853" y="2806"/>
                </a:cubicBezTo>
                <a:cubicBezTo>
                  <a:pt x="16846" y="2837"/>
                  <a:pt x="16840" y="2922"/>
                  <a:pt x="16839" y="2994"/>
                </a:cubicBezTo>
                <a:cubicBezTo>
                  <a:pt x="16837" y="3167"/>
                  <a:pt x="16805" y="3191"/>
                  <a:pt x="16780" y="3036"/>
                </a:cubicBezTo>
                <a:lnTo>
                  <a:pt x="16761" y="2911"/>
                </a:lnTo>
                <a:lnTo>
                  <a:pt x="16723" y="3078"/>
                </a:lnTo>
                <a:cubicBezTo>
                  <a:pt x="16676" y="3280"/>
                  <a:pt x="16613" y="3308"/>
                  <a:pt x="16584" y="3141"/>
                </a:cubicBezTo>
                <a:lnTo>
                  <a:pt x="16567" y="3041"/>
                </a:lnTo>
                <a:lnTo>
                  <a:pt x="16535" y="3141"/>
                </a:lnTo>
                <a:cubicBezTo>
                  <a:pt x="16488" y="3293"/>
                  <a:pt x="16435" y="3273"/>
                  <a:pt x="16382" y="3083"/>
                </a:cubicBezTo>
                <a:cubicBezTo>
                  <a:pt x="16310" y="2822"/>
                  <a:pt x="16252" y="2662"/>
                  <a:pt x="16178" y="2508"/>
                </a:cubicBezTo>
                <a:cubicBezTo>
                  <a:pt x="16140" y="2428"/>
                  <a:pt x="16108" y="2341"/>
                  <a:pt x="16107" y="2315"/>
                </a:cubicBezTo>
                <a:cubicBezTo>
                  <a:pt x="16105" y="2253"/>
                  <a:pt x="16182" y="2080"/>
                  <a:pt x="16301" y="1881"/>
                </a:cubicBezTo>
                <a:cubicBezTo>
                  <a:pt x="16381" y="1747"/>
                  <a:pt x="16399" y="1694"/>
                  <a:pt x="16417" y="1552"/>
                </a:cubicBezTo>
                <a:lnTo>
                  <a:pt x="16437" y="1384"/>
                </a:lnTo>
                <a:close/>
                <a:moveTo>
                  <a:pt x="11945" y="1452"/>
                </a:moveTo>
                <a:cubicBezTo>
                  <a:pt x="11940" y="1449"/>
                  <a:pt x="11935" y="1466"/>
                  <a:pt x="11927" y="1505"/>
                </a:cubicBezTo>
                <a:cubicBezTo>
                  <a:pt x="11915" y="1565"/>
                  <a:pt x="11911" y="1728"/>
                  <a:pt x="11910" y="2127"/>
                </a:cubicBezTo>
                <a:cubicBezTo>
                  <a:pt x="11910" y="2459"/>
                  <a:pt x="11904" y="2690"/>
                  <a:pt x="11896" y="2722"/>
                </a:cubicBezTo>
                <a:cubicBezTo>
                  <a:pt x="11887" y="2762"/>
                  <a:pt x="11864" y="2663"/>
                  <a:pt x="11807" y="2346"/>
                </a:cubicBezTo>
                <a:cubicBezTo>
                  <a:pt x="11733" y="1933"/>
                  <a:pt x="11659" y="1620"/>
                  <a:pt x="11636" y="1620"/>
                </a:cubicBezTo>
                <a:cubicBezTo>
                  <a:pt x="11623" y="1620"/>
                  <a:pt x="11602" y="1782"/>
                  <a:pt x="11602" y="1881"/>
                </a:cubicBezTo>
                <a:cubicBezTo>
                  <a:pt x="11602" y="1981"/>
                  <a:pt x="11670" y="2298"/>
                  <a:pt x="11685" y="2262"/>
                </a:cubicBezTo>
                <a:cubicBezTo>
                  <a:pt x="11699" y="2225"/>
                  <a:pt x="11755" y="2436"/>
                  <a:pt x="11813" y="2759"/>
                </a:cubicBezTo>
                <a:lnTo>
                  <a:pt x="11861" y="3015"/>
                </a:lnTo>
                <a:lnTo>
                  <a:pt x="11821" y="3177"/>
                </a:lnTo>
                <a:cubicBezTo>
                  <a:pt x="11800" y="3268"/>
                  <a:pt x="11771" y="3356"/>
                  <a:pt x="11756" y="3371"/>
                </a:cubicBezTo>
                <a:cubicBezTo>
                  <a:pt x="11723" y="3405"/>
                  <a:pt x="11718" y="3651"/>
                  <a:pt x="11750" y="3689"/>
                </a:cubicBezTo>
                <a:cubicBezTo>
                  <a:pt x="11761" y="3703"/>
                  <a:pt x="11800" y="3706"/>
                  <a:pt x="11835" y="3695"/>
                </a:cubicBezTo>
                <a:cubicBezTo>
                  <a:pt x="11919" y="3667"/>
                  <a:pt x="11945" y="3546"/>
                  <a:pt x="11933" y="3266"/>
                </a:cubicBezTo>
                <a:cubicBezTo>
                  <a:pt x="11922" y="2997"/>
                  <a:pt x="11922" y="2920"/>
                  <a:pt x="11937" y="2628"/>
                </a:cubicBezTo>
                <a:cubicBezTo>
                  <a:pt x="11944" y="2487"/>
                  <a:pt x="11951" y="2248"/>
                  <a:pt x="11951" y="2100"/>
                </a:cubicBezTo>
                <a:cubicBezTo>
                  <a:pt x="11951" y="1946"/>
                  <a:pt x="11958" y="1790"/>
                  <a:pt x="11968" y="1735"/>
                </a:cubicBezTo>
                <a:cubicBezTo>
                  <a:pt x="11982" y="1650"/>
                  <a:pt x="11982" y="1626"/>
                  <a:pt x="11964" y="1531"/>
                </a:cubicBezTo>
                <a:cubicBezTo>
                  <a:pt x="11955" y="1479"/>
                  <a:pt x="11950" y="1456"/>
                  <a:pt x="11945" y="1452"/>
                </a:cubicBezTo>
                <a:close/>
                <a:moveTo>
                  <a:pt x="12681" y="1452"/>
                </a:moveTo>
                <a:cubicBezTo>
                  <a:pt x="12676" y="1449"/>
                  <a:pt x="12670" y="1473"/>
                  <a:pt x="12658" y="1520"/>
                </a:cubicBezTo>
                <a:cubicBezTo>
                  <a:pt x="12636" y="1612"/>
                  <a:pt x="12636" y="1627"/>
                  <a:pt x="12654" y="2132"/>
                </a:cubicBezTo>
                <a:cubicBezTo>
                  <a:pt x="12691" y="3131"/>
                  <a:pt x="12691" y="3205"/>
                  <a:pt x="12661" y="3318"/>
                </a:cubicBezTo>
                <a:cubicBezTo>
                  <a:pt x="12572" y="3647"/>
                  <a:pt x="12404" y="3558"/>
                  <a:pt x="12405" y="3182"/>
                </a:cubicBezTo>
                <a:cubicBezTo>
                  <a:pt x="12406" y="3097"/>
                  <a:pt x="12414" y="2976"/>
                  <a:pt x="12423" y="2911"/>
                </a:cubicBezTo>
                <a:cubicBezTo>
                  <a:pt x="12448" y="2730"/>
                  <a:pt x="12444" y="2674"/>
                  <a:pt x="12417" y="2837"/>
                </a:cubicBezTo>
                <a:cubicBezTo>
                  <a:pt x="12356" y="3209"/>
                  <a:pt x="12364" y="3671"/>
                  <a:pt x="12432" y="3799"/>
                </a:cubicBezTo>
                <a:cubicBezTo>
                  <a:pt x="12483" y="3894"/>
                  <a:pt x="12591" y="3856"/>
                  <a:pt x="12643" y="3726"/>
                </a:cubicBezTo>
                <a:cubicBezTo>
                  <a:pt x="12711" y="3553"/>
                  <a:pt x="12724" y="3317"/>
                  <a:pt x="12707" y="2487"/>
                </a:cubicBezTo>
                <a:cubicBezTo>
                  <a:pt x="12697" y="2003"/>
                  <a:pt x="12696" y="1823"/>
                  <a:pt x="12707" y="1755"/>
                </a:cubicBezTo>
                <a:cubicBezTo>
                  <a:pt x="12717" y="1685"/>
                  <a:pt x="12717" y="1643"/>
                  <a:pt x="12701" y="1546"/>
                </a:cubicBezTo>
                <a:cubicBezTo>
                  <a:pt x="12692" y="1486"/>
                  <a:pt x="12686" y="1456"/>
                  <a:pt x="12681" y="1452"/>
                </a:cubicBezTo>
                <a:close/>
                <a:moveTo>
                  <a:pt x="14254" y="1457"/>
                </a:moveTo>
                <a:cubicBezTo>
                  <a:pt x="14249" y="1454"/>
                  <a:pt x="14244" y="1464"/>
                  <a:pt x="14236" y="1494"/>
                </a:cubicBezTo>
                <a:cubicBezTo>
                  <a:pt x="14224" y="1546"/>
                  <a:pt x="14219" y="1704"/>
                  <a:pt x="14218" y="2116"/>
                </a:cubicBezTo>
                <a:cubicBezTo>
                  <a:pt x="14217" y="2818"/>
                  <a:pt x="14207" y="2873"/>
                  <a:pt x="14144" y="2498"/>
                </a:cubicBezTo>
                <a:cubicBezTo>
                  <a:pt x="14089" y="2162"/>
                  <a:pt x="13997" y="1731"/>
                  <a:pt x="13965" y="1661"/>
                </a:cubicBezTo>
                <a:cubicBezTo>
                  <a:pt x="13938" y="1603"/>
                  <a:pt x="13926" y="1643"/>
                  <a:pt x="13916" y="1823"/>
                </a:cubicBezTo>
                <a:cubicBezTo>
                  <a:pt x="13910" y="1925"/>
                  <a:pt x="13916" y="1985"/>
                  <a:pt x="13944" y="2116"/>
                </a:cubicBezTo>
                <a:cubicBezTo>
                  <a:pt x="13967" y="2224"/>
                  <a:pt x="13986" y="2276"/>
                  <a:pt x="13998" y="2257"/>
                </a:cubicBezTo>
                <a:cubicBezTo>
                  <a:pt x="14017" y="2227"/>
                  <a:pt x="14064" y="2418"/>
                  <a:pt x="14132" y="2806"/>
                </a:cubicBezTo>
                <a:lnTo>
                  <a:pt x="14167" y="3015"/>
                </a:lnTo>
                <a:lnTo>
                  <a:pt x="14146" y="3141"/>
                </a:lnTo>
                <a:cubicBezTo>
                  <a:pt x="14133" y="3210"/>
                  <a:pt x="14106" y="3300"/>
                  <a:pt x="14086" y="3339"/>
                </a:cubicBezTo>
                <a:cubicBezTo>
                  <a:pt x="14058" y="3393"/>
                  <a:pt x="14049" y="3442"/>
                  <a:pt x="14049" y="3538"/>
                </a:cubicBezTo>
                <a:cubicBezTo>
                  <a:pt x="14049" y="3608"/>
                  <a:pt x="14055" y="3676"/>
                  <a:pt x="14063" y="3689"/>
                </a:cubicBezTo>
                <a:cubicBezTo>
                  <a:pt x="14106" y="3761"/>
                  <a:pt x="14219" y="3684"/>
                  <a:pt x="14236" y="3569"/>
                </a:cubicBezTo>
                <a:cubicBezTo>
                  <a:pt x="14248" y="3493"/>
                  <a:pt x="14247" y="3204"/>
                  <a:pt x="14235" y="3078"/>
                </a:cubicBezTo>
                <a:cubicBezTo>
                  <a:pt x="14230" y="3025"/>
                  <a:pt x="14231" y="2932"/>
                  <a:pt x="14236" y="2869"/>
                </a:cubicBezTo>
                <a:cubicBezTo>
                  <a:pt x="14242" y="2806"/>
                  <a:pt x="14252" y="2525"/>
                  <a:pt x="14259" y="2247"/>
                </a:cubicBezTo>
                <a:cubicBezTo>
                  <a:pt x="14266" y="1968"/>
                  <a:pt x="14278" y="1716"/>
                  <a:pt x="14285" y="1682"/>
                </a:cubicBezTo>
                <a:cubicBezTo>
                  <a:pt x="14294" y="1639"/>
                  <a:pt x="14290" y="1595"/>
                  <a:pt x="14275" y="1525"/>
                </a:cubicBezTo>
                <a:cubicBezTo>
                  <a:pt x="14265" y="1483"/>
                  <a:pt x="14260" y="1461"/>
                  <a:pt x="14254" y="1457"/>
                </a:cubicBezTo>
                <a:close/>
                <a:moveTo>
                  <a:pt x="14969" y="1457"/>
                </a:moveTo>
                <a:cubicBezTo>
                  <a:pt x="14969" y="1408"/>
                  <a:pt x="14950" y="1430"/>
                  <a:pt x="14896" y="1536"/>
                </a:cubicBezTo>
                <a:cubicBezTo>
                  <a:pt x="14821" y="1683"/>
                  <a:pt x="14782" y="1793"/>
                  <a:pt x="14782" y="1865"/>
                </a:cubicBezTo>
                <a:cubicBezTo>
                  <a:pt x="14782" y="1888"/>
                  <a:pt x="14824" y="1824"/>
                  <a:pt x="14876" y="1719"/>
                </a:cubicBezTo>
                <a:cubicBezTo>
                  <a:pt x="14927" y="1613"/>
                  <a:pt x="14969" y="1494"/>
                  <a:pt x="14969" y="1457"/>
                </a:cubicBezTo>
                <a:close/>
                <a:moveTo>
                  <a:pt x="10746" y="1484"/>
                </a:moveTo>
                <a:cubicBezTo>
                  <a:pt x="10681" y="1448"/>
                  <a:pt x="10616" y="1649"/>
                  <a:pt x="10609" y="1980"/>
                </a:cubicBezTo>
                <a:cubicBezTo>
                  <a:pt x="10604" y="2211"/>
                  <a:pt x="10614" y="2307"/>
                  <a:pt x="10661" y="2519"/>
                </a:cubicBezTo>
                <a:cubicBezTo>
                  <a:pt x="10723" y="2792"/>
                  <a:pt x="10742" y="2927"/>
                  <a:pt x="10732" y="3036"/>
                </a:cubicBezTo>
                <a:cubicBezTo>
                  <a:pt x="10726" y="3092"/>
                  <a:pt x="10729" y="3107"/>
                  <a:pt x="10738" y="3083"/>
                </a:cubicBezTo>
                <a:cubicBezTo>
                  <a:pt x="10766" y="3013"/>
                  <a:pt x="10752" y="2665"/>
                  <a:pt x="10710" y="2351"/>
                </a:cubicBezTo>
                <a:cubicBezTo>
                  <a:pt x="10650" y="1904"/>
                  <a:pt x="10658" y="1647"/>
                  <a:pt x="10735" y="1552"/>
                </a:cubicBezTo>
                <a:cubicBezTo>
                  <a:pt x="10753" y="1530"/>
                  <a:pt x="10771" y="1562"/>
                  <a:pt x="10797" y="1651"/>
                </a:cubicBezTo>
                <a:cubicBezTo>
                  <a:pt x="10838" y="1793"/>
                  <a:pt x="10838" y="1879"/>
                  <a:pt x="10798" y="1881"/>
                </a:cubicBezTo>
                <a:cubicBezTo>
                  <a:pt x="10759" y="1882"/>
                  <a:pt x="10740" y="2024"/>
                  <a:pt x="10765" y="2127"/>
                </a:cubicBezTo>
                <a:cubicBezTo>
                  <a:pt x="10783" y="2201"/>
                  <a:pt x="10787" y="2201"/>
                  <a:pt x="10814" y="2127"/>
                </a:cubicBezTo>
                <a:cubicBezTo>
                  <a:pt x="10859" y="2008"/>
                  <a:pt x="10855" y="1767"/>
                  <a:pt x="10808" y="1604"/>
                </a:cubicBezTo>
                <a:cubicBezTo>
                  <a:pt x="10788" y="1535"/>
                  <a:pt x="10767" y="1495"/>
                  <a:pt x="10746" y="1484"/>
                </a:cubicBezTo>
                <a:close/>
                <a:moveTo>
                  <a:pt x="18837" y="1572"/>
                </a:moveTo>
                <a:cubicBezTo>
                  <a:pt x="18820" y="1572"/>
                  <a:pt x="18804" y="1845"/>
                  <a:pt x="18796" y="2252"/>
                </a:cubicBezTo>
                <a:cubicBezTo>
                  <a:pt x="18787" y="2769"/>
                  <a:pt x="18770" y="2855"/>
                  <a:pt x="18729" y="2592"/>
                </a:cubicBezTo>
                <a:cubicBezTo>
                  <a:pt x="18692" y="2359"/>
                  <a:pt x="18637" y="2147"/>
                  <a:pt x="18564" y="1959"/>
                </a:cubicBezTo>
                <a:cubicBezTo>
                  <a:pt x="18486" y="1759"/>
                  <a:pt x="18476" y="1766"/>
                  <a:pt x="18476" y="2027"/>
                </a:cubicBezTo>
                <a:cubicBezTo>
                  <a:pt x="18476" y="2219"/>
                  <a:pt x="18481" y="2256"/>
                  <a:pt x="18514" y="2341"/>
                </a:cubicBezTo>
                <a:cubicBezTo>
                  <a:pt x="18535" y="2394"/>
                  <a:pt x="18562" y="2426"/>
                  <a:pt x="18574" y="2414"/>
                </a:cubicBezTo>
                <a:cubicBezTo>
                  <a:pt x="18599" y="2389"/>
                  <a:pt x="18705" y="2770"/>
                  <a:pt x="18732" y="2979"/>
                </a:cubicBezTo>
                <a:cubicBezTo>
                  <a:pt x="18747" y="3088"/>
                  <a:pt x="18745" y="3115"/>
                  <a:pt x="18720" y="3229"/>
                </a:cubicBezTo>
                <a:cubicBezTo>
                  <a:pt x="18704" y="3299"/>
                  <a:pt x="18656" y="3448"/>
                  <a:pt x="18613" y="3564"/>
                </a:cubicBezTo>
                <a:cubicBezTo>
                  <a:pt x="18569" y="3680"/>
                  <a:pt x="18535" y="3782"/>
                  <a:pt x="18535" y="3794"/>
                </a:cubicBezTo>
                <a:cubicBezTo>
                  <a:pt x="18535" y="3841"/>
                  <a:pt x="18635" y="3756"/>
                  <a:pt x="18681" y="3668"/>
                </a:cubicBezTo>
                <a:cubicBezTo>
                  <a:pt x="18738" y="3560"/>
                  <a:pt x="18764" y="3417"/>
                  <a:pt x="18791" y="3057"/>
                </a:cubicBezTo>
                <a:cubicBezTo>
                  <a:pt x="18811" y="2799"/>
                  <a:pt x="18832" y="2698"/>
                  <a:pt x="18842" y="2822"/>
                </a:cubicBezTo>
                <a:cubicBezTo>
                  <a:pt x="18845" y="2857"/>
                  <a:pt x="18854" y="3011"/>
                  <a:pt x="18861" y="3161"/>
                </a:cubicBezTo>
                <a:cubicBezTo>
                  <a:pt x="18869" y="3312"/>
                  <a:pt x="18882" y="3467"/>
                  <a:pt x="18892" y="3506"/>
                </a:cubicBezTo>
                <a:cubicBezTo>
                  <a:pt x="18917" y="3610"/>
                  <a:pt x="18999" y="3597"/>
                  <a:pt x="19045" y="3480"/>
                </a:cubicBezTo>
                <a:cubicBezTo>
                  <a:pt x="19080" y="3393"/>
                  <a:pt x="19087" y="3391"/>
                  <a:pt x="19104" y="3454"/>
                </a:cubicBezTo>
                <a:cubicBezTo>
                  <a:pt x="19114" y="3493"/>
                  <a:pt x="19138" y="3546"/>
                  <a:pt x="19156" y="3574"/>
                </a:cubicBezTo>
                <a:cubicBezTo>
                  <a:pt x="19182" y="3614"/>
                  <a:pt x="19187" y="3646"/>
                  <a:pt x="19182" y="3721"/>
                </a:cubicBezTo>
                <a:cubicBezTo>
                  <a:pt x="19171" y="3854"/>
                  <a:pt x="19192" y="3841"/>
                  <a:pt x="19207" y="3705"/>
                </a:cubicBezTo>
                <a:cubicBezTo>
                  <a:pt x="19218" y="3612"/>
                  <a:pt x="19232" y="3589"/>
                  <a:pt x="19290" y="3564"/>
                </a:cubicBezTo>
                <a:cubicBezTo>
                  <a:pt x="19448" y="3496"/>
                  <a:pt x="19548" y="3221"/>
                  <a:pt x="19548" y="2864"/>
                </a:cubicBezTo>
                <a:cubicBezTo>
                  <a:pt x="19548" y="2680"/>
                  <a:pt x="19529" y="2572"/>
                  <a:pt x="19485" y="2508"/>
                </a:cubicBezTo>
                <a:cubicBezTo>
                  <a:pt x="19449" y="2455"/>
                  <a:pt x="19345" y="2696"/>
                  <a:pt x="19281" y="2984"/>
                </a:cubicBezTo>
                <a:cubicBezTo>
                  <a:pt x="19229" y="3216"/>
                  <a:pt x="19218" y="3245"/>
                  <a:pt x="19177" y="3245"/>
                </a:cubicBezTo>
                <a:cubicBezTo>
                  <a:pt x="19142" y="3245"/>
                  <a:pt x="19126" y="3215"/>
                  <a:pt x="19113" y="3141"/>
                </a:cubicBezTo>
                <a:lnTo>
                  <a:pt x="19095" y="3041"/>
                </a:lnTo>
                <a:lnTo>
                  <a:pt x="19064" y="3141"/>
                </a:lnTo>
                <a:cubicBezTo>
                  <a:pt x="19019" y="3286"/>
                  <a:pt x="18951" y="3280"/>
                  <a:pt x="18921" y="3125"/>
                </a:cubicBezTo>
                <a:cubicBezTo>
                  <a:pt x="18898" y="3004"/>
                  <a:pt x="18868" y="2446"/>
                  <a:pt x="18854" y="1870"/>
                </a:cubicBezTo>
                <a:cubicBezTo>
                  <a:pt x="18850" y="1706"/>
                  <a:pt x="18842" y="1572"/>
                  <a:pt x="18837" y="1572"/>
                </a:cubicBezTo>
                <a:close/>
                <a:moveTo>
                  <a:pt x="21189" y="1593"/>
                </a:moveTo>
                <a:cubicBezTo>
                  <a:pt x="21186" y="1582"/>
                  <a:pt x="21175" y="1613"/>
                  <a:pt x="21164" y="1661"/>
                </a:cubicBezTo>
                <a:cubicBezTo>
                  <a:pt x="21146" y="1742"/>
                  <a:pt x="21146" y="1798"/>
                  <a:pt x="21163" y="2435"/>
                </a:cubicBezTo>
                <a:cubicBezTo>
                  <a:pt x="21188" y="3393"/>
                  <a:pt x="21189" y="3424"/>
                  <a:pt x="21218" y="3506"/>
                </a:cubicBezTo>
                <a:cubicBezTo>
                  <a:pt x="21232" y="3547"/>
                  <a:pt x="21265" y="3580"/>
                  <a:pt x="21292" y="3580"/>
                </a:cubicBezTo>
                <a:cubicBezTo>
                  <a:pt x="21332" y="3580"/>
                  <a:pt x="21347" y="3549"/>
                  <a:pt x="21375" y="3428"/>
                </a:cubicBezTo>
                <a:cubicBezTo>
                  <a:pt x="21408" y="3282"/>
                  <a:pt x="21409" y="3285"/>
                  <a:pt x="21445" y="3360"/>
                </a:cubicBezTo>
                <a:cubicBezTo>
                  <a:pt x="21519" y="3516"/>
                  <a:pt x="21552" y="3435"/>
                  <a:pt x="21552" y="3104"/>
                </a:cubicBezTo>
                <a:cubicBezTo>
                  <a:pt x="21552" y="2835"/>
                  <a:pt x="21531" y="2653"/>
                  <a:pt x="21497" y="2634"/>
                </a:cubicBezTo>
                <a:cubicBezTo>
                  <a:pt x="21478" y="2622"/>
                  <a:pt x="21463" y="2668"/>
                  <a:pt x="21439" y="2816"/>
                </a:cubicBezTo>
                <a:cubicBezTo>
                  <a:pt x="21381" y="3171"/>
                  <a:pt x="21359" y="3245"/>
                  <a:pt x="21310" y="3245"/>
                </a:cubicBezTo>
                <a:cubicBezTo>
                  <a:pt x="21234" y="3245"/>
                  <a:pt x="21224" y="3157"/>
                  <a:pt x="21208" y="2330"/>
                </a:cubicBezTo>
                <a:cubicBezTo>
                  <a:pt x="21200" y="1935"/>
                  <a:pt x="21191" y="1605"/>
                  <a:pt x="21189" y="1593"/>
                </a:cubicBezTo>
                <a:close/>
                <a:moveTo>
                  <a:pt x="17880" y="1599"/>
                </a:moveTo>
                <a:cubicBezTo>
                  <a:pt x="17870" y="1555"/>
                  <a:pt x="17703" y="1847"/>
                  <a:pt x="17639" y="2022"/>
                </a:cubicBezTo>
                <a:cubicBezTo>
                  <a:pt x="17593" y="2149"/>
                  <a:pt x="17585" y="2196"/>
                  <a:pt x="17582" y="2346"/>
                </a:cubicBezTo>
                <a:cubicBezTo>
                  <a:pt x="17579" y="2496"/>
                  <a:pt x="17583" y="2532"/>
                  <a:pt x="17611" y="2602"/>
                </a:cubicBezTo>
                <a:cubicBezTo>
                  <a:pt x="17739" y="2924"/>
                  <a:pt x="17767" y="3052"/>
                  <a:pt x="17741" y="3177"/>
                </a:cubicBezTo>
                <a:cubicBezTo>
                  <a:pt x="17731" y="3228"/>
                  <a:pt x="17699" y="3245"/>
                  <a:pt x="17620" y="3245"/>
                </a:cubicBezTo>
                <a:cubicBezTo>
                  <a:pt x="17530" y="3245"/>
                  <a:pt x="17510" y="3230"/>
                  <a:pt x="17494" y="3156"/>
                </a:cubicBezTo>
                <a:cubicBezTo>
                  <a:pt x="17471" y="3053"/>
                  <a:pt x="17454" y="2695"/>
                  <a:pt x="17444" y="2038"/>
                </a:cubicBezTo>
                <a:cubicBezTo>
                  <a:pt x="17438" y="1644"/>
                  <a:pt x="17435" y="1578"/>
                  <a:pt x="17421" y="1625"/>
                </a:cubicBezTo>
                <a:cubicBezTo>
                  <a:pt x="17402" y="1690"/>
                  <a:pt x="17400" y="2266"/>
                  <a:pt x="17416" y="3313"/>
                </a:cubicBezTo>
                <a:cubicBezTo>
                  <a:pt x="17424" y="3864"/>
                  <a:pt x="17423" y="4004"/>
                  <a:pt x="17409" y="4092"/>
                </a:cubicBezTo>
                <a:cubicBezTo>
                  <a:pt x="17385" y="4248"/>
                  <a:pt x="17328" y="4347"/>
                  <a:pt x="17263" y="4353"/>
                </a:cubicBezTo>
                <a:cubicBezTo>
                  <a:pt x="17158" y="4363"/>
                  <a:pt x="17109" y="4076"/>
                  <a:pt x="17154" y="3721"/>
                </a:cubicBezTo>
                <a:cubicBezTo>
                  <a:pt x="17165" y="3638"/>
                  <a:pt x="17170" y="3560"/>
                  <a:pt x="17167" y="3548"/>
                </a:cubicBezTo>
                <a:cubicBezTo>
                  <a:pt x="17158" y="3512"/>
                  <a:pt x="17112" y="3940"/>
                  <a:pt x="17104" y="4123"/>
                </a:cubicBezTo>
                <a:cubicBezTo>
                  <a:pt x="17099" y="4252"/>
                  <a:pt x="17117" y="4577"/>
                  <a:pt x="17129" y="4583"/>
                </a:cubicBezTo>
                <a:cubicBezTo>
                  <a:pt x="17130" y="4584"/>
                  <a:pt x="17152" y="4612"/>
                  <a:pt x="17177" y="4651"/>
                </a:cubicBezTo>
                <a:cubicBezTo>
                  <a:pt x="17262" y="4780"/>
                  <a:pt x="17379" y="4636"/>
                  <a:pt x="17418" y="4358"/>
                </a:cubicBezTo>
                <a:cubicBezTo>
                  <a:pt x="17430" y="4277"/>
                  <a:pt x="17444" y="4051"/>
                  <a:pt x="17449" y="3857"/>
                </a:cubicBezTo>
                <a:cubicBezTo>
                  <a:pt x="17456" y="3579"/>
                  <a:pt x="17461" y="3510"/>
                  <a:pt x="17474" y="3527"/>
                </a:cubicBezTo>
                <a:cubicBezTo>
                  <a:pt x="17513" y="3577"/>
                  <a:pt x="17669" y="3580"/>
                  <a:pt x="17708" y="3533"/>
                </a:cubicBezTo>
                <a:cubicBezTo>
                  <a:pt x="17755" y="3475"/>
                  <a:pt x="17777" y="3333"/>
                  <a:pt x="17777" y="3088"/>
                </a:cubicBezTo>
                <a:cubicBezTo>
                  <a:pt x="17777" y="2879"/>
                  <a:pt x="17740" y="2653"/>
                  <a:pt x="17677" y="2472"/>
                </a:cubicBezTo>
                <a:cubicBezTo>
                  <a:pt x="17612" y="2283"/>
                  <a:pt x="17619" y="2248"/>
                  <a:pt x="17755" y="2027"/>
                </a:cubicBezTo>
                <a:cubicBezTo>
                  <a:pt x="17824" y="1917"/>
                  <a:pt x="17858" y="1835"/>
                  <a:pt x="17870" y="1750"/>
                </a:cubicBezTo>
                <a:cubicBezTo>
                  <a:pt x="17879" y="1683"/>
                  <a:pt x="17884" y="1615"/>
                  <a:pt x="17880" y="1599"/>
                </a:cubicBezTo>
                <a:close/>
                <a:moveTo>
                  <a:pt x="19693" y="1599"/>
                </a:moveTo>
                <a:lnTo>
                  <a:pt x="19670" y="1724"/>
                </a:lnTo>
                <a:cubicBezTo>
                  <a:pt x="19649" y="1835"/>
                  <a:pt x="19648" y="1884"/>
                  <a:pt x="19655" y="2221"/>
                </a:cubicBezTo>
                <a:cubicBezTo>
                  <a:pt x="19659" y="2428"/>
                  <a:pt x="19667" y="2823"/>
                  <a:pt x="19672" y="3094"/>
                </a:cubicBezTo>
                <a:cubicBezTo>
                  <a:pt x="19676" y="3364"/>
                  <a:pt x="19684" y="3565"/>
                  <a:pt x="19689" y="3543"/>
                </a:cubicBezTo>
                <a:cubicBezTo>
                  <a:pt x="19713" y="3446"/>
                  <a:pt x="19720" y="3001"/>
                  <a:pt x="19707" y="2315"/>
                </a:cubicBezTo>
                <a:lnTo>
                  <a:pt x="19693" y="1599"/>
                </a:lnTo>
                <a:close/>
                <a:moveTo>
                  <a:pt x="12139" y="1625"/>
                </a:moveTo>
                <a:cubicBezTo>
                  <a:pt x="12135" y="1626"/>
                  <a:pt x="12122" y="1677"/>
                  <a:pt x="12109" y="1745"/>
                </a:cubicBezTo>
                <a:cubicBezTo>
                  <a:pt x="12089" y="1860"/>
                  <a:pt x="12088" y="1907"/>
                  <a:pt x="12101" y="2404"/>
                </a:cubicBezTo>
                <a:cubicBezTo>
                  <a:pt x="12108" y="2697"/>
                  <a:pt x="12115" y="3085"/>
                  <a:pt x="12115" y="3261"/>
                </a:cubicBezTo>
                <a:cubicBezTo>
                  <a:pt x="12115" y="3619"/>
                  <a:pt x="12130" y="3676"/>
                  <a:pt x="12149" y="3386"/>
                </a:cubicBezTo>
                <a:cubicBezTo>
                  <a:pt x="12162" y="3189"/>
                  <a:pt x="12153" y="1622"/>
                  <a:pt x="12139" y="1625"/>
                </a:cubicBezTo>
                <a:close/>
                <a:moveTo>
                  <a:pt x="14446" y="1625"/>
                </a:moveTo>
                <a:cubicBezTo>
                  <a:pt x="14442" y="1626"/>
                  <a:pt x="14428" y="1677"/>
                  <a:pt x="14416" y="1745"/>
                </a:cubicBezTo>
                <a:cubicBezTo>
                  <a:pt x="14396" y="1860"/>
                  <a:pt x="14396" y="1907"/>
                  <a:pt x="14409" y="2404"/>
                </a:cubicBezTo>
                <a:cubicBezTo>
                  <a:pt x="14416" y="2697"/>
                  <a:pt x="14421" y="3085"/>
                  <a:pt x="14421" y="3261"/>
                </a:cubicBezTo>
                <a:cubicBezTo>
                  <a:pt x="14421" y="3619"/>
                  <a:pt x="14437" y="3676"/>
                  <a:pt x="14456" y="3386"/>
                </a:cubicBezTo>
                <a:cubicBezTo>
                  <a:pt x="14469" y="3189"/>
                  <a:pt x="14460" y="1622"/>
                  <a:pt x="14446" y="1625"/>
                </a:cubicBezTo>
                <a:close/>
                <a:moveTo>
                  <a:pt x="11089" y="1635"/>
                </a:moveTo>
                <a:cubicBezTo>
                  <a:pt x="11083" y="1635"/>
                  <a:pt x="11079" y="1655"/>
                  <a:pt x="11072" y="1693"/>
                </a:cubicBezTo>
                <a:cubicBezTo>
                  <a:pt x="11060" y="1758"/>
                  <a:pt x="11054" y="1768"/>
                  <a:pt x="11034" y="1724"/>
                </a:cubicBezTo>
                <a:cubicBezTo>
                  <a:pt x="11001" y="1652"/>
                  <a:pt x="10998" y="1651"/>
                  <a:pt x="10983" y="1766"/>
                </a:cubicBezTo>
                <a:cubicBezTo>
                  <a:pt x="10972" y="1845"/>
                  <a:pt x="10974" y="1886"/>
                  <a:pt x="10991" y="1959"/>
                </a:cubicBezTo>
                <a:cubicBezTo>
                  <a:pt x="11015" y="2071"/>
                  <a:pt x="11017" y="2070"/>
                  <a:pt x="11044" y="1970"/>
                </a:cubicBezTo>
                <a:cubicBezTo>
                  <a:pt x="11061" y="1908"/>
                  <a:pt x="11069" y="1906"/>
                  <a:pt x="11080" y="1949"/>
                </a:cubicBezTo>
                <a:cubicBezTo>
                  <a:pt x="11101" y="2036"/>
                  <a:pt x="11119" y="2013"/>
                  <a:pt x="11133" y="1886"/>
                </a:cubicBezTo>
                <a:cubicBezTo>
                  <a:pt x="11145" y="1785"/>
                  <a:pt x="11142" y="1762"/>
                  <a:pt x="11117" y="1693"/>
                </a:cubicBezTo>
                <a:cubicBezTo>
                  <a:pt x="11103" y="1656"/>
                  <a:pt x="11095" y="1635"/>
                  <a:pt x="11089" y="1635"/>
                </a:cubicBezTo>
                <a:close/>
                <a:moveTo>
                  <a:pt x="13686" y="1719"/>
                </a:moveTo>
                <a:cubicBezTo>
                  <a:pt x="13681" y="1719"/>
                  <a:pt x="13671" y="1763"/>
                  <a:pt x="13663" y="1818"/>
                </a:cubicBezTo>
                <a:cubicBezTo>
                  <a:pt x="13653" y="1897"/>
                  <a:pt x="13654" y="1932"/>
                  <a:pt x="13670" y="2001"/>
                </a:cubicBezTo>
                <a:cubicBezTo>
                  <a:pt x="13688" y="2083"/>
                  <a:pt x="13687" y="2095"/>
                  <a:pt x="13666" y="2142"/>
                </a:cubicBezTo>
                <a:cubicBezTo>
                  <a:pt x="13633" y="2216"/>
                  <a:pt x="13625" y="2339"/>
                  <a:pt x="13649" y="2414"/>
                </a:cubicBezTo>
                <a:cubicBezTo>
                  <a:pt x="13676" y="2497"/>
                  <a:pt x="13682" y="2496"/>
                  <a:pt x="13699" y="2409"/>
                </a:cubicBezTo>
                <a:cubicBezTo>
                  <a:pt x="13711" y="2353"/>
                  <a:pt x="13717" y="2349"/>
                  <a:pt x="13730" y="2393"/>
                </a:cubicBezTo>
                <a:cubicBezTo>
                  <a:pt x="13743" y="2437"/>
                  <a:pt x="13751" y="2431"/>
                  <a:pt x="13766" y="2372"/>
                </a:cubicBezTo>
                <a:cubicBezTo>
                  <a:pt x="13789" y="2275"/>
                  <a:pt x="13777" y="2155"/>
                  <a:pt x="13739" y="2095"/>
                </a:cubicBezTo>
                <a:cubicBezTo>
                  <a:pt x="13715" y="2059"/>
                  <a:pt x="13711" y="2030"/>
                  <a:pt x="13717" y="1954"/>
                </a:cubicBezTo>
                <a:cubicBezTo>
                  <a:pt x="13724" y="1859"/>
                  <a:pt x="13706" y="1719"/>
                  <a:pt x="13686" y="1719"/>
                </a:cubicBezTo>
                <a:close/>
                <a:moveTo>
                  <a:pt x="16727" y="1719"/>
                </a:moveTo>
                <a:cubicBezTo>
                  <a:pt x="16721" y="1719"/>
                  <a:pt x="16712" y="1763"/>
                  <a:pt x="16705" y="1818"/>
                </a:cubicBezTo>
                <a:cubicBezTo>
                  <a:pt x="16695" y="1897"/>
                  <a:pt x="16696" y="1932"/>
                  <a:pt x="16712" y="2001"/>
                </a:cubicBezTo>
                <a:cubicBezTo>
                  <a:pt x="16730" y="2083"/>
                  <a:pt x="16729" y="2095"/>
                  <a:pt x="16708" y="2142"/>
                </a:cubicBezTo>
                <a:cubicBezTo>
                  <a:pt x="16674" y="2216"/>
                  <a:pt x="16666" y="2339"/>
                  <a:pt x="16690" y="2414"/>
                </a:cubicBezTo>
                <a:cubicBezTo>
                  <a:pt x="16716" y="2497"/>
                  <a:pt x="16722" y="2496"/>
                  <a:pt x="16740" y="2409"/>
                </a:cubicBezTo>
                <a:cubicBezTo>
                  <a:pt x="16751" y="2353"/>
                  <a:pt x="16759" y="2349"/>
                  <a:pt x="16771" y="2393"/>
                </a:cubicBezTo>
                <a:cubicBezTo>
                  <a:pt x="16784" y="2437"/>
                  <a:pt x="16792" y="2431"/>
                  <a:pt x="16806" y="2372"/>
                </a:cubicBezTo>
                <a:cubicBezTo>
                  <a:pt x="16830" y="2275"/>
                  <a:pt x="16819" y="2155"/>
                  <a:pt x="16780" y="2095"/>
                </a:cubicBezTo>
                <a:cubicBezTo>
                  <a:pt x="16757" y="2059"/>
                  <a:pt x="16752" y="2030"/>
                  <a:pt x="16757" y="1954"/>
                </a:cubicBezTo>
                <a:cubicBezTo>
                  <a:pt x="16765" y="1859"/>
                  <a:pt x="16746" y="1719"/>
                  <a:pt x="16727" y="1719"/>
                </a:cubicBezTo>
                <a:close/>
                <a:moveTo>
                  <a:pt x="19358" y="1724"/>
                </a:moveTo>
                <a:cubicBezTo>
                  <a:pt x="19350" y="1730"/>
                  <a:pt x="19344" y="1766"/>
                  <a:pt x="19336" y="1839"/>
                </a:cubicBezTo>
                <a:cubicBezTo>
                  <a:pt x="19324" y="1946"/>
                  <a:pt x="19325" y="1975"/>
                  <a:pt x="19344" y="2032"/>
                </a:cubicBezTo>
                <a:cubicBezTo>
                  <a:pt x="19373" y="2122"/>
                  <a:pt x="19381" y="2116"/>
                  <a:pt x="19402" y="1991"/>
                </a:cubicBezTo>
                <a:cubicBezTo>
                  <a:pt x="19419" y="1891"/>
                  <a:pt x="19418" y="1880"/>
                  <a:pt x="19393" y="1802"/>
                </a:cubicBezTo>
                <a:cubicBezTo>
                  <a:pt x="19376" y="1747"/>
                  <a:pt x="19366" y="1719"/>
                  <a:pt x="19358" y="1724"/>
                </a:cubicBezTo>
                <a:close/>
                <a:moveTo>
                  <a:pt x="11368" y="1886"/>
                </a:moveTo>
                <a:cubicBezTo>
                  <a:pt x="11368" y="1837"/>
                  <a:pt x="11349" y="1859"/>
                  <a:pt x="11295" y="1964"/>
                </a:cubicBezTo>
                <a:cubicBezTo>
                  <a:pt x="11221" y="2112"/>
                  <a:pt x="11182" y="2227"/>
                  <a:pt x="11182" y="2299"/>
                </a:cubicBezTo>
                <a:cubicBezTo>
                  <a:pt x="11182" y="2321"/>
                  <a:pt x="11224" y="2253"/>
                  <a:pt x="11275" y="2147"/>
                </a:cubicBezTo>
                <a:cubicBezTo>
                  <a:pt x="11326" y="2042"/>
                  <a:pt x="11368" y="1923"/>
                  <a:pt x="11368" y="1886"/>
                </a:cubicBezTo>
                <a:close/>
                <a:moveTo>
                  <a:pt x="11509" y="1964"/>
                </a:moveTo>
                <a:cubicBezTo>
                  <a:pt x="11503" y="1965"/>
                  <a:pt x="11500" y="1989"/>
                  <a:pt x="11492" y="2032"/>
                </a:cubicBezTo>
                <a:cubicBezTo>
                  <a:pt x="11479" y="2106"/>
                  <a:pt x="11472" y="2112"/>
                  <a:pt x="11460" y="2064"/>
                </a:cubicBezTo>
                <a:cubicBezTo>
                  <a:pt x="11439" y="1980"/>
                  <a:pt x="11429" y="1987"/>
                  <a:pt x="11414" y="2100"/>
                </a:cubicBezTo>
                <a:cubicBezTo>
                  <a:pt x="11405" y="2174"/>
                  <a:pt x="11405" y="2217"/>
                  <a:pt x="11415" y="2268"/>
                </a:cubicBezTo>
                <a:cubicBezTo>
                  <a:pt x="11432" y="2351"/>
                  <a:pt x="11453" y="2354"/>
                  <a:pt x="11472" y="2278"/>
                </a:cubicBezTo>
                <a:cubicBezTo>
                  <a:pt x="11482" y="2234"/>
                  <a:pt x="11489" y="2234"/>
                  <a:pt x="11500" y="2278"/>
                </a:cubicBezTo>
                <a:cubicBezTo>
                  <a:pt x="11520" y="2360"/>
                  <a:pt x="11526" y="2350"/>
                  <a:pt x="11540" y="2221"/>
                </a:cubicBezTo>
                <a:cubicBezTo>
                  <a:pt x="11551" y="2126"/>
                  <a:pt x="11549" y="2092"/>
                  <a:pt x="11530" y="2022"/>
                </a:cubicBezTo>
                <a:cubicBezTo>
                  <a:pt x="11519" y="1982"/>
                  <a:pt x="11514" y="1964"/>
                  <a:pt x="11509" y="1964"/>
                </a:cubicBezTo>
                <a:close/>
                <a:moveTo>
                  <a:pt x="20464" y="2064"/>
                </a:moveTo>
                <a:cubicBezTo>
                  <a:pt x="20462" y="2056"/>
                  <a:pt x="20452" y="2088"/>
                  <a:pt x="20441" y="2137"/>
                </a:cubicBezTo>
                <a:cubicBezTo>
                  <a:pt x="20424" y="2212"/>
                  <a:pt x="20423" y="2265"/>
                  <a:pt x="20433" y="2440"/>
                </a:cubicBezTo>
                <a:cubicBezTo>
                  <a:pt x="20451" y="2760"/>
                  <a:pt x="20448" y="3056"/>
                  <a:pt x="20426" y="3156"/>
                </a:cubicBezTo>
                <a:cubicBezTo>
                  <a:pt x="20400" y="3270"/>
                  <a:pt x="20300" y="3277"/>
                  <a:pt x="20270" y="3167"/>
                </a:cubicBezTo>
                <a:cubicBezTo>
                  <a:pt x="20251" y="3095"/>
                  <a:pt x="20248" y="3102"/>
                  <a:pt x="20241" y="3266"/>
                </a:cubicBezTo>
                <a:cubicBezTo>
                  <a:pt x="20232" y="3453"/>
                  <a:pt x="20239" y="3506"/>
                  <a:pt x="20276" y="3543"/>
                </a:cubicBezTo>
                <a:cubicBezTo>
                  <a:pt x="20338" y="3603"/>
                  <a:pt x="20387" y="3546"/>
                  <a:pt x="20436" y="3355"/>
                </a:cubicBezTo>
                <a:lnTo>
                  <a:pt x="20466" y="3235"/>
                </a:lnTo>
                <a:lnTo>
                  <a:pt x="20484" y="3376"/>
                </a:lnTo>
                <a:cubicBezTo>
                  <a:pt x="20506" y="3544"/>
                  <a:pt x="20524" y="3580"/>
                  <a:pt x="20590" y="3580"/>
                </a:cubicBezTo>
                <a:cubicBezTo>
                  <a:pt x="20645" y="3580"/>
                  <a:pt x="20724" y="3477"/>
                  <a:pt x="20844" y="3250"/>
                </a:cubicBezTo>
                <a:cubicBezTo>
                  <a:pt x="20916" y="3116"/>
                  <a:pt x="20923" y="3087"/>
                  <a:pt x="20923" y="2958"/>
                </a:cubicBezTo>
                <a:cubicBezTo>
                  <a:pt x="20923" y="2879"/>
                  <a:pt x="20922" y="2816"/>
                  <a:pt x="20919" y="2816"/>
                </a:cubicBezTo>
                <a:cubicBezTo>
                  <a:pt x="20917" y="2816"/>
                  <a:pt x="20885" y="2869"/>
                  <a:pt x="20849" y="2937"/>
                </a:cubicBezTo>
                <a:cubicBezTo>
                  <a:pt x="20784" y="3059"/>
                  <a:pt x="20782" y="3060"/>
                  <a:pt x="20746" y="2973"/>
                </a:cubicBezTo>
                <a:cubicBezTo>
                  <a:pt x="20726" y="2925"/>
                  <a:pt x="20708" y="2858"/>
                  <a:pt x="20705" y="2827"/>
                </a:cubicBezTo>
                <a:cubicBezTo>
                  <a:pt x="20697" y="2724"/>
                  <a:pt x="20759" y="2604"/>
                  <a:pt x="20820" y="2607"/>
                </a:cubicBezTo>
                <a:cubicBezTo>
                  <a:pt x="20887" y="2612"/>
                  <a:pt x="20889" y="2552"/>
                  <a:pt x="20827" y="2414"/>
                </a:cubicBezTo>
                <a:cubicBezTo>
                  <a:pt x="20791" y="2334"/>
                  <a:pt x="20783" y="2329"/>
                  <a:pt x="20751" y="2383"/>
                </a:cubicBezTo>
                <a:cubicBezTo>
                  <a:pt x="20681" y="2501"/>
                  <a:pt x="20642" y="2801"/>
                  <a:pt x="20657" y="3125"/>
                </a:cubicBezTo>
                <a:cubicBezTo>
                  <a:pt x="20660" y="3209"/>
                  <a:pt x="20654" y="3222"/>
                  <a:pt x="20600" y="3235"/>
                </a:cubicBezTo>
                <a:cubicBezTo>
                  <a:pt x="20547" y="3247"/>
                  <a:pt x="20538" y="3234"/>
                  <a:pt x="20521" y="3130"/>
                </a:cubicBezTo>
                <a:cubicBezTo>
                  <a:pt x="20511" y="3065"/>
                  <a:pt x="20495" y="2801"/>
                  <a:pt x="20486" y="2545"/>
                </a:cubicBezTo>
                <a:cubicBezTo>
                  <a:pt x="20476" y="2288"/>
                  <a:pt x="20466" y="2072"/>
                  <a:pt x="20464" y="2064"/>
                </a:cubicBezTo>
                <a:close/>
                <a:moveTo>
                  <a:pt x="8120" y="2153"/>
                </a:moveTo>
                <a:cubicBezTo>
                  <a:pt x="8116" y="2144"/>
                  <a:pt x="8102" y="2184"/>
                  <a:pt x="8080" y="2278"/>
                </a:cubicBezTo>
                <a:cubicBezTo>
                  <a:pt x="7986" y="2689"/>
                  <a:pt x="7988" y="3230"/>
                  <a:pt x="8085" y="3663"/>
                </a:cubicBezTo>
                <a:cubicBezTo>
                  <a:pt x="8126" y="3843"/>
                  <a:pt x="8131" y="3783"/>
                  <a:pt x="8094" y="3559"/>
                </a:cubicBezTo>
                <a:cubicBezTo>
                  <a:pt x="8029" y="3165"/>
                  <a:pt x="8030" y="2680"/>
                  <a:pt x="8098" y="2315"/>
                </a:cubicBezTo>
                <a:cubicBezTo>
                  <a:pt x="8117" y="2214"/>
                  <a:pt x="8124" y="2161"/>
                  <a:pt x="8120" y="2153"/>
                </a:cubicBezTo>
                <a:close/>
                <a:moveTo>
                  <a:pt x="10251" y="2153"/>
                </a:moveTo>
                <a:cubicBezTo>
                  <a:pt x="10247" y="2168"/>
                  <a:pt x="10255" y="2252"/>
                  <a:pt x="10276" y="2393"/>
                </a:cubicBezTo>
                <a:cubicBezTo>
                  <a:pt x="10308" y="2606"/>
                  <a:pt x="10314" y="2682"/>
                  <a:pt x="10314" y="2958"/>
                </a:cubicBezTo>
                <a:cubicBezTo>
                  <a:pt x="10314" y="3233"/>
                  <a:pt x="10309" y="3312"/>
                  <a:pt x="10277" y="3522"/>
                </a:cubicBezTo>
                <a:cubicBezTo>
                  <a:pt x="10232" y="3823"/>
                  <a:pt x="10259" y="3797"/>
                  <a:pt x="10310" y="3491"/>
                </a:cubicBezTo>
                <a:cubicBezTo>
                  <a:pt x="10374" y="3114"/>
                  <a:pt x="10367" y="2651"/>
                  <a:pt x="10294" y="2309"/>
                </a:cubicBezTo>
                <a:cubicBezTo>
                  <a:pt x="10268" y="2189"/>
                  <a:pt x="10254" y="2137"/>
                  <a:pt x="10251" y="2153"/>
                </a:cubicBezTo>
                <a:close/>
                <a:moveTo>
                  <a:pt x="8718" y="2252"/>
                </a:moveTo>
                <a:cubicBezTo>
                  <a:pt x="8700" y="2178"/>
                  <a:pt x="8728" y="3411"/>
                  <a:pt x="8746" y="3501"/>
                </a:cubicBezTo>
                <a:cubicBezTo>
                  <a:pt x="8764" y="3590"/>
                  <a:pt x="8832" y="3604"/>
                  <a:pt x="8864" y="3522"/>
                </a:cubicBezTo>
                <a:cubicBezTo>
                  <a:pt x="8882" y="3476"/>
                  <a:pt x="8889" y="3476"/>
                  <a:pt x="8901" y="3522"/>
                </a:cubicBezTo>
                <a:cubicBezTo>
                  <a:pt x="8920" y="3602"/>
                  <a:pt x="8974" y="3591"/>
                  <a:pt x="8991" y="3506"/>
                </a:cubicBezTo>
                <a:cubicBezTo>
                  <a:pt x="9001" y="3459"/>
                  <a:pt x="9017" y="3450"/>
                  <a:pt x="9041" y="3470"/>
                </a:cubicBezTo>
                <a:cubicBezTo>
                  <a:pt x="9068" y="3492"/>
                  <a:pt x="9080" y="3473"/>
                  <a:pt x="9092" y="3407"/>
                </a:cubicBezTo>
                <a:cubicBezTo>
                  <a:pt x="9110" y="3304"/>
                  <a:pt x="9113" y="3099"/>
                  <a:pt x="9096" y="3099"/>
                </a:cubicBezTo>
                <a:cubicBezTo>
                  <a:pt x="9089" y="3099"/>
                  <a:pt x="9084" y="3142"/>
                  <a:pt x="9084" y="3193"/>
                </a:cubicBezTo>
                <a:cubicBezTo>
                  <a:pt x="9084" y="3326"/>
                  <a:pt x="9060" y="3367"/>
                  <a:pt x="9042" y="3266"/>
                </a:cubicBezTo>
                <a:cubicBezTo>
                  <a:pt x="9028" y="3184"/>
                  <a:pt x="9026" y="3188"/>
                  <a:pt x="9003" y="3308"/>
                </a:cubicBezTo>
                <a:cubicBezTo>
                  <a:pt x="8976" y="3449"/>
                  <a:pt x="8932" y="3472"/>
                  <a:pt x="8910" y="3360"/>
                </a:cubicBezTo>
                <a:cubicBezTo>
                  <a:pt x="8896" y="3295"/>
                  <a:pt x="8893" y="3295"/>
                  <a:pt x="8875" y="3360"/>
                </a:cubicBezTo>
                <a:cubicBezTo>
                  <a:pt x="8850" y="3453"/>
                  <a:pt x="8778" y="3457"/>
                  <a:pt x="8759" y="3365"/>
                </a:cubicBezTo>
                <a:cubicBezTo>
                  <a:pt x="8751" y="3327"/>
                  <a:pt x="8740" y="3065"/>
                  <a:pt x="8735" y="2785"/>
                </a:cubicBezTo>
                <a:cubicBezTo>
                  <a:pt x="8729" y="2506"/>
                  <a:pt x="8722" y="2266"/>
                  <a:pt x="8718" y="2252"/>
                </a:cubicBezTo>
                <a:close/>
                <a:moveTo>
                  <a:pt x="9673" y="2262"/>
                </a:moveTo>
                <a:cubicBezTo>
                  <a:pt x="9669" y="2258"/>
                  <a:pt x="9669" y="2427"/>
                  <a:pt x="9674" y="2769"/>
                </a:cubicBezTo>
                <a:cubicBezTo>
                  <a:pt x="9684" y="3459"/>
                  <a:pt x="9693" y="3549"/>
                  <a:pt x="9754" y="3569"/>
                </a:cubicBezTo>
                <a:cubicBezTo>
                  <a:pt x="9807" y="3587"/>
                  <a:pt x="9842" y="3689"/>
                  <a:pt x="9842" y="3831"/>
                </a:cubicBezTo>
                <a:cubicBezTo>
                  <a:pt x="9842" y="3883"/>
                  <a:pt x="9851" y="3965"/>
                  <a:pt x="9861" y="4013"/>
                </a:cubicBezTo>
                <a:cubicBezTo>
                  <a:pt x="9885" y="4121"/>
                  <a:pt x="9893" y="4123"/>
                  <a:pt x="9918" y="4024"/>
                </a:cubicBezTo>
                <a:cubicBezTo>
                  <a:pt x="9930" y="3973"/>
                  <a:pt x="9935" y="3885"/>
                  <a:pt x="9933" y="3773"/>
                </a:cubicBezTo>
                <a:cubicBezTo>
                  <a:pt x="9929" y="3603"/>
                  <a:pt x="9930" y="3600"/>
                  <a:pt x="9976" y="3585"/>
                </a:cubicBezTo>
                <a:cubicBezTo>
                  <a:pt x="10002" y="3576"/>
                  <a:pt x="10034" y="3528"/>
                  <a:pt x="10048" y="3475"/>
                </a:cubicBezTo>
                <a:cubicBezTo>
                  <a:pt x="10069" y="3395"/>
                  <a:pt x="10077" y="3391"/>
                  <a:pt x="10103" y="3438"/>
                </a:cubicBezTo>
                <a:cubicBezTo>
                  <a:pt x="10145" y="3517"/>
                  <a:pt x="10169" y="3466"/>
                  <a:pt x="10169" y="3297"/>
                </a:cubicBezTo>
                <a:cubicBezTo>
                  <a:pt x="10169" y="2946"/>
                  <a:pt x="10128" y="2906"/>
                  <a:pt x="10078" y="3209"/>
                </a:cubicBezTo>
                <a:cubicBezTo>
                  <a:pt x="10048" y="3396"/>
                  <a:pt x="10040" y="3412"/>
                  <a:pt x="9981" y="3438"/>
                </a:cubicBezTo>
                <a:cubicBezTo>
                  <a:pt x="9946" y="3454"/>
                  <a:pt x="9914" y="3463"/>
                  <a:pt x="9910" y="3454"/>
                </a:cubicBezTo>
                <a:cubicBezTo>
                  <a:pt x="9906" y="3445"/>
                  <a:pt x="9911" y="3342"/>
                  <a:pt x="9921" y="3224"/>
                </a:cubicBezTo>
                <a:cubicBezTo>
                  <a:pt x="9936" y="3059"/>
                  <a:pt x="9937" y="2996"/>
                  <a:pt x="9926" y="2952"/>
                </a:cubicBezTo>
                <a:cubicBezTo>
                  <a:pt x="9907" y="2874"/>
                  <a:pt x="9885" y="2958"/>
                  <a:pt x="9854" y="3224"/>
                </a:cubicBezTo>
                <a:cubicBezTo>
                  <a:pt x="9830" y="3425"/>
                  <a:pt x="9826" y="3433"/>
                  <a:pt x="9778" y="3433"/>
                </a:cubicBezTo>
                <a:cubicBezTo>
                  <a:pt x="9749" y="3433"/>
                  <a:pt x="9723" y="3407"/>
                  <a:pt x="9715" y="3365"/>
                </a:cubicBezTo>
                <a:cubicBezTo>
                  <a:pt x="9707" y="3327"/>
                  <a:pt x="9696" y="3065"/>
                  <a:pt x="9690" y="2785"/>
                </a:cubicBezTo>
                <a:cubicBezTo>
                  <a:pt x="9684" y="2441"/>
                  <a:pt x="9676" y="2267"/>
                  <a:pt x="9673" y="2262"/>
                </a:cubicBezTo>
                <a:close/>
                <a:moveTo>
                  <a:pt x="8304" y="2315"/>
                </a:moveTo>
                <a:cubicBezTo>
                  <a:pt x="8296" y="2301"/>
                  <a:pt x="8285" y="2302"/>
                  <a:pt x="8277" y="2330"/>
                </a:cubicBezTo>
                <a:cubicBezTo>
                  <a:pt x="8268" y="2359"/>
                  <a:pt x="8258" y="2373"/>
                  <a:pt x="8254" y="2357"/>
                </a:cubicBezTo>
                <a:cubicBezTo>
                  <a:pt x="8243" y="2311"/>
                  <a:pt x="8209" y="2378"/>
                  <a:pt x="8217" y="2430"/>
                </a:cubicBezTo>
                <a:cubicBezTo>
                  <a:pt x="8226" y="2489"/>
                  <a:pt x="8307" y="2457"/>
                  <a:pt x="8312" y="2393"/>
                </a:cubicBezTo>
                <a:cubicBezTo>
                  <a:pt x="8316" y="2355"/>
                  <a:pt x="8311" y="2328"/>
                  <a:pt x="8304" y="2315"/>
                </a:cubicBezTo>
                <a:close/>
                <a:moveTo>
                  <a:pt x="18239" y="2341"/>
                </a:moveTo>
                <a:cubicBezTo>
                  <a:pt x="18220" y="2331"/>
                  <a:pt x="18201" y="2340"/>
                  <a:pt x="18189" y="2372"/>
                </a:cubicBezTo>
                <a:cubicBezTo>
                  <a:pt x="18170" y="2423"/>
                  <a:pt x="18127" y="2814"/>
                  <a:pt x="18126" y="2947"/>
                </a:cubicBezTo>
                <a:cubicBezTo>
                  <a:pt x="18126" y="3007"/>
                  <a:pt x="18139" y="3108"/>
                  <a:pt x="18155" y="3167"/>
                </a:cubicBezTo>
                <a:lnTo>
                  <a:pt x="18184" y="3271"/>
                </a:lnTo>
                <a:lnTo>
                  <a:pt x="18147" y="3574"/>
                </a:lnTo>
                <a:cubicBezTo>
                  <a:pt x="18110" y="3880"/>
                  <a:pt x="18092" y="4307"/>
                  <a:pt x="18107" y="4552"/>
                </a:cubicBezTo>
                <a:cubicBezTo>
                  <a:pt x="18117" y="4710"/>
                  <a:pt x="18169" y="4952"/>
                  <a:pt x="18212" y="5043"/>
                </a:cubicBezTo>
                <a:cubicBezTo>
                  <a:pt x="18231" y="5084"/>
                  <a:pt x="18271" y="5133"/>
                  <a:pt x="18300" y="5153"/>
                </a:cubicBezTo>
                <a:cubicBezTo>
                  <a:pt x="18329" y="5173"/>
                  <a:pt x="18375" y="5177"/>
                  <a:pt x="18401" y="5163"/>
                </a:cubicBezTo>
                <a:cubicBezTo>
                  <a:pt x="18464" y="5131"/>
                  <a:pt x="18564" y="4976"/>
                  <a:pt x="18583" y="4881"/>
                </a:cubicBezTo>
                <a:cubicBezTo>
                  <a:pt x="18597" y="4811"/>
                  <a:pt x="18593" y="4804"/>
                  <a:pt x="18540" y="4829"/>
                </a:cubicBezTo>
                <a:cubicBezTo>
                  <a:pt x="18446" y="4873"/>
                  <a:pt x="18296" y="4793"/>
                  <a:pt x="18240" y="4667"/>
                </a:cubicBezTo>
                <a:cubicBezTo>
                  <a:pt x="18182" y="4536"/>
                  <a:pt x="18138" y="4285"/>
                  <a:pt x="18138" y="4092"/>
                </a:cubicBezTo>
                <a:cubicBezTo>
                  <a:pt x="18138" y="3804"/>
                  <a:pt x="18221" y="3368"/>
                  <a:pt x="18311" y="3177"/>
                </a:cubicBezTo>
                <a:cubicBezTo>
                  <a:pt x="18346" y="3103"/>
                  <a:pt x="18401" y="2781"/>
                  <a:pt x="18388" y="2728"/>
                </a:cubicBezTo>
                <a:cubicBezTo>
                  <a:pt x="18384" y="2711"/>
                  <a:pt x="18351" y="2767"/>
                  <a:pt x="18313" y="2853"/>
                </a:cubicBezTo>
                <a:cubicBezTo>
                  <a:pt x="18241" y="3017"/>
                  <a:pt x="18201" y="3020"/>
                  <a:pt x="18171" y="2874"/>
                </a:cubicBezTo>
                <a:cubicBezTo>
                  <a:pt x="18159" y="2814"/>
                  <a:pt x="18162" y="2786"/>
                  <a:pt x="18189" y="2691"/>
                </a:cubicBezTo>
                <a:cubicBezTo>
                  <a:pt x="18207" y="2628"/>
                  <a:pt x="18243" y="2562"/>
                  <a:pt x="18269" y="2545"/>
                </a:cubicBezTo>
                <a:lnTo>
                  <a:pt x="18317" y="2513"/>
                </a:lnTo>
                <a:lnTo>
                  <a:pt x="18291" y="2424"/>
                </a:lnTo>
                <a:cubicBezTo>
                  <a:pt x="18277" y="2379"/>
                  <a:pt x="18258" y="2350"/>
                  <a:pt x="18239" y="2341"/>
                </a:cubicBezTo>
                <a:close/>
                <a:moveTo>
                  <a:pt x="11081" y="2388"/>
                </a:moveTo>
                <a:cubicBezTo>
                  <a:pt x="11072" y="2418"/>
                  <a:pt x="11066" y="2481"/>
                  <a:pt x="11066" y="2529"/>
                </a:cubicBezTo>
                <a:cubicBezTo>
                  <a:pt x="11066" y="2577"/>
                  <a:pt x="11044" y="2680"/>
                  <a:pt x="11019" y="2754"/>
                </a:cubicBezTo>
                <a:cubicBezTo>
                  <a:pt x="10962" y="2918"/>
                  <a:pt x="10929" y="3169"/>
                  <a:pt x="10950" y="3271"/>
                </a:cubicBezTo>
                <a:cubicBezTo>
                  <a:pt x="10965" y="3349"/>
                  <a:pt x="11048" y="3365"/>
                  <a:pt x="11059" y="3292"/>
                </a:cubicBezTo>
                <a:cubicBezTo>
                  <a:pt x="11072" y="3208"/>
                  <a:pt x="11089" y="3242"/>
                  <a:pt x="11102" y="3376"/>
                </a:cubicBezTo>
                <a:cubicBezTo>
                  <a:pt x="11108" y="3447"/>
                  <a:pt x="11119" y="3523"/>
                  <a:pt x="11127" y="3543"/>
                </a:cubicBezTo>
                <a:cubicBezTo>
                  <a:pt x="11154" y="3615"/>
                  <a:pt x="11237" y="3580"/>
                  <a:pt x="11266" y="3486"/>
                </a:cubicBezTo>
                <a:cubicBezTo>
                  <a:pt x="11295" y="3394"/>
                  <a:pt x="11295" y="3394"/>
                  <a:pt x="11315" y="3486"/>
                </a:cubicBezTo>
                <a:cubicBezTo>
                  <a:pt x="11329" y="3554"/>
                  <a:pt x="11349" y="3580"/>
                  <a:pt x="11391" y="3580"/>
                </a:cubicBezTo>
                <a:cubicBezTo>
                  <a:pt x="11465" y="3580"/>
                  <a:pt x="11483" y="3551"/>
                  <a:pt x="11503" y="3386"/>
                </a:cubicBezTo>
                <a:cubicBezTo>
                  <a:pt x="11524" y="3225"/>
                  <a:pt x="11525" y="3072"/>
                  <a:pt x="11507" y="2869"/>
                </a:cubicBezTo>
                <a:cubicBezTo>
                  <a:pt x="11492" y="2687"/>
                  <a:pt x="11478" y="2678"/>
                  <a:pt x="11460" y="2837"/>
                </a:cubicBezTo>
                <a:cubicBezTo>
                  <a:pt x="11449" y="2935"/>
                  <a:pt x="11450" y="2976"/>
                  <a:pt x="11466" y="3052"/>
                </a:cubicBezTo>
                <a:cubicBezTo>
                  <a:pt x="11497" y="3191"/>
                  <a:pt x="11480" y="3245"/>
                  <a:pt x="11404" y="3245"/>
                </a:cubicBezTo>
                <a:cubicBezTo>
                  <a:pt x="11347" y="3245"/>
                  <a:pt x="11332" y="3228"/>
                  <a:pt x="11317" y="3141"/>
                </a:cubicBezTo>
                <a:lnTo>
                  <a:pt x="11299" y="3036"/>
                </a:lnTo>
                <a:lnTo>
                  <a:pt x="11272" y="3141"/>
                </a:lnTo>
                <a:cubicBezTo>
                  <a:pt x="11242" y="3259"/>
                  <a:pt x="11158" y="3283"/>
                  <a:pt x="11139" y="3182"/>
                </a:cubicBezTo>
                <a:cubicBezTo>
                  <a:pt x="11132" y="3150"/>
                  <a:pt x="11120" y="2945"/>
                  <a:pt x="11112" y="2728"/>
                </a:cubicBezTo>
                <a:cubicBezTo>
                  <a:pt x="11100" y="2402"/>
                  <a:pt x="11094" y="2343"/>
                  <a:pt x="11081" y="2388"/>
                </a:cubicBezTo>
                <a:close/>
                <a:moveTo>
                  <a:pt x="8501" y="2409"/>
                </a:moveTo>
                <a:cubicBezTo>
                  <a:pt x="8493" y="2395"/>
                  <a:pt x="8483" y="2401"/>
                  <a:pt x="8474" y="2430"/>
                </a:cubicBezTo>
                <a:cubicBezTo>
                  <a:pt x="8466" y="2458"/>
                  <a:pt x="8455" y="2467"/>
                  <a:pt x="8452" y="2451"/>
                </a:cubicBezTo>
                <a:cubicBezTo>
                  <a:pt x="8440" y="2405"/>
                  <a:pt x="8407" y="2472"/>
                  <a:pt x="8415" y="2524"/>
                </a:cubicBezTo>
                <a:cubicBezTo>
                  <a:pt x="8423" y="2583"/>
                  <a:pt x="8506" y="2557"/>
                  <a:pt x="8511" y="2492"/>
                </a:cubicBezTo>
                <a:cubicBezTo>
                  <a:pt x="8515" y="2454"/>
                  <a:pt x="8509" y="2422"/>
                  <a:pt x="8501" y="2409"/>
                </a:cubicBezTo>
                <a:close/>
                <a:moveTo>
                  <a:pt x="20065" y="2440"/>
                </a:moveTo>
                <a:cubicBezTo>
                  <a:pt x="20049" y="2417"/>
                  <a:pt x="20038" y="2421"/>
                  <a:pt x="20038" y="2466"/>
                </a:cubicBezTo>
                <a:cubicBezTo>
                  <a:pt x="20038" y="2486"/>
                  <a:pt x="20034" y="2551"/>
                  <a:pt x="20030" y="2607"/>
                </a:cubicBezTo>
                <a:cubicBezTo>
                  <a:pt x="20025" y="2690"/>
                  <a:pt x="20032" y="2727"/>
                  <a:pt x="20065" y="2790"/>
                </a:cubicBezTo>
                <a:cubicBezTo>
                  <a:pt x="20087" y="2834"/>
                  <a:pt x="20117" y="2919"/>
                  <a:pt x="20132" y="2984"/>
                </a:cubicBezTo>
                <a:cubicBezTo>
                  <a:pt x="20158" y="3095"/>
                  <a:pt x="20157" y="3106"/>
                  <a:pt x="20139" y="3182"/>
                </a:cubicBezTo>
                <a:cubicBezTo>
                  <a:pt x="20124" y="3242"/>
                  <a:pt x="20098" y="3269"/>
                  <a:pt x="20040" y="3271"/>
                </a:cubicBezTo>
                <a:cubicBezTo>
                  <a:pt x="19968" y="3274"/>
                  <a:pt x="19962" y="3281"/>
                  <a:pt x="19959" y="3381"/>
                </a:cubicBezTo>
                <a:cubicBezTo>
                  <a:pt x="19956" y="3441"/>
                  <a:pt x="19958" y="3521"/>
                  <a:pt x="19961" y="3559"/>
                </a:cubicBezTo>
                <a:cubicBezTo>
                  <a:pt x="19969" y="3638"/>
                  <a:pt x="20011" y="3643"/>
                  <a:pt x="20084" y="3574"/>
                </a:cubicBezTo>
                <a:cubicBezTo>
                  <a:pt x="20157" y="3505"/>
                  <a:pt x="20177" y="3415"/>
                  <a:pt x="20177" y="3161"/>
                </a:cubicBezTo>
                <a:cubicBezTo>
                  <a:pt x="20177" y="2917"/>
                  <a:pt x="20165" y="2801"/>
                  <a:pt x="20116" y="2586"/>
                </a:cubicBezTo>
                <a:cubicBezTo>
                  <a:pt x="20099" y="2516"/>
                  <a:pt x="20080" y="2464"/>
                  <a:pt x="20065" y="2440"/>
                </a:cubicBezTo>
                <a:close/>
                <a:moveTo>
                  <a:pt x="9327" y="2513"/>
                </a:moveTo>
                <a:cubicBezTo>
                  <a:pt x="9319" y="2534"/>
                  <a:pt x="9302" y="2542"/>
                  <a:pt x="9291" y="2534"/>
                </a:cubicBezTo>
                <a:cubicBezTo>
                  <a:pt x="9271" y="2521"/>
                  <a:pt x="9264" y="2579"/>
                  <a:pt x="9278" y="2639"/>
                </a:cubicBezTo>
                <a:cubicBezTo>
                  <a:pt x="9290" y="2685"/>
                  <a:pt x="9304" y="2680"/>
                  <a:pt x="9313" y="2623"/>
                </a:cubicBezTo>
                <a:cubicBezTo>
                  <a:pt x="9318" y="2589"/>
                  <a:pt x="9325" y="2588"/>
                  <a:pt x="9337" y="2628"/>
                </a:cubicBezTo>
                <a:cubicBezTo>
                  <a:pt x="9351" y="2676"/>
                  <a:pt x="9357" y="2677"/>
                  <a:pt x="9365" y="2623"/>
                </a:cubicBezTo>
                <a:cubicBezTo>
                  <a:pt x="9377" y="2541"/>
                  <a:pt x="9348" y="2458"/>
                  <a:pt x="9327" y="2513"/>
                </a:cubicBezTo>
                <a:close/>
                <a:moveTo>
                  <a:pt x="14851" y="2513"/>
                </a:moveTo>
                <a:cubicBezTo>
                  <a:pt x="14842" y="2512"/>
                  <a:pt x="14836" y="2545"/>
                  <a:pt x="14828" y="2607"/>
                </a:cubicBezTo>
                <a:cubicBezTo>
                  <a:pt x="14814" y="2716"/>
                  <a:pt x="14815" y="2736"/>
                  <a:pt x="14835" y="2796"/>
                </a:cubicBezTo>
                <a:cubicBezTo>
                  <a:pt x="14864" y="2883"/>
                  <a:pt x="14868" y="2881"/>
                  <a:pt x="14893" y="2764"/>
                </a:cubicBezTo>
                <a:cubicBezTo>
                  <a:pt x="14912" y="2680"/>
                  <a:pt x="14913" y="2658"/>
                  <a:pt x="14899" y="2618"/>
                </a:cubicBezTo>
                <a:cubicBezTo>
                  <a:pt x="14874" y="2550"/>
                  <a:pt x="14861" y="2515"/>
                  <a:pt x="14851" y="2513"/>
                </a:cubicBezTo>
                <a:close/>
                <a:moveTo>
                  <a:pt x="15309" y="2634"/>
                </a:moveTo>
                <a:cubicBezTo>
                  <a:pt x="15290" y="2622"/>
                  <a:pt x="15276" y="2668"/>
                  <a:pt x="15252" y="2816"/>
                </a:cubicBezTo>
                <a:cubicBezTo>
                  <a:pt x="15192" y="3182"/>
                  <a:pt x="15173" y="3245"/>
                  <a:pt x="15117" y="3245"/>
                </a:cubicBezTo>
                <a:cubicBezTo>
                  <a:pt x="15080" y="3245"/>
                  <a:pt x="15060" y="3219"/>
                  <a:pt x="15045" y="3151"/>
                </a:cubicBezTo>
                <a:cubicBezTo>
                  <a:pt x="15018" y="3026"/>
                  <a:pt x="15006" y="3026"/>
                  <a:pt x="14990" y="3167"/>
                </a:cubicBezTo>
                <a:cubicBezTo>
                  <a:pt x="14980" y="3262"/>
                  <a:pt x="14982" y="3317"/>
                  <a:pt x="15003" y="3459"/>
                </a:cubicBezTo>
                <a:cubicBezTo>
                  <a:pt x="15064" y="3860"/>
                  <a:pt x="14984" y="4249"/>
                  <a:pt x="14840" y="4249"/>
                </a:cubicBezTo>
                <a:cubicBezTo>
                  <a:pt x="14738" y="4249"/>
                  <a:pt x="14692" y="4070"/>
                  <a:pt x="14714" y="3763"/>
                </a:cubicBezTo>
                <a:cubicBezTo>
                  <a:pt x="14729" y="3541"/>
                  <a:pt x="14726" y="3487"/>
                  <a:pt x="14707" y="3627"/>
                </a:cubicBezTo>
                <a:cubicBezTo>
                  <a:pt x="14682" y="3809"/>
                  <a:pt x="14673" y="4132"/>
                  <a:pt x="14689" y="4290"/>
                </a:cubicBezTo>
                <a:cubicBezTo>
                  <a:pt x="14697" y="4367"/>
                  <a:pt x="14720" y="4464"/>
                  <a:pt x="14740" y="4505"/>
                </a:cubicBezTo>
                <a:cubicBezTo>
                  <a:pt x="14821" y="4668"/>
                  <a:pt x="14952" y="4545"/>
                  <a:pt x="15002" y="4259"/>
                </a:cubicBezTo>
                <a:cubicBezTo>
                  <a:pt x="15016" y="4180"/>
                  <a:pt x="15034" y="3997"/>
                  <a:pt x="15043" y="3857"/>
                </a:cubicBezTo>
                <a:cubicBezTo>
                  <a:pt x="15059" y="3602"/>
                  <a:pt x="15059" y="3600"/>
                  <a:pt x="15112" y="3574"/>
                </a:cubicBezTo>
                <a:cubicBezTo>
                  <a:pt x="15150" y="3556"/>
                  <a:pt x="15171" y="3517"/>
                  <a:pt x="15192" y="3418"/>
                </a:cubicBezTo>
                <a:cubicBezTo>
                  <a:pt x="15220" y="3284"/>
                  <a:pt x="15221" y="3279"/>
                  <a:pt x="15257" y="3355"/>
                </a:cubicBezTo>
                <a:cubicBezTo>
                  <a:pt x="15331" y="3512"/>
                  <a:pt x="15366" y="3435"/>
                  <a:pt x="15365" y="3104"/>
                </a:cubicBezTo>
                <a:cubicBezTo>
                  <a:pt x="15365" y="2835"/>
                  <a:pt x="15343" y="2653"/>
                  <a:pt x="15309" y="2634"/>
                </a:cubicBezTo>
                <a:close/>
                <a:moveTo>
                  <a:pt x="8289" y="2827"/>
                </a:moveTo>
                <a:lnTo>
                  <a:pt x="8237" y="3036"/>
                </a:lnTo>
                <a:cubicBezTo>
                  <a:pt x="8209" y="3150"/>
                  <a:pt x="8187" y="3270"/>
                  <a:pt x="8190" y="3303"/>
                </a:cubicBezTo>
                <a:cubicBezTo>
                  <a:pt x="8193" y="3336"/>
                  <a:pt x="8215" y="3364"/>
                  <a:pt x="8240" y="3365"/>
                </a:cubicBezTo>
                <a:cubicBezTo>
                  <a:pt x="8273" y="3368"/>
                  <a:pt x="8289" y="3400"/>
                  <a:pt x="8302" y="3480"/>
                </a:cubicBezTo>
                <a:cubicBezTo>
                  <a:pt x="8317" y="3574"/>
                  <a:pt x="8326" y="3585"/>
                  <a:pt x="8367" y="3559"/>
                </a:cubicBezTo>
                <a:cubicBezTo>
                  <a:pt x="8430" y="3519"/>
                  <a:pt x="8459" y="3518"/>
                  <a:pt x="8542" y="3559"/>
                </a:cubicBezTo>
                <a:cubicBezTo>
                  <a:pt x="8601" y="3588"/>
                  <a:pt x="8613" y="3581"/>
                  <a:pt x="8626" y="3506"/>
                </a:cubicBezTo>
                <a:cubicBezTo>
                  <a:pt x="8645" y="3403"/>
                  <a:pt x="8648" y="3117"/>
                  <a:pt x="8630" y="3073"/>
                </a:cubicBezTo>
                <a:cubicBezTo>
                  <a:pt x="8622" y="3052"/>
                  <a:pt x="8619" y="3110"/>
                  <a:pt x="8621" y="3229"/>
                </a:cubicBezTo>
                <a:lnTo>
                  <a:pt x="8625" y="3412"/>
                </a:lnTo>
                <a:lnTo>
                  <a:pt x="8573" y="3428"/>
                </a:lnTo>
                <a:cubicBezTo>
                  <a:pt x="8510" y="3446"/>
                  <a:pt x="8496" y="3394"/>
                  <a:pt x="8514" y="3229"/>
                </a:cubicBezTo>
                <a:cubicBezTo>
                  <a:pt x="8530" y="3087"/>
                  <a:pt x="8520" y="2864"/>
                  <a:pt x="8497" y="2864"/>
                </a:cubicBezTo>
                <a:cubicBezTo>
                  <a:pt x="8473" y="2864"/>
                  <a:pt x="8431" y="3080"/>
                  <a:pt x="8422" y="3250"/>
                </a:cubicBezTo>
                <a:cubicBezTo>
                  <a:pt x="8415" y="3390"/>
                  <a:pt x="8409" y="3410"/>
                  <a:pt x="8372" y="3423"/>
                </a:cubicBezTo>
                <a:cubicBezTo>
                  <a:pt x="8320" y="3441"/>
                  <a:pt x="8305" y="3373"/>
                  <a:pt x="8296" y="3067"/>
                </a:cubicBezTo>
                <a:lnTo>
                  <a:pt x="8289" y="2827"/>
                </a:lnTo>
                <a:close/>
                <a:moveTo>
                  <a:pt x="9313" y="3005"/>
                </a:moveTo>
                <a:cubicBezTo>
                  <a:pt x="9301" y="3037"/>
                  <a:pt x="9290" y="3119"/>
                  <a:pt x="9281" y="3250"/>
                </a:cubicBezTo>
                <a:cubicBezTo>
                  <a:pt x="9270" y="3394"/>
                  <a:pt x="9271" y="3449"/>
                  <a:pt x="9282" y="3506"/>
                </a:cubicBezTo>
                <a:cubicBezTo>
                  <a:pt x="9298" y="3583"/>
                  <a:pt x="9326" y="3597"/>
                  <a:pt x="9357" y="3548"/>
                </a:cubicBezTo>
                <a:cubicBezTo>
                  <a:pt x="9386" y="3504"/>
                  <a:pt x="9382" y="3175"/>
                  <a:pt x="9352" y="3052"/>
                </a:cubicBezTo>
                <a:cubicBezTo>
                  <a:pt x="9337" y="2990"/>
                  <a:pt x="9324" y="2972"/>
                  <a:pt x="9313" y="3005"/>
                </a:cubicBezTo>
                <a:close/>
                <a:moveTo>
                  <a:pt x="9560" y="3135"/>
                </a:moveTo>
                <a:cubicBezTo>
                  <a:pt x="9553" y="3164"/>
                  <a:pt x="9557" y="3239"/>
                  <a:pt x="9570" y="3334"/>
                </a:cubicBezTo>
                <a:cubicBezTo>
                  <a:pt x="9588" y="3460"/>
                  <a:pt x="9592" y="3469"/>
                  <a:pt x="9595" y="3391"/>
                </a:cubicBezTo>
                <a:cubicBezTo>
                  <a:pt x="9600" y="3265"/>
                  <a:pt x="9575" y="3077"/>
                  <a:pt x="9560" y="3135"/>
                </a:cubicBezTo>
                <a:close/>
                <a:moveTo>
                  <a:pt x="10733" y="3339"/>
                </a:moveTo>
                <a:cubicBezTo>
                  <a:pt x="10696" y="3339"/>
                  <a:pt x="10682" y="3475"/>
                  <a:pt x="10710" y="3559"/>
                </a:cubicBezTo>
                <a:cubicBezTo>
                  <a:pt x="10738" y="3642"/>
                  <a:pt x="10762" y="3593"/>
                  <a:pt x="10762" y="3454"/>
                </a:cubicBezTo>
                <a:cubicBezTo>
                  <a:pt x="10762" y="3364"/>
                  <a:pt x="10756" y="3339"/>
                  <a:pt x="10733" y="3339"/>
                </a:cubicBezTo>
                <a:close/>
                <a:moveTo>
                  <a:pt x="9592" y="3606"/>
                </a:moveTo>
                <a:cubicBezTo>
                  <a:pt x="9596" y="3565"/>
                  <a:pt x="9576" y="3630"/>
                  <a:pt x="9548" y="3747"/>
                </a:cubicBezTo>
                <a:cubicBezTo>
                  <a:pt x="9510" y="3900"/>
                  <a:pt x="9486" y="3961"/>
                  <a:pt x="9462" y="3961"/>
                </a:cubicBezTo>
                <a:cubicBezTo>
                  <a:pt x="9436" y="3962"/>
                  <a:pt x="9432" y="3972"/>
                  <a:pt x="9445" y="4008"/>
                </a:cubicBezTo>
                <a:cubicBezTo>
                  <a:pt x="9477" y="4091"/>
                  <a:pt x="9511" y="4060"/>
                  <a:pt x="9549" y="3909"/>
                </a:cubicBezTo>
                <a:cubicBezTo>
                  <a:pt x="9569" y="3827"/>
                  <a:pt x="9586" y="3742"/>
                  <a:pt x="9586" y="3721"/>
                </a:cubicBezTo>
                <a:cubicBezTo>
                  <a:pt x="9586" y="3700"/>
                  <a:pt x="9588" y="3646"/>
                  <a:pt x="9592" y="3606"/>
                </a:cubicBezTo>
                <a:close/>
                <a:moveTo>
                  <a:pt x="11311" y="3919"/>
                </a:moveTo>
                <a:cubicBezTo>
                  <a:pt x="11305" y="3918"/>
                  <a:pt x="11300" y="3937"/>
                  <a:pt x="11289" y="3977"/>
                </a:cubicBezTo>
                <a:cubicBezTo>
                  <a:pt x="11274" y="4031"/>
                  <a:pt x="11263" y="4041"/>
                  <a:pt x="11258" y="4008"/>
                </a:cubicBezTo>
                <a:cubicBezTo>
                  <a:pt x="11246" y="3929"/>
                  <a:pt x="11231" y="3953"/>
                  <a:pt x="11216" y="4066"/>
                </a:cubicBezTo>
                <a:cubicBezTo>
                  <a:pt x="11205" y="4152"/>
                  <a:pt x="11206" y="4180"/>
                  <a:pt x="11224" y="4233"/>
                </a:cubicBezTo>
                <a:cubicBezTo>
                  <a:pt x="11251" y="4315"/>
                  <a:pt x="11260" y="4313"/>
                  <a:pt x="11269" y="4223"/>
                </a:cubicBezTo>
                <a:cubicBezTo>
                  <a:pt x="11274" y="4162"/>
                  <a:pt x="11280" y="4156"/>
                  <a:pt x="11301" y="4202"/>
                </a:cubicBezTo>
                <a:cubicBezTo>
                  <a:pt x="11322" y="4248"/>
                  <a:pt x="11328" y="4243"/>
                  <a:pt x="11341" y="4170"/>
                </a:cubicBezTo>
                <a:cubicBezTo>
                  <a:pt x="11355" y="4095"/>
                  <a:pt x="11354" y="4069"/>
                  <a:pt x="11334" y="3987"/>
                </a:cubicBezTo>
                <a:cubicBezTo>
                  <a:pt x="11323" y="3942"/>
                  <a:pt x="11317" y="3921"/>
                  <a:pt x="11311" y="3919"/>
                </a:cubicBezTo>
                <a:close/>
                <a:moveTo>
                  <a:pt x="8606" y="3946"/>
                </a:moveTo>
                <a:cubicBezTo>
                  <a:pt x="8599" y="3970"/>
                  <a:pt x="8595" y="4010"/>
                  <a:pt x="8601" y="4050"/>
                </a:cubicBezTo>
                <a:cubicBezTo>
                  <a:pt x="8605" y="4079"/>
                  <a:pt x="8613" y="4102"/>
                  <a:pt x="8619" y="4102"/>
                </a:cubicBezTo>
                <a:cubicBezTo>
                  <a:pt x="8637" y="4102"/>
                  <a:pt x="8645" y="4001"/>
                  <a:pt x="8631" y="3946"/>
                </a:cubicBezTo>
                <a:cubicBezTo>
                  <a:pt x="8623" y="3913"/>
                  <a:pt x="8613" y="3921"/>
                  <a:pt x="8606" y="3946"/>
                </a:cubicBezTo>
                <a:close/>
                <a:moveTo>
                  <a:pt x="11135" y="4374"/>
                </a:moveTo>
                <a:cubicBezTo>
                  <a:pt x="11124" y="4333"/>
                  <a:pt x="10954" y="4705"/>
                  <a:pt x="10951" y="4777"/>
                </a:cubicBezTo>
                <a:cubicBezTo>
                  <a:pt x="10948" y="4835"/>
                  <a:pt x="10966" y="4818"/>
                  <a:pt x="11026" y="4698"/>
                </a:cubicBezTo>
                <a:cubicBezTo>
                  <a:pt x="11101" y="4550"/>
                  <a:pt x="11146" y="4415"/>
                  <a:pt x="11135" y="4374"/>
                </a:cubicBezTo>
                <a:close/>
                <a:moveTo>
                  <a:pt x="11566" y="4374"/>
                </a:moveTo>
                <a:cubicBezTo>
                  <a:pt x="11555" y="4333"/>
                  <a:pt x="11385" y="4705"/>
                  <a:pt x="11382" y="4777"/>
                </a:cubicBezTo>
                <a:cubicBezTo>
                  <a:pt x="11380" y="4835"/>
                  <a:pt x="11396" y="4818"/>
                  <a:pt x="11456" y="4698"/>
                </a:cubicBezTo>
                <a:cubicBezTo>
                  <a:pt x="11531" y="4550"/>
                  <a:pt x="11577" y="4415"/>
                  <a:pt x="11566" y="4374"/>
                </a:cubicBezTo>
                <a:close/>
                <a:moveTo>
                  <a:pt x="15354" y="4385"/>
                </a:moveTo>
                <a:cubicBezTo>
                  <a:pt x="15354" y="4312"/>
                  <a:pt x="15186" y="4661"/>
                  <a:pt x="15168" y="4771"/>
                </a:cubicBezTo>
                <a:cubicBezTo>
                  <a:pt x="15158" y="4833"/>
                  <a:pt x="15155" y="4872"/>
                  <a:pt x="15161" y="4860"/>
                </a:cubicBezTo>
                <a:cubicBezTo>
                  <a:pt x="15314" y="4567"/>
                  <a:pt x="15354" y="4470"/>
                  <a:pt x="15354" y="4385"/>
                </a:cubicBezTo>
                <a:close/>
                <a:moveTo>
                  <a:pt x="12649" y="4609"/>
                </a:moveTo>
                <a:cubicBezTo>
                  <a:pt x="12638" y="4569"/>
                  <a:pt x="12470" y="4940"/>
                  <a:pt x="12467" y="5012"/>
                </a:cubicBezTo>
                <a:cubicBezTo>
                  <a:pt x="12464" y="5070"/>
                  <a:pt x="12481" y="5053"/>
                  <a:pt x="12541" y="4933"/>
                </a:cubicBezTo>
                <a:cubicBezTo>
                  <a:pt x="12615" y="4785"/>
                  <a:pt x="12660" y="4650"/>
                  <a:pt x="12649" y="4609"/>
                </a:cubicBezTo>
                <a:close/>
                <a:moveTo>
                  <a:pt x="15858" y="5226"/>
                </a:moveTo>
                <a:cubicBezTo>
                  <a:pt x="15845" y="5233"/>
                  <a:pt x="15820" y="5273"/>
                  <a:pt x="15787" y="5341"/>
                </a:cubicBezTo>
                <a:cubicBezTo>
                  <a:pt x="15710" y="5499"/>
                  <a:pt x="15694" y="5562"/>
                  <a:pt x="15713" y="5639"/>
                </a:cubicBezTo>
                <a:cubicBezTo>
                  <a:pt x="15721" y="5674"/>
                  <a:pt x="15719" y="5727"/>
                  <a:pt x="15706" y="5806"/>
                </a:cubicBezTo>
                <a:cubicBezTo>
                  <a:pt x="15688" y="5918"/>
                  <a:pt x="15690" y="5915"/>
                  <a:pt x="15769" y="5770"/>
                </a:cubicBezTo>
                <a:cubicBezTo>
                  <a:pt x="15867" y="5590"/>
                  <a:pt x="15875" y="5561"/>
                  <a:pt x="15858" y="5446"/>
                </a:cubicBezTo>
                <a:cubicBezTo>
                  <a:pt x="15848" y="5381"/>
                  <a:pt x="15848" y="5343"/>
                  <a:pt x="15858" y="5305"/>
                </a:cubicBezTo>
                <a:cubicBezTo>
                  <a:pt x="15872" y="5246"/>
                  <a:pt x="15871" y="5219"/>
                  <a:pt x="15858" y="5226"/>
                </a:cubicBezTo>
                <a:close/>
                <a:moveTo>
                  <a:pt x="18359" y="5613"/>
                </a:moveTo>
                <a:cubicBezTo>
                  <a:pt x="18348" y="5572"/>
                  <a:pt x="18179" y="5944"/>
                  <a:pt x="18176" y="6015"/>
                </a:cubicBezTo>
                <a:cubicBezTo>
                  <a:pt x="18174" y="6074"/>
                  <a:pt x="18190" y="6057"/>
                  <a:pt x="18250" y="5937"/>
                </a:cubicBezTo>
                <a:cubicBezTo>
                  <a:pt x="18325" y="5789"/>
                  <a:pt x="18370" y="5654"/>
                  <a:pt x="18359" y="5613"/>
                </a:cubicBezTo>
                <a:close/>
                <a:moveTo>
                  <a:pt x="12186" y="8164"/>
                </a:moveTo>
                <a:cubicBezTo>
                  <a:pt x="12134" y="8152"/>
                  <a:pt x="12081" y="8182"/>
                  <a:pt x="12030" y="8253"/>
                </a:cubicBezTo>
                <a:cubicBezTo>
                  <a:pt x="11834" y="8529"/>
                  <a:pt x="11706" y="9238"/>
                  <a:pt x="11706" y="10056"/>
                </a:cubicBezTo>
                <a:cubicBezTo>
                  <a:pt x="11706" y="10244"/>
                  <a:pt x="11711" y="10411"/>
                  <a:pt x="11718" y="10427"/>
                </a:cubicBezTo>
                <a:cubicBezTo>
                  <a:pt x="11724" y="10443"/>
                  <a:pt x="11729" y="10492"/>
                  <a:pt x="11729" y="10531"/>
                </a:cubicBezTo>
                <a:cubicBezTo>
                  <a:pt x="11729" y="10571"/>
                  <a:pt x="11743" y="10720"/>
                  <a:pt x="11760" y="10866"/>
                </a:cubicBezTo>
                <a:cubicBezTo>
                  <a:pt x="11813" y="11323"/>
                  <a:pt x="11916" y="11666"/>
                  <a:pt x="12044" y="11807"/>
                </a:cubicBezTo>
                <a:cubicBezTo>
                  <a:pt x="12127" y="11898"/>
                  <a:pt x="12184" y="11902"/>
                  <a:pt x="12277" y="11812"/>
                </a:cubicBezTo>
                <a:cubicBezTo>
                  <a:pt x="12409" y="11684"/>
                  <a:pt x="12519" y="11313"/>
                  <a:pt x="12579" y="10793"/>
                </a:cubicBezTo>
                <a:cubicBezTo>
                  <a:pt x="12606" y="10556"/>
                  <a:pt x="12610" y="10467"/>
                  <a:pt x="12610" y="10024"/>
                </a:cubicBezTo>
                <a:cubicBezTo>
                  <a:pt x="12609" y="9550"/>
                  <a:pt x="12608" y="9506"/>
                  <a:pt x="12570" y="9199"/>
                </a:cubicBezTo>
                <a:cubicBezTo>
                  <a:pt x="12496" y="8592"/>
                  <a:pt x="12343" y="8200"/>
                  <a:pt x="12186" y="8164"/>
                </a:cubicBezTo>
                <a:close/>
                <a:moveTo>
                  <a:pt x="4045" y="8185"/>
                </a:moveTo>
                <a:cubicBezTo>
                  <a:pt x="3951" y="8185"/>
                  <a:pt x="3932" y="8201"/>
                  <a:pt x="3862" y="8336"/>
                </a:cubicBezTo>
                <a:cubicBezTo>
                  <a:pt x="3756" y="8542"/>
                  <a:pt x="3686" y="8817"/>
                  <a:pt x="3641" y="9204"/>
                </a:cubicBezTo>
                <a:cubicBezTo>
                  <a:pt x="3622" y="9378"/>
                  <a:pt x="3601" y="9561"/>
                  <a:pt x="3596" y="9606"/>
                </a:cubicBezTo>
                <a:cubicBezTo>
                  <a:pt x="3581" y="9719"/>
                  <a:pt x="3582" y="10343"/>
                  <a:pt x="3597" y="10380"/>
                </a:cubicBezTo>
                <a:cubicBezTo>
                  <a:pt x="3603" y="10396"/>
                  <a:pt x="3608" y="10445"/>
                  <a:pt x="3608" y="10490"/>
                </a:cubicBezTo>
                <a:cubicBezTo>
                  <a:pt x="3608" y="10534"/>
                  <a:pt x="3623" y="10698"/>
                  <a:pt x="3641" y="10856"/>
                </a:cubicBezTo>
                <a:cubicBezTo>
                  <a:pt x="3698" y="11341"/>
                  <a:pt x="3816" y="11723"/>
                  <a:pt x="3949" y="11838"/>
                </a:cubicBezTo>
                <a:cubicBezTo>
                  <a:pt x="4022" y="11902"/>
                  <a:pt x="4141" y="11856"/>
                  <a:pt x="4217" y="11739"/>
                </a:cubicBezTo>
                <a:cubicBezTo>
                  <a:pt x="4313" y="11592"/>
                  <a:pt x="4411" y="11212"/>
                  <a:pt x="4452" y="10824"/>
                </a:cubicBezTo>
                <a:cubicBezTo>
                  <a:pt x="4469" y="10659"/>
                  <a:pt x="4490" y="10478"/>
                  <a:pt x="4496" y="10422"/>
                </a:cubicBezTo>
                <a:cubicBezTo>
                  <a:pt x="4503" y="10365"/>
                  <a:pt x="4506" y="10157"/>
                  <a:pt x="4504" y="9962"/>
                </a:cubicBezTo>
                <a:cubicBezTo>
                  <a:pt x="4495" y="9265"/>
                  <a:pt x="4391" y="8652"/>
                  <a:pt x="4228" y="8336"/>
                </a:cubicBezTo>
                <a:cubicBezTo>
                  <a:pt x="4159" y="8201"/>
                  <a:pt x="4138" y="8185"/>
                  <a:pt x="4045" y="8185"/>
                </a:cubicBezTo>
                <a:close/>
                <a:moveTo>
                  <a:pt x="21144" y="8185"/>
                </a:moveTo>
                <a:cubicBezTo>
                  <a:pt x="21041" y="8185"/>
                  <a:pt x="21028" y="8194"/>
                  <a:pt x="20954" y="8347"/>
                </a:cubicBezTo>
                <a:cubicBezTo>
                  <a:pt x="20795" y="8673"/>
                  <a:pt x="20700" y="9256"/>
                  <a:pt x="20692" y="9936"/>
                </a:cubicBezTo>
                <a:cubicBezTo>
                  <a:pt x="20682" y="10846"/>
                  <a:pt x="20819" y="11599"/>
                  <a:pt x="21034" y="11817"/>
                </a:cubicBezTo>
                <a:cubicBezTo>
                  <a:pt x="21149" y="11934"/>
                  <a:pt x="21257" y="11875"/>
                  <a:pt x="21368" y="11634"/>
                </a:cubicBezTo>
                <a:cubicBezTo>
                  <a:pt x="21453" y="11453"/>
                  <a:pt x="21509" y="11199"/>
                  <a:pt x="21556" y="10793"/>
                </a:cubicBezTo>
                <a:cubicBezTo>
                  <a:pt x="21589" y="10507"/>
                  <a:pt x="21593" y="10430"/>
                  <a:pt x="21593" y="10019"/>
                </a:cubicBezTo>
                <a:cubicBezTo>
                  <a:pt x="21593" y="9601"/>
                  <a:pt x="21590" y="9539"/>
                  <a:pt x="21555" y="9246"/>
                </a:cubicBezTo>
                <a:cubicBezTo>
                  <a:pt x="21506" y="8839"/>
                  <a:pt x="21437" y="8555"/>
                  <a:pt x="21335" y="8347"/>
                </a:cubicBezTo>
                <a:cubicBezTo>
                  <a:pt x="21261" y="8194"/>
                  <a:pt x="21247" y="8185"/>
                  <a:pt x="21144" y="8185"/>
                </a:cubicBezTo>
                <a:close/>
                <a:moveTo>
                  <a:pt x="9305" y="8545"/>
                </a:moveTo>
                <a:cubicBezTo>
                  <a:pt x="8975" y="8545"/>
                  <a:pt x="8703" y="8880"/>
                  <a:pt x="8427" y="9627"/>
                </a:cubicBezTo>
                <a:cubicBezTo>
                  <a:pt x="8289" y="10003"/>
                  <a:pt x="8106" y="10732"/>
                  <a:pt x="8015" y="11274"/>
                </a:cubicBezTo>
                <a:cubicBezTo>
                  <a:pt x="7934" y="11756"/>
                  <a:pt x="7835" y="12611"/>
                  <a:pt x="7797" y="13150"/>
                </a:cubicBezTo>
                <a:cubicBezTo>
                  <a:pt x="7704" y="14467"/>
                  <a:pt x="7716" y="16009"/>
                  <a:pt x="7829" y="17232"/>
                </a:cubicBezTo>
                <a:cubicBezTo>
                  <a:pt x="8032" y="19436"/>
                  <a:pt x="8496" y="20977"/>
                  <a:pt x="9069" y="21362"/>
                </a:cubicBezTo>
                <a:cubicBezTo>
                  <a:pt x="9223" y="21465"/>
                  <a:pt x="9498" y="21423"/>
                  <a:pt x="9656" y="21273"/>
                </a:cubicBezTo>
                <a:cubicBezTo>
                  <a:pt x="10289" y="20669"/>
                  <a:pt x="10749" y="18678"/>
                  <a:pt x="10862" y="16062"/>
                </a:cubicBezTo>
                <a:cubicBezTo>
                  <a:pt x="10886" y="15499"/>
                  <a:pt x="10886" y="14430"/>
                  <a:pt x="10862" y="13866"/>
                </a:cubicBezTo>
                <a:cubicBezTo>
                  <a:pt x="10822" y="12950"/>
                  <a:pt x="10717" y="11944"/>
                  <a:pt x="10580" y="11164"/>
                </a:cubicBezTo>
                <a:cubicBezTo>
                  <a:pt x="10493" y="10668"/>
                  <a:pt x="10315" y="9966"/>
                  <a:pt x="10192" y="9632"/>
                </a:cubicBezTo>
                <a:cubicBezTo>
                  <a:pt x="9913" y="8878"/>
                  <a:pt x="9640" y="8546"/>
                  <a:pt x="9305" y="8545"/>
                </a:cubicBezTo>
                <a:close/>
                <a:moveTo>
                  <a:pt x="1497" y="8556"/>
                </a:moveTo>
                <a:cubicBezTo>
                  <a:pt x="1473" y="8529"/>
                  <a:pt x="-7" y="12922"/>
                  <a:pt x="0" y="12999"/>
                </a:cubicBezTo>
                <a:cubicBezTo>
                  <a:pt x="3" y="13028"/>
                  <a:pt x="68" y="13855"/>
                  <a:pt x="146" y="14833"/>
                </a:cubicBezTo>
                <a:cubicBezTo>
                  <a:pt x="223" y="15811"/>
                  <a:pt x="350" y="17406"/>
                  <a:pt x="428" y="18377"/>
                </a:cubicBezTo>
                <a:lnTo>
                  <a:pt x="568" y="20144"/>
                </a:lnTo>
                <a:lnTo>
                  <a:pt x="1492" y="20144"/>
                </a:lnTo>
                <a:lnTo>
                  <a:pt x="2414" y="20144"/>
                </a:lnTo>
                <a:lnTo>
                  <a:pt x="2686" y="16710"/>
                </a:lnTo>
                <a:cubicBezTo>
                  <a:pt x="2907" y="13916"/>
                  <a:pt x="2957" y="13237"/>
                  <a:pt x="2954" y="13061"/>
                </a:cubicBezTo>
                <a:lnTo>
                  <a:pt x="2950" y="12842"/>
                </a:lnTo>
                <a:lnTo>
                  <a:pt x="2233" y="10709"/>
                </a:lnTo>
                <a:cubicBezTo>
                  <a:pt x="1839" y="9536"/>
                  <a:pt x="1507" y="8567"/>
                  <a:pt x="1497" y="8556"/>
                </a:cubicBezTo>
                <a:close/>
                <a:moveTo>
                  <a:pt x="16553" y="8592"/>
                </a:moveTo>
                <a:lnTo>
                  <a:pt x="16553" y="15084"/>
                </a:lnTo>
                <a:lnTo>
                  <a:pt x="16553" y="21576"/>
                </a:lnTo>
                <a:lnTo>
                  <a:pt x="18138" y="21576"/>
                </a:lnTo>
                <a:lnTo>
                  <a:pt x="19723" y="21576"/>
                </a:lnTo>
                <a:lnTo>
                  <a:pt x="19723" y="15084"/>
                </a:lnTo>
                <a:lnTo>
                  <a:pt x="19723" y="8592"/>
                </a:lnTo>
                <a:lnTo>
                  <a:pt x="18138" y="8592"/>
                </a:lnTo>
                <a:lnTo>
                  <a:pt x="16553" y="8592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1847" name="٤ أضلاع"/>
          <p:cNvSpPr txBox="1"/>
          <p:nvPr/>
        </p:nvSpPr>
        <p:spPr>
          <a:xfrm>
            <a:off x="6251183" y="3542716"/>
            <a:ext cx="1397116" cy="675876"/>
          </a:xfrm>
          <a:prstGeom prst="rect">
            <a:avLst/>
          </a:prstGeom>
          <a:solidFill>
            <a:srgbClr val="CBF0FF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defTabSz="2438400">
              <a:defRPr b="1" sz="3000">
                <a:solidFill>
                  <a:srgbClr val="FF4015"/>
                </a:solidFill>
              </a:defRPr>
            </a:lvl1pPr>
          </a:lstStyle>
          <a:p>
            <a:pPr rtl="0">
              <a:defRPr/>
            </a:pPr>
            <a:r>
              <a:t>٤ أضلاع</a:t>
            </a:r>
          </a:p>
        </p:txBody>
      </p:sp>
      <p:sp>
        <p:nvSpPr>
          <p:cNvPr id="1848" name="صفر أضلاع"/>
          <p:cNvSpPr txBox="1"/>
          <p:nvPr/>
        </p:nvSpPr>
        <p:spPr>
          <a:xfrm>
            <a:off x="3500964" y="3506962"/>
            <a:ext cx="1397116" cy="1107676"/>
          </a:xfrm>
          <a:prstGeom prst="rect">
            <a:avLst/>
          </a:prstGeom>
          <a:solidFill>
            <a:srgbClr val="CBF0FF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defTabSz="2438400">
              <a:defRPr b="1" sz="3000">
                <a:solidFill>
                  <a:srgbClr val="FF4015"/>
                </a:solidFill>
              </a:defRPr>
            </a:lvl1pPr>
          </a:lstStyle>
          <a:p>
            <a:pPr rtl="0">
              <a:defRPr/>
            </a:pPr>
            <a:r>
              <a:t>صفر أضلاع</a:t>
            </a:r>
          </a:p>
        </p:txBody>
      </p:sp>
      <p:sp>
        <p:nvSpPr>
          <p:cNvPr id="1849" name="٥ أضلاع"/>
          <p:cNvSpPr txBox="1"/>
          <p:nvPr/>
        </p:nvSpPr>
        <p:spPr>
          <a:xfrm>
            <a:off x="884579" y="3591140"/>
            <a:ext cx="1397116" cy="675876"/>
          </a:xfrm>
          <a:prstGeom prst="rect">
            <a:avLst/>
          </a:prstGeom>
          <a:solidFill>
            <a:srgbClr val="CBF0FF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defTabSz="2438400">
              <a:defRPr b="1" sz="3000">
                <a:solidFill>
                  <a:srgbClr val="FF4015"/>
                </a:solidFill>
              </a:defRPr>
            </a:lvl1pPr>
          </a:lstStyle>
          <a:p>
            <a:pPr rtl="0">
              <a:defRPr/>
            </a:pPr>
            <a:r>
              <a:t>٥ أضلاع</a:t>
            </a:r>
          </a:p>
        </p:txBody>
      </p:sp>
    </p:spTree>
  </p:cSld>
  <p:clrMapOvr>
    <a:masterClrMapping/>
  </p:clrMapOvr>
  <p:transition xmlns:p14="http://schemas.microsoft.com/office/powerpoint/2010/main" spd="slow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6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fill="hold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fill="hold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fill="hold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fill="hold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fill="hold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 decel="50000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 decel="50000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 decel="50000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2" presetID="26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fill="hold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fill="hold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fill="hold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fill="hold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fill="hold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 decel="50000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 decel="50000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 decel="50000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entr" nodeType="clickEffect" presetSubtype="2" presetID="26" grpId="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fill="hold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fill="hold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fill="hold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fill="hold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fill="hold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 decel="50000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 decel="50000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 decel="50000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49" grpId="3"/>
      <p:bldP build="whole" bldLvl="1" animBg="1" rev="0" advAuto="0" spid="1847" grpId="1"/>
      <p:bldP build="whole" bldLvl="1" animBg="1" rev="0" advAuto="0" spid="1848" grpId="2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Nature Activities Binder by Slidesgo">
  <a:themeElements>
    <a:clrScheme name="Nature Activities Binder by Slidesgo">
      <a:dk1>
        <a:srgbClr val="000000"/>
      </a:dk1>
      <a:lt1>
        <a:srgbClr val="FEC9A1"/>
      </a:lt1>
      <a:dk2>
        <a:srgbClr val="A7A7A7"/>
      </a:dk2>
      <a:lt2>
        <a:srgbClr val="535353"/>
      </a:lt2>
      <a:accent1>
        <a:srgbClr val="FD9E66"/>
      </a:accent1>
      <a:accent2>
        <a:srgbClr val="B7E1E0"/>
      </a:accent2>
      <a:accent3>
        <a:srgbClr val="FAE39D"/>
      </a:accent3>
      <a:accent4>
        <a:srgbClr val="F9C357"/>
      </a:accent4>
      <a:accent5>
        <a:srgbClr val="92CAD6"/>
      </a:accent5>
      <a:accent6>
        <a:srgbClr val="85A8CE"/>
      </a:accent6>
      <a:hlink>
        <a:srgbClr val="0000FF"/>
      </a:hlink>
      <a:folHlink>
        <a:srgbClr val="FF00FF"/>
      </a:folHlink>
    </a:clrScheme>
    <a:fontScheme name="Nature Activities Binder by Slidesgo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Nature Activities Binder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Nature Activities Binder by Slidesgo">
  <a:themeElements>
    <a:clrScheme name="Nature Activities Binder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D9E66"/>
      </a:accent1>
      <a:accent2>
        <a:srgbClr val="B7E1E0"/>
      </a:accent2>
      <a:accent3>
        <a:srgbClr val="FAE39D"/>
      </a:accent3>
      <a:accent4>
        <a:srgbClr val="F9C357"/>
      </a:accent4>
      <a:accent5>
        <a:srgbClr val="92CAD6"/>
      </a:accent5>
      <a:accent6>
        <a:srgbClr val="85A8CE"/>
      </a:accent6>
      <a:hlink>
        <a:srgbClr val="0000FF"/>
      </a:hlink>
      <a:folHlink>
        <a:srgbClr val="FF00FF"/>
      </a:folHlink>
    </a:clrScheme>
    <a:fontScheme name="Nature Activities Binder by Slidesgo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Nature Activities Binder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