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685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0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FD6D9"/>
          </a:solidFill>
        </a:fill>
      </a:tcStyle>
    </a:wholeTbl>
    <a:band2H>
      <a:tcTxStyle b="def" i="def"/>
      <a:tcStyle>
        <a:tcBdr/>
        <a:fill>
          <a:solidFill>
            <a:srgbClr val="FFECED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FCE1D5"/>
          </a:solidFill>
        </a:fill>
      </a:tcStyle>
    </a:wholeTbl>
    <a:band2H>
      <a:tcTxStyle b="def" i="def"/>
      <a:tcStyle>
        <a:tcBdr/>
        <a:fill>
          <a:solidFill>
            <a:srgbClr val="FDF1EB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DCE0F3"/>
          </a:solidFill>
        </a:fill>
      </a:tcStyle>
    </a:wholeTbl>
    <a:band2H>
      <a:tcTxStyle b="def" i="def"/>
      <a:tcStyle>
        <a:tcBdr/>
        <a:fill>
          <a:solidFill>
            <a:srgbClr val="EEF0F9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2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381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chemeClr val="accent2"/>
        </a:fontRef>
        <a:schemeClr val="accent2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solidFill>
                <a:schemeClr val="accent2"/>
              </a:solidFill>
              <a:prstDash val="solid"/>
              <a:round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381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685800" rtl="1" latinLnBrk="0">
      <a:defRPr sz="1000">
        <a:latin typeface="+mn-lt"/>
        <a:ea typeface="+mn-ea"/>
        <a:cs typeface="+mn-cs"/>
        <a:sym typeface="Arial"/>
      </a:defRPr>
    </a:lvl1pPr>
    <a:lvl2pPr indent="228600" defTabSz="685800" rtl="1" latinLnBrk="0">
      <a:defRPr sz="1000">
        <a:latin typeface="+mn-lt"/>
        <a:ea typeface="+mn-ea"/>
        <a:cs typeface="+mn-cs"/>
        <a:sym typeface="Arial"/>
      </a:defRPr>
    </a:lvl2pPr>
    <a:lvl3pPr indent="457200" defTabSz="685800" rtl="1" latinLnBrk="0">
      <a:defRPr sz="1000">
        <a:latin typeface="+mn-lt"/>
        <a:ea typeface="+mn-ea"/>
        <a:cs typeface="+mn-cs"/>
        <a:sym typeface="Arial"/>
      </a:defRPr>
    </a:lvl3pPr>
    <a:lvl4pPr indent="685800" defTabSz="685800" rtl="1" latinLnBrk="0">
      <a:defRPr sz="1000">
        <a:latin typeface="+mn-lt"/>
        <a:ea typeface="+mn-ea"/>
        <a:cs typeface="+mn-cs"/>
        <a:sym typeface="Arial"/>
      </a:defRPr>
    </a:lvl4pPr>
    <a:lvl5pPr indent="914400" defTabSz="685800" rtl="1" latinLnBrk="0">
      <a:defRPr sz="1000">
        <a:latin typeface="+mn-lt"/>
        <a:ea typeface="+mn-ea"/>
        <a:cs typeface="+mn-cs"/>
        <a:sym typeface="Arial"/>
      </a:defRPr>
    </a:lvl5pPr>
    <a:lvl6pPr indent="1143000" defTabSz="685800" rtl="1" latinLnBrk="0">
      <a:defRPr sz="1000">
        <a:latin typeface="+mn-lt"/>
        <a:ea typeface="+mn-ea"/>
        <a:cs typeface="+mn-cs"/>
        <a:sym typeface="Arial"/>
      </a:defRPr>
    </a:lvl6pPr>
    <a:lvl7pPr indent="1371600" defTabSz="685800" rtl="1" latinLnBrk="0">
      <a:defRPr sz="1000">
        <a:latin typeface="+mn-lt"/>
        <a:ea typeface="+mn-ea"/>
        <a:cs typeface="+mn-cs"/>
        <a:sym typeface="Arial"/>
      </a:defRPr>
    </a:lvl7pPr>
    <a:lvl8pPr indent="1600200" defTabSz="685800" rtl="1" latinLnBrk="0">
      <a:defRPr sz="1000">
        <a:latin typeface="+mn-lt"/>
        <a:ea typeface="+mn-ea"/>
        <a:cs typeface="+mn-cs"/>
        <a:sym typeface="Arial"/>
      </a:defRPr>
    </a:lvl8pPr>
    <a:lvl9pPr indent="1828800" defTabSz="685800" rtl="1" latinLnBrk="0">
      <a:defRPr sz="10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5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6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48;p3"/>
          <p:cNvSpPr/>
          <p:nvPr/>
        </p:nvSpPr>
        <p:spPr>
          <a:xfrm flipH="1">
            <a:off x="217142" y="161747"/>
            <a:ext cx="8684316" cy="47064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816" y="0"/>
                </a:moveTo>
                <a:lnTo>
                  <a:pt x="15190" y="0"/>
                </a:lnTo>
                <a:cubicBezTo>
                  <a:pt x="14898" y="0"/>
                  <a:pt x="14742" y="466"/>
                  <a:pt x="14742" y="1042"/>
                </a:cubicBezTo>
                <a:lnTo>
                  <a:pt x="14676" y="1595"/>
                </a:lnTo>
                <a:cubicBezTo>
                  <a:pt x="14676" y="1804"/>
                  <a:pt x="14611" y="1983"/>
                  <a:pt x="14519" y="2060"/>
                </a:cubicBezTo>
                <a:lnTo>
                  <a:pt x="14433" y="2094"/>
                </a:lnTo>
                <a:lnTo>
                  <a:pt x="572" y="2094"/>
                </a:lnTo>
                <a:cubicBezTo>
                  <a:pt x="350" y="2094"/>
                  <a:pt x="0" y="2500"/>
                  <a:pt x="0" y="2919"/>
                </a:cubicBezTo>
                <a:cubicBezTo>
                  <a:pt x="0" y="8910"/>
                  <a:pt x="36" y="14801"/>
                  <a:pt x="36" y="20792"/>
                </a:cubicBezTo>
                <a:cubicBezTo>
                  <a:pt x="36" y="21211"/>
                  <a:pt x="251" y="21600"/>
                  <a:pt x="473" y="21600"/>
                </a:cubicBezTo>
                <a:lnTo>
                  <a:pt x="21280" y="21567"/>
                </a:lnTo>
                <a:cubicBezTo>
                  <a:pt x="21501" y="21567"/>
                  <a:pt x="21600" y="21227"/>
                  <a:pt x="21600" y="20809"/>
                </a:cubicBezTo>
                <a:cubicBezTo>
                  <a:pt x="21600" y="14823"/>
                  <a:pt x="21600" y="8838"/>
                  <a:pt x="21600" y="2852"/>
                </a:cubicBezTo>
                <a:cubicBezTo>
                  <a:pt x="21600" y="2434"/>
                  <a:pt x="21510" y="2044"/>
                  <a:pt x="21289" y="2044"/>
                </a:cubicBezTo>
                <a:lnTo>
                  <a:pt x="17574" y="2094"/>
                </a:lnTo>
                <a:lnTo>
                  <a:pt x="17487" y="2060"/>
                </a:lnTo>
                <a:cubicBezTo>
                  <a:pt x="17395" y="1983"/>
                  <a:pt x="17330" y="1804"/>
                  <a:pt x="17330" y="1595"/>
                </a:cubicBezTo>
                <a:lnTo>
                  <a:pt x="17345" y="1042"/>
                </a:lnTo>
                <a:cubicBezTo>
                  <a:pt x="17345" y="466"/>
                  <a:pt x="17108" y="0"/>
                  <a:pt x="16816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1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3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44" name="Google Shape;37;p3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5" name="Google Shape;38;p3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6" name="Google Shape;39;p3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7" name="Google Shape;40;p3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8" name="Google Shape;41;p3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9" name="Google Shape;42;p3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" name="Google Shape;43;p3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" name="Google Shape;44;p3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" name="Google Shape;45;p3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3" name="Google Shape;46;p3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4" name="Google Shape;47;p3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62" y="0"/>
                </a:moveTo>
                <a:lnTo>
                  <a:pt x="15076" y="0"/>
                </a:lnTo>
                <a:cubicBezTo>
                  <a:pt x="14773" y="0"/>
                  <a:pt x="14528" y="467"/>
                  <a:pt x="14528" y="1043"/>
                </a:cubicBezTo>
                <a:lnTo>
                  <a:pt x="14543" y="1596"/>
                </a:lnTo>
                <a:cubicBezTo>
                  <a:pt x="14543" y="1805"/>
                  <a:pt x="14476" y="1985"/>
                  <a:pt x="14381" y="2061"/>
                </a:cubicBezTo>
                <a:lnTo>
                  <a:pt x="14291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7547" y="2096"/>
                </a:lnTo>
                <a:lnTo>
                  <a:pt x="17457" y="2061"/>
                </a:lnTo>
                <a:cubicBezTo>
                  <a:pt x="17362" y="1985"/>
                  <a:pt x="17295" y="1805"/>
                  <a:pt x="17295" y="1596"/>
                </a:cubicBezTo>
                <a:lnTo>
                  <a:pt x="17310" y="1043"/>
                </a:lnTo>
                <a:cubicBezTo>
                  <a:pt x="17310" y="467"/>
                  <a:pt x="17065" y="0"/>
                  <a:pt x="16762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6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58;p3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2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58" name="IMG_1539.png" descr="IMG_1539.png"/>
          <p:cNvPicPr>
            <a:picLocks noChangeAspect="1"/>
          </p:cNvPicPr>
          <p:nvPr/>
        </p:nvPicPr>
        <p:blipFill>
          <a:blip r:embed="rId2">
            <a:alphaModFix amt="8219"/>
            <a:extLst/>
          </a:blip>
          <a:srcRect l="7678" t="20232" r="7678" b="12248"/>
          <a:stretch>
            <a:fillRect/>
          </a:stretch>
        </p:blipFill>
        <p:spPr>
          <a:xfrm>
            <a:off x="214801" y="2845902"/>
            <a:ext cx="2127949" cy="1703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1" name="Google Shape;60;p4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61;p4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62;p4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3;p4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4;p4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65;p4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66;p4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67;p4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68;p4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127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69;p4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70;p4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318" y="0"/>
                </a:moveTo>
                <a:lnTo>
                  <a:pt x="11632" y="0"/>
                </a:lnTo>
                <a:cubicBezTo>
                  <a:pt x="11329" y="0"/>
                  <a:pt x="11084" y="467"/>
                  <a:pt x="11084" y="1043"/>
                </a:cubicBezTo>
                <a:lnTo>
                  <a:pt x="11099" y="1596"/>
                </a:lnTo>
                <a:cubicBezTo>
                  <a:pt x="11099" y="1805"/>
                  <a:pt x="11032" y="1985"/>
                  <a:pt x="10937" y="2061"/>
                </a:cubicBezTo>
                <a:lnTo>
                  <a:pt x="10847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4103" y="2096"/>
                </a:lnTo>
                <a:lnTo>
                  <a:pt x="14013" y="2061"/>
                </a:lnTo>
                <a:cubicBezTo>
                  <a:pt x="13918" y="1985"/>
                  <a:pt x="13851" y="1805"/>
                  <a:pt x="13851" y="1596"/>
                </a:cubicBezTo>
                <a:lnTo>
                  <a:pt x="13866" y="1043"/>
                </a:lnTo>
                <a:cubicBezTo>
                  <a:pt x="13866" y="467"/>
                  <a:pt x="13621" y="0"/>
                  <a:pt x="13318" y="0"/>
                </a:cubicBezTo>
                <a:close/>
              </a:path>
            </a:pathLst>
          </a:custGeom>
          <a:solidFill>
            <a:srgbClr val="F9BE9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3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4" name="Google Shape;81;p4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3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85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Google Shape;71;p4"/>
          <p:cNvSpPr/>
          <p:nvPr/>
        </p:nvSpPr>
        <p:spPr>
          <a:xfrm flipH="1">
            <a:off x="220291" y="182870"/>
            <a:ext cx="8676948" cy="47004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87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126330" y="4574191"/>
            <a:ext cx="1165565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chemeClr val="accent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8B9EEB"/>
              </a:gs>
              <a:gs pos="100000">
                <a:schemeClr val="accent6">
                  <a:hueOff val="95644"/>
                  <a:satOff val="45588"/>
                  <a:lumOff val="15014"/>
                </a:schemeClr>
              </a:gs>
            </a:gsLst>
            <a:lin ang="16200000"/>
          </a:gra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96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7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8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99" name="Google Shape;83;p5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0" name="Google Shape;84;p5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85;p5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86;p5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3" name="Google Shape;87;p5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4" name="Google Shape;88;p5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" name="Google Shape;89;p5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" name="Google Shape;90;p5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" name="Google Shape;91;p5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92;p5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93;p5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74" y="0"/>
                </a:moveTo>
                <a:lnTo>
                  <a:pt x="8188" y="0"/>
                </a:lnTo>
                <a:cubicBezTo>
                  <a:pt x="7885" y="0"/>
                  <a:pt x="7640" y="467"/>
                  <a:pt x="7640" y="1043"/>
                </a:cubicBezTo>
                <a:lnTo>
                  <a:pt x="7655" y="1596"/>
                </a:lnTo>
                <a:cubicBezTo>
                  <a:pt x="7655" y="1805"/>
                  <a:pt x="7588" y="1985"/>
                  <a:pt x="7493" y="2061"/>
                </a:cubicBezTo>
                <a:lnTo>
                  <a:pt x="7403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10659" y="2096"/>
                </a:lnTo>
                <a:lnTo>
                  <a:pt x="10569" y="2061"/>
                </a:lnTo>
                <a:cubicBezTo>
                  <a:pt x="10474" y="1985"/>
                  <a:pt x="10407" y="1805"/>
                  <a:pt x="10407" y="1596"/>
                </a:cubicBezTo>
                <a:lnTo>
                  <a:pt x="10422" y="1043"/>
                </a:lnTo>
                <a:cubicBezTo>
                  <a:pt x="10422" y="467"/>
                  <a:pt x="10177" y="0"/>
                  <a:pt x="9874" y="0"/>
                </a:cubicBezTo>
                <a:close/>
              </a:path>
            </a:pathLst>
          </a:custGeom>
          <a:solidFill>
            <a:srgbClr val="BED99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94;p5"/>
          <p:cNvSpPr/>
          <p:nvPr/>
        </p:nvSpPr>
        <p:spPr>
          <a:xfrm>
            <a:off x="269802" y="170170"/>
            <a:ext cx="8676949" cy="47004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276" y="0"/>
                </a:moveTo>
                <a:lnTo>
                  <a:pt x="11678" y="0"/>
                </a:lnTo>
                <a:cubicBezTo>
                  <a:pt x="11391" y="0"/>
                  <a:pt x="11159" y="468"/>
                  <a:pt x="11159" y="1046"/>
                </a:cubicBezTo>
                <a:lnTo>
                  <a:pt x="11173" y="1601"/>
                </a:lnTo>
                <a:cubicBezTo>
                  <a:pt x="11173" y="1811"/>
                  <a:pt x="11110" y="1991"/>
                  <a:pt x="11020" y="2068"/>
                </a:cubicBezTo>
                <a:lnTo>
                  <a:pt x="10935" y="2102"/>
                </a:lnTo>
                <a:lnTo>
                  <a:pt x="619" y="2086"/>
                </a:lnTo>
                <a:cubicBezTo>
                  <a:pt x="401" y="2086"/>
                  <a:pt x="0" y="2426"/>
                  <a:pt x="0" y="2847"/>
                </a:cubicBezTo>
                <a:cubicBezTo>
                  <a:pt x="0" y="8861"/>
                  <a:pt x="54" y="14908"/>
                  <a:pt x="54" y="20922"/>
                </a:cubicBezTo>
                <a:cubicBezTo>
                  <a:pt x="54" y="21342"/>
                  <a:pt x="141" y="21600"/>
                  <a:pt x="358" y="21600"/>
                </a:cubicBezTo>
                <a:lnTo>
                  <a:pt x="21359" y="21600"/>
                </a:lnTo>
                <a:cubicBezTo>
                  <a:pt x="21576" y="21600"/>
                  <a:pt x="21600" y="21276"/>
                  <a:pt x="21600" y="20856"/>
                </a:cubicBezTo>
                <a:cubicBezTo>
                  <a:pt x="21591" y="14869"/>
                  <a:pt x="21582" y="8883"/>
                  <a:pt x="21573" y="2896"/>
                </a:cubicBezTo>
                <a:cubicBezTo>
                  <a:pt x="21573" y="2476"/>
                  <a:pt x="21424" y="2102"/>
                  <a:pt x="21206" y="2102"/>
                </a:cubicBezTo>
                <a:lnTo>
                  <a:pt x="14020" y="2102"/>
                </a:lnTo>
                <a:lnTo>
                  <a:pt x="13935" y="2068"/>
                </a:lnTo>
                <a:cubicBezTo>
                  <a:pt x="13844" y="1991"/>
                  <a:pt x="13781" y="1811"/>
                  <a:pt x="13781" y="1601"/>
                </a:cubicBezTo>
                <a:lnTo>
                  <a:pt x="13796" y="1046"/>
                </a:lnTo>
                <a:cubicBezTo>
                  <a:pt x="13796" y="468"/>
                  <a:pt x="13563" y="0"/>
                  <a:pt x="13276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2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3" name="Google Shape;104;p5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4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14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008CB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27" name="Google Shape;106;p6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" name="Google Shape;107;p6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" name="Google Shape;108;p6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" name="Google Shape;109;p6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1" name="Google Shape;110;p6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" name="Google Shape;111;p6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Google Shape;112;p6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113;p6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114;p6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115;p6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116;p6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0" y="0"/>
                </a:moveTo>
                <a:lnTo>
                  <a:pt x="4744" y="0"/>
                </a:lnTo>
                <a:cubicBezTo>
                  <a:pt x="4441" y="0"/>
                  <a:pt x="4196" y="467"/>
                  <a:pt x="4196" y="1043"/>
                </a:cubicBezTo>
                <a:lnTo>
                  <a:pt x="4211" y="1596"/>
                </a:lnTo>
                <a:cubicBezTo>
                  <a:pt x="4211" y="1805"/>
                  <a:pt x="4144" y="1985"/>
                  <a:pt x="4049" y="2061"/>
                </a:cubicBezTo>
                <a:lnTo>
                  <a:pt x="3959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7215" y="2096"/>
                </a:lnTo>
                <a:lnTo>
                  <a:pt x="7125" y="2061"/>
                </a:lnTo>
                <a:cubicBezTo>
                  <a:pt x="7030" y="1985"/>
                  <a:pt x="6963" y="1805"/>
                  <a:pt x="6963" y="1596"/>
                </a:cubicBezTo>
                <a:lnTo>
                  <a:pt x="6978" y="1043"/>
                </a:lnTo>
                <a:cubicBezTo>
                  <a:pt x="6978" y="467"/>
                  <a:pt x="6733" y="0"/>
                  <a:pt x="6430" y="0"/>
                </a:cubicBezTo>
                <a:close/>
              </a:path>
            </a:pathLst>
          </a:custGeom>
          <a:solidFill>
            <a:srgbClr val="84CDB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Google Shape;117;p6"/>
          <p:cNvSpPr/>
          <p:nvPr/>
        </p:nvSpPr>
        <p:spPr>
          <a:xfrm>
            <a:off x="229416" y="174447"/>
            <a:ext cx="8685131" cy="46901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384" fill="norm" stroke="1" extrusionOk="0">
                <a:moveTo>
                  <a:pt x="16873" y="0"/>
                </a:moveTo>
                <a:lnTo>
                  <a:pt x="15269" y="0"/>
                </a:lnTo>
                <a:cubicBezTo>
                  <a:pt x="14981" y="0"/>
                  <a:pt x="14827" y="461"/>
                  <a:pt x="14827" y="1030"/>
                </a:cubicBezTo>
                <a:lnTo>
                  <a:pt x="14843" y="1576"/>
                </a:lnTo>
                <a:cubicBezTo>
                  <a:pt x="14843" y="1783"/>
                  <a:pt x="14698" y="1960"/>
                  <a:pt x="14608" y="2036"/>
                </a:cubicBezTo>
                <a:lnTo>
                  <a:pt x="852" y="2070"/>
                </a:lnTo>
                <a:cubicBezTo>
                  <a:pt x="633" y="2070"/>
                  <a:pt x="-9" y="1794"/>
                  <a:pt x="0" y="2951"/>
                </a:cubicBezTo>
                <a:cubicBezTo>
                  <a:pt x="25" y="6044"/>
                  <a:pt x="125" y="17487"/>
                  <a:pt x="45" y="20566"/>
                </a:cubicBezTo>
                <a:cubicBezTo>
                  <a:pt x="18" y="21600"/>
                  <a:pt x="433" y="21369"/>
                  <a:pt x="754" y="21348"/>
                </a:cubicBezTo>
                <a:lnTo>
                  <a:pt x="21275" y="21315"/>
                </a:lnTo>
                <a:cubicBezTo>
                  <a:pt x="21494" y="21315"/>
                  <a:pt x="21591" y="20980"/>
                  <a:pt x="21591" y="20566"/>
                </a:cubicBezTo>
                <a:cubicBezTo>
                  <a:pt x="21591" y="14650"/>
                  <a:pt x="21591" y="8735"/>
                  <a:pt x="21591" y="2819"/>
                </a:cubicBezTo>
                <a:cubicBezTo>
                  <a:pt x="21591" y="2405"/>
                  <a:pt x="21502" y="2020"/>
                  <a:pt x="21284" y="2020"/>
                </a:cubicBezTo>
                <a:lnTo>
                  <a:pt x="17620" y="2070"/>
                </a:lnTo>
                <a:lnTo>
                  <a:pt x="17535" y="2036"/>
                </a:lnTo>
                <a:cubicBezTo>
                  <a:pt x="17444" y="1960"/>
                  <a:pt x="17380" y="1783"/>
                  <a:pt x="17380" y="1576"/>
                </a:cubicBezTo>
                <a:lnTo>
                  <a:pt x="17395" y="1030"/>
                </a:lnTo>
                <a:cubicBezTo>
                  <a:pt x="17395" y="461"/>
                  <a:pt x="17161" y="0"/>
                  <a:pt x="1687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0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1" name="Google Shape;127;p6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5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42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11239" y="4532116"/>
            <a:ext cx="1162980" cy="3388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00A1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52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155" name="Google Shape;129;p7"/>
          <p:cNvSpPr/>
          <p:nvPr/>
        </p:nvSpPr>
        <p:spPr>
          <a:xfrm flipH="1">
            <a:off x="373241" y="134746"/>
            <a:ext cx="1348499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130;p7"/>
          <p:cNvSpPr/>
          <p:nvPr/>
        </p:nvSpPr>
        <p:spPr>
          <a:xfrm flipH="1">
            <a:off x="436069" y="174448"/>
            <a:ext cx="1229104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131;p7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8" name="Google Shape;132;p7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33;p7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34;p7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1" name="Google Shape;135;p7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136;p7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137;p7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138;p7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139;p7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86" y="0"/>
                </a:moveTo>
                <a:lnTo>
                  <a:pt x="1300" y="0"/>
                </a:lnTo>
                <a:cubicBezTo>
                  <a:pt x="997" y="0"/>
                  <a:pt x="752" y="467"/>
                  <a:pt x="752" y="1043"/>
                </a:cubicBezTo>
                <a:lnTo>
                  <a:pt x="767" y="1596"/>
                </a:lnTo>
                <a:cubicBezTo>
                  <a:pt x="767" y="1805"/>
                  <a:pt x="700" y="1985"/>
                  <a:pt x="605" y="2061"/>
                </a:cubicBezTo>
                <a:lnTo>
                  <a:pt x="51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3771" y="2096"/>
                </a:lnTo>
                <a:lnTo>
                  <a:pt x="3681" y="2061"/>
                </a:lnTo>
                <a:cubicBezTo>
                  <a:pt x="3586" y="1985"/>
                  <a:pt x="3519" y="1805"/>
                  <a:pt x="3519" y="1596"/>
                </a:cubicBezTo>
                <a:lnTo>
                  <a:pt x="3534" y="1043"/>
                </a:lnTo>
                <a:cubicBezTo>
                  <a:pt x="3534" y="467"/>
                  <a:pt x="3289" y="0"/>
                  <a:pt x="2986" y="0"/>
                </a:cubicBezTo>
                <a:close/>
              </a:path>
            </a:pathLst>
          </a:custGeom>
          <a:solidFill>
            <a:srgbClr val="B0BBE8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40;p7"/>
          <p:cNvSpPr/>
          <p:nvPr/>
        </p:nvSpPr>
        <p:spPr>
          <a:xfrm>
            <a:off x="236842" y="174447"/>
            <a:ext cx="8689366" cy="4727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8" name="مستوى النص الأول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9" name="Google Shape;150;p7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6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170" name="IMG_1539.png" descr="IMG_1539.png"/>
          <p:cNvPicPr>
            <a:picLocks noChangeAspect="1"/>
          </p:cNvPicPr>
          <p:nvPr/>
        </p:nvPicPr>
        <p:blipFill>
          <a:blip r:embed="rId2">
            <a:alphaModFix amt="7762"/>
            <a:extLst/>
          </a:blip>
          <a:srcRect l="15572" t="21911" r="15572" b="14111"/>
          <a:stretch>
            <a:fillRect/>
          </a:stretch>
        </p:blipFill>
        <p:spPr>
          <a:xfrm>
            <a:off x="368996" y="3290782"/>
            <a:ext cx="1296196" cy="120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230492" y="4610704"/>
            <a:ext cx="915829" cy="266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>
              <a:alpha val="4941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80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1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grpSp>
        <p:nvGrpSpPr>
          <p:cNvPr id="192" name="Google Shape;152;p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83" name="Google Shape;153;p8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84" name="Google Shape;154;p8" descr="Google Shape;154;p8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9198" y="248324"/>
              <a:ext cx="3826102" cy="16509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Google Shape;155;p8"/>
            <p:cNvSpPr txBox="1"/>
            <p:nvPr/>
          </p:nvSpPr>
          <p:spPr>
            <a:xfrm>
              <a:off x="381918" y="2143544"/>
              <a:ext cx="6648789" cy="26720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75" tIns="34275" rIns="34275" bIns="34275" numCol="1" anchor="t">
              <a:spAutoFit/>
            </a:bodyPr>
            <a:lstStyle/>
            <a:p>
              <a:pPr rtl="0">
                <a:defRPr b="1" sz="2600">
                  <a:solidFill>
                    <a:srgbClr val="3F3F3F"/>
                  </a:solidFill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600">
                  <a:solidFill>
                    <a:srgbClr val="3F3F3F"/>
                  </a:solidFill>
                </a:defRPr>
              </a:pPr>
            </a:p>
            <a:p>
              <a:pPr rtl="0">
                <a:defRPr b="1" sz="2200">
                  <a:solidFill>
                    <a:srgbClr val="FFCB25"/>
                  </a:solidFill>
                </a:defRPr>
              </a:pPr>
              <a:r>
                <a:t>NOT to be sold as is or modified!</a:t>
              </a:r>
            </a:p>
            <a:p>
              <a:pPr rtl="0">
                <a:defRPr sz="2000">
                  <a:solidFill>
                    <a:srgbClr val="3F3F3F"/>
                  </a:solidFill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32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1400">
                  <a:solidFill>
                    <a:srgbClr val="3F3F3F"/>
                  </a:solidFill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186" name="Google Shape;156;p8"/>
            <p:cNvSpPr/>
            <p:nvPr/>
          </p:nvSpPr>
          <p:spPr>
            <a:xfrm>
              <a:off x="7817525" y="4266643"/>
              <a:ext cx="1121402" cy="9677"/>
            </a:xfrm>
            <a:prstGeom prst="line">
              <a:avLst/>
            </a:prstGeom>
            <a:noFill/>
            <a:ln w="254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187" name="Google Shape;157;p8" descr="Google Shape;157;p8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736918" y="4434228"/>
              <a:ext cx="534926" cy="478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8" name="Google Shape;158;p8" descr="Google Shape;158;p8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323321" y="4437598"/>
              <a:ext cx="531497" cy="4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Google Shape;159;p8" descr="Google Shape;159;p8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7906286" y="4429176"/>
              <a:ext cx="459488" cy="468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0" name="Google Shape;160;p8" descr="Google Shape;160;p8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8414287" y="4437598"/>
              <a:ext cx="524639" cy="451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Google Shape;161;p8"/>
            <p:cNvSpPr txBox="1"/>
            <p:nvPr/>
          </p:nvSpPr>
          <p:spPr>
            <a:xfrm>
              <a:off x="5304375" y="3610031"/>
              <a:ext cx="3686627" cy="416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8567" tIns="68567" rIns="68567" bIns="68567" numCol="1" anchor="t">
              <a:spAutoFit/>
            </a:bodyPr>
            <a:lstStyle>
              <a:lvl1pPr algn="r" rtl="0">
                <a:defRPr b="1" sz="1800">
                  <a:solidFill>
                    <a:srgbClr val="252525"/>
                  </a:solidFill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E292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2"/>
          <p:cNvSpPr/>
          <p:nvPr/>
        </p:nvSpPr>
        <p:spPr>
          <a:xfrm flipH="1">
            <a:off x="214084" y="167756"/>
            <a:ext cx="8689363" cy="473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320" y="0"/>
                </a:moveTo>
                <a:lnTo>
                  <a:pt x="18772" y="0"/>
                </a:lnTo>
                <a:cubicBezTo>
                  <a:pt x="18494" y="0"/>
                  <a:pt x="18269" y="467"/>
                  <a:pt x="18269" y="1043"/>
                </a:cubicBezTo>
                <a:lnTo>
                  <a:pt x="18283" y="1596"/>
                </a:lnTo>
                <a:cubicBezTo>
                  <a:pt x="18283" y="1805"/>
                  <a:pt x="18221" y="1985"/>
                  <a:pt x="18134" y="2061"/>
                </a:cubicBezTo>
                <a:lnTo>
                  <a:pt x="18052" y="2096"/>
                </a:lnTo>
                <a:lnTo>
                  <a:pt x="382" y="2096"/>
                </a:lnTo>
                <a:cubicBezTo>
                  <a:pt x="171" y="2096"/>
                  <a:pt x="0" y="2337"/>
                  <a:pt x="0" y="2756"/>
                </a:cubicBezTo>
                <a:cubicBezTo>
                  <a:pt x="9" y="8702"/>
                  <a:pt x="18" y="14648"/>
                  <a:pt x="27" y="20594"/>
                </a:cubicBezTo>
                <a:cubicBezTo>
                  <a:pt x="27" y="21013"/>
                  <a:pt x="135" y="21584"/>
                  <a:pt x="346" y="21584"/>
                </a:cubicBezTo>
                <a:lnTo>
                  <a:pt x="21218" y="21600"/>
                </a:lnTo>
                <a:cubicBezTo>
                  <a:pt x="21429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29" y="2096"/>
                  <a:pt x="21218" y="2096"/>
                </a:cubicBezTo>
                <a:lnTo>
                  <a:pt x="21041" y="2096"/>
                </a:lnTo>
                <a:lnTo>
                  <a:pt x="20959" y="2061"/>
                </a:lnTo>
                <a:cubicBezTo>
                  <a:pt x="20871" y="1985"/>
                  <a:pt x="20810" y="1805"/>
                  <a:pt x="20810" y="1596"/>
                </a:cubicBezTo>
                <a:lnTo>
                  <a:pt x="20824" y="1043"/>
                </a:lnTo>
                <a:cubicBezTo>
                  <a:pt x="20824" y="467"/>
                  <a:pt x="20598" y="0"/>
                  <a:pt x="20320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" name="Google Shape;6;p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A1D8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" name="Google Shape;7;p1"/>
          <p:cNvSpPr/>
          <p:nvPr/>
        </p:nvSpPr>
        <p:spPr>
          <a:xfrm flipH="1">
            <a:off x="3927804" y="2079524"/>
            <a:ext cx="5216196" cy="3065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" name="Google Shape;8;p1"/>
          <p:cNvSpPr/>
          <p:nvPr/>
        </p:nvSpPr>
        <p:spPr>
          <a:xfrm flipH="1" rot="10800000">
            <a:off x="0" y="-919"/>
            <a:ext cx="5879660" cy="354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860" y="3347"/>
                  <a:pt x="3195" y="12345"/>
                  <a:pt x="5581" y="10040"/>
                </a:cubicBezTo>
                <a:cubicBezTo>
                  <a:pt x="7966" y="7734"/>
                  <a:pt x="8822" y="4460"/>
                  <a:pt x="11320" y="11329"/>
                </a:cubicBezTo>
                <a:cubicBezTo>
                  <a:pt x="13817" y="18197"/>
                  <a:pt x="14619" y="10883"/>
                  <a:pt x="16332" y="12595"/>
                </a:cubicBezTo>
                <a:cubicBezTo>
                  <a:pt x="18045" y="14307"/>
                  <a:pt x="19512" y="19762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4693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" name="Google Shape;12;p1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/>
            </a:lvl1pPr>
          </a:lstStyle>
          <a:p>
            <a:pPr/>
            <a:r>
              <a:t>SLIDESMANIA.COM</a:t>
            </a:r>
          </a:p>
        </p:txBody>
      </p:sp>
      <p:sp>
        <p:nvSpPr>
          <p:cNvPr id="7" name="Google Shape;15;p2"/>
          <p:cNvSpPr/>
          <p:nvPr/>
        </p:nvSpPr>
        <p:spPr>
          <a:xfrm flipH="1">
            <a:off x="7433350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" name="Google Shape;16;p2"/>
          <p:cNvSpPr/>
          <p:nvPr/>
        </p:nvSpPr>
        <p:spPr>
          <a:xfrm flipH="1">
            <a:off x="7493792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" name="Google Shape;17;p2"/>
          <p:cNvSpPr/>
          <p:nvPr/>
        </p:nvSpPr>
        <p:spPr>
          <a:xfrm flipH="1">
            <a:off x="6019884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" name="Google Shape;18;p2"/>
          <p:cNvSpPr/>
          <p:nvPr/>
        </p:nvSpPr>
        <p:spPr>
          <a:xfrm flipH="1">
            <a:off x="6078880" y="186479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" name="Google Shape;19;p2"/>
          <p:cNvSpPr/>
          <p:nvPr/>
        </p:nvSpPr>
        <p:spPr>
          <a:xfrm flipH="1">
            <a:off x="4606418" y="134742"/>
            <a:ext cx="1348500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" name="Google Shape;20;p2"/>
          <p:cNvSpPr/>
          <p:nvPr/>
        </p:nvSpPr>
        <p:spPr>
          <a:xfrm flipH="1">
            <a:off x="4671183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" name="Google Shape;21;p2"/>
          <p:cNvSpPr/>
          <p:nvPr/>
        </p:nvSpPr>
        <p:spPr>
          <a:xfrm flipH="1">
            <a:off x="3192952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" name="Google Shape;22;p2"/>
          <p:cNvSpPr/>
          <p:nvPr/>
        </p:nvSpPr>
        <p:spPr>
          <a:xfrm flipH="1">
            <a:off x="3256271" y="182870"/>
            <a:ext cx="1229103" cy="472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" name="Google Shape;23;p2"/>
          <p:cNvSpPr/>
          <p:nvPr/>
        </p:nvSpPr>
        <p:spPr>
          <a:xfrm flipH="1">
            <a:off x="1779486" y="134742"/>
            <a:ext cx="1348501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" name="Google Shape;24;p2"/>
          <p:cNvSpPr/>
          <p:nvPr/>
        </p:nvSpPr>
        <p:spPr>
          <a:xfrm flipH="1">
            <a:off x="1828121" y="184072"/>
            <a:ext cx="1229103" cy="4728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345" y="0"/>
                </a:moveTo>
                <a:lnTo>
                  <a:pt x="5255" y="0"/>
                </a:lnTo>
                <a:cubicBezTo>
                  <a:pt x="3263" y="0"/>
                  <a:pt x="1647" y="4798"/>
                  <a:pt x="1647" y="10718"/>
                </a:cubicBezTo>
                <a:lnTo>
                  <a:pt x="1748" y="16406"/>
                </a:lnTo>
                <a:cubicBezTo>
                  <a:pt x="1748" y="19275"/>
                  <a:pt x="966" y="21600"/>
                  <a:pt x="0" y="21600"/>
                </a:cubicBezTo>
                <a:lnTo>
                  <a:pt x="10800" y="21512"/>
                </a:lnTo>
                <a:lnTo>
                  <a:pt x="21600" y="21600"/>
                </a:lnTo>
                <a:cubicBezTo>
                  <a:pt x="20634" y="21600"/>
                  <a:pt x="19852" y="19275"/>
                  <a:pt x="19852" y="16406"/>
                </a:cubicBezTo>
                <a:lnTo>
                  <a:pt x="19953" y="10718"/>
                </a:lnTo>
                <a:cubicBezTo>
                  <a:pt x="19953" y="4798"/>
                  <a:pt x="18337" y="0"/>
                  <a:pt x="16345" y="0"/>
                </a:cubicBezTo>
                <a:close/>
              </a:path>
            </a:pathLst>
          </a:cu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12700" dir="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" name="Google Shape;25;p2"/>
          <p:cNvSpPr/>
          <p:nvPr/>
        </p:nvSpPr>
        <p:spPr>
          <a:xfrm flipH="1">
            <a:off x="126330" y="128727"/>
            <a:ext cx="8864870" cy="48607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206" y="0"/>
                </a:moveTo>
                <a:lnTo>
                  <a:pt x="18520" y="0"/>
                </a:lnTo>
                <a:cubicBezTo>
                  <a:pt x="18217" y="0"/>
                  <a:pt x="17972" y="467"/>
                  <a:pt x="17972" y="1043"/>
                </a:cubicBezTo>
                <a:lnTo>
                  <a:pt x="17987" y="1596"/>
                </a:lnTo>
                <a:cubicBezTo>
                  <a:pt x="17987" y="1805"/>
                  <a:pt x="17920" y="1985"/>
                  <a:pt x="17825" y="2061"/>
                </a:cubicBezTo>
                <a:lnTo>
                  <a:pt x="17735" y="2096"/>
                </a:lnTo>
                <a:lnTo>
                  <a:pt x="416" y="2096"/>
                </a:lnTo>
                <a:cubicBezTo>
                  <a:pt x="186" y="2096"/>
                  <a:pt x="0" y="2435"/>
                  <a:pt x="0" y="2854"/>
                </a:cubicBezTo>
                <a:lnTo>
                  <a:pt x="0" y="20841"/>
                </a:lnTo>
                <a:cubicBezTo>
                  <a:pt x="0" y="21260"/>
                  <a:pt x="186" y="21600"/>
                  <a:pt x="416" y="21600"/>
                </a:cubicBezTo>
                <a:lnTo>
                  <a:pt x="21184" y="21600"/>
                </a:lnTo>
                <a:cubicBezTo>
                  <a:pt x="21414" y="21600"/>
                  <a:pt x="21600" y="21260"/>
                  <a:pt x="21600" y="20841"/>
                </a:cubicBezTo>
                <a:lnTo>
                  <a:pt x="21600" y="2854"/>
                </a:lnTo>
                <a:cubicBezTo>
                  <a:pt x="21600" y="2435"/>
                  <a:pt x="21414" y="2096"/>
                  <a:pt x="21184" y="2096"/>
                </a:cubicBezTo>
                <a:lnTo>
                  <a:pt x="20991" y="2096"/>
                </a:lnTo>
                <a:lnTo>
                  <a:pt x="20901" y="2061"/>
                </a:lnTo>
                <a:cubicBezTo>
                  <a:pt x="20806" y="1985"/>
                  <a:pt x="20739" y="1805"/>
                  <a:pt x="20739" y="1596"/>
                </a:cubicBezTo>
                <a:lnTo>
                  <a:pt x="20754" y="1043"/>
                </a:lnTo>
                <a:cubicBezTo>
                  <a:pt x="20754" y="467"/>
                  <a:pt x="20509" y="0"/>
                  <a:pt x="20206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5400" dir="162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" name="نص العنوان"/>
          <p:cNvSpPr txBox="1"/>
          <p:nvPr>
            <p:ph type="title"/>
          </p:nvPr>
        </p:nvSpPr>
        <p:spPr>
          <a:xfrm>
            <a:off x="4581525" y="898893"/>
            <a:ext cx="4139775" cy="4988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30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9" name="مستوى النص الأول…"/>
          <p:cNvSpPr txBox="1"/>
          <p:nvPr>
            <p:ph type="body" idx="1"/>
          </p:nvPr>
        </p:nvSpPr>
        <p:spPr>
          <a:xfrm>
            <a:off x="4581525" y="1547927"/>
            <a:ext cx="4139775" cy="31961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12700" dir="5400000">
              <a:srgbClr val="000000">
                <a:alpha val="5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Google Shape;35;p2"/>
          <p:cNvSpPr txBox="1"/>
          <p:nvPr/>
        </p:nvSpPr>
        <p:spPr>
          <a:xfrm rot="5400000">
            <a:off x="-486157" y="338613"/>
            <a:ext cx="1184853" cy="41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8567" tIns="68567" rIns="68567" bIns="68567" anchor="b">
            <a:spAutoFit/>
          </a:bodyPr>
          <a:lstStyle>
            <a:lvl1pPr rtl="0">
              <a:defRPr sz="900">
                <a:solidFill>
                  <a:schemeClr val="accent1"/>
                </a:solidFill>
              </a:defRPr>
            </a:lvl1pPr>
          </a:lstStyle>
          <a:p>
            <a:pPr/>
            <a:r>
              <a:t>SLIDESMANIA.COM</a:t>
            </a:r>
          </a:p>
        </p:txBody>
      </p:sp>
      <p:pic>
        <p:nvPicPr>
          <p:cNvPr id="21" name="IMG_1539.png" descr="IMG_1539.png"/>
          <p:cNvPicPr>
            <a:picLocks noChangeAspect="1"/>
          </p:cNvPicPr>
          <p:nvPr/>
        </p:nvPicPr>
        <p:blipFill>
          <a:blip r:embed="rId2">
            <a:alphaModFix amt="30365"/>
            <a:extLst/>
          </a:blip>
          <a:srcRect l="12843" t="22788" r="8092" b="17177"/>
          <a:stretch>
            <a:fillRect/>
          </a:stretch>
        </p:blipFill>
        <p:spPr>
          <a:xfrm>
            <a:off x="7710483" y="662063"/>
            <a:ext cx="1280860" cy="976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to.png" descr="phonto.png"/>
          <p:cNvPicPr>
            <a:picLocks noChangeAspect="1"/>
          </p:cNvPicPr>
          <p:nvPr/>
        </p:nvPicPr>
        <p:blipFill>
          <a:blip r:embed="rId3">
            <a:extLst/>
          </a:blip>
          <a:srcRect l="33573" t="36928" r="26843" b="36928"/>
          <a:stretch>
            <a:fillRect/>
          </a:stretch>
        </p:blipFill>
        <p:spPr>
          <a:xfrm>
            <a:off x="7825577" y="4574191"/>
            <a:ext cx="1165566" cy="33965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900">
                <a:solidFill>
                  <a:srgbClr val="1E4E79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</p:sldLayoutIdLst>
  <p:transition xmlns:p14="http://schemas.microsoft.com/office/powerpoint/2010/main" spd="med" advClick="1"/>
  <p:txStyles>
    <p:titleStyle>
      <a:lvl1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361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1pPr>
      <a:lvl2pPr marL="819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2pPr>
      <a:lvl3pPr marL="1276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3pPr>
      <a:lvl4pPr marL="1733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4pPr>
      <a:lvl5pPr marL="21907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5pPr>
      <a:lvl6pPr marL="26479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6pPr>
      <a:lvl7pPr marL="31051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●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7pPr>
      <a:lvl8pPr marL="35623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○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8pPr>
      <a:lvl9pPr marL="4019550" marR="0" indent="-285750" algn="l" defTabSz="6858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FFFFFF"/>
        </a:buClr>
        <a:buSzPts val="1800"/>
        <a:buFont typeface="Helvetica"/>
        <a:buChar char="■"/>
        <a:tabLst/>
        <a:defRPr b="0" baseline="0" cap="none" i="0" spc="0" strike="noStrike" sz="1800" u="none">
          <a:solidFill>
            <a:srgbClr val="FFFFFF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9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.xml"/><Relationship Id="rId5" Type="http://schemas.openxmlformats.org/officeDocument/2006/relationships/slide" Target="slide6.xml"/><Relationship Id="rId6" Type="http://schemas.openxmlformats.org/officeDocument/2006/relationships/image" Target="../media/image21.png"/><Relationship Id="rId7" Type="http://schemas.openxmlformats.org/officeDocument/2006/relationships/slide" Target="slide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" Target="slide3.xml"/><Relationship Id="rId5" Type="http://schemas.openxmlformats.org/officeDocument/2006/relationships/slide" Target="slide6.xml"/><Relationship Id="rId6" Type="http://schemas.openxmlformats.org/officeDocument/2006/relationships/slide" Target="slide12.xml"/><Relationship Id="rId7" Type="http://schemas.openxmlformats.org/officeDocument/2006/relationships/slide" Target="slide1.xml"/><Relationship Id="rId8" Type="http://schemas.openxmlformats.org/officeDocument/2006/relationships/slide" Target="slide9.xml"/><Relationship Id="rId9" Type="http://schemas.openxmlformats.org/officeDocument/2006/relationships/image" Target="../media/image12.png"/><Relationship Id="rId10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slide" Target="slide2.xml"/><Relationship Id="rId4" Type="http://schemas.openxmlformats.org/officeDocument/2006/relationships/slide" Target="slide6.xml"/><Relationship Id="rId5" Type="http://schemas.openxmlformats.org/officeDocument/2006/relationships/slide" Target="slide12.xml"/><Relationship Id="rId6" Type="http://schemas.openxmlformats.org/officeDocument/2006/relationships/slide" Target="slide1.xml"/><Relationship Id="rId7" Type="http://schemas.openxmlformats.org/officeDocument/2006/relationships/slide" Target="slide9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2.xml"/><Relationship Id="rId3" Type="http://schemas.openxmlformats.org/officeDocument/2006/relationships/slide" Target="slide6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9.xml"/><Relationship Id="rId7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" Target="slide2.xml"/><Relationship Id="rId3" Type="http://schemas.openxmlformats.org/officeDocument/2006/relationships/slide" Target="slide3.xml"/><Relationship Id="rId4" Type="http://schemas.openxmlformats.org/officeDocument/2006/relationships/slide" Target="slide12.xml"/><Relationship Id="rId5" Type="http://schemas.openxmlformats.org/officeDocument/2006/relationships/slide" Target="slide1.xml"/><Relationship Id="rId6" Type="http://schemas.openxmlformats.org/officeDocument/2006/relationships/slide" Target="slide6.xml"/><Relationship Id="rId7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66;p9"/>
          <p:cNvSpPr/>
          <p:nvPr/>
        </p:nvSpPr>
        <p:spPr>
          <a:xfrm>
            <a:off x="3947831" y="1225519"/>
            <a:ext cx="4580845" cy="3308626"/>
          </a:xfrm>
          <a:prstGeom prst="roundRect">
            <a:avLst>
              <a:gd name="adj" fmla="val 9327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Google Shape;167;p9"/>
          <p:cNvSpPr/>
          <p:nvPr/>
        </p:nvSpPr>
        <p:spPr>
          <a:xfrm>
            <a:off x="599172" y="1059857"/>
            <a:ext cx="2595152" cy="671401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4" name="Google Shape;168;p9"/>
          <p:cNvSpPr/>
          <p:nvPr/>
        </p:nvSpPr>
        <p:spPr>
          <a:xfrm>
            <a:off x="673768" y="11164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5" name="Google Shape;169;p9"/>
          <p:cNvSpPr/>
          <p:nvPr/>
        </p:nvSpPr>
        <p:spPr>
          <a:xfrm>
            <a:off x="595009" y="2017006"/>
            <a:ext cx="2595153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6" name="Google Shape;170;p9"/>
          <p:cNvSpPr/>
          <p:nvPr/>
        </p:nvSpPr>
        <p:spPr>
          <a:xfrm>
            <a:off x="669605" y="2073557"/>
            <a:ext cx="2437652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7" name="Google Shape;171;p9"/>
          <p:cNvSpPr/>
          <p:nvPr/>
        </p:nvSpPr>
        <p:spPr>
          <a:xfrm>
            <a:off x="599172" y="2974157"/>
            <a:ext cx="2595152" cy="671403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8" name="Google Shape;172;p9"/>
          <p:cNvSpPr/>
          <p:nvPr/>
        </p:nvSpPr>
        <p:spPr>
          <a:xfrm>
            <a:off x="673768" y="303070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9" name="Google Shape;173;p9"/>
          <p:cNvSpPr/>
          <p:nvPr/>
        </p:nvSpPr>
        <p:spPr>
          <a:xfrm>
            <a:off x="599172" y="3931308"/>
            <a:ext cx="2595152" cy="671402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0" name="Google Shape;174;p9"/>
          <p:cNvSpPr/>
          <p:nvPr/>
        </p:nvSpPr>
        <p:spPr>
          <a:xfrm>
            <a:off x="673768" y="3987858"/>
            <a:ext cx="2437653" cy="546302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1" name="Google Shape;180;p9"/>
          <p:cNvGrpSpPr/>
          <p:nvPr/>
        </p:nvGrpSpPr>
        <p:grpSpPr>
          <a:xfrm>
            <a:off x="3012081" y="3305845"/>
            <a:ext cx="946405" cy="1263992"/>
            <a:chOff x="0" y="-1"/>
            <a:chExt cx="946404" cy="1263990"/>
          </a:xfrm>
        </p:grpSpPr>
        <p:sp>
          <p:nvSpPr>
            <p:cNvPr id="211" name="Google Shape;181;p9"/>
            <p:cNvSpPr/>
            <p:nvPr/>
          </p:nvSpPr>
          <p:spPr>
            <a:xfrm flipH="1" rot="11710897">
              <a:off x="135732" y="68717"/>
              <a:ext cx="674939" cy="1126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19" name="Google Shape;182;p9"/>
            <p:cNvGrpSpPr/>
            <p:nvPr/>
          </p:nvGrpSpPr>
          <p:grpSpPr>
            <a:xfrm>
              <a:off x="84062" y="73420"/>
              <a:ext cx="778939" cy="1109654"/>
              <a:chOff x="-1" y="0"/>
              <a:chExt cx="778938" cy="1109652"/>
            </a:xfrm>
          </p:grpSpPr>
          <p:sp>
            <p:nvSpPr>
              <p:cNvPr id="212" name="Google Shape;183;p9"/>
              <p:cNvSpPr/>
              <p:nvPr/>
            </p:nvSpPr>
            <p:spPr>
              <a:xfrm flipH="1" rot="11718710">
                <a:off x="49138" y="602804"/>
                <a:ext cx="535039" cy="4440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55" y="21600"/>
                    </a:lnTo>
                    <a:lnTo>
                      <a:pt x="155" y="9049"/>
                    </a:lnTo>
                    <a:lnTo>
                      <a:pt x="0" y="9049"/>
                    </a:lnTo>
                    <a:lnTo>
                      <a:pt x="10722" y="0"/>
                    </a:lnTo>
                    <a:lnTo>
                      <a:pt x="21381" y="8996"/>
                    </a:lnTo>
                    <a:lnTo>
                      <a:pt x="21600" y="8996"/>
                    </a:lnTo>
                    <a:close/>
                  </a:path>
                </a:pathLst>
              </a:custGeom>
              <a:solidFill>
                <a:srgbClr val="F7D3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3" name="Google Shape;184;p9"/>
              <p:cNvSpPr/>
              <p:nvPr/>
            </p:nvSpPr>
            <p:spPr>
              <a:xfrm flipH="1" rot="11718710">
                <a:off x="63268" y="573943"/>
                <a:ext cx="262847" cy="442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316" y="21600"/>
                    </a:lnTo>
                    <a:lnTo>
                      <a:pt x="316" y="8995"/>
                    </a:lnTo>
                    <a:lnTo>
                      <a:pt x="0" y="899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4" name="Google Shape;185;p9"/>
              <p:cNvSpPr/>
              <p:nvPr/>
            </p:nvSpPr>
            <p:spPr>
              <a:xfrm flipH="1" rot="918708">
                <a:off x="149363" y="64115"/>
                <a:ext cx="529540" cy="8154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2252"/>
                      <a:pt x="21600" y="5029"/>
                    </a:cubicBezTo>
                    <a:lnTo>
                      <a:pt x="21600" y="21600"/>
                    </a:lnTo>
                    <a:lnTo>
                      <a:pt x="17785" y="18299"/>
                    </a:lnTo>
                    <a:lnTo>
                      <a:pt x="14218" y="21578"/>
                    </a:lnTo>
                    <a:lnTo>
                      <a:pt x="10563" y="18299"/>
                    </a:lnTo>
                    <a:lnTo>
                      <a:pt x="6908" y="21179"/>
                    </a:lnTo>
                    <a:lnTo>
                      <a:pt x="3342" y="18299"/>
                    </a:lnTo>
                    <a:lnTo>
                      <a:pt x="0" y="21201"/>
                    </a:lnTo>
                    <a:lnTo>
                      <a:pt x="0" y="5029"/>
                    </a:lnTo>
                    <a:cubicBezTo>
                      <a:pt x="0" y="2252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5" name="Google Shape;186;p9"/>
              <p:cNvSpPr/>
              <p:nvPr/>
            </p:nvSpPr>
            <p:spPr>
              <a:xfrm flipH="1" rot="918708">
                <a:off x="237300" y="62906"/>
                <a:ext cx="347293" cy="819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179" y="0"/>
                    </a:moveTo>
                    <a:lnTo>
                      <a:pt x="15406" y="0"/>
                    </a:lnTo>
                    <a:cubicBezTo>
                      <a:pt x="17014" y="0"/>
                      <a:pt x="18546" y="141"/>
                      <a:pt x="19939" y="396"/>
                    </a:cubicBezTo>
                    <a:lnTo>
                      <a:pt x="21600" y="785"/>
                    </a:lnTo>
                    <a:lnTo>
                      <a:pt x="20812" y="18573"/>
                    </a:lnTo>
                    <a:lnTo>
                      <a:pt x="15796" y="21600"/>
                    </a:lnTo>
                    <a:lnTo>
                      <a:pt x="14092" y="20596"/>
                    </a:lnTo>
                    <a:close/>
                    <a:moveTo>
                      <a:pt x="5762" y="0"/>
                    </a:moveTo>
                    <a:lnTo>
                      <a:pt x="7376" y="0"/>
                    </a:lnTo>
                    <a:lnTo>
                      <a:pt x="8233" y="19347"/>
                    </a:lnTo>
                    <a:lnTo>
                      <a:pt x="4650" y="21201"/>
                    </a:lnTo>
                    <a:lnTo>
                      <a:pt x="0" y="18736"/>
                    </a:lnTo>
                    <a:lnTo>
                      <a:pt x="808" y="494"/>
                    </a:lnTo>
                    <a:lnTo>
                      <a:pt x="1229" y="396"/>
                    </a:lnTo>
                    <a:cubicBezTo>
                      <a:pt x="2622" y="141"/>
                      <a:pt x="4154" y="0"/>
                      <a:pt x="5762" y="0"/>
                    </a:cubicBezTo>
                    <a:close/>
                  </a:path>
                </a:pathLst>
              </a:custGeom>
              <a:solidFill>
                <a:srgbClr val="FFFFFF">
                  <a:alpha val="2706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6" name="Google Shape;187;p9"/>
              <p:cNvSpPr/>
              <p:nvPr/>
            </p:nvSpPr>
            <p:spPr>
              <a:xfrm flipH="1" rot="918708">
                <a:off x="233500" y="66517"/>
                <a:ext cx="529540" cy="191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38" y="0"/>
                    </a:moveTo>
                    <a:lnTo>
                      <a:pt x="13962" y="0"/>
                    </a:lnTo>
                    <a:cubicBezTo>
                      <a:pt x="18181" y="0"/>
                      <a:pt x="21600" y="9517"/>
                      <a:pt x="21600" y="2125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1257"/>
                    </a:lnTo>
                    <a:cubicBezTo>
                      <a:pt x="0" y="9517"/>
                      <a:pt x="3419" y="0"/>
                      <a:pt x="7638" y="0"/>
                    </a:cubicBezTo>
                    <a:close/>
                  </a:path>
                </a:pathLst>
              </a:custGeom>
              <a:solidFill>
                <a:srgbClr val="EB8CA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7" name="Google Shape;188;p9"/>
              <p:cNvSpPr/>
              <p:nvPr/>
            </p:nvSpPr>
            <p:spPr>
              <a:xfrm flipH="1" rot="918708">
                <a:off x="180783" y="956439"/>
                <a:ext cx="171052" cy="85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80" y="0"/>
                    </a:moveTo>
                    <a:cubicBezTo>
                      <a:pt x="13499" y="0"/>
                      <a:pt x="16088" y="1105"/>
                      <a:pt x="18443" y="3105"/>
                    </a:cubicBezTo>
                    <a:lnTo>
                      <a:pt x="21600" y="6544"/>
                    </a:lnTo>
                    <a:lnTo>
                      <a:pt x="10815" y="21600"/>
                    </a:lnTo>
                    <a:lnTo>
                      <a:pt x="0" y="6501"/>
                    </a:lnTo>
                    <a:lnTo>
                      <a:pt x="3118" y="3105"/>
                    </a:lnTo>
                    <a:cubicBezTo>
                      <a:pt x="5473" y="1105"/>
                      <a:pt x="8062" y="0"/>
                      <a:pt x="107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18" name="Google Shape;189;p9"/>
              <p:cNvSpPr/>
              <p:nvPr/>
            </p:nvSpPr>
            <p:spPr>
              <a:xfrm flipH="1" rot="913942">
                <a:off x="184793" y="235848"/>
                <a:ext cx="548575" cy="129169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0" name="Google Shape;190;p9"/>
            <p:cNvSpPr/>
            <p:nvPr/>
          </p:nvSpPr>
          <p:spPr>
            <a:xfrm flipH="1" rot="11715854">
              <a:off x="156102" y="105791"/>
              <a:ext cx="638932" cy="10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5" y="21554"/>
                  </a:moveTo>
                  <a:cubicBezTo>
                    <a:pt x="17508" y="21554"/>
                    <a:pt x="20465" y="20175"/>
                    <a:pt x="21149" y="18342"/>
                  </a:cubicBezTo>
                  <a:lnTo>
                    <a:pt x="21265" y="17706"/>
                  </a:lnTo>
                  <a:lnTo>
                    <a:pt x="21354" y="17686"/>
                  </a:lnTo>
                  <a:cubicBezTo>
                    <a:pt x="21506" y="17602"/>
                    <a:pt x="21600" y="17487"/>
                    <a:pt x="21600" y="17360"/>
                  </a:cubicBezTo>
                  <a:lnTo>
                    <a:pt x="21600" y="15517"/>
                  </a:lnTo>
                  <a:cubicBezTo>
                    <a:pt x="21600" y="15390"/>
                    <a:pt x="21506" y="15275"/>
                    <a:pt x="21354" y="15191"/>
                  </a:cubicBezTo>
                  <a:lnTo>
                    <a:pt x="21311" y="15182"/>
                  </a:lnTo>
                  <a:lnTo>
                    <a:pt x="21295" y="9538"/>
                  </a:lnTo>
                  <a:lnTo>
                    <a:pt x="21367" y="9538"/>
                  </a:lnTo>
                  <a:lnTo>
                    <a:pt x="21367" y="4009"/>
                  </a:lnTo>
                  <a:lnTo>
                    <a:pt x="21154" y="4009"/>
                  </a:lnTo>
                  <a:lnTo>
                    <a:pt x="14063" y="1302"/>
                  </a:lnTo>
                  <a:lnTo>
                    <a:pt x="14127" y="1283"/>
                  </a:lnTo>
                  <a:lnTo>
                    <a:pt x="11103" y="129"/>
                  </a:lnTo>
                  <a:lnTo>
                    <a:pt x="11103" y="0"/>
                  </a:lnTo>
                  <a:lnTo>
                    <a:pt x="10934" y="65"/>
                  </a:lnTo>
                  <a:lnTo>
                    <a:pt x="10773" y="3"/>
                  </a:lnTo>
                  <a:lnTo>
                    <a:pt x="7428" y="1280"/>
                  </a:lnTo>
                  <a:lnTo>
                    <a:pt x="7538" y="1313"/>
                  </a:lnTo>
                  <a:lnTo>
                    <a:pt x="615" y="3955"/>
                  </a:lnTo>
                  <a:lnTo>
                    <a:pt x="576" y="3927"/>
                  </a:lnTo>
                  <a:lnTo>
                    <a:pt x="576" y="3970"/>
                  </a:lnTo>
                  <a:lnTo>
                    <a:pt x="413" y="4032"/>
                  </a:lnTo>
                  <a:lnTo>
                    <a:pt x="564" y="4032"/>
                  </a:lnTo>
                  <a:lnTo>
                    <a:pt x="564" y="9538"/>
                  </a:lnTo>
                  <a:lnTo>
                    <a:pt x="593" y="9538"/>
                  </a:lnTo>
                  <a:lnTo>
                    <a:pt x="609" y="15090"/>
                  </a:lnTo>
                  <a:lnTo>
                    <a:pt x="256" y="15167"/>
                  </a:lnTo>
                  <a:cubicBezTo>
                    <a:pt x="98" y="15251"/>
                    <a:pt x="0" y="15366"/>
                    <a:pt x="0" y="15493"/>
                  </a:cubicBezTo>
                  <a:lnTo>
                    <a:pt x="0" y="17336"/>
                  </a:lnTo>
                  <a:cubicBezTo>
                    <a:pt x="0" y="17463"/>
                    <a:pt x="98" y="17579"/>
                    <a:pt x="256" y="17662"/>
                  </a:cubicBezTo>
                  <a:lnTo>
                    <a:pt x="597" y="17736"/>
                  </a:lnTo>
                  <a:lnTo>
                    <a:pt x="708" y="18342"/>
                  </a:lnTo>
                  <a:lnTo>
                    <a:pt x="746" y="18395"/>
                  </a:lnTo>
                  <a:lnTo>
                    <a:pt x="794" y="18637"/>
                  </a:lnTo>
                  <a:cubicBezTo>
                    <a:pt x="1478" y="20328"/>
                    <a:pt x="4434" y="21600"/>
                    <a:pt x="7978" y="21600"/>
                  </a:cubicBezTo>
                  <a:lnTo>
                    <a:pt x="11047" y="21600"/>
                  </a:lnTo>
                  <a:lnTo>
                    <a:pt x="11047" y="21554"/>
                  </a:lnTo>
                  <a:close/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2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2907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224" name="التاريخ"/>
          <p:cNvSpPr txBox="1"/>
          <p:nvPr/>
        </p:nvSpPr>
        <p:spPr>
          <a:xfrm>
            <a:off x="1917729" y="1229447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التاريخ </a:t>
            </a:r>
          </a:p>
        </p:txBody>
      </p:sp>
      <p:sp>
        <p:nvSpPr>
          <p:cNvPr id="225" name="صفحة ١٢٨"/>
          <p:cNvSpPr txBox="1"/>
          <p:nvPr/>
        </p:nvSpPr>
        <p:spPr>
          <a:xfrm>
            <a:off x="1293433" y="4134663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صفحة </a:t>
            </a:r>
            <a:r>
              <a:t>١٢٠</a:t>
            </a:r>
            <a:r>
              <a:t> </a:t>
            </a:r>
          </a:p>
        </p:txBody>
      </p:sp>
      <p:sp>
        <p:nvSpPr>
          <p:cNvPr id="226" name="الحصة"/>
          <p:cNvSpPr txBox="1"/>
          <p:nvPr/>
        </p:nvSpPr>
        <p:spPr>
          <a:xfrm>
            <a:off x="1861487" y="218812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الحصة </a:t>
            </a:r>
          </a:p>
        </p:txBody>
      </p:sp>
      <p:sp>
        <p:nvSpPr>
          <p:cNvPr id="227" name="الفصل"/>
          <p:cNvSpPr txBox="1"/>
          <p:nvPr/>
        </p:nvSpPr>
        <p:spPr>
          <a:xfrm>
            <a:off x="1806450" y="3172036"/>
            <a:ext cx="1122276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الفصل </a:t>
            </a:r>
          </a:p>
        </p:txBody>
      </p:sp>
      <p:sp>
        <p:nvSpPr>
          <p:cNvPr id="228" name="٤-٥ خطة تمثيل المعطيات"/>
          <p:cNvSpPr txBox="1"/>
          <p:nvPr/>
        </p:nvSpPr>
        <p:spPr>
          <a:xfrm>
            <a:off x="4002793" y="3669429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٥-٣</a:t>
            </a:r>
            <a:r>
              <a:t> مهارة حل المسألة </a:t>
            </a:r>
          </a:p>
        </p:txBody>
      </p:sp>
      <p:sp>
        <p:nvSpPr>
          <p:cNvPr id="229" name="مسألة ١٠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158395" y="250185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sp>
        <p:nvSpPr>
          <p:cNvPr id="230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231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32" name="المنزل"/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233" name="تجميع" descr="تجميع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241301" y="848024"/>
            <a:ext cx="3427233" cy="384300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٤-٥ خطة تمثيل المعطيات"/>
          <p:cNvSpPr txBox="1"/>
          <p:nvPr/>
        </p:nvSpPr>
        <p:spPr>
          <a:xfrm>
            <a:off x="3753768" y="3802605"/>
            <a:ext cx="4532233" cy="624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 algn="ctr" defTabSz="365760" rtl="0">
              <a:lnSpc>
                <a:spcPct val="90000"/>
              </a:lnSpc>
              <a:spcBef>
                <a:spcPts val="400"/>
              </a:spcBef>
              <a:defRPr sz="1600">
                <a:solidFill>
                  <a:srgbClr val="6E85E0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rPr>
                <a:solidFill>
                  <a:schemeClr val="accent1">
                    <a:satOff val="-49514"/>
                    <a:lumOff val="-14901"/>
                  </a:schemeClr>
                </a:solidFill>
              </a:rPr>
              <a:t>٨-٣</a:t>
            </a:r>
            <a:r>
              <a:t> خطة حل المسألة </a:t>
            </a:r>
          </a:p>
        </p:txBody>
      </p:sp>
      <p:sp>
        <p:nvSpPr>
          <p:cNvPr id="235" name="الفصل الثامن  :الأشكال الهندسية والاستدلال المكاني"/>
          <p:cNvSpPr txBox="1"/>
          <p:nvPr/>
        </p:nvSpPr>
        <p:spPr>
          <a:xfrm>
            <a:off x="4256630" y="3444781"/>
            <a:ext cx="3568949" cy="41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algn="ctr" defTabSz="2438400" rtl="0">
              <a:lnSpc>
                <a:spcPct val="150000"/>
              </a:lnSpc>
              <a:defRPr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الثامن  :</a:t>
            </a:r>
            <a:r>
              <a:rPr>
                <a:solidFill>
                  <a:srgbClr val="BE863E"/>
                </a:solidFill>
              </a:rPr>
              <a:t>الأشكال الهندسية والاستدلال المكاني</a:t>
            </a:r>
          </a:p>
        </p:txBody>
      </p:sp>
      <p:pic>
        <p:nvPicPr>
          <p:cNvPr id="236" name="IMG_4791.png" descr="IMG_4791.png"/>
          <p:cNvPicPr>
            <a:picLocks noChangeAspect="1"/>
          </p:cNvPicPr>
          <p:nvPr/>
        </p:nvPicPr>
        <p:blipFill>
          <a:blip r:embed="rId8">
            <a:extLst/>
          </a:blip>
          <a:srcRect l="7427" t="37798" r="27752" b="53244"/>
          <a:stretch>
            <a:fillRect/>
          </a:stretch>
        </p:blipFill>
        <p:spPr>
          <a:xfrm>
            <a:off x="4755043" y="4267008"/>
            <a:ext cx="2678308" cy="258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54" fill="norm" stroke="1" extrusionOk="0">
                <a:moveTo>
                  <a:pt x="18045" y="46"/>
                </a:moveTo>
                <a:cubicBezTo>
                  <a:pt x="18035" y="-46"/>
                  <a:pt x="18022" y="8"/>
                  <a:pt x="18001" y="145"/>
                </a:cubicBezTo>
                <a:cubicBezTo>
                  <a:pt x="17981" y="272"/>
                  <a:pt x="17970" y="724"/>
                  <a:pt x="17975" y="1138"/>
                </a:cubicBezTo>
                <a:cubicBezTo>
                  <a:pt x="17980" y="1551"/>
                  <a:pt x="17963" y="2153"/>
                  <a:pt x="17937" y="2494"/>
                </a:cubicBezTo>
                <a:cubicBezTo>
                  <a:pt x="17905" y="2899"/>
                  <a:pt x="17924" y="2833"/>
                  <a:pt x="17991" y="2296"/>
                </a:cubicBezTo>
                <a:cubicBezTo>
                  <a:pt x="18065" y="1702"/>
                  <a:pt x="18090" y="1286"/>
                  <a:pt x="18077" y="807"/>
                </a:cubicBezTo>
                <a:cubicBezTo>
                  <a:pt x="18066" y="371"/>
                  <a:pt x="18056" y="137"/>
                  <a:pt x="18045" y="46"/>
                </a:cubicBezTo>
                <a:close/>
                <a:moveTo>
                  <a:pt x="4459" y="1138"/>
                </a:moveTo>
                <a:cubicBezTo>
                  <a:pt x="4441" y="1249"/>
                  <a:pt x="4427" y="1495"/>
                  <a:pt x="4427" y="1667"/>
                </a:cubicBezTo>
                <a:cubicBezTo>
                  <a:pt x="4427" y="2144"/>
                  <a:pt x="4450" y="2043"/>
                  <a:pt x="4472" y="1468"/>
                </a:cubicBezTo>
                <a:cubicBezTo>
                  <a:pt x="4483" y="1173"/>
                  <a:pt x="4477" y="1021"/>
                  <a:pt x="4459" y="1138"/>
                </a:cubicBezTo>
                <a:close/>
                <a:moveTo>
                  <a:pt x="4609" y="1733"/>
                </a:moveTo>
                <a:cubicBezTo>
                  <a:pt x="4601" y="1739"/>
                  <a:pt x="4584" y="1857"/>
                  <a:pt x="4558" y="2097"/>
                </a:cubicBezTo>
                <a:cubicBezTo>
                  <a:pt x="4526" y="2400"/>
                  <a:pt x="4491" y="2565"/>
                  <a:pt x="4481" y="2461"/>
                </a:cubicBezTo>
                <a:cubicBezTo>
                  <a:pt x="4471" y="2357"/>
                  <a:pt x="4455" y="2432"/>
                  <a:pt x="4443" y="2627"/>
                </a:cubicBezTo>
                <a:cubicBezTo>
                  <a:pt x="4419" y="3027"/>
                  <a:pt x="4441" y="3047"/>
                  <a:pt x="4545" y="2759"/>
                </a:cubicBezTo>
                <a:cubicBezTo>
                  <a:pt x="4585" y="2649"/>
                  <a:pt x="4619" y="2345"/>
                  <a:pt x="4619" y="2064"/>
                </a:cubicBezTo>
                <a:cubicBezTo>
                  <a:pt x="4619" y="1842"/>
                  <a:pt x="4618" y="1728"/>
                  <a:pt x="4609" y="1733"/>
                </a:cubicBezTo>
                <a:close/>
                <a:moveTo>
                  <a:pt x="10273" y="2296"/>
                </a:moveTo>
                <a:cubicBezTo>
                  <a:pt x="10215" y="2296"/>
                  <a:pt x="10171" y="2898"/>
                  <a:pt x="10171" y="3686"/>
                </a:cubicBezTo>
                <a:cubicBezTo>
                  <a:pt x="10171" y="3866"/>
                  <a:pt x="10205" y="3975"/>
                  <a:pt x="10244" y="3917"/>
                </a:cubicBezTo>
                <a:cubicBezTo>
                  <a:pt x="10340" y="3776"/>
                  <a:pt x="10366" y="2296"/>
                  <a:pt x="10273" y="2296"/>
                </a:cubicBezTo>
                <a:close/>
                <a:moveTo>
                  <a:pt x="1403" y="2660"/>
                </a:moveTo>
                <a:cubicBezTo>
                  <a:pt x="1399" y="2649"/>
                  <a:pt x="1390" y="2734"/>
                  <a:pt x="1374" y="2891"/>
                </a:cubicBezTo>
                <a:cubicBezTo>
                  <a:pt x="1343" y="3208"/>
                  <a:pt x="1342" y="3380"/>
                  <a:pt x="1374" y="3785"/>
                </a:cubicBezTo>
                <a:cubicBezTo>
                  <a:pt x="1397" y="4066"/>
                  <a:pt x="1406" y="4314"/>
                  <a:pt x="1394" y="4314"/>
                </a:cubicBezTo>
                <a:cubicBezTo>
                  <a:pt x="1381" y="4314"/>
                  <a:pt x="1380" y="4442"/>
                  <a:pt x="1390" y="4612"/>
                </a:cubicBezTo>
                <a:cubicBezTo>
                  <a:pt x="1400" y="4782"/>
                  <a:pt x="1416" y="6620"/>
                  <a:pt x="1426" y="8682"/>
                </a:cubicBezTo>
                <a:cubicBezTo>
                  <a:pt x="1435" y="10744"/>
                  <a:pt x="1455" y="12558"/>
                  <a:pt x="1470" y="12719"/>
                </a:cubicBezTo>
                <a:cubicBezTo>
                  <a:pt x="1486" y="12880"/>
                  <a:pt x="1570" y="12924"/>
                  <a:pt x="1656" y="12818"/>
                </a:cubicBezTo>
                <a:cubicBezTo>
                  <a:pt x="1741" y="12712"/>
                  <a:pt x="1824" y="12614"/>
                  <a:pt x="1841" y="12620"/>
                </a:cubicBezTo>
                <a:cubicBezTo>
                  <a:pt x="1859" y="12625"/>
                  <a:pt x="2034" y="12691"/>
                  <a:pt x="2229" y="12752"/>
                </a:cubicBezTo>
                <a:cubicBezTo>
                  <a:pt x="2475" y="12830"/>
                  <a:pt x="2599" y="12750"/>
                  <a:pt x="2645" y="12454"/>
                </a:cubicBezTo>
                <a:cubicBezTo>
                  <a:pt x="2700" y="12096"/>
                  <a:pt x="2734" y="12141"/>
                  <a:pt x="2856" y="12785"/>
                </a:cubicBezTo>
                <a:cubicBezTo>
                  <a:pt x="2963" y="13350"/>
                  <a:pt x="3010" y="13452"/>
                  <a:pt x="3041" y="13182"/>
                </a:cubicBezTo>
                <a:cubicBezTo>
                  <a:pt x="3065" y="12983"/>
                  <a:pt x="3153" y="12837"/>
                  <a:pt x="3240" y="12884"/>
                </a:cubicBezTo>
                <a:cubicBezTo>
                  <a:pt x="3386" y="12965"/>
                  <a:pt x="3401" y="12896"/>
                  <a:pt x="3432" y="12057"/>
                </a:cubicBezTo>
                <a:cubicBezTo>
                  <a:pt x="3450" y="11558"/>
                  <a:pt x="3456" y="10507"/>
                  <a:pt x="3445" y="9708"/>
                </a:cubicBezTo>
                <a:cubicBezTo>
                  <a:pt x="3428" y="8558"/>
                  <a:pt x="3437" y="8119"/>
                  <a:pt x="3483" y="7590"/>
                </a:cubicBezTo>
                <a:cubicBezTo>
                  <a:pt x="3540" y="6939"/>
                  <a:pt x="3536" y="6891"/>
                  <a:pt x="3445" y="6134"/>
                </a:cubicBezTo>
                <a:cubicBezTo>
                  <a:pt x="3356" y="5400"/>
                  <a:pt x="3351" y="5410"/>
                  <a:pt x="3313" y="5969"/>
                </a:cubicBezTo>
                <a:cubicBezTo>
                  <a:pt x="3281" y="6445"/>
                  <a:pt x="3280" y="6725"/>
                  <a:pt x="3317" y="7491"/>
                </a:cubicBezTo>
                <a:cubicBezTo>
                  <a:pt x="3341" y="8013"/>
                  <a:pt x="3365" y="9118"/>
                  <a:pt x="3371" y="9939"/>
                </a:cubicBezTo>
                <a:lnTo>
                  <a:pt x="3384" y="11429"/>
                </a:lnTo>
                <a:lnTo>
                  <a:pt x="3246" y="11528"/>
                </a:lnTo>
                <a:cubicBezTo>
                  <a:pt x="3122" y="11621"/>
                  <a:pt x="3107" y="11535"/>
                  <a:pt x="3048" y="10535"/>
                </a:cubicBezTo>
                <a:cubicBezTo>
                  <a:pt x="3012" y="9931"/>
                  <a:pt x="2977" y="9291"/>
                  <a:pt x="2971" y="9112"/>
                </a:cubicBezTo>
                <a:cubicBezTo>
                  <a:pt x="2958" y="8699"/>
                  <a:pt x="2790" y="9835"/>
                  <a:pt x="2712" y="10866"/>
                </a:cubicBezTo>
                <a:cubicBezTo>
                  <a:pt x="2665" y="11482"/>
                  <a:pt x="2627" y="11607"/>
                  <a:pt x="2536" y="11528"/>
                </a:cubicBezTo>
                <a:cubicBezTo>
                  <a:pt x="2427" y="11434"/>
                  <a:pt x="2420" y="11365"/>
                  <a:pt x="2430" y="10436"/>
                </a:cubicBezTo>
                <a:cubicBezTo>
                  <a:pt x="2442" y="9330"/>
                  <a:pt x="2386" y="9620"/>
                  <a:pt x="2366" y="10767"/>
                </a:cubicBezTo>
                <a:cubicBezTo>
                  <a:pt x="2349" y="11745"/>
                  <a:pt x="2225" y="11683"/>
                  <a:pt x="2235" y="10701"/>
                </a:cubicBezTo>
                <a:cubicBezTo>
                  <a:pt x="2245" y="9702"/>
                  <a:pt x="2216" y="9749"/>
                  <a:pt x="2177" y="10800"/>
                </a:cubicBezTo>
                <a:cubicBezTo>
                  <a:pt x="2151" y="11509"/>
                  <a:pt x="2130" y="11615"/>
                  <a:pt x="2043" y="11528"/>
                </a:cubicBezTo>
                <a:cubicBezTo>
                  <a:pt x="1951" y="11436"/>
                  <a:pt x="1939" y="11338"/>
                  <a:pt x="1944" y="10535"/>
                </a:cubicBezTo>
                <a:cubicBezTo>
                  <a:pt x="1952" y="9364"/>
                  <a:pt x="1935" y="9367"/>
                  <a:pt x="1873" y="10601"/>
                </a:cubicBezTo>
                <a:cubicBezTo>
                  <a:pt x="1833" y="11407"/>
                  <a:pt x="1804" y="11594"/>
                  <a:pt x="1717" y="11594"/>
                </a:cubicBezTo>
                <a:cubicBezTo>
                  <a:pt x="1658" y="11594"/>
                  <a:pt x="1592" y="11372"/>
                  <a:pt x="1570" y="11098"/>
                </a:cubicBezTo>
                <a:cubicBezTo>
                  <a:pt x="1547" y="10823"/>
                  <a:pt x="1517" y="9394"/>
                  <a:pt x="1502" y="7921"/>
                </a:cubicBezTo>
                <a:cubicBezTo>
                  <a:pt x="1488" y="6448"/>
                  <a:pt x="1460" y="5014"/>
                  <a:pt x="1438" y="4744"/>
                </a:cubicBezTo>
                <a:cubicBezTo>
                  <a:pt x="1406" y="4340"/>
                  <a:pt x="1413" y="4226"/>
                  <a:pt x="1477" y="4049"/>
                </a:cubicBezTo>
                <a:lnTo>
                  <a:pt x="1554" y="3851"/>
                </a:lnTo>
                <a:lnTo>
                  <a:pt x="1474" y="3619"/>
                </a:lnTo>
                <a:cubicBezTo>
                  <a:pt x="1427" y="3496"/>
                  <a:pt x="1397" y="3228"/>
                  <a:pt x="1403" y="2958"/>
                </a:cubicBezTo>
                <a:cubicBezTo>
                  <a:pt x="1407" y="2774"/>
                  <a:pt x="1408" y="2670"/>
                  <a:pt x="1403" y="2660"/>
                </a:cubicBezTo>
                <a:close/>
                <a:moveTo>
                  <a:pt x="5908" y="2660"/>
                </a:moveTo>
                <a:cubicBezTo>
                  <a:pt x="5851" y="2660"/>
                  <a:pt x="5839" y="2826"/>
                  <a:pt x="5844" y="3586"/>
                </a:cubicBezTo>
                <a:cubicBezTo>
                  <a:pt x="5851" y="4428"/>
                  <a:pt x="5857" y="4463"/>
                  <a:pt x="5921" y="4149"/>
                </a:cubicBezTo>
                <a:cubicBezTo>
                  <a:pt x="5968" y="3919"/>
                  <a:pt x="5982" y="3695"/>
                  <a:pt x="5963" y="3454"/>
                </a:cubicBezTo>
                <a:cubicBezTo>
                  <a:pt x="5947" y="3252"/>
                  <a:pt x="5945" y="2978"/>
                  <a:pt x="5956" y="2858"/>
                </a:cubicBezTo>
                <a:cubicBezTo>
                  <a:pt x="5968" y="2738"/>
                  <a:pt x="5947" y="2660"/>
                  <a:pt x="5908" y="2660"/>
                </a:cubicBezTo>
                <a:close/>
                <a:moveTo>
                  <a:pt x="20976" y="2660"/>
                </a:moveTo>
                <a:cubicBezTo>
                  <a:pt x="20913" y="2660"/>
                  <a:pt x="20880" y="3172"/>
                  <a:pt x="20903" y="3785"/>
                </a:cubicBezTo>
                <a:cubicBezTo>
                  <a:pt x="20913" y="4061"/>
                  <a:pt x="20946" y="4192"/>
                  <a:pt x="20986" y="4083"/>
                </a:cubicBezTo>
                <a:cubicBezTo>
                  <a:pt x="21034" y="3952"/>
                  <a:pt x="21045" y="3779"/>
                  <a:pt x="21021" y="3487"/>
                </a:cubicBezTo>
                <a:cubicBezTo>
                  <a:pt x="21003" y="3264"/>
                  <a:pt x="20997" y="2978"/>
                  <a:pt x="21008" y="2858"/>
                </a:cubicBezTo>
                <a:cubicBezTo>
                  <a:pt x="21020" y="2738"/>
                  <a:pt x="21005" y="2660"/>
                  <a:pt x="20976" y="2660"/>
                </a:cubicBezTo>
                <a:close/>
                <a:moveTo>
                  <a:pt x="15764" y="5042"/>
                </a:moveTo>
                <a:cubicBezTo>
                  <a:pt x="15701" y="4846"/>
                  <a:pt x="15703" y="5806"/>
                  <a:pt x="15754" y="8550"/>
                </a:cubicBezTo>
                <a:cubicBezTo>
                  <a:pt x="15800" y="11009"/>
                  <a:pt x="15772" y="11594"/>
                  <a:pt x="15610" y="11594"/>
                </a:cubicBezTo>
                <a:cubicBezTo>
                  <a:pt x="15478" y="11594"/>
                  <a:pt x="15449" y="11202"/>
                  <a:pt x="15412" y="8947"/>
                </a:cubicBezTo>
                <a:cubicBezTo>
                  <a:pt x="15383" y="7174"/>
                  <a:pt x="15380" y="7163"/>
                  <a:pt x="15345" y="8053"/>
                </a:cubicBezTo>
                <a:cubicBezTo>
                  <a:pt x="15325" y="8558"/>
                  <a:pt x="15273" y="9140"/>
                  <a:pt x="15230" y="9344"/>
                </a:cubicBezTo>
                <a:cubicBezTo>
                  <a:pt x="15126" y="9832"/>
                  <a:pt x="15053" y="11535"/>
                  <a:pt x="15118" y="11958"/>
                </a:cubicBezTo>
                <a:cubicBezTo>
                  <a:pt x="15179" y="12358"/>
                  <a:pt x="15285" y="12341"/>
                  <a:pt x="15326" y="11925"/>
                </a:cubicBezTo>
                <a:cubicBezTo>
                  <a:pt x="15348" y="11693"/>
                  <a:pt x="15378" y="11798"/>
                  <a:pt x="15418" y="12256"/>
                </a:cubicBezTo>
                <a:cubicBezTo>
                  <a:pt x="15473" y="12886"/>
                  <a:pt x="15513" y="12918"/>
                  <a:pt x="16094" y="12918"/>
                </a:cubicBezTo>
                <a:cubicBezTo>
                  <a:pt x="16495" y="12918"/>
                  <a:pt x="16745" y="12807"/>
                  <a:pt x="16804" y="12554"/>
                </a:cubicBezTo>
                <a:cubicBezTo>
                  <a:pt x="16854" y="12339"/>
                  <a:pt x="16981" y="12063"/>
                  <a:pt x="17085" y="11958"/>
                </a:cubicBezTo>
                <a:cubicBezTo>
                  <a:pt x="17190" y="11853"/>
                  <a:pt x="17280" y="11603"/>
                  <a:pt x="17287" y="11395"/>
                </a:cubicBezTo>
                <a:cubicBezTo>
                  <a:pt x="17301" y="10952"/>
                  <a:pt x="16903" y="8947"/>
                  <a:pt x="16801" y="8947"/>
                </a:cubicBezTo>
                <a:cubicBezTo>
                  <a:pt x="16731" y="8947"/>
                  <a:pt x="16653" y="9510"/>
                  <a:pt x="16653" y="10006"/>
                </a:cubicBezTo>
                <a:cubicBezTo>
                  <a:pt x="16653" y="10146"/>
                  <a:pt x="16672" y="10165"/>
                  <a:pt x="16695" y="10072"/>
                </a:cubicBezTo>
                <a:cubicBezTo>
                  <a:pt x="16719" y="9979"/>
                  <a:pt x="16780" y="10077"/>
                  <a:pt x="16829" y="10270"/>
                </a:cubicBezTo>
                <a:cubicBezTo>
                  <a:pt x="16905" y="10567"/>
                  <a:pt x="16912" y="10702"/>
                  <a:pt x="16877" y="11131"/>
                </a:cubicBezTo>
                <a:cubicBezTo>
                  <a:pt x="16848" y="11499"/>
                  <a:pt x="16789" y="11599"/>
                  <a:pt x="16660" y="11528"/>
                </a:cubicBezTo>
                <a:cubicBezTo>
                  <a:pt x="16492" y="11435"/>
                  <a:pt x="16479" y="11402"/>
                  <a:pt x="16455" y="10436"/>
                </a:cubicBezTo>
                <a:cubicBezTo>
                  <a:pt x="16441" y="9862"/>
                  <a:pt x="16395" y="9200"/>
                  <a:pt x="16349" y="8947"/>
                </a:cubicBezTo>
                <a:cubicBezTo>
                  <a:pt x="16277" y="8543"/>
                  <a:pt x="16248" y="8601"/>
                  <a:pt x="16078" y="9443"/>
                </a:cubicBezTo>
                <a:cubicBezTo>
                  <a:pt x="15973" y="9959"/>
                  <a:pt x="15877" y="10310"/>
                  <a:pt x="15863" y="10237"/>
                </a:cubicBezTo>
                <a:cubicBezTo>
                  <a:pt x="15817" y="10001"/>
                  <a:pt x="15828" y="7798"/>
                  <a:pt x="15879" y="6994"/>
                </a:cubicBezTo>
                <a:cubicBezTo>
                  <a:pt x="15925" y="6262"/>
                  <a:pt x="15924" y="6186"/>
                  <a:pt x="15850" y="5605"/>
                </a:cubicBezTo>
                <a:cubicBezTo>
                  <a:pt x="15813" y="5312"/>
                  <a:pt x="15785" y="5108"/>
                  <a:pt x="15764" y="5042"/>
                </a:cubicBezTo>
                <a:close/>
                <a:moveTo>
                  <a:pt x="6436" y="5175"/>
                </a:moveTo>
                <a:cubicBezTo>
                  <a:pt x="6421" y="5167"/>
                  <a:pt x="6411" y="5307"/>
                  <a:pt x="6392" y="5572"/>
                </a:cubicBezTo>
                <a:cubicBezTo>
                  <a:pt x="6369" y="5882"/>
                  <a:pt x="6356" y="6481"/>
                  <a:pt x="6366" y="6895"/>
                </a:cubicBezTo>
                <a:cubicBezTo>
                  <a:pt x="6376" y="7310"/>
                  <a:pt x="6369" y="7950"/>
                  <a:pt x="6350" y="8318"/>
                </a:cubicBezTo>
                <a:cubicBezTo>
                  <a:pt x="6317" y="8950"/>
                  <a:pt x="6308" y="8883"/>
                  <a:pt x="6180" y="7458"/>
                </a:cubicBezTo>
                <a:cubicBezTo>
                  <a:pt x="6073" y="6255"/>
                  <a:pt x="6033" y="6001"/>
                  <a:pt x="5976" y="6167"/>
                </a:cubicBezTo>
                <a:cubicBezTo>
                  <a:pt x="5934" y="6288"/>
                  <a:pt x="5902" y="6637"/>
                  <a:pt x="5902" y="6994"/>
                </a:cubicBezTo>
                <a:cubicBezTo>
                  <a:pt x="5902" y="7667"/>
                  <a:pt x="6041" y="8781"/>
                  <a:pt x="6088" y="8484"/>
                </a:cubicBezTo>
                <a:cubicBezTo>
                  <a:pt x="6104" y="8382"/>
                  <a:pt x="6151" y="8679"/>
                  <a:pt x="6193" y="9145"/>
                </a:cubicBezTo>
                <a:lnTo>
                  <a:pt x="6270" y="10006"/>
                </a:lnTo>
                <a:lnTo>
                  <a:pt x="6180" y="10800"/>
                </a:lnTo>
                <a:cubicBezTo>
                  <a:pt x="6109" y="11440"/>
                  <a:pt x="6078" y="11533"/>
                  <a:pt x="6043" y="11230"/>
                </a:cubicBezTo>
                <a:cubicBezTo>
                  <a:pt x="6006" y="10918"/>
                  <a:pt x="5998" y="10999"/>
                  <a:pt x="5998" y="11660"/>
                </a:cubicBezTo>
                <a:cubicBezTo>
                  <a:pt x="5998" y="12108"/>
                  <a:pt x="6009" y="12597"/>
                  <a:pt x="6020" y="12719"/>
                </a:cubicBezTo>
                <a:cubicBezTo>
                  <a:pt x="6032" y="12841"/>
                  <a:pt x="6116" y="12918"/>
                  <a:pt x="6209" y="12918"/>
                </a:cubicBezTo>
                <a:cubicBezTo>
                  <a:pt x="6399" y="12918"/>
                  <a:pt x="6444" y="12422"/>
                  <a:pt x="6385" y="10833"/>
                </a:cubicBezTo>
                <a:cubicBezTo>
                  <a:pt x="6348" y="9832"/>
                  <a:pt x="6386" y="8699"/>
                  <a:pt x="6504" y="7193"/>
                </a:cubicBezTo>
                <a:lnTo>
                  <a:pt x="6577" y="6233"/>
                </a:lnTo>
                <a:lnTo>
                  <a:pt x="6504" y="5605"/>
                </a:lnTo>
                <a:cubicBezTo>
                  <a:pt x="6470" y="5314"/>
                  <a:pt x="6452" y="5182"/>
                  <a:pt x="6436" y="5175"/>
                </a:cubicBezTo>
                <a:close/>
                <a:moveTo>
                  <a:pt x="1026" y="5307"/>
                </a:moveTo>
                <a:lnTo>
                  <a:pt x="990" y="5969"/>
                </a:lnTo>
                <a:cubicBezTo>
                  <a:pt x="968" y="6408"/>
                  <a:pt x="968" y="6808"/>
                  <a:pt x="987" y="7061"/>
                </a:cubicBezTo>
                <a:cubicBezTo>
                  <a:pt x="1028" y="7589"/>
                  <a:pt x="1093" y="10913"/>
                  <a:pt x="1070" y="11296"/>
                </a:cubicBezTo>
                <a:cubicBezTo>
                  <a:pt x="1044" y="11743"/>
                  <a:pt x="775" y="11659"/>
                  <a:pt x="747" y="11197"/>
                </a:cubicBezTo>
                <a:cubicBezTo>
                  <a:pt x="734" y="10979"/>
                  <a:pt x="707" y="9995"/>
                  <a:pt x="686" y="8980"/>
                </a:cubicBezTo>
                <a:cubicBezTo>
                  <a:pt x="657" y="7535"/>
                  <a:pt x="642" y="7269"/>
                  <a:pt x="622" y="7789"/>
                </a:cubicBezTo>
                <a:cubicBezTo>
                  <a:pt x="609" y="8154"/>
                  <a:pt x="549" y="8895"/>
                  <a:pt x="491" y="9443"/>
                </a:cubicBezTo>
                <a:cubicBezTo>
                  <a:pt x="433" y="9991"/>
                  <a:pt x="378" y="10759"/>
                  <a:pt x="366" y="11164"/>
                </a:cubicBezTo>
                <a:cubicBezTo>
                  <a:pt x="350" y="11766"/>
                  <a:pt x="362" y="11972"/>
                  <a:pt x="434" y="12156"/>
                </a:cubicBezTo>
                <a:cubicBezTo>
                  <a:pt x="486" y="12292"/>
                  <a:pt x="548" y="12180"/>
                  <a:pt x="587" y="11925"/>
                </a:cubicBezTo>
                <a:cubicBezTo>
                  <a:pt x="644" y="11555"/>
                  <a:pt x="656" y="11607"/>
                  <a:pt x="696" y="12223"/>
                </a:cubicBezTo>
                <a:cubicBezTo>
                  <a:pt x="733" y="12801"/>
                  <a:pt x="775" y="12918"/>
                  <a:pt x="917" y="12918"/>
                </a:cubicBezTo>
                <a:cubicBezTo>
                  <a:pt x="1074" y="12918"/>
                  <a:pt x="1093" y="12846"/>
                  <a:pt x="1122" y="12057"/>
                </a:cubicBezTo>
                <a:cubicBezTo>
                  <a:pt x="1139" y="11580"/>
                  <a:pt x="1145" y="10496"/>
                  <a:pt x="1134" y="9642"/>
                </a:cubicBezTo>
                <a:cubicBezTo>
                  <a:pt x="1119" y="8441"/>
                  <a:pt x="1127" y="7997"/>
                  <a:pt x="1166" y="7656"/>
                </a:cubicBezTo>
                <a:cubicBezTo>
                  <a:pt x="1237" y="7050"/>
                  <a:pt x="1231" y="6871"/>
                  <a:pt x="1122" y="6035"/>
                </a:cubicBezTo>
                <a:lnTo>
                  <a:pt x="1026" y="5307"/>
                </a:lnTo>
                <a:close/>
                <a:moveTo>
                  <a:pt x="14119" y="5307"/>
                </a:moveTo>
                <a:lnTo>
                  <a:pt x="14084" y="5969"/>
                </a:lnTo>
                <a:cubicBezTo>
                  <a:pt x="14061" y="6421"/>
                  <a:pt x="14060" y="6801"/>
                  <a:pt x="14081" y="7061"/>
                </a:cubicBezTo>
                <a:cubicBezTo>
                  <a:pt x="14118" y="7526"/>
                  <a:pt x="14182" y="11000"/>
                  <a:pt x="14161" y="11362"/>
                </a:cubicBezTo>
                <a:cubicBezTo>
                  <a:pt x="14137" y="11765"/>
                  <a:pt x="13912" y="11633"/>
                  <a:pt x="13870" y="11197"/>
                </a:cubicBezTo>
                <a:cubicBezTo>
                  <a:pt x="13848" y="10978"/>
                  <a:pt x="13828" y="10429"/>
                  <a:pt x="13828" y="9973"/>
                </a:cubicBezTo>
                <a:cubicBezTo>
                  <a:pt x="13828" y="8940"/>
                  <a:pt x="13776" y="9431"/>
                  <a:pt x="13761" y="10601"/>
                </a:cubicBezTo>
                <a:cubicBezTo>
                  <a:pt x="13751" y="11353"/>
                  <a:pt x="13733" y="11436"/>
                  <a:pt x="13578" y="11528"/>
                </a:cubicBezTo>
                <a:cubicBezTo>
                  <a:pt x="13431" y="11615"/>
                  <a:pt x="13404" y="11559"/>
                  <a:pt x="13390" y="10998"/>
                </a:cubicBezTo>
                <a:cubicBezTo>
                  <a:pt x="13379" y="10566"/>
                  <a:pt x="13336" y="10255"/>
                  <a:pt x="13258" y="10105"/>
                </a:cubicBezTo>
                <a:cubicBezTo>
                  <a:pt x="13194" y="9981"/>
                  <a:pt x="13102" y="9668"/>
                  <a:pt x="13054" y="9410"/>
                </a:cubicBezTo>
                <a:cubicBezTo>
                  <a:pt x="12946" y="8836"/>
                  <a:pt x="12795" y="8806"/>
                  <a:pt x="12743" y="9344"/>
                </a:cubicBezTo>
                <a:cubicBezTo>
                  <a:pt x="12685" y="9945"/>
                  <a:pt x="12696" y="10101"/>
                  <a:pt x="12798" y="10138"/>
                </a:cubicBezTo>
                <a:cubicBezTo>
                  <a:pt x="12849" y="10156"/>
                  <a:pt x="12918" y="10271"/>
                  <a:pt x="12951" y="10403"/>
                </a:cubicBezTo>
                <a:cubicBezTo>
                  <a:pt x="13062" y="10846"/>
                  <a:pt x="12910" y="11594"/>
                  <a:pt x="12708" y="11594"/>
                </a:cubicBezTo>
                <a:cubicBezTo>
                  <a:pt x="12510" y="11594"/>
                  <a:pt x="12449" y="11225"/>
                  <a:pt x="12449" y="9973"/>
                </a:cubicBezTo>
                <a:cubicBezTo>
                  <a:pt x="12449" y="8940"/>
                  <a:pt x="12394" y="9431"/>
                  <a:pt x="12379" y="10601"/>
                </a:cubicBezTo>
                <a:cubicBezTo>
                  <a:pt x="12368" y="11400"/>
                  <a:pt x="12358" y="11436"/>
                  <a:pt x="12107" y="11528"/>
                </a:cubicBezTo>
                <a:cubicBezTo>
                  <a:pt x="11856" y="11620"/>
                  <a:pt x="11845" y="11583"/>
                  <a:pt x="11780" y="10734"/>
                </a:cubicBezTo>
                <a:lnTo>
                  <a:pt x="11710" y="9840"/>
                </a:lnTo>
                <a:lnTo>
                  <a:pt x="11710" y="11031"/>
                </a:lnTo>
                <a:cubicBezTo>
                  <a:pt x="11710" y="11815"/>
                  <a:pt x="11730" y="12364"/>
                  <a:pt x="11767" y="12587"/>
                </a:cubicBezTo>
                <a:cubicBezTo>
                  <a:pt x="11858" y="13134"/>
                  <a:pt x="12274" y="13034"/>
                  <a:pt x="12321" y="12454"/>
                </a:cubicBezTo>
                <a:cubicBezTo>
                  <a:pt x="12356" y="12020"/>
                  <a:pt x="12367" y="12020"/>
                  <a:pt x="12427" y="12454"/>
                </a:cubicBezTo>
                <a:cubicBezTo>
                  <a:pt x="12521" y="13140"/>
                  <a:pt x="12759" y="13036"/>
                  <a:pt x="12926" y="12256"/>
                </a:cubicBezTo>
                <a:cubicBezTo>
                  <a:pt x="13108" y="11401"/>
                  <a:pt x="13240" y="11396"/>
                  <a:pt x="13284" y="12256"/>
                </a:cubicBezTo>
                <a:cubicBezTo>
                  <a:pt x="13312" y="12802"/>
                  <a:pt x="13353" y="12918"/>
                  <a:pt x="13505" y="12918"/>
                </a:cubicBezTo>
                <a:cubicBezTo>
                  <a:pt x="13607" y="12918"/>
                  <a:pt x="13703" y="12753"/>
                  <a:pt x="13722" y="12554"/>
                </a:cubicBezTo>
                <a:cubicBezTo>
                  <a:pt x="13748" y="12291"/>
                  <a:pt x="13777" y="12291"/>
                  <a:pt x="13825" y="12554"/>
                </a:cubicBezTo>
                <a:cubicBezTo>
                  <a:pt x="13861" y="12753"/>
                  <a:pt x="13955" y="12918"/>
                  <a:pt x="14036" y="12918"/>
                </a:cubicBezTo>
                <a:cubicBezTo>
                  <a:pt x="14164" y="12918"/>
                  <a:pt x="14189" y="12813"/>
                  <a:pt x="14215" y="12090"/>
                </a:cubicBezTo>
                <a:cubicBezTo>
                  <a:pt x="14232" y="11632"/>
                  <a:pt x="14235" y="10601"/>
                  <a:pt x="14225" y="9807"/>
                </a:cubicBezTo>
                <a:cubicBezTo>
                  <a:pt x="14211" y="8772"/>
                  <a:pt x="14223" y="8143"/>
                  <a:pt x="14260" y="7557"/>
                </a:cubicBezTo>
                <a:cubicBezTo>
                  <a:pt x="14310" y="6771"/>
                  <a:pt x="14307" y="6734"/>
                  <a:pt x="14215" y="6035"/>
                </a:cubicBezTo>
                <a:lnTo>
                  <a:pt x="14119" y="5307"/>
                </a:lnTo>
                <a:close/>
                <a:moveTo>
                  <a:pt x="7752" y="5572"/>
                </a:moveTo>
                <a:cubicBezTo>
                  <a:pt x="7706" y="5520"/>
                  <a:pt x="7705" y="6313"/>
                  <a:pt x="7739" y="8351"/>
                </a:cubicBezTo>
                <a:cubicBezTo>
                  <a:pt x="7785" y="11161"/>
                  <a:pt x="7764" y="11660"/>
                  <a:pt x="7611" y="11528"/>
                </a:cubicBezTo>
                <a:cubicBezTo>
                  <a:pt x="7523" y="11453"/>
                  <a:pt x="7481" y="11228"/>
                  <a:pt x="7454" y="10667"/>
                </a:cubicBezTo>
                <a:lnTo>
                  <a:pt x="7419" y="9906"/>
                </a:lnTo>
                <a:lnTo>
                  <a:pt x="7400" y="10734"/>
                </a:lnTo>
                <a:cubicBezTo>
                  <a:pt x="7351" y="12736"/>
                  <a:pt x="7414" y="12918"/>
                  <a:pt x="8100" y="12918"/>
                </a:cubicBezTo>
                <a:cubicBezTo>
                  <a:pt x="8492" y="12918"/>
                  <a:pt x="8597" y="12844"/>
                  <a:pt x="8628" y="12454"/>
                </a:cubicBezTo>
                <a:cubicBezTo>
                  <a:pt x="8662" y="12030"/>
                  <a:pt x="8687" y="12067"/>
                  <a:pt x="8817" y="12752"/>
                </a:cubicBezTo>
                <a:cubicBezTo>
                  <a:pt x="8927" y="13332"/>
                  <a:pt x="8978" y="13445"/>
                  <a:pt x="9009" y="13182"/>
                </a:cubicBezTo>
                <a:cubicBezTo>
                  <a:pt x="9032" y="12986"/>
                  <a:pt x="9138" y="12840"/>
                  <a:pt x="9243" y="12884"/>
                </a:cubicBezTo>
                <a:cubicBezTo>
                  <a:pt x="9425" y="12961"/>
                  <a:pt x="9434" y="12950"/>
                  <a:pt x="9467" y="12057"/>
                </a:cubicBezTo>
                <a:cubicBezTo>
                  <a:pt x="9528" y="10379"/>
                  <a:pt x="9446" y="8003"/>
                  <a:pt x="9358" y="8914"/>
                </a:cubicBezTo>
                <a:cubicBezTo>
                  <a:pt x="9331" y="9189"/>
                  <a:pt x="9337" y="9538"/>
                  <a:pt x="9377" y="10237"/>
                </a:cubicBezTo>
                <a:cubicBezTo>
                  <a:pt x="9407" y="10758"/>
                  <a:pt x="9420" y="11279"/>
                  <a:pt x="9409" y="11395"/>
                </a:cubicBezTo>
                <a:cubicBezTo>
                  <a:pt x="9398" y="11512"/>
                  <a:pt x="9323" y="11594"/>
                  <a:pt x="9239" y="11594"/>
                </a:cubicBezTo>
                <a:cubicBezTo>
                  <a:pt x="9114" y="11594"/>
                  <a:pt x="9078" y="11478"/>
                  <a:pt x="9035" y="10800"/>
                </a:cubicBezTo>
                <a:cubicBezTo>
                  <a:pt x="9006" y="10350"/>
                  <a:pt x="8983" y="9723"/>
                  <a:pt x="8983" y="9443"/>
                </a:cubicBezTo>
                <a:cubicBezTo>
                  <a:pt x="8983" y="9163"/>
                  <a:pt x="8971" y="8946"/>
                  <a:pt x="8958" y="8947"/>
                </a:cubicBezTo>
                <a:cubicBezTo>
                  <a:pt x="8904" y="8950"/>
                  <a:pt x="8729" y="10277"/>
                  <a:pt x="8696" y="10932"/>
                </a:cubicBezTo>
                <a:cubicBezTo>
                  <a:pt x="8667" y="11484"/>
                  <a:pt x="8634" y="11608"/>
                  <a:pt x="8542" y="11528"/>
                </a:cubicBezTo>
                <a:cubicBezTo>
                  <a:pt x="8448" y="11446"/>
                  <a:pt x="8419" y="11266"/>
                  <a:pt x="8404" y="10601"/>
                </a:cubicBezTo>
                <a:cubicBezTo>
                  <a:pt x="8394" y="10148"/>
                  <a:pt x="8349" y="9583"/>
                  <a:pt x="8302" y="9311"/>
                </a:cubicBezTo>
                <a:cubicBezTo>
                  <a:pt x="8223" y="8855"/>
                  <a:pt x="8204" y="8862"/>
                  <a:pt x="8062" y="9609"/>
                </a:cubicBezTo>
                <a:cubicBezTo>
                  <a:pt x="7977" y="10054"/>
                  <a:pt x="7894" y="10429"/>
                  <a:pt x="7876" y="10436"/>
                </a:cubicBezTo>
                <a:cubicBezTo>
                  <a:pt x="7823" y="10456"/>
                  <a:pt x="7798" y="8012"/>
                  <a:pt x="7848" y="7590"/>
                </a:cubicBezTo>
                <a:cubicBezTo>
                  <a:pt x="7910" y="7056"/>
                  <a:pt x="7899" y="6555"/>
                  <a:pt x="7812" y="5903"/>
                </a:cubicBezTo>
                <a:cubicBezTo>
                  <a:pt x="7786" y="5708"/>
                  <a:pt x="7767" y="5589"/>
                  <a:pt x="7752" y="5572"/>
                </a:cubicBezTo>
                <a:close/>
                <a:moveTo>
                  <a:pt x="334" y="5605"/>
                </a:moveTo>
                <a:cubicBezTo>
                  <a:pt x="320" y="5747"/>
                  <a:pt x="317" y="6010"/>
                  <a:pt x="334" y="6300"/>
                </a:cubicBezTo>
                <a:cubicBezTo>
                  <a:pt x="359" y="6711"/>
                  <a:pt x="404" y="6724"/>
                  <a:pt x="427" y="6333"/>
                </a:cubicBezTo>
                <a:cubicBezTo>
                  <a:pt x="437" y="6171"/>
                  <a:pt x="426" y="5850"/>
                  <a:pt x="402" y="5638"/>
                </a:cubicBezTo>
                <a:cubicBezTo>
                  <a:pt x="377" y="5423"/>
                  <a:pt x="349" y="5463"/>
                  <a:pt x="334" y="5605"/>
                </a:cubicBezTo>
                <a:close/>
                <a:moveTo>
                  <a:pt x="498" y="5605"/>
                </a:moveTo>
                <a:cubicBezTo>
                  <a:pt x="482" y="5764"/>
                  <a:pt x="479" y="6068"/>
                  <a:pt x="491" y="6267"/>
                </a:cubicBezTo>
                <a:cubicBezTo>
                  <a:pt x="519" y="6731"/>
                  <a:pt x="566" y="6736"/>
                  <a:pt x="594" y="6267"/>
                </a:cubicBezTo>
                <a:cubicBezTo>
                  <a:pt x="621" y="5804"/>
                  <a:pt x="536" y="5212"/>
                  <a:pt x="498" y="5605"/>
                </a:cubicBezTo>
                <a:close/>
                <a:moveTo>
                  <a:pt x="15066" y="5605"/>
                </a:moveTo>
                <a:cubicBezTo>
                  <a:pt x="15051" y="5735"/>
                  <a:pt x="15047" y="5963"/>
                  <a:pt x="15063" y="6233"/>
                </a:cubicBezTo>
                <a:cubicBezTo>
                  <a:pt x="15084" y="6576"/>
                  <a:pt x="15294" y="6522"/>
                  <a:pt x="15329" y="6167"/>
                </a:cubicBezTo>
                <a:cubicBezTo>
                  <a:pt x="15369" y="5746"/>
                  <a:pt x="15266" y="5308"/>
                  <a:pt x="15220" y="5704"/>
                </a:cubicBezTo>
                <a:cubicBezTo>
                  <a:pt x="15191" y="5956"/>
                  <a:pt x="15166" y="5948"/>
                  <a:pt x="15134" y="5671"/>
                </a:cubicBezTo>
                <a:cubicBezTo>
                  <a:pt x="15110" y="5466"/>
                  <a:pt x="15082" y="5474"/>
                  <a:pt x="15066" y="5605"/>
                </a:cubicBezTo>
                <a:close/>
                <a:moveTo>
                  <a:pt x="4747" y="5671"/>
                </a:moveTo>
                <a:cubicBezTo>
                  <a:pt x="4719" y="5768"/>
                  <a:pt x="4711" y="7420"/>
                  <a:pt x="4737" y="9741"/>
                </a:cubicBezTo>
                <a:cubicBezTo>
                  <a:pt x="4776" y="13166"/>
                  <a:pt x="4765" y="13507"/>
                  <a:pt x="4584" y="13811"/>
                </a:cubicBezTo>
                <a:cubicBezTo>
                  <a:pt x="4439" y="14053"/>
                  <a:pt x="4286" y="12912"/>
                  <a:pt x="4315" y="11826"/>
                </a:cubicBezTo>
                <a:cubicBezTo>
                  <a:pt x="4330" y="11260"/>
                  <a:pt x="4326" y="11199"/>
                  <a:pt x="4299" y="11594"/>
                </a:cubicBezTo>
                <a:cubicBezTo>
                  <a:pt x="4238" y="12491"/>
                  <a:pt x="4259" y="14186"/>
                  <a:pt x="4337" y="14771"/>
                </a:cubicBezTo>
                <a:cubicBezTo>
                  <a:pt x="4452" y="15628"/>
                  <a:pt x="4646" y="15203"/>
                  <a:pt x="4753" y="13877"/>
                </a:cubicBezTo>
                <a:cubicBezTo>
                  <a:pt x="4831" y="12914"/>
                  <a:pt x="4858" y="12804"/>
                  <a:pt x="4984" y="12884"/>
                </a:cubicBezTo>
                <a:cubicBezTo>
                  <a:pt x="5066" y="12937"/>
                  <a:pt x="5167" y="12758"/>
                  <a:pt x="5224" y="12454"/>
                </a:cubicBezTo>
                <a:cubicBezTo>
                  <a:pt x="5277" y="12168"/>
                  <a:pt x="5391" y="11925"/>
                  <a:pt x="5476" y="11925"/>
                </a:cubicBezTo>
                <a:cubicBezTo>
                  <a:pt x="5738" y="11925"/>
                  <a:pt x="5743" y="11288"/>
                  <a:pt x="5492" y="10039"/>
                </a:cubicBezTo>
                <a:cubicBezTo>
                  <a:pt x="5245" y="8803"/>
                  <a:pt x="5164" y="8720"/>
                  <a:pt x="5093" y="9542"/>
                </a:cubicBezTo>
                <a:cubicBezTo>
                  <a:pt x="5045" y="10083"/>
                  <a:pt x="5048" y="10104"/>
                  <a:pt x="5137" y="10138"/>
                </a:cubicBezTo>
                <a:cubicBezTo>
                  <a:pt x="5190" y="10158"/>
                  <a:pt x="5247" y="10343"/>
                  <a:pt x="5265" y="10535"/>
                </a:cubicBezTo>
                <a:cubicBezTo>
                  <a:pt x="5330" y="11205"/>
                  <a:pt x="5254" y="11594"/>
                  <a:pt x="5064" y="11594"/>
                </a:cubicBezTo>
                <a:cubicBezTo>
                  <a:pt x="4888" y="11594"/>
                  <a:pt x="4872" y="11549"/>
                  <a:pt x="4843" y="10767"/>
                </a:cubicBezTo>
                <a:cubicBezTo>
                  <a:pt x="4826" y="10298"/>
                  <a:pt x="4809" y="9206"/>
                  <a:pt x="4808" y="8351"/>
                </a:cubicBezTo>
                <a:cubicBezTo>
                  <a:pt x="4806" y="7496"/>
                  <a:pt x="4793" y="6499"/>
                  <a:pt x="4779" y="6134"/>
                </a:cubicBezTo>
                <a:cubicBezTo>
                  <a:pt x="4765" y="5790"/>
                  <a:pt x="4756" y="5638"/>
                  <a:pt x="4747" y="5671"/>
                </a:cubicBezTo>
                <a:close/>
                <a:moveTo>
                  <a:pt x="18212" y="5836"/>
                </a:moveTo>
                <a:cubicBezTo>
                  <a:pt x="18203" y="5539"/>
                  <a:pt x="18191" y="5659"/>
                  <a:pt x="18170" y="5969"/>
                </a:cubicBezTo>
                <a:cubicBezTo>
                  <a:pt x="18132" y="6539"/>
                  <a:pt x="18132" y="7131"/>
                  <a:pt x="18164" y="9642"/>
                </a:cubicBezTo>
                <a:cubicBezTo>
                  <a:pt x="18207" y="13049"/>
                  <a:pt x="18190" y="13435"/>
                  <a:pt x="18013" y="13778"/>
                </a:cubicBezTo>
                <a:cubicBezTo>
                  <a:pt x="17879" y="14038"/>
                  <a:pt x="17745" y="13265"/>
                  <a:pt x="17741" y="12190"/>
                </a:cubicBezTo>
                <a:cubicBezTo>
                  <a:pt x="17739" y="11481"/>
                  <a:pt x="17739" y="11454"/>
                  <a:pt x="17713" y="12090"/>
                </a:cubicBezTo>
                <a:cubicBezTo>
                  <a:pt x="17668" y="13174"/>
                  <a:pt x="17677" y="13901"/>
                  <a:pt x="17745" y="14605"/>
                </a:cubicBezTo>
                <a:cubicBezTo>
                  <a:pt x="17857" y="15765"/>
                  <a:pt x="18102" y="15239"/>
                  <a:pt x="18218" y="13612"/>
                </a:cubicBezTo>
                <a:cubicBezTo>
                  <a:pt x="18267" y="12932"/>
                  <a:pt x="18308" y="12714"/>
                  <a:pt x="18362" y="12818"/>
                </a:cubicBezTo>
                <a:cubicBezTo>
                  <a:pt x="18403" y="12897"/>
                  <a:pt x="18465" y="12754"/>
                  <a:pt x="18500" y="12487"/>
                </a:cubicBezTo>
                <a:cubicBezTo>
                  <a:pt x="18557" y="12053"/>
                  <a:pt x="18578" y="12088"/>
                  <a:pt x="18711" y="12785"/>
                </a:cubicBezTo>
                <a:cubicBezTo>
                  <a:pt x="18822" y="13366"/>
                  <a:pt x="18869" y="13464"/>
                  <a:pt x="18897" y="13182"/>
                </a:cubicBezTo>
                <a:cubicBezTo>
                  <a:pt x="18917" y="12973"/>
                  <a:pt x="19005" y="12835"/>
                  <a:pt x="19095" y="12884"/>
                </a:cubicBezTo>
                <a:cubicBezTo>
                  <a:pt x="19189" y="12936"/>
                  <a:pt x="19278" y="12824"/>
                  <a:pt x="19306" y="12587"/>
                </a:cubicBezTo>
                <a:cubicBezTo>
                  <a:pt x="19342" y="12276"/>
                  <a:pt x="19361" y="12263"/>
                  <a:pt x="19389" y="12554"/>
                </a:cubicBezTo>
                <a:cubicBezTo>
                  <a:pt x="19436" y="13041"/>
                  <a:pt x="19743" y="13036"/>
                  <a:pt x="19789" y="12554"/>
                </a:cubicBezTo>
                <a:cubicBezTo>
                  <a:pt x="19815" y="12291"/>
                  <a:pt x="19843" y="12301"/>
                  <a:pt x="19895" y="12587"/>
                </a:cubicBezTo>
                <a:cubicBezTo>
                  <a:pt x="19935" y="12806"/>
                  <a:pt x="20012" y="12898"/>
                  <a:pt x="20068" y="12785"/>
                </a:cubicBezTo>
                <a:cubicBezTo>
                  <a:pt x="20123" y="12673"/>
                  <a:pt x="20181" y="12611"/>
                  <a:pt x="20199" y="12620"/>
                </a:cubicBezTo>
                <a:cubicBezTo>
                  <a:pt x="20217" y="12628"/>
                  <a:pt x="20337" y="12677"/>
                  <a:pt x="20464" y="12752"/>
                </a:cubicBezTo>
                <a:cubicBezTo>
                  <a:pt x="20725" y="12905"/>
                  <a:pt x="20762" y="12646"/>
                  <a:pt x="20762" y="10568"/>
                </a:cubicBezTo>
                <a:cubicBezTo>
                  <a:pt x="20762" y="9430"/>
                  <a:pt x="20713" y="9565"/>
                  <a:pt x="20692" y="10767"/>
                </a:cubicBezTo>
                <a:cubicBezTo>
                  <a:pt x="20675" y="11745"/>
                  <a:pt x="20550" y="11683"/>
                  <a:pt x="20560" y="10701"/>
                </a:cubicBezTo>
                <a:cubicBezTo>
                  <a:pt x="20571" y="9702"/>
                  <a:pt x="20542" y="9749"/>
                  <a:pt x="20503" y="10800"/>
                </a:cubicBezTo>
                <a:cubicBezTo>
                  <a:pt x="20478" y="11475"/>
                  <a:pt x="20454" y="11611"/>
                  <a:pt x="20384" y="11528"/>
                </a:cubicBezTo>
                <a:cubicBezTo>
                  <a:pt x="20307" y="11436"/>
                  <a:pt x="20299" y="11305"/>
                  <a:pt x="20308" y="10436"/>
                </a:cubicBezTo>
                <a:cubicBezTo>
                  <a:pt x="20319" y="9375"/>
                  <a:pt x="20292" y="9482"/>
                  <a:pt x="20234" y="10701"/>
                </a:cubicBezTo>
                <a:cubicBezTo>
                  <a:pt x="20210" y="11210"/>
                  <a:pt x="20165" y="11489"/>
                  <a:pt x="20093" y="11561"/>
                </a:cubicBezTo>
                <a:cubicBezTo>
                  <a:pt x="19966" y="11688"/>
                  <a:pt x="19904" y="11201"/>
                  <a:pt x="19888" y="10006"/>
                </a:cubicBezTo>
                <a:cubicBezTo>
                  <a:pt x="19877" y="9149"/>
                  <a:pt x="19875" y="9150"/>
                  <a:pt x="19844" y="10270"/>
                </a:cubicBezTo>
                <a:cubicBezTo>
                  <a:pt x="19812" y="11396"/>
                  <a:pt x="19805" y="11429"/>
                  <a:pt x="19652" y="11429"/>
                </a:cubicBezTo>
                <a:cubicBezTo>
                  <a:pt x="19504" y="11429"/>
                  <a:pt x="19493" y="11373"/>
                  <a:pt x="19501" y="10634"/>
                </a:cubicBezTo>
                <a:cubicBezTo>
                  <a:pt x="19506" y="10199"/>
                  <a:pt x="19496" y="9660"/>
                  <a:pt x="19476" y="9410"/>
                </a:cubicBezTo>
                <a:cubicBezTo>
                  <a:pt x="19425" y="8783"/>
                  <a:pt x="19268" y="8840"/>
                  <a:pt x="19204" y="9509"/>
                </a:cubicBezTo>
                <a:cubicBezTo>
                  <a:pt x="19154" y="10027"/>
                  <a:pt x="19155" y="10100"/>
                  <a:pt x="19220" y="10601"/>
                </a:cubicBezTo>
                <a:cubicBezTo>
                  <a:pt x="19310" y="11305"/>
                  <a:pt x="19276" y="11594"/>
                  <a:pt x="19105" y="11594"/>
                </a:cubicBezTo>
                <a:cubicBezTo>
                  <a:pt x="18982" y="11594"/>
                  <a:pt x="18956" y="11486"/>
                  <a:pt x="18900" y="10535"/>
                </a:cubicBezTo>
                <a:cubicBezTo>
                  <a:pt x="18865" y="9942"/>
                  <a:pt x="18831" y="9308"/>
                  <a:pt x="18826" y="9145"/>
                </a:cubicBezTo>
                <a:cubicBezTo>
                  <a:pt x="18811" y="8689"/>
                  <a:pt x="18669" y="9569"/>
                  <a:pt x="18586" y="10634"/>
                </a:cubicBezTo>
                <a:cubicBezTo>
                  <a:pt x="18531" y="11344"/>
                  <a:pt x="18484" y="11594"/>
                  <a:pt x="18404" y="11594"/>
                </a:cubicBezTo>
                <a:cubicBezTo>
                  <a:pt x="18344" y="11594"/>
                  <a:pt x="18285" y="11490"/>
                  <a:pt x="18276" y="11329"/>
                </a:cubicBezTo>
                <a:cubicBezTo>
                  <a:pt x="18266" y="11169"/>
                  <a:pt x="18249" y="9728"/>
                  <a:pt x="18237" y="8153"/>
                </a:cubicBezTo>
                <a:cubicBezTo>
                  <a:pt x="18228" y="6847"/>
                  <a:pt x="18221" y="6134"/>
                  <a:pt x="18212" y="5836"/>
                </a:cubicBezTo>
                <a:close/>
                <a:moveTo>
                  <a:pt x="14612" y="5969"/>
                </a:moveTo>
                <a:cubicBezTo>
                  <a:pt x="14604" y="5738"/>
                  <a:pt x="14593" y="5878"/>
                  <a:pt x="14574" y="6233"/>
                </a:cubicBezTo>
                <a:cubicBezTo>
                  <a:pt x="14533" y="6982"/>
                  <a:pt x="14537" y="8780"/>
                  <a:pt x="14590" y="11429"/>
                </a:cubicBezTo>
                <a:lnTo>
                  <a:pt x="14612" y="12421"/>
                </a:lnTo>
                <a:lnTo>
                  <a:pt x="14631" y="11429"/>
                </a:lnTo>
                <a:cubicBezTo>
                  <a:pt x="14643" y="10875"/>
                  <a:pt x="14645" y="9317"/>
                  <a:pt x="14634" y="7954"/>
                </a:cubicBezTo>
                <a:cubicBezTo>
                  <a:pt x="14626" y="6819"/>
                  <a:pt x="14620" y="6199"/>
                  <a:pt x="14612" y="5969"/>
                </a:cubicBezTo>
                <a:close/>
                <a:moveTo>
                  <a:pt x="21021" y="6068"/>
                </a:moveTo>
                <a:cubicBezTo>
                  <a:pt x="20994" y="6158"/>
                  <a:pt x="20988" y="7326"/>
                  <a:pt x="21005" y="9443"/>
                </a:cubicBezTo>
                <a:cubicBezTo>
                  <a:pt x="21018" y="10984"/>
                  <a:pt x="21038" y="12190"/>
                  <a:pt x="21053" y="12090"/>
                </a:cubicBezTo>
                <a:cubicBezTo>
                  <a:pt x="21090" y="11858"/>
                  <a:pt x="21090" y="6927"/>
                  <a:pt x="21053" y="6333"/>
                </a:cubicBezTo>
                <a:cubicBezTo>
                  <a:pt x="21040" y="6111"/>
                  <a:pt x="21030" y="6038"/>
                  <a:pt x="21021" y="6068"/>
                </a:cubicBezTo>
                <a:close/>
                <a:moveTo>
                  <a:pt x="3835" y="6167"/>
                </a:moveTo>
                <a:cubicBezTo>
                  <a:pt x="3826" y="5884"/>
                  <a:pt x="3815" y="5987"/>
                  <a:pt x="3797" y="6267"/>
                </a:cubicBezTo>
                <a:cubicBezTo>
                  <a:pt x="3763" y="6761"/>
                  <a:pt x="3760" y="7437"/>
                  <a:pt x="3784" y="9344"/>
                </a:cubicBezTo>
                <a:cubicBezTo>
                  <a:pt x="3801" y="10686"/>
                  <a:pt x="3814" y="11908"/>
                  <a:pt x="3816" y="12090"/>
                </a:cubicBezTo>
                <a:cubicBezTo>
                  <a:pt x="3817" y="12273"/>
                  <a:pt x="3832" y="12104"/>
                  <a:pt x="3848" y="11693"/>
                </a:cubicBezTo>
                <a:cubicBezTo>
                  <a:pt x="3864" y="11282"/>
                  <a:pt x="3868" y="9747"/>
                  <a:pt x="3857" y="8285"/>
                </a:cubicBezTo>
                <a:cubicBezTo>
                  <a:pt x="3849" y="7114"/>
                  <a:pt x="3844" y="6450"/>
                  <a:pt x="3835" y="6167"/>
                </a:cubicBezTo>
                <a:close/>
                <a:moveTo>
                  <a:pt x="9316" y="6167"/>
                </a:moveTo>
                <a:cubicBezTo>
                  <a:pt x="9287" y="6055"/>
                  <a:pt x="9249" y="6065"/>
                  <a:pt x="9230" y="6267"/>
                </a:cubicBezTo>
                <a:cubicBezTo>
                  <a:pt x="9213" y="6439"/>
                  <a:pt x="9211" y="6753"/>
                  <a:pt x="9223" y="6961"/>
                </a:cubicBezTo>
                <a:cubicBezTo>
                  <a:pt x="9251" y="7419"/>
                  <a:pt x="9341" y="7285"/>
                  <a:pt x="9358" y="6763"/>
                </a:cubicBezTo>
                <a:cubicBezTo>
                  <a:pt x="9366" y="6517"/>
                  <a:pt x="9345" y="6280"/>
                  <a:pt x="9316" y="6167"/>
                </a:cubicBezTo>
                <a:close/>
                <a:moveTo>
                  <a:pt x="19876" y="6167"/>
                </a:moveTo>
                <a:cubicBezTo>
                  <a:pt x="19846" y="6061"/>
                  <a:pt x="19809" y="6068"/>
                  <a:pt x="19786" y="6267"/>
                </a:cubicBezTo>
                <a:cubicBezTo>
                  <a:pt x="19764" y="6456"/>
                  <a:pt x="19730" y="6474"/>
                  <a:pt x="19703" y="6300"/>
                </a:cubicBezTo>
                <a:cubicBezTo>
                  <a:pt x="19675" y="6119"/>
                  <a:pt x="19640" y="6141"/>
                  <a:pt x="19613" y="6366"/>
                </a:cubicBezTo>
                <a:cubicBezTo>
                  <a:pt x="19585" y="6610"/>
                  <a:pt x="19581" y="6818"/>
                  <a:pt x="19604" y="6961"/>
                </a:cubicBezTo>
                <a:cubicBezTo>
                  <a:pt x="19660" y="7319"/>
                  <a:pt x="19904" y="7164"/>
                  <a:pt x="19917" y="6763"/>
                </a:cubicBezTo>
                <a:cubicBezTo>
                  <a:pt x="19925" y="6510"/>
                  <a:pt x="19905" y="6274"/>
                  <a:pt x="19876" y="6167"/>
                </a:cubicBezTo>
                <a:close/>
                <a:moveTo>
                  <a:pt x="12113" y="6300"/>
                </a:moveTo>
                <a:cubicBezTo>
                  <a:pt x="12078" y="6300"/>
                  <a:pt x="12063" y="6482"/>
                  <a:pt x="12075" y="6796"/>
                </a:cubicBezTo>
                <a:cubicBezTo>
                  <a:pt x="12085" y="7065"/>
                  <a:pt x="12071" y="7394"/>
                  <a:pt x="12043" y="7557"/>
                </a:cubicBezTo>
                <a:cubicBezTo>
                  <a:pt x="12014" y="7720"/>
                  <a:pt x="11999" y="8033"/>
                  <a:pt x="12011" y="8219"/>
                </a:cubicBezTo>
                <a:cubicBezTo>
                  <a:pt x="12032" y="8582"/>
                  <a:pt x="12206" y="8576"/>
                  <a:pt x="12241" y="8219"/>
                </a:cubicBezTo>
                <a:cubicBezTo>
                  <a:pt x="12252" y="8099"/>
                  <a:pt x="12232" y="7856"/>
                  <a:pt x="12196" y="7656"/>
                </a:cubicBezTo>
                <a:cubicBezTo>
                  <a:pt x="12157" y="7440"/>
                  <a:pt x="12137" y="7089"/>
                  <a:pt x="12148" y="6796"/>
                </a:cubicBezTo>
                <a:cubicBezTo>
                  <a:pt x="12160" y="6478"/>
                  <a:pt x="12148" y="6300"/>
                  <a:pt x="12113" y="6300"/>
                </a:cubicBezTo>
                <a:close/>
                <a:moveTo>
                  <a:pt x="16794" y="6432"/>
                </a:moveTo>
                <a:cubicBezTo>
                  <a:pt x="16752" y="6598"/>
                  <a:pt x="16749" y="6727"/>
                  <a:pt x="16781" y="7127"/>
                </a:cubicBezTo>
                <a:cubicBezTo>
                  <a:pt x="16803" y="7399"/>
                  <a:pt x="16832" y="7623"/>
                  <a:pt x="16845" y="7623"/>
                </a:cubicBezTo>
                <a:cubicBezTo>
                  <a:pt x="16859" y="7623"/>
                  <a:pt x="16888" y="7399"/>
                  <a:pt x="16909" y="7127"/>
                </a:cubicBezTo>
                <a:cubicBezTo>
                  <a:pt x="16942" y="6727"/>
                  <a:pt x="16939" y="6598"/>
                  <a:pt x="16897" y="6432"/>
                </a:cubicBezTo>
                <a:cubicBezTo>
                  <a:pt x="16868" y="6319"/>
                  <a:pt x="16823" y="6319"/>
                  <a:pt x="16794" y="6432"/>
                </a:cubicBezTo>
                <a:close/>
                <a:moveTo>
                  <a:pt x="10187" y="6630"/>
                </a:moveTo>
                <a:cubicBezTo>
                  <a:pt x="10132" y="6630"/>
                  <a:pt x="10096" y="7180"/>
                  <a:pt x="10123" y="7623"/>
                </a:cubicBezTo>
                <a:cubicBezTo>
                  <a:pt x="10147" y="8027"/>
                  <a:pt x="10173" y="8036"/>
                  <a:pt x="10231" y="7656"/>
                </a:cubicBezTo>
                <a:cubicBezTo>
                  <a:pt x="10282" y="7322"/>
                  <a:pt x="10252" y="6630"/>
                  <a:pt x="10187" y="6630"/>
                </a:cubicBezTo>
                <a:close/>
                <a:moveTo>
                  <a:pt x="11057" y="8318"/>
                </a:moveTo>
                <a:cubicBezTo>
                  <a:pt x="10959" y="8169"/>
                  <a:pt x="10843" y="9030"/>
                  <a:pt x="10763" y="10634"/>
                </a:cubicBezTo>
                <a:cubicBezTo>
                  <a:pt x="10735" y="11177"/>
                  <a:pt x="10704" y="11594"/>
                  <a:pt x="10692" y="11594"/>
                </a:cubicBezTo>
                <a:cubicBezTo>
                  <a:pt x="10680" y="11594"/>
                  <a:pt x="10624" y="11135"/>
                  <a:pt x="10567" y="10568"/>
                </a:cubicBezTo>
                <a:cubicBezTo>
                  <a:pt x="10468" y="9570"/>
                  <a:pt x="10463" y="9556"/>
                  <a:pt x="10430" y="10204"/>
                </a:cubicBezTo>
                <a:cubicBezTo>
                  <a:pt x="10404" y="10709"/>
                  <a:pt x="10407" y="11115"/>
                  <a:pt x="10443" y="11826"/>
                </a:cubicBezTo>
                <a:cubicBezTo>
                  <a:pt x="10537" y="13704"/>
                  <a:pt x="10492" y="14483"/>
                  <a:pt x="10263" y="14804"/>
                </a:cubicBezTo>
                <a:cubicBezTo>
                  <a:pt x="10147" y="14967"/>
                  <a:pt x="10105" y="14857"/>
                  <a:pt x="10030" y="14241"/>
                </a:cubicBezTo>
                <a:cubicBezTo>
                  <a:pt x="9949" y="13582"/>
                  <a:pt x="9942" y="13319"/>
                  <a:pt x="9956" y="12123"/>
                </a:cubicBezTo>
                <a:lnTo>
                  <a:pt x="9972" y="10767"/>
                </a:lnTo>
                <a:lnTo>
                  <a:pt x="9927" y="11759"/>
                </a:lnTo>
                <a:cubicBezTo>
                  <a:pt x="9868" y="13124"/>
                  <a:pt x="9873" y="15097"/>
                  <a:pt x="9934" y="15730"/>
                </a:cubicBezTo>
                <a:cubicBezTo>
                  <a:pt x="9994" y="16348"/>
                  <a:pt x="10211" y="16409"/>
                  <a:pt x="10363" y="15863"/>
                </a:cubicBezTo>
                <a:cubicBezTo>
                  <a:pt x="10437" y="15593"/>
                  <a:pt x="10482" y="15115"/>
                  <a:pt x="10523" y="14175"/>
                </a:cubicBezTo>
                <a:lnTo>
                  <a:pt x="10580" y="12851"/>
                </a:lnTo>
                <a:lnTo>
                  <a:pt x="10894" y="12818"/>
                </a:lnTo>
                <a:cubicBezTo>
                  <a:pt x="11184" y="12773"/>
                  <a:pt x="11208" y="12723"/>
                  <a:pt x="11255" y="11991"/>
                </a:cubicBezTo>
                <a:lnTo>
                  <a:pt x="11307" y="11197"/>
                </a:lnTo>
                <a:lnTo>
                  <a:pt x="11147" y="11429"/>
                </a:lnTo>
                <a:cubicBezTo>
                  <a:pt x="11003" y="11633"/>
                  <a:pt x="10981" y="11554"/>
                  <a:pt x="10913" y="10800"/>
                </a:cubicBezTo>
                <a:lnTo>
                  <a:pt x="10836" y="9973"/>
                </a:lnTo>
                <a:lnTo>
                  <a:pt x="10923" y="9575"/>
                </a:lnTo>
                <a:cubicBezTo>
                  <a:pt x="10988" y="9268"/>
                  <a:pt x="11034" y="9233"/>
                  <a:pt x="11105" y="9509"/>
                </a:cubicBezTo>
                <a:cubicBezTo>
                  <a:pt x="11208" y="9912"/>
                  <a:pt x="11225" y="9625"/>
                  <a:pt x="11147" y="8814"/>
                </a:cubicBezTo>
                <a:cubicBezTo>
                  <a:pt x="11119" y="8534"/>
                  <a:pt x="11090" y="8368"/>
                  <a:pt x="11057" y="8318"/>
                </a:cubicBezTo>
                <a:close/>
                <a:moveTo>
                  <a:pt x="7140" y="8947"/>
                </a:moveTo>
                <a:cubicBezTo>
                  <a:pt x="7117" y="8764"/>
                  <a:pt x="7092" y="8740"/>
                  <a:pt x="7083" y="9013"/>
                </a:cubicBezTo>
                <a:cubicBezTo>
                  <a:pt x="7075" y="9249"/>
                  <a:pt x="7075" y="9645"/>
                  <a:pt x="7083" y="9873"/>
                </a:cubicBezTo>
                <a:cubicBezTo>
                  <a:pt x="7103" y="10436"/>
                  <a:pt x="7185" y="10378"/>
                  <a:pt x="7185" y="9807"/>
                </a:cubicBezTo>
                <a:cubicBezTo>
                  <a:pt x="7185" y="9464"/>
                  <a:pt x="7164" y="9129"/>
                  <a:pt x="7140" y="8947"/>
                </a:cubicBezTo>
                <a:close/>
                <a:moveTo>
                  <a:pt x="62" y="11429"/>
                </a:moveTo>
                <a:cubicBezTo>
                  <a:pt x="36" y="11429"/>
                  <a:pt x="8" y="11705"/>
                  <a:pt x="2" y="12024"/>
                </a:cubicBezTo>
                <a:cubicBezTo>
                  <a:pt x="-6" y="12432"/>
                  <a:pt x="14" y="12587"/>
                  <a:pt x="62" y="12587"/>
                </a:cubicBezTo>
                <a:cubicBezTo>
                  <a:pt x="111" y="12587"/>
                  <a:pt x="128" y="12432"/>
                  <a:pt x="120" y="12024"/>
                </a:cubicBezTo>
                <a:cubicBezTo>
                  <a:pt x="114" y="11705"/>
                  <a:pt x="88" y="11429"/>
                  <a:pt x="62" y="11429"/>
                </a:cubicBezTo>
                <a:close/>
                <a:moveTo>
                  <a:pt x="7108" y="11561"/>
                </a:moveTo>
                <a:cubicBezTo>
                  <a:pt x="7094" y="11703"/>
                  <a:pt x="7088" y="11967"/>
                  <a:pt x="7105" y="12256"/>
                </a:cubicBezTo>
                <a:cubicBezTo>
                  <a:pt x="7130" y="12667"/>
                  <a:pt x="7178" y="12714"/>
                  <a:pt x="7201" y="12322"/>
                </a:cubicBezTo>
                <a:cubicBezTo>
                  <a:pt x="7211" y="12160"/>
                  <a:pt x="7197" y="11839"/>
                  <a:pt x="7172" y="11627"/>
                </a:cubicBezTo>
                <a:cubicBezTo>
                  <a:pt x="7147" y="11412"/>
                  <a:pt x="7123" y="11419"/>
                  <a:pt x="7108" y="11561"/>
                </a:cubicBezTo>
                <a:close/>
                <a:moveTo>
                  <a:pt x="13780" y="14804"/>
                </a:moveTo>
                <a:cubicBezTo>
                  <a:pt x="13719" y="14561"/>
                  <a:pt x="13627" y="15159"/>
                  <a:pt x="13655" y="15631"/>
                </a:cubicBezTo>
                <a:cubicBezTo>
                  <a:pt x="13680" y="16044"/>
                  <a:pt x="13806" y="15844"/>
                  <a:pt x="13822" y="15366"/>
                </a:cubicBezTo>
                <a:cubicBezTo>
                  <a:pt x="13828" y="15161"/>
                  <a:pt x="13809" y="14921"/>
                  <a:pt x="13780" y="14804"/>
                </a:cubicBezTo>
                <a:close/>
                <a:moveTo>
                  <a:pt x="7982" y="17451"/>
                </a:moveTo>
                <a:cubicBezTo>
                  <a:pt x="7957" y="17448"/>
                  <a:pt x="7923" y="17588"/>
                  <a:pt x="7880" y="17881"/>
                </a:cubicBezTo>
                <a:cubicBezTo>
                  <a:pt x="7824" y="18260"/>
                  <a:pt x="7803" y="18599"/>
                  <a:pt x="7825" y="18741"/>
                </a:cubicBezTo>
                <a:cubicBezTo>
                  <a:pt x="7845" y="18867"/>
                  <a:pt x="7850" y="19131"/>
                  <a:pt x="7838" y="19337"/>
                </a:cubicBezTo>
                <a:cubicBezTo>
                  <a:pt x="7826" y="19543"/>
                  <a:pt x="7862" y="19353"/>
                  <a:pt x="7918" y="18940"/>
                </a:cubicBezTo>
                <a:cubicBezTo>
                  <a:pt x="7974" y="18526"/>
                  <a:pt x="8020" y="18073"/>
                  <a:pt x="8020" y="17914"/>
                </a:cubicBezTo>
                <a:cubicBezTo>
                  <a:pt x="8020" y="17616"/>
                  <a:pt x="8007" y="17454"/>
                  <a:pt x="7982" y="17451"/>
                </a:cubicBezTo>
                <a:close/>
                <a:moveTo>
                  <a:pt x="21437" y="19238"/>
                </a:moveTo>
                <a:lnTo>
                  <a:pt x="21437" y="20396"/>
                </a:lnTo>
                <a:lnTo>
                  <a:pt x="21437" y="21554"/>
                </a:lnTo>
                <a:lnTo>
                  <a:pt x="21594" y="21554"/>
                </a:lnTo>
                <a:lnTo>
                  <a:pt x="21594" y="19238"/>
                </a:lnTo>
                <a:lnTo>
                  <a:pt x="21437" y="1923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" grpId="1"/>
      <p:bldP build="whole" bldLvl="1" animBg="1" rev="0" advAuto="0" spid="23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تجميع"/>
          <p:cNvGrpSpPr/>
          <p:nvPr/>
        </p:nvGrpSpPr>
        <p:grpSpPr>
          <a:xfrm>
            <a:off x="7730411" y="607583"/>
            <a:ext cx="1325714" cy="717776"/>
            <a:chOff x="0" y="-1"/>
            <a:chExt cx="1325713" cy="717774"/>
          </a:xfrm>
        </p:grpSpPr>
        <p:grpSp>
          <p:nvGrpSpPr>
            <p:cNvPr id="548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546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544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45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47" name="١٠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559" name="Google Shape;358;p12"/>
            <p:cNvGrpSpPr/>
            <p:nvPr/>
          </p:nvGrpSpPr>
          <p:grpSpPr>
            <a:xfrm>
              <a:off x="683354" y="-2"/>
              <a:ext cx="642360" cy="602395"/>
              <a:chOff x="0" y="-1"/>
              <a:chExt cx="642358" cy="602393"/>
            </a:xfrm>
          </p:grpSpPr>
          <p:sp>
            <p:nvSpPr>
              <p:cNvPr id="549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57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50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1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2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3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4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5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56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58" name="Google Shape;368;p12"/>
              <p:cNvSpPr/>
              <p:nvPr/>
            </p:nvSpPr>
            <p:spPr>
              <a:xfrm flipH="1" rot="12759500">
                <a:off x="240682" y="56565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61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2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563" name="مستطيل"/>
          <p:cNvSpPr/>
          <p:nvPr/>
        </p:nvSpPr>
        <p:spPr>
          <a:xfrm>
            <a:off x="8035318" y="3896810"/>
            <a:ext cx="585915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4" name="Google Shape;145;p11"/>
          <p:cNvSpPr txBox="1"/>
          <p:nvPr/>
        </p:nvSpPr>
        <p:spPr>
          <a:xfrm>
            <a:off x="7992771" y="37072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sp>
        <p:nvSpPr>
          <p:cNvPr id="565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66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567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68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69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582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570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81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571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79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72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3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4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5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6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7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78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80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83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585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25312" t="13300" r="16964" b="66502"/>
          <a:stretch>
            <a:fillRect/>
          </a:stretch>
        </p:blipFill>
        <p:spPr>
          <a:xfrm>
            <a:off x="2206662" y="1432099"/>
            <a:ext cx="5448541" cy="1331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17017" t="33487" r="17017" b="58270"/>
          <a:stretch>
            <a:fillRect/>
          </a:stretch>
        </p:blipFill>
        <p:spPr>
          <a:xfrm>
            <a:off x="1997733" y="3857718"/>
            <a:ext cx="5866644" cy="5119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2" grpId="2"/>
      <p:bldP build="whole" bldLvl="1" animBg="1" rev="0" advAuto="0" spid="563" grpId="3"/>
      <p:bldP build="whole" bldLvl="1" animBg="1" rev="0" advAuto="0" spid="561" grpId="1"/>
      <p:bldP build="whole" bldLvl="1" animBg="1" rev="0" advAuto="0" spid="584" grpId="5"/>
      <p:bldP build="whole" bldLvl="1" animBg="1" rev="0" advAuto="0" spid="564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592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590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588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8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591" name="١٠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grpSp>
          <p:nvGrpSpPr>
            <p:cNvPr id="603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593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60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59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7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8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9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600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602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605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</a:t>
            </a:r>
          </a:p>
        </p:txBody>
      </p:sp>
      <p:sp>
        <p:nvSpPr>
          <p:cNvPr id="607" name="مستطيل"/>
          <p:cNvSpPr/>
          <p:nvPr/>
        </p:nvSpPr>
        <p:spPr>
          <a:xfrm>
            <a:off x="8032457" y="3923207"/>
            <a:ext cx="585916" cy="486936"/>
          </a:xfrm>
          <a:prstGeom prst="rect">
            <a:avLst/>
          </a:prstGeom>
          <a:solidFill>
            <a:srgbClr val="ADDECC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8" name="Google Shape;145;p11"/>
          <p:cNvSpPr txBox="1"/>
          <p:nvPr/>
        </p:nvSpPr>
        <p:spPr>
          <a:xfrm>
            <a:off x="7992771" y="3921619"/>
            <a:ext cx="671008" cy="49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609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10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11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612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3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٦</a:t>
            </a:r>
          </a:p>
        </p:txBody>
      </p:sp>
      <p:pic>
        <p:nvPicPr>
          <p:cNvPr id="614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11387" t="39548" r="17017" b="36648"/>
          <a:stretch>
            <a:fillRect/>
          </a:stretch>
        </p:blipFill>
        <p:spPr>
          <a:xfrm>
            <a:off x="863006" y="1335824"/>
            <a:ext cx="6784472" cy="157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5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42985" t="64039" r="17383" b="21819"/>
          <a:stretch>
            <a:fillRect/>
          </a:stretch>
        </p:blipFill>
        <p:spPr>
          <a:xfrm>
            <a:off x="2124030" y="2911418"/>
            <a:ext cx="3755534" cy="93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G_4579.png" descr="IMG_4579.png"/>
          <p:cNvPicPr>
            <a:picLocks noChangeAspect="1"/>
          </p:cNvPicPr>
          <p:nvPr/>
        </p:nvPicPr>
        <p:blipFill>
          <a:blip r:embed="rId7">
            <a:extLst/>
          </a:blip>
          <a:srcRect l="73117" t="86307" r="7810" b="2471"/>
          <a:stretch>
            <a:fillRect/>
          </a:stretch>
        </p:blipFill>
        <p:spPr>
          <a:xfrm>
            <a:off x="3192952" y="3895223"/>
            <a:ext cx="1807298" cy="742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8" grpId="4"/>
      <p:bldP build="whole" bldLvl="1" animBg="1" rev="0" advAuto="0" spid="605" grpId="1"/>
      <p:bldP build="whole" bldLvl="1" animBg="1" rev="0" advAuto="0" spid="607" grpId="3"/>
      <p:bldP build="whole" bldLvl="1" animBg="1" rev="0" advAuto="0" spid="60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إنّ النجاح هو محصِّلة اجتهادات صغيرة تتراكم يوماً بعد يوم."/>
          <p:cNvSpPr txBox="1"/>
          <p:nvPr/>
        </p:nvSpPr>
        <p:spPr>
          <a:xfrm>
            <a:off x="3521838" y="3790448"/>
            <a:ext cx="4674128" cy="93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24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إنّ النجاح هو محصِّلة اجتهادات صغيرة تتراكم يوماً بعد يوم.</a:t>
            </a:r>
          </a:p>
        </p:txBody>
      </p:sp>
      <p:sp>
        <p:nvSpPr>
          <p:cNvPr id="619" name="ختاماً"/>
          <p:cNvSpPr txBox="1"/>
          <p:nvPr/>
        </p:nvSpPr>
        <p:spPr>
          <a:xfrm>
            <a:off x="7053457" y="3221486"/>
            <a:ext cx="1741991" cy="744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4100">
                <a:solidFill>
                  <a:srgbClr val="BA324E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620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621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622" name="المنز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23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510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٦</a:t>
            </a:r>
          </a:p>
        </p:txBody>
      </p:sp>
      <p:grpSp>
        <p:nvGrpSpPr>
          <p:cNvPr id="628" name="تجميع"/>
          <p:cNvGrpSpPr/>
          <p:nvPr/>
        </p:nvGrpSpPr>
        <p:grpSpPr>
          <a:xfrm>
            <a:off x="3263991" y="1153030"/>
            <a:ext cx="2376182" cy="685801"/>
            <a:chOff x="0" y="0"/>
            <a:chExt cx="2376181" cy="685800"/>
          </a:xfrm>
        </p:grpSpPr>
        <p:grpSp>
          <p:nvGrpSpPr>
            <p:cNvPr id="626" name="تجميع"/>
            <p:cNvGrpSpPr/>
            <p:nvPr/>
          </p:nvGrpSpPr>
          <p:grpSpPr>
            <a:xfrm>
              <a:off x="323004" y="118569"/>
              <a:ext cx="2053178" cy="531186"/>
              <a:chOff x="0" y="0"/>
              <a:chExt cx="2053177" cy="531185"/>
            </a:xfrm>
          </p:grpSpPr>
          <p:sp>
            <p:nvSpPr>
              <p:cNvPr id="624" name="Google Shape;717;p19"/>
              <p:cNvSpPr/>
              <p:nvPr/>
            </p:nvSpPr>
            <p:spPr>
              <a:xfrm>
                <a:off x="0" y="-1"/>
                <a:ext cx="2053178" cy="531187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625" name="Google Shape;718;p19"/>
              <p:cNvSpPr/>
              <p:nvPr/>
            </p:nvSpPr>
            <p:spPr>
              <a:xfrm>
                <a:off x="62303" y="49486"/>
                <a:ext cx="1928570" cy="43221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27" name="الواجب"/>
            <p:cNvSpPr txBox="1"/>
            <p:nvPr/>
          </p:nvSpPr>
          <p:spPr>
            <a:xfrm>
              <a:off x="0" y="-1"/>
              <a:ext cx="2286915" cy="685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sz="3500">
                  <a:ln w="3175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5">
                      <a:satOff val="-7608"/>
                      <a:lumOff val="-10980"/>
                    </a:schemeClr>
                  </a:solidFill>
                  <a:latin typeface="Khalid Art bold"/>
                  <a:ea typeface="Khalid Art bold"/>
                  <a:cs typeface="Khalid Art bold"/>
                  <a:sym typeface="Khalid Art bold"/>
                </a:defRPr>
              </a:lvl1pPr>
            </a:lstStyle>
            <a:p>
              <a:pPr rtl="0">
                <a:defRPr/>
              </a:pPr>
              <a:r>
                <a:t>الواجب </a:t>
              </a:r>
            </a:p>
          </p:txBody>
        </p:sp>
      </p:grpSp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24658" y="878931"/>
            <a:ext cx="990803" cy="851577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Google Shape;167;p9"/>
          <p:cNvSpPr/>
          <p:nvPr/>
        </p:nvSpPr>
        <p:spPr>
          <a:xfrm>
            <a:off x="5388011" y="2338440"/>
            <a:ext cx="2595152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1" name="Google Shape;168;p9"/>
          <p:cNvSpPr/>
          <p:nvPr/>
        </p:nvSpPr>
        <p:spPr>
          <a:xfrm>
            <a:off x="5462608" y="2394717"/>
            <a:ext cx="2437652" cy="545111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2" name="التاريخ"/>
          <p:cNvSpPr txBox="1"/>
          <p:nvPr/>
        </p:nvSpPr>
        <p:spPr>
          <a:xfrm>
            <a:off x="6706511" y="2443394"/>
            <a:ext cx="112239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sz="2200"/>
              <a:t>سؤال</a:t>
            </a:r>
            <a:r>
              <a:t> </a:t>
            </a:r>
          </a:p>
        </p:txBody>
      </p:sp>
      <p:sp>
        <p:nvSpPr>
          <p:cNvPr id="633" name="Google Shape;1337;p51"/>
          <p:cNvSpPr txBox="1"/>
          <p:nvPr/>
        </p:nvSpPr>
        <p:spPr>
          <a:xfrm>
            <a:off x="5640172" y="2337703"/>
            <a:ext cx="1413286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lnSpc>
                <a:spcPct val="80000"/>
              </a:lnSpc>
              <a:defRPr sz="29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٨ ،٩  </a:t>
            </a:r>
          </a:p>
        </p:txBody>
      </p:sp>
      <p:sp>
        <p:nvSpPr>
          <p:cNvPr id="634" name="Google Shape;167;p9"/>
          <p:cNvSpPr/>
          <p:nvPr/>
        </p:nvSpPr>
        <p:spPr>
          <a:xfrm>
            <a:off x="1394549" y="2284199"/>
            <a:ext cx="2595153" cy="669937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5" name="Google Shape;168;p9"/>
          <p:cNvSpPr/>
          <p:nvPr/>
        </p:nvSpPr>
        <p:spPr>
          <a:xfrm>
            <a:off x="1469146" y="2340478"/>
            <a:ext cx="2437652" cy="545110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36" name="التاريخ"/>
          <p:cNvSpPr txBox="1"/>
          <p:nvPr/>
        </p:nvSpPr>
        <p:spPr>
          <a:xfrm>
            <a:off x="2713049" y="2452653"/>
            <a:ext cx="1122394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ln w="3175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5">
                    <a:satOff val="-7608"/>
                    <a:lumOff val="-10980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صفحة </a:t>
            </a:r>
          </a:p>
        </p:txBody>
      </p:sp>
      <p:sp>
        <p:nvSpPr>
          <p:cNvPr id="637" name="Google Shape;1337;p51"/>
          <p:cNvSpPr txBox="1"/>
          <p:nvPr/>
        </p:nvSpPr>
        <p:spPr>
          <a:xfrm>
            <a:off x="1703108" y="2205982"/>
            <a:ext cx="1152252" cy="922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>
            <a:lvl1pPr algn="ctr" defTabSz="557783">
              <a:defRPr sz="4200">
                <a:solidFill>
                  <a:srgbClr val="1552BD"/>
                </a:solidFill>
                <a:latin typeface="Al Nile"/>
                <a:ea typeface="Al Nile"/>
                <a:cs typeface="Al Nile"/>
                <a:sym typeface="Al Nile"/>
              </a:defRPr>
            </a:lvl1pPr>
          </a:lstStyle>
          <a:p>
            <a:pPr rtl="0">
              <a:defRPr/>
            </a:pPr>
            <a:r>
              <a:t>١٢١</a:t>
            </a:r>
          </a:p>
        </p:txBody>
      </p:sp>
      <p:sp>
        <p:nvSpPr>
          <p:cNvPr id="638" name="سهم: لليسار واليمين والأعلى 73"/>
          <p:cNvSpPr/>
          <p:nvPr/>
        </p:nvSpPr>
        <p:spPr>
          <a:xfrm>
            <a:off x="4011869" y="1962868"/>
            <a:ext cx="1203429" cy="922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7092"/>
                </a:moveTo>
                <a:lnTo>
                  <a:pt x="4140" y="12584"/>
                </a:lnTo>
                <a:lnTo>
                  <a:pt x="4140" y="14392"/>
                </a:lnTo>
                <a:lnTo>
                  <a:pt x="8730" y="14392"/>
                </a:lnTo>
                <a:lnTo>
                  <a:pt x="8730" y="5400"/>
                </a:lnTo>
                <a:lnTo>
                  <a:pt x="7344" y="5400"/>
                </a:lnTo>
                <a:lnTo>
                  <a:pt x="10800" y="0"/>
                </a:lnTo>
                <a:lnTo>
                  <a:pt x="14256" y="5400"/>
                </a:lnTo>
                <a:lnTo>
                  <a:pt x="12870" y="5400"/>
                </a:lnTo>
                <a:lnTo>
                  <a:pt x="12870" y="14392"/>
                </a:lnTo>
                <a:lnTo>
                  <a:pt x="17460" y="14392"/>
                </a:lnTo>
                <a:lnTo>
                  <a:pt x="17460" y="12584"/>
                </a:lnTo>
                <a:lnTo>
                  <a:pt x="21600" y="17092"/>
                </a:lnTo>
                <a:lnTo>
                  <a:pt x="17460" y="21600"/>
                </a:lnTo>
                <a:lnTo>
                  <a:pt x="17460" y="19792"/>
                </a:lnTo>
                <a:lnTo>
                  <a:pt x="4140" y="19792"/>
                </a:lnTo>
                <a:lnTo>
                  <a:pt x="4140" y="21600"/>
                </a:lnTo>
                <a:close/>
              </a:path>
            </a:pathLst>
          </a:custGeom>
          <a:gradFill>
            <a:gsLst>
              <a:gs pos="0">
                <a:schemeClr val="accent2">
                  <a:hueOff val="-47561"/>
                  <a:lumOff val="11856"/>
                </a:schemeClr>
              </a:gs>
              <a:gs pos="35000">
                <a:srgbClr val="FFE1DF"/>
              </a:gs>
              <a:gs pos="100000">
                <a:schemeClr val="accent2">
                  <a:hueOff val="-63351"/>
                  <a:lumOff val="18170"/>
                </a:schemeClr>
              </a:gs>
            </a:gsLst>
            <a:lin ang="16200000"/>
          </a:gradFill>
          <a:ln>
            <a:solidFill>
              <a:srgbClr val="FC9790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39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  <p:bldP build="whole" bldLvl="1" animBg="1" rev="0" advAuto="0" spid="618" grpId="2"/>
      <p:bldP build="whole" bldLvl="1" animBg="1" rev="0" advAuto="0" spid="628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مستطيل مستدير الزوايا"/>
          <p:cNvSpPr/>
          <p:nvPr/>
        </p:nvSpPr>
        <p:spPr>
          <a:xfrm>
            <a:off x="3216438" y="3999736"/>
            <a:ext cx="3690336" cy="569693"/>
          </a:xfrm>
          <a:prstGeom prst="roundRect">
            <a:avLst>
              <a:gd name="adj" fmla="val 40252"/>
            </a:avLst>
          </a:prstGeom>
          <a:gradFill>
            <a:gsLst>
              <a:gs pos="0">
                <a:schemeClr val="accent4">
                  <a:hueOff val="217693"/>
                  <a:satOff val="52577"/>
                  <a:lumOff val="22460"/>
                </a:schemeClr>
              </a:gs>
              <a:gs pos="35000">
                <a:srgbClr val="E6FFC6"/>
              </a:gs>
              <a:gs pos="100000">
                <a:schemeClr val="accent4">
                  <a:hueOff val="278409"/>
                  <a:satOff val="52577"/>
                  <a:lumOff val="33739"/>
                </a:schemeClr>
              </a:gs>
            </a:gsLst>
            <a:lin ang="16200000"/>
          </a:gradFill>
          <a:ln>
            <a:solidFill>
              <a:srgbClr val="A6CA6B"/>
            </a:solidFill>
          </a:ln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/>
          </a:p>
        </p:txBody>
      </p:sp>
      <p:pic>
        <p:nvPicPr>
          <p:cNvPr id="239" name="IMG_1981.png" descr="IMG_1981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3104"/>
          <a:stretch>
            <a:fillRect/>
          </a:stretch>
        </p:blipFill>
        <p:spPr>
          <a:xfrm>
            <a:off x="1968610" y="1769343"/>
            <a:ext cx="5033620" cy="2283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5" name="تجميع"/>
          <p:cNvGrpSpPr/>
          <p:nvPr/>
        </p:nvGrpSpPr>
        <p:grpSpPr>
          <a:xfrm>
            <a:off x="6634746" y="1054771"/>
            <a:ext cx="2147107" cy="849917"/>
            <a:chOff x="0" y="-1"/>
            <a:chExt cx="2147105" cy="849916"/>
          </a:xfrm>
        </p:grpSpPr>
        <p:grpSp>
          <p:nvGrpSpPr>
            <p:cNvPr id="242" name="تجميع"/>
            <p:cNvGrpSpPr/>
            <p:nvPr/>
          </p:nvGrpSpPr>
          <p:grpSpPr>
            <a:xfrm>
              <a:off x="-1" y="269584"/>
              <a:ext cx="1596443" cy="528149"/>
              <a:chOff x="0" y="0"/>
              <a:chExt cx="1596441" cy="528148"/>
            </a:xfrm>
          </p:grpSpPr>
          <p:sp>
            <p:nvSpPr>
              <p:cNvPr id="240" name="Google Shape;208;p10"/>
              <p:cNvSpPr/>
              <p:nvPr/>
            </p:nvSpPr>
            <p:spPr>
              <a:xfrm>
                <a:off x="-1" y="0"/>
                <a:ext cx="1596443" cy="528149"/>
              </a:xfrm>
              <a:prstGeom prst="roundRect">
                <a:avLst>
                  <a:gd name="adj" fmla="val 50000"/>
                </a:avLst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1" name="Google Shape;209;p10"/>
              <p:cNvSpPr/>
              <p:nvPr/>
            </p:nvSpPr>
            <p:spPr>
              <a:xfrm>
                <a:off x="6081" y="26733"/>
                <a:ext cx="1584279" cy="474683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253" name="Google Shape;253;p10"/>
            <p:cNvGrpSpPr/>
            <p:nvPr/>
          </p:nvGrpSpPr>
          <p:grpSpPr>
            <a:xfrm>
              <a:off x="1386155" y="-2"/>
              <a:ext cx="760951" cy="849917"/>
              <a:chOff x="0" y="0"/>
              <a:chExt cx="760950" cy="849916"/>
            </a:xfrm>
          </p:grpSpPr>
          <p:sp>
            <p:nvSpPr>
              <p:cNvPr id="243" name="Google Shape;254;p10"/>
              <p:cNvSpPr/>
              <p:nvPr/>
            </p:nvSpPr>
            <p:spPr>
              <a:xfrm flipH="1" rot="12754542">
                <a:off x="161980" y="60266"/>
                <a:ext cx="436988" cy="7293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51" name="Google Shape;255;p10"/>
              <p:cNvGrpSpPr/>
              <p:nvPr/>
            </p:nvGrpSpPr>
            <p:grpSpPr>
              <a:xfrm>
                <a:off x="60733" y="56439"/>
                <a:ext cx="641622" cy="733561"/>
                <a:chOff x="0" y="0"/>
                <a:chExt cx="641621" cy="733559"/>
              </a:xfrm>
            </p:grpSpPr>
            <p:sp>
              <p:nvSpPr>
                <p:cNvPr id="244" name="Google Shape;256;p10"/>
                <p:cNvSpPr/>
                <p:nvPr/>
              </p:nvSpPr>
              <p:spPr>
                <a:xfrm flipH="1" rot="12762355">
                  <a:off x="50216" y="375242"/>
                  <a:ext cx="346411" cy="2875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5" name="Google Shape;257;p10"/>
                <p:cNvSpPr/>
                <p:nvPr/>
              </p:nvSpPr>
              <p:spPr>
                <a:xfrm flipH="1" rot="12762355">
                  <a:off x="68748" y="333833"/>
                  <a:ext cx="170181" cy="2862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6" name="Google Shape;258;p10"/>
                <p:cNvSpPr/>
                <p:nvPr/>
              </p:nvSpPr>
              <p:spPr>
                <a:xfrm flipH="1" rot="1962354">
                  <a:off x="180547" y="55787"/>
                  <a:ext cx="342851" cy="5279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7" name="Google Shape;259;p10"/>
                <p:cNvSpPr/>
                <p:nvPr/>
              </p:nvSpPr>
              <p:spPr>
                <a:xfrm flipH="1" rot="1962354">
                  <a:off x="237389" y="54359"/>
                  <a:ext cx="224855" cy="5307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8" name="Google Shape;260;p10"/>
                <p:cNvSpPr/>
                <p:nvPr/>
              </p:nvSpPr>
              <p:spPr>
                <a:xfrm flipH="1" rot="1962354">
                  <a:off x="292437" y="82791"/>
                  <a:ext cx="342850" cy="1240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9" name="Google Shape;261;p10"/>
                <p:cNvSpPr/>
                <p:nvPr/>
              </p:nvSpPr>
              <p:spPr>
                <a:xfrm flipH="1" rot="1962354">
                  <a:off x="103164" y="589290"/>
                  <a:ext cx="110749" cy="55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50" name="Google Shape;262;p10"/>
                <p:cNvSpPr/>
                <p:nvPr/>
              </p:nvSpPr>
              <p:spPr>
                <a:xfrm flipH="1" rot="1957588">
                  <a:off x="235329" y="180750"/>
                  <a:ext cx="355175" cy="8363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52" name="Google Shape;263;p10"/>
              <p:cNvSpPr/>
              <p:nvPr/>
            </p:nvSpPr>
            <p:spPr>
              <a:xfrm flipH="1" rot="12759500">
                <a:off x="174043" y="84566"/>
                <a:ext cx="413675" cy="688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pic>
          <p:nvPicPr>
            <p:cNvPr id="254" name="IMG_3273.png" descr="IMG_327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606" t="63564" r="4829" b="16922"/>
            <a:stretch>
              <a:fillRect/>
            </a:stretch>
          </p:blipFill>
          <p:spPr>
            <a:xfrm>
              <a:off x="122490" y="335796"/>
              <a:ext cx="1471036" cy="3956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6" name="Google Shape;209;p10"/>
          <p:cNvSpPr/>
          <p:nvPr/>
        </p:nvSpPr>
        <p:spPr>
          <a:xfrm>
            <a:off x="1162702" y="1386523"/>
            <a:ext cx="5409002" cy="423656"/>
          </a:xfrm>
          <a:prstGeom prst="roundRect">
            <a:avLst>
              <a:gd name="adj" fmla="val 50000"/>
            </a:avLst>
          </a:prstGeom>
          <a:ln w="12700">
            <a:solidFill>
              <a:srgbClr val="F2F2F2"/>
            </a:solidFill>
            <a:prstDash val="dash"/>
            <a:miter/>
          </a:ln>
          <a:effectLst>
            <a:outerShdw sx="100000" sy="100000" kx="0" ky="0" algn="b" rotWithShape="0" blurRad="38100" dist="0" dir="5400000">
              <a:srgbClr val="000000">
                <a:alpha val="40000"/>
              </a:srgbClr>
            </a:outerShdw>
          </a:effectLst>
        </p:spPr>
        <p:txBody>
          <a:bodyPr lIns="34289" tIns="34289" rIns="34289" bIns="34289" anchor="ctr"/>
          <a:lstStyle/>
          <a:p>
            <a:pPr algn="ctr" rtl="0">
              <a:defRPr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مسألة  ٥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33288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258" name="مسألة  ٦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مسألة٦</a:t>
            </a:r>
          </a:p>
        </p:txBody>
      </p:sp>
      <p:sp>
        <p:nvSpPr>
          <p:cNvPr id="259" name="الواجب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260" name="المنزل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61" name="مسألة ١٠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262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18756" t="31579" r="6568" b="51480"/>
          <a:stretch>
            <a:fillRect/>
          </a:stretch>
        </p:blipFill>
        <p:spPr>
          <a:xfrm>
            <a:off x="2939829" y="866616"/>
            <a:ext cx="2374906" cy="376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9" fill="norm" stroke="1" extrusionOk="0">
                <a:moveTo>
                  <a:pt x="2390" y="4"/>
                </a:moveTo>
                <a:cubicBezTo>
                  <a:pt x="2204" y="-31"/>
                  <a:pt x="2097" y="154"/>
                  <a:pt x="2097" y="504"/>
                </a:cubicBezTo>
                <a:cubicBezTo>
                  <a:pt x="2097" y="730"/>
                  <a:pt x="2481" y="632"/>
                  <a:pt x="2541" y="390"/>
                </a:cubicBezTo>
                <a:cubicBezTo>
                  <a:pt x="2565" y="296"/>
                  <a:pt x="2578" y="188"/>
                  <a:pt x="2574" y="140"/>
                </a:cubicBezTo>
                <a:cubicBezTo>
                  <a:pt x="2569" y="93"/>
                  <a:pt x="2487" y="22"/>
                  <a:pt x="2390" y="4"/>
                </a:cubicBezTo>
                <a:close/>
                <a:moveTo>
                  <a:pt x="2783" y="709"/>
                </a:moveTo>
                <a:cubicBezTo>
                  <a:pt x="2694" y="861"/>
                  <a:pt x="2653" y="1331"/>
                  <a:pt x="2660" y="2097"/>
                </a:cubicBezTo>
                <a:cubicBezTo>
                  <a:pt x="2665" y="2617"/>
                  <a:pt x="2664" y="2645"/>
                  <a:pt x="2610" y="2756"/>
                </a:cubicBezTo>
                <a:cubicBezTo>
                  <a:pt x="2577" y="2823"/>
                  <a:pt x="2555" y="2946"/>
                  <a:pt x="2559" y="3029"/>
                </a:cubicBezTo>
                <a:cubicBezTo>
                  <a:pt x="2565" y="3135"/>
                  <a:pt x="2624" y="3166"/>
                  <a:pt x="2772" y="3166"/>
                </a:cubicBezTo>
                <a:cubicBezTo>
                  <a:pt x="2952" y="3166"/>
                  <a:pt x="2976" y="3151"/>
                  <a:pt x="2971" y="2984"/>
                </a:cubicBezTo>
                <a:cubicBezTo>
                  <a:pt x="2967" y="2879"/>
                  <a:pt x="2938" y="2738"/>
                  <a:pt x="2902" y="2665"/>
                </a:cubicBezTo>
                <a:cubicBezTo>
                  <a:pt x="2865" y="2590"/>
                  <a:pt x="2824" y="2391"/>
                  <a:pt x="2808" y="2210"/>
                </a:cubicBezTo>
                <a:cubicBezTo>
                  <a:pt x="2782" y="1916"/>
                  <a:pt x="2783" y="1855"/>
                  <a:pt x="2819" y="1551"/>
                </a:cubicBezTo>
                <a:cubicBezTo>
                  <a:pt x="2841" y="1366"/>
                  <a:pt x="2878" y="1208"/>
                  <a:pt x="2906" y="1187"/>
                </a:cubicBezTo>
                <a:cubicBezTo>
                  <a:pt x="2933" y="1166"/>
                  <a:pt x="2956" y="1111"/>
                  <a:pt x="2956" y="1050"/>
                </a:cubicBezTo>
                <a:cubicBezTo>
                  <a:pt x="2956" y="990"/>
                  <a:pt x="2956" y="894"/>
                  <a:pt x="2956" y="845"/>
                </a:cubicBezTo>
                <a:cubicBezTo>
                  <a:pt x="2956" y="671"/>
                  <a:pt x="2852" y="592"/>
                  <a:pt x="2783" y="709"/>
                </a:cubicBezTo>
                <a:close/>
                <a:moveTo>
                  <a:pt x="8129" y="1118"/>
                </a:moveTo>
                <a:cubicBezTo>
                  <a:pt x="8092" y="1080"/>
                  <a:pt x="8051" y="1121"/>
                  <a:pt x="8010" y="1255"/>
                </a:cubicBezTo>
                <a:cubicBezTo>
                  <a:pt x="7905" y="1590"/>
                  <a:pt x="7886" y="2757"/>
                  <a:pt x="7977" y="3211"/>
                </a:cubicBezTo>
                <a:cubicBezTo>
                  <a:pt x="8056" y="3605"/>
                  <a:pt x="8209" y="3410"/>
                  <a:pt x="8248" y="2870"/>
                </a:cubicBezTo>
                <a:cubicBezTo>
                  <a:pt x="8308" y="2038"/>
                  <a:pt x="8238" y="1234"/>
                  <a:pt x="8129" y="1118"/>
                </a:cubicBezTo>
                <a:close/>
                <a:moveTo>
                  <a:pt x="14712" y="2097"/>
                </a:moveTo>
                <a:cubicBezTo>
                  <a:pt x="14672" y="1960"/>
                  <a:pt x="14619" y="1971"/>
                  <a:pt x="14572" y="2210"/>
                </a:cubicBezTo>
                <a:cubicBezTo>
                  <a:pt x="14537" y="2388"/>
                  <a:pt x="14530" y="2554"/>
                  <a:pt x="14532" y="2961"/>
                </a:cubicBezTo>
                <a:cubicBezTo>
                  <a:pt x="14535" y="3625"/>
                  <a:pt x="14513" y="3757"/>
                  <a:pt x="14413" y="3757"/>
                </a:cubicBezTo>
                <a:cubicBezTo>
                  <a:pt x="14323" y="3757"/>
                  <a:pt x="14308" y="3899"/>
                  <a:pt x="14373" y="4098"/>
                </a:cubicBezTo>
                <a:cubicBezTo>
                  <a:pt x="14434" y="4282"/>
                  <a:pt x="14522" y="4261"/>
                  <a:pt x="14615" y="4053"/>
                </a:cubicBezTo>
                <a:cubicBezTo>
                  <a:pt x="14733" y="3791"/>
                  <a:pt x="14781" y="3454"/>
                  <a:pt x="14781" y="2916"/>
                </a:cubicBezTo>
                <a:cubicBezTo>
                  <a:pt x="14781" y="2518"/>
                  <a:pt x="14753" y="2233"/>
                  <a:pt x="14712" y="2097"/>
                </a:cubicBezTo>
                <a:close/>
                <a:moveTo>
                  <a:pt x="1382" y="2233"/>
                </a:moveTo>
                <a:cubicBezTo>
                  <a:pt x="1175" y="2229"/>
                  <a:pt x="1165" y="2247"/>
                  <a:pt x="1123" y="2529"/>
                </a:cubicBezTo>
                <a:lnTo>
                  <a:pt x="1079" y="2825"/>
                </a:lnTo>
                <a:lnTo>
                  <a:pt x="1289" y="2825"/>
                </a:lnTo>
                <a:cubicBezTo>
                  <a:pt x="1483" y="2825"/>
                  <a:pt x="1499" y="2801"/>
                  <a:pt x="1548" y="2529"/>
                </a:cubicBezTo>
                <a:lnTo>
                  <a:pt x="1599" y="2233"/>
                </a:lnTo>
                <a:lnTo>
                  <a:pt x="1382" y="2233"/>
                </a:lnTo>
                <a:close/>
                <a:moveTo>
                  <a:pt x="10533" y="2461"/>
                </a:moveTo>
                <a:lnTo>
                  <a:pt x="10533" y="3166"/>
                </a:lnTo>
                <a:cubicBezTo>
                  <a:pt x="10533" y="3742"/>
                  <a:pt x="10540" y="3889"/>
                  <a:pt x="10572" y="4030"/>
                </a:cubicBezTo>
                <a:cubicBezTo>
                  <a:pt x="10625" y="4264"/>
                  <a:pt x="10957" y="4287"/>
                  <a:pt x="11016" y="4053"/>
                </a:cubicBezTo>
                <a:cubicBezTo>
                  <a:pt x="11052" y="3912"/>
                  <a:pt x="11056" y="3769"/>
                  <a:pt x="11056" y="3166"/>
                </a:cubicBezTo>
                <a:cubicBezTo>
                  <a:pt x="11056" y="2461"/>
                  <a:pt x="11058" y="2461"/>
                  <a:pt x="11002" y="2461"/>
                </a:cubicBezTo>
                <a:cubicBezTo>
                  <a:pt x="10948" y="2461"/>
                  <a:pt x="10944" y="2489"/>
                  <a:pt x="10944" y="2984"/>
                </a:cubicBezTo>
                <a:cubicBezTo>
                  <a:pt x="10944" y="3505"/>
                  <a:pt x="10910" y="3860"/>
                  <a:pt x="10872" y="3712"/>
                </a:cubicBezTo>
                <a:cubicBezTo>
                  <a:pt x="10861" y="3670"/>
                  <a:pt x="10850" y="3372"/>
                  <a:pt x="10850" y="3052"/>
                </a:cubicBezTo>
                <a:cubicBezTo>
                  <a:pt x="10850" y="2483"/>
                  <a:pt x="10851" y="2461"/>
                  <a:pt x="10796" y="2461"/>
                </a:cubicBezTo>
                <a:cubicBezTo>
                  <a:pt x="10741" y="2461"/>
                  <a:pt x="10738" y="2472"/>
                  <a:pt x="10738" y="3052"/>
                </a:cubicBezTo>
                <a:cubicBezTo>
                  <a:pt x="10738" y="3482"/>
                  <a:pt x="10731" y="3683"/>
                  <a:pt x="10709" y="3734"/>
                </a:cubicBezTo>
                <a:cubicBezTo>
                  <a:pt x="10662" y="3849"/>
                  <a:pt x="10639" y="3576"/>
                  <a:pt x="10645" y="3006"/>
                </a:cubicBezTo>
                <a:cubicBezTo>
                  <a:pt x="10650" y="2486"/>
                  <a:pt x="10647" y="2461"/>
                  <a:pt x="10590" y="2461"/>
                </a:cubicBezTo>
                <a:lnTo>
                  <a:pt x="10533" y="2461"/>
                </a:lnTo>
                <a:close/>
                <a:moveTo>
                  <a:pt x="4476" y="3712"/>
                </a:moveTo>
                <a:cubicBezTo>
                  <a:pt x="4423" y="3703"/>
                  <a:pt x="4369" y="3765"/>
                  <a:pt x="4342" y="3939"/>
                </a:cubicBezTo>
                <a:cubicBezTo>
                  <a:pt x="4285" y="4310"/>
                  <a:pt x="4285" y="5287"/>
                  <a:pt x="4342" y="5645"/>
                </a:cubicBezTo>
                <a:cubicBezTo>
                  <a:pt x="4399" y="6000"/>
                  <a:pt x="4535" y="5979"/>
                  <a:pt x="4595" y="5600"/>
                </a:cubicBezTo>
                <a:cubicBezTo>
                  <a:pt x="4653" y="5233"/>
                  <a:pt x="4659" y="4396"/>
                  <a:pt x="4606" y="3985"/>
                </a:cubicBezTo>
                <a:cubicBezTo>
                  <a:pt x="4582" y="3802"/>
                  <a:pt x="4529" y="3720"/>
                  <a:pt x="4476" y="3712"/>
                </a:cubicBezTo>
                <a:close/>
                <a:moveTo>
                  <a:pt x="1740" y="4235"/>
                </a:moveTo>
                <a:lnTo>
                  <a:pt x="1740" y="8762"/>
                </a:lnTo>
                <a:lnTo>
                  <a:pt x="1740" y="13266"/>
                </a:lnTo>
                <a:lnTo>
                  <a:pt x="1696" y="13539"/>
                </a:lnTo>
                <a:cubicBezTo>
                  <a:pt x="1655" y="13785"/>
                  <a:pt x="1638" y="13798"/>
                  <a:pt x="1382" y="13766"/>
                </a:cubicBezTo>
                <a:lnTo>
                  <a:pt x="1115" y="13721"/>
                </a:lnTo>
                <a:lnTo>
                  <a:pt x="1108" y="10923"/>
                </a:lnTo>
                <a:lnTo>
                  <a:pt x="1105" y="8125"/>
                </a:lnTo>
                <a:lnTo>
                  <a:pt x="1025" y="8011"/>
                </a:lnTo>
                <a:cubicBezTo>
                  <a:pt x="982" y="7937"/>
                  <a:pt x="921" y="7818"/>
                  <a:pt x="892" y="7761"/>
                </a:cubicBezTo>
                <a:cubicBezTo>
                  <a:pt x="862" y="7703"/>
                  <a:pt x="759" y="7647"/>
                  <a:pt x="664" y="7647"/>
                </a:cubicBezTo>
                <a:cubicBezTo>
                  <a:pt x="220" y="7647"/>
                  <a:pt x="0" y="9026"/>
                  <a:pt x="0" y="11810"/>
                </a:cubicBezTo>
                <a:cubicBezTo>
                  <a:pt x="0" y="13620"/>
                  <a:pt x="106" y="14821"/>
                  <a:pt x="307" y="15313"/>
                </a:cubicBezTo>
                <a:cubicBezTo>
                  <a:pt x="400" y="15540"/>
                  <a:pt x="438" y="15543"/>
                  <a:pt x="1123" y="15518"/>
                </a:cubicBezTo>
                <a:lnTo>
                  <a:pt x="1844" y="15495"/>
                </a:lnTo>
                <a:lnTo>
                  <a:pt x="1949" y="15177"/>
                </a:lnTo>
                <a:cubicBezTo>
                  <a:pt x="2023" y="14959"/>
                  <a:pt x="2065" y="14748"/>
                  <a:pt x="2097" y="14426"/>
                </a:cubicBezTo>
                <a:lnTo>
                  <a:pt x="2144" y="13971"/>
                </a:lnTo>
                <a:lnTo>
                  <a:pt x="2151" y="9217"/>
                </a:lnTo>
                <a:cubicBezTo>
                  <a:pt x="2156" y="6606"/>
                  <a:pt x="2158" y="4413"/>
                  <a:pt x="2155" y="4349"/>
                </a:cubicBezTo>
                <a:cubicBezTo>
                  <a:pt x="2151" y="4281"/>
                  <a:pt x="2064" y="4235"/>
                  <a:pt x="1946" y="4235"/>
                </a:cubicBezTo>
                <a:lnTo>
                  <a:pt x="1740" y="4235"/>
                </a:lnTo>
                <a:close/>
                <a:moveTo>
                  <a:pt x="2563" y="4235"/>
                </a:moveTo>
                <a:lnTo>
                  <a:pt x="2563" y="8876"/>
                </a:lnTo>
                <a:cubicBezTo>
                  <a:pt x="2563" y="13166"/>
                  <a:pt x="2566" y="13561"/>
                  <a:pt x="2599" y="14039"/>
                </a:cubicBezTo>
                <a:cubicBezTo>
                  <a:pt x="2682" y="15268"/>
                  <a:pt x="2825" y="15599"/>
                  <a:pt x="3281" y="15541"/>
                </a:cubicBezTo>
                <a:cubicBezTo>
                  <a:pt x="3568" y="15504"/>
                  <a:pt x="3611" y="15472"/>
                  <a:pt x="3700" y="15222"/>
                </a:cubicBezTo>
                <a:lnTo>
                  <a:pt x="3797" y="14927"/>
                </a:lnTo>
                <a:lnTo>
                  <a:pt x="3898" y="15200"/>
                </a:lnTo>
                <a:cubicBezTo>
                  <a:pt x="4072" y="15670"/>
                  <a:pt x="4332" y="15632"/>
                  <a:pt x="4476" y="15109"/>
                </a:cubicBezTo>
                <a:cubicBezTo>
                  <a:pt x="4521" y="14943"/>
                  <a:pt x="4534" y="14933"/>
                  <a:pt x="4599" y="15109"/>
                </a:cubicBezTo>
                <a:cubicBezTo>
                  <a:pt x="4774" y="15585"/>
                  <a:pt x="4934" y="15678"/>
                  <a:pt x="5115" y="15381"/>
                </a:cubicBezTo>
                <a:cubicBezTo>
                  <a:pt x="5211" y="15223"/>
                  <a:pt x="5234" y="15223"/>
                  <a:pt x="5331" y="15381"/>
                </a:cubicBezTo>
                <a:cubicBezTo>
                  <a:pt x="5415" y="15518"/>
                  <a:pt x="5556" y="15563"/>
                  <a:pt x="5945" y="15563"/>
                </a:cubicBezTo>
                <a:lnTo>
                  <a:pt x="6450" y="15563"/>
                </a:lnTo>
                <a:lnTo>
                  <a:pt x="6494" y="15996"/>
                </a:lnTo>
                <a:cubicBezTo>
                  <a:pt x="6551" y="16543"/>
                  <a:pt x="6653" y="17052"/>
                  <a:pt x="6746" y="17270"/>
                </a:cubicBezTo>
                <a:cubicBezTo>
                  <a:pt x="6791" y="17374"/>
                  <a:pt x="6872" y="17425"/>
                  <a:pt x="6959" y="17406"/>
                </a:cubicBezTo>
                <a:cubicBezTo>
                  <a:pt x="7145" y="17366"/>
                  <a:pt x="7290" y="16946"/>
                  <a:pt x="7385" y="16132"/>
                </a:cubicBezTo>
                <a:lnTo>
                  <a:pt x="7450" y="15563"/>
                </a:lnTo>
                <a:lnTo>
                  <a:pt x="7753" y="15563"/>
                </a:lnTo>
                <a:cubicBezTo>
                  <a:pt x="8082" y="15563"/>
                  <a:pt x="8206" y="15380"/>
                  <a:pt x="8302" y="14813"/>
                </a:cubicBezTo>
                <a:cubicBezTo>
                  <a:pt x="8410" y="14174"/>
                  <a:pt x="8411" y="14248"/>
                  <a:pt x="8417" y="9035"/>
                </a:cubicBezTo>
                <a:lnTo>
                  <a:pt x="8421" y="4235"/>
                </a:lnTo>
                <a:lnTo>
                  <a:pt x="8204" y="4235"/>
                </a:lnTo>
                <a:lnTo>
                  <a:pt x="7988" y="4235"/>
                </a:lnTo>
                <a:lnTo>
                  <a:pt x="7988" y="8830"/>
                </a:lnTo>
                <a:lnTo>
                  <a:pt x="7988" y="13425"/>
                </a:lnTo>
                <a:lnTo>
                  <a:pt x="7945" y="13607"/>
                </a:lnTo>
                <a:cubicBezTo>
                  <a:pt x="7911" y="13746"/>
                  <a:pt x="7857" y="13784"/>
                  <a:pt x="7724" y="13766"/>
                </a:cubicBezTo>
                <a:cubicBezTo>
                  <a:pt x="7628" y="13753"/>
                  <a:pt x="7539" y="13692"/>
                  <a:pt x="7526" y="13630"/>
                </a:cubicBezTo>
                <a:cubicBezTo>
                  <a:pt x="7513" y="13568"/>
                  <a:pt x="7504" y="13271"/>
                  <a:pt x="7504" y="12970"/>
                </a:cubicBezTo>
                <a:cubicBezTo>
                  <a:pt x="7504" y="12486"/>
                  <a:pt x="7484" y="12047"/>
                  <a:pt x="7414" y="10946"/>
                </a:cubicBezTo>
                <a:cubicBezTo>
                  <a:pt x="7388" y="10541"/>
                  <a:pt x="7245" y="9778"/>
                  <a:pt x="7179" y="9694"/>
                </a:cubicBezTo>
                <a:cubicBezTo>
                  <a:pt x="7151" y="9658"/>
                  <a:pt x="7124" y="9592"/>
                  <a:pt x="7118" y="9535"/>
                </a:cubicBezTo>
                <a:cubicBezTo>
                  <a:pt x="7112" y="9479"/>
                  <a:pt x="7041" y="9421"/>
                  <a:pt x="6959" y="9421"/>
                </a:cubicBezTo>
                <a:cubicBezTo>
                  <a:pt x="6833" y="9421"/>
                  <a:pt x="6792" y="9469"/>
                  <a:pt x="6692" y="9763"/>
                </a:cubicBezTo>
                <a:cubicBezTo>
                  <a:pt x="6579" y="10097"/>
                  <a:pt x="6515" y="10503"/>
                  <a:pt x="6461" y="11196"/>
                </a:cubicBezTo>
                <a:cubicBezTo>
                  <a:pt x="6422" y="11698"/>
                  <a:pt x="6382" y="12636"/>
                  <a:pt x="6382" y="13084"/>
                </a:cubicBezTo>
                <a:cubicBezTo>
                  <a:pt x="6382" y="13319"/>
                  <a:pt x="6369" y="13585"/>
                  <a:pt x="6356" y="13653"/>
                </a:cubicBezTo>
                <a:cubicBezTo>
                  <a:pt x="6341" y="13731"/>
                  <a:pt x="6178" y="13765"/>
                  <a:pt x="5916" y="13766"/>
                </a:cubicBezTo>
                <a:lnTo>
                  <a:pt x="5501" y="13766"/>
                </a:lnTo>
                <a:lnTo>
                  <a:pt x="5447" y="13471"/>
                </a:lnTo>
                <a:lnTo>
                  <a:pt x="5389" y="13175"/>
                </a:lnTo>
                <a:lnTo>
                  <a:pt x="5389" y="10422"/>
                </a:lnTo>
                <a:lnTo>
                  <a:pt x="5389" y="7647"/>
                </a:lnTo>
                <a:lnTo>
                  <a:pt x="5183" y="7647"/>
                </a:lnTo>
                <a:lnTo>
                  <a:pt x="4978" y="7647"/>
                </a:lnTo>
                <a:lnTo>
                  <a:pt x="4978" y="10536"/>
                </a:lnTo>
                <a:lnTo>
                  <a:pt x="4978" y="13425"/>
                </a:lnTo>
                <a:lnTo>
                  <a:pt x="4927" y="13653"/>
                </a:lnTo>
                <a:cubicBezTo>
                  <a:pt x="4873" y="13920"/>
                  <a:pt x="4807" y="13980"/>
                  <a:pt x="4750" y="13789"/>
                </a:cubicBezTo>
                <a:cubicBezTo>
                  <a:pt x="4716" y="13673"/>
                  <a:pt x="4714" y="13497"/>
                  <a:pt x="4714" y="10650"/>
                </a:cubicBezTo>
                <a:lnTo>
                  <a:pt x="4714" y="7647"/>
                </a:lnTo>
                <a:lnTo>
                  <a:pt x="4508" y="7647"/>
                </a:lnTo>
                <a:lnTo>
                  <a:pt x="4303" y="7647"/>
                </a:lnTo>
                <a:lnTo>
                  <a:pt x="4303" y="10468"/>
                </a:lnTo>
                <a:lnTo>
                  <a:pt x="4303" y="13266"/>
                </a:lnTo>
                <a:lnTo>
                  <a:pt x="4252" y="13584"/>
                </a:lnTo>
                <a:cubicBezTo>
                  <a:pt x="4185" y="13991"/>
                  <a:pt x="4092" y="14009"/>
                  <a:pt x="4054" y="13630"/>
                </a:cubicBezTo>
                <a:cubicBezTo>
                  <a:pt x="4032" y="13417"/>
                  <a:pt x="4025" y="12810"/>
                  <a:pt x="4025" y="10536"/>
                </a:cubicBezTo>
                <a:lnTo>
                  <a:pt x="4025" y="7715"/>
                </a:lnTo>
                <a:lnTo>
                  <a:pt x="3833" y="7670"/>
                </a:lnTo>
                <a:cubicBezTo>
                  <a:pt x="3693" y="7645"/>
                  <a:pt x="3639" y="7695"/>
                  <a:pt x="3628" y="7806"/>
                </a:cubicBezTo>
                <a:cubicBezTo>
                  <a:pt x="3619" y="7890"/>
                  <a:pt x="3613" y="9203"/>
                  <a:pt x="3613" y="10741"/>
                </a:cubicBezTo>
                <a:cubicBezTo>
                  <a:pt x="3613" y="13383"/>
                  <a:pt x="3611" y="13537"/>
                  <a:pt x="3577" y="13653"/>
                </a:cubicBezTo>
                <a:cubicBezTo>
                  <a:pt x="3557" y="13720"/>
                  <a:pt x="3434" y="13789"/>
                  <a:pt x="3306" y="13789"/>
                </a:cubicBezTo>
                <a:cubicBezTo>
                  <a:pt x="3099" y="13789"/>
                  <a:pt x="3069" y="13756"/>
                  <a:pt x="3025" y="13539"/>
                </a:cubicBezTo>
                <a:lnTo>
                  <a:pt x="2974" y="13289"/>
                </a:lnTo>
                <a:lnTo>
                  <a:pt x="2974" y="8762"/>
                </a:lnTo>
                <a:lnTo>
                  <a:pt x="2974" y="4235"/>
                </a:lnTo>
                <a:lnTo>
                  <a:pt x="2769" y="4235"/>
                </a:lnTo>
                <a:lnTo>
                  <a:pt x="2563" y="4235"/>
                </a:lnTo>
                <a:close/>
                <a:moveTo>
                  <a:pt x="8833" y="4235"/>
                </a:moveTo>
                <a:lnTo>
                  <a:pt x="8833" y="9899"/>
                </a:lnTo>
                <a:lnTo>
                  <a:pt x="8833" y="15563"/>
                </a:lnTo>
                <a:lnTo>
                  <a:pt x="9038" y="15563"/>
                </a:lnTo>
                <a:lnTo>
                  <a:pt x="9244" y="15563"/>
                </a:lnTo>
                <a:lnTo>
                  <a:pt x="9244" y="9899"/>
                </a:lnTo>
                <a:lnTo>
                  <a:pt x="9244" y="4235"/>
                </a:lnTo>
                <a:lnTo>
                  <a:pt x="9038" y="4235"/>
                </a:lnTo>
                <a:lnTo>
                  <a:pt x="8833" y="4235"/>
                </a:lnTo>
                <a:close/>
                <a:moveTo>
                  <a:pt x="17196" y="4235"/>
                </a:moveTo>
                <a:lnTo>
                  <a:pt x="17196" y="8989"/>
                </a:lnTo>
                <a:cubicBezTo>
                  <a:pt x="17196" y="13398"/>
                  <a:pt x="17199" y="13762"/>
                  <a:pt x="17232" y="14221"/>
                </a:cubicBezTo>
                <a:cubicBezTo>
                  <a:pt x="17271" y="14768"/>
                  <a:pt x="17364" y="15206"/>
                  <a:pt x="17485" y="15404"/>
                </a:cubicBezTo>
                <a:cubicBezTo>
                  <a:pt x="17534" y="15486"/>
                  <a:pt x="18171" y="15533"/>
                  <a:pt x="19362" y="15541"/>
                </a:cubicBezTo>
                <a:cubicBezTo>
                  <a:pt x="21096" y="15552"/>
                  <a:pt x="21165" y="15555"/>
                  <a:pt x="21257" y="15336"/>
                </a:cubicBezTo>
                <a:cubicBezTo>
                  <a:pt x="21401" y="14991"/>
                  <a:pt x="21470" y="14588"/>
                  <a:pt x="21538" y="13721"/>
                </a:cubicBezTo>
                <a:cubicBezTo>
                  <a:pt x="21596" y="12978"/>
                  <a:pt x="21599" y="12865"/>
                  <a:pt x="21599" y="11560"/>
                </a:cubicBezTo>
                <a:cubicBezTo>
                  <a:pt x="21600" y="10267"/>
                  <a:pt x="21597" y="10156"/>
                  <a:pt x="21542" y="9421"/>
                </a:cubicBezTo>
                <a:cubicBezTo>
                  <a:pt x="21445" y="8123"/>
                  <a:pt x="21315" y="7645"/>
                  <a:pt x="21051" y="7624"/>
                </a:cubicBezTo>
                <a:cubicBezTo>
                  <a:pt x="20900" y="7613"/>
                  <a:pt x="20857" y="7645"/>
                  <a:pt x="20795" y="7852"/>
                </a:cubicBezTo>
                <a:cubicBezTo>
                  <a:pt x="20687" y="8208"/>
                  <a:pt x="20608" y="8747"/>
                  <a:pt x="20549" y="9512"/>
                </a:cubicBezTo>
                <a:cubicBezTo>
                  <a:pt x="20503" y="10120"/>
                  <a:pt x="20499" y="10303"/>
                  <a:pt x="20499" y="11537"/>
                </a:cubicBezTo>
                <a:cubicBezTo>
                  <a:pt x="20498" y="12419"/>
                  <a:pt x="20508" y="12997"/>
                  <a:pt x="20524" y="13175"/>
                </a:cubicBezTo>
                <a:cubicBezTo>
                  <a:pt x="20574" y="13753"/>
                  <a:pt x="20548" y="13772"/>
                  <a:pt x="20004" y="13744"/>
                </a:cubicBezTo>
                <a:lnTo>
                  <a:pt x="19506" y="13721"/>
                </a:lnTo>
                <a:lnTo>
                  <a:pt x="19495" y="11014"/>
                </a:lnTo>
                <a:cubicBezTo>
                  <a:pt x="19486" y="8466"/>
                  <a:pt x="19482" y="8269"/>
                  <a:pt x="19441" y="7738"/>
                </a:cubicBezTo>
                <a:cubicBezTo>
                  <a:pt x="19356" y="6651"/>
                  <a:pt x="19139" y="6208"/>
                  <a:pt x="18827" y="6464"/>
                </a:cubicBezTo>
                <a:cubicBezTo>
                  <a:pt x="18539" y="6701"/>
                  <a:pt x="18443" y="6952"/>
                  <a:pt x="18502" y="7329"/>
                </a:cubicBezTo>
                <a:cubicBezTo>
                  <a:pt x="18514" y="7402"/>
                  <a:pt x="18524" y="7556"/>
                  <a:pt x="18524" y="7670"/>
                </a:cubicBezTo>
                <a:cubicBezTo>
                  <a:pt x="18524" y="7784"/>
                  <a:pt x="18531" y="8015"/>
                  <a:pt x="18542" y="8170"/>
                </a:cubicBezTo>
                <a:cubicBezTo>
                  <a:pt x="18562" y="8448"/>
                  <a:pt x="18567" y="8439"/>
                  <a:pt x="18643" y="8261"/>
                </a:cubicBezTo>
                <a:cubicBezTo>
                  <a:pt x="18686" y="8162"/>
                  <a:pt x="18784" y="8084"/>
                  <a:pt x="18863" y="8079"/>
                </a:cubicBezTo>
                <a:cubicBezTo>
                  <a:pt x="19091" y="8067"/>
                  <a:pt x="19084" y="7982"/>
                  <a:pt x="19084" y="11014"/>
                </a:cubicBezTo>
                <a:cubicBezTo>
                  <a:pt x="19084" y="13746"/>
                  <a:pt x="19082" y="13841"/>
                  <a:pt x="18979" y="13766"/>
                </a:cubicBezTo>
                <a:cubicBezTo>
                  <a:pt x="18930" y="13731"/>
                  <a:pt x="18926" y="13689"/>
                  <a:pt x="18925" y="13198"/>
                </a:cubicBezTo>
                <a:cubicBezTo>
                  <a:pt x="18918" y="10576"/>
                  <a:pt x="18782" y="9376"/>
                  <a:pt x="18495" y="9376"/>
                </a:cubicBezTo>
                <a:cubicBezTo>
                  <a:pt x="18368" y="9376"/>
                  <a:pt x="18278" y="9603"/>
                  <a:pt x="18203" y="10104"/>
                </a:cubicBezTo>
                <a:cubicBezTo>
                  <a:pt x="18121" y="10651"/>
                  <a:pt x="18040" y="12300"/>
                  <a:pt x="18062" y="13038"/>
                </a:cubicBezTo>
                <a:cubicBezTo>
                  <a:pt x="18082" y="13699"/>
                  <a:pt x="18058" y="13789"/>
                  <a:pt x="17856" y="13789"/>
                </a:cubicBezTo>
                <a:cubicBezTo>
                  <a:pt x="17585" y="13789"/>
                  <a:pt x="17607" y="14224"/>
                  <a:pt x="17607" y="8785"/>
                </a:cubicBezTo>
                <a:lnTo>
                  <a:pt x="17607" y="4235"/>
                </a:lnTo>
                <a:lnTo>
                  <a:pt x="17402" y="4235"/>
                </a:lnTo>
                <a:lnTo>
                  <a:pt x="17196" y="4235"/>
                </a:lnTo>
                <a:close/>
                <a:moveTo>
                  <a:pt x="11218" y="4303"/>
                </a:moveTo>
                <a:lnTo>
                  <a:pt x="11211" y="10195"/>
                </a:lnTo>
                <a:cubicBezTo>
                  <a:pt x="11206" y="16038"/>
                  <a:pt x="11208" y="16069"/>
                  <a:pt x="11168" y="16337"/>
                </a:cubicBezTo>
                <a:cubicBezTo>
                  <a:pt x="11087" y="16883"/>
                  <a:pt x="10891" y="16794"/>
                  <a:pt x="10814" y="16178"/>
                </a:cubicBezTo>
                <a:cubicBezTo>
                  <a:pt x="10778" y="15889"/>
                  <a:pt x="10778" y="15712"/>
                  <a:pt x="10778" y="13357"/>
                </a:cubicBezTo>
                <a:lnTo>
                  <a:pt x="10778" y="10855"/>
                </a:lnTo>
                <a:lnTo>
                  <a:pt x="10699" y="10786"/>
                </a:lnTo>
                <a:cubicBezTo>
                  <a:pt x="10655" y="10746"/>
                  <a:pt x="10563" y="10720"/>
                  <a:pt x="10497" y="10741"/>
                </a:cubicBezTo>
                <a:lnTo>
                  <a:pt x="10374" y="10786"/>
                </a:lnTo>
                <a:lnTo>
                  <a:pt x="10374" y="13539"/>
                </a:lnTo>
                <a:cubicBezTo>
                  <a:pt x="10374" y="16692"/>
                  <a:pt x="10384" y="16965"/>
                  <a:pt x="10504" y="17702"/>
                </a:cubicBezTo>
                <a:cubicBezTo>
                  <a:pt x="10584" y="18190"/>
                  <a:pt x="10606" y="18273"/>
                  <a:pt x="10767" y="18634"/>
                </a:cubicBezTo>
                <a:cubicBezTo>
                  <a:pt x="10932" y="19005"/>
                  <a:pt x="11208" y="18866"/>
                  <a:pt x="11370" y="18339"/>
                </a:cubicBezTo>
                <a:cubicBezTo>
                  <a:pt x="11515" y="17867"/>
                  <a:pt x="11592" y="17249"/>
                  <a:pt x="11630" y="16200"/>
                </a:cubicBezTo>
                <a:lnTo>
                  <a:pt x="11652" y="15609"/>
                </a:lnTo>
                <a:lnTo>
                  <a:pt x="12655" y="15586"/>
                </a:lnTo>
                <a:lnTo>
                  <a:pt x="13662" y="15563"/>
                </a:lnTo>
                <a:lnTo>
                  <a:pt x="13655" y="12515"/>
                </a:lnTo>
                <a:cubicBezTo>
                  <a:pt x="13650" y="9930"/>
                  <a:pt x="13646" y="9437"/>
                  <a:pt x="13619" y="9126"/>
                </a:cubicBezTo>
                <a:cubicBezTo>
                  <a:pt x="13537" y="8186"/>
                  <a:pt x="13355" y="7659"/>
                  <a:pt x="13121" y="7670"/>
                </a:cubicBezTo>
                <a:cubicBezTo>
                  <a:pt x="12980" y="7676"/>
                  <a:pt x="12695" y="8011"/>
                  <a:pt x="12662" y="8216"/>
                </a:cubicBezTo>
                <a:cubicBezTo>
                  <a:pt x="12647" y="8310"/>
                  <a:pt x="12649" y="8511"/>
                  <a:pt x="12673" y="8921"/>
                </a:cubicBezTo>
                <a:cubicBezTo>
                  <a:pt x="12691" y="9232"/>
                  <a:pt x="12712" y="9544"/>
                  <a:pt x="12716" y="9626"/>
                </a:cubicBezTo>
                <a:cubicBezTo>
                  <a:pt x="12722" y="9744"/>
                  <a:pt x="12738" y="9747"/>
                  <a:pt x="12792" y="9603"/>
                </a:cubicBezTo>
                <a:cubicBezTo>
                  <a:pt x="12830" y="9503"/>
                  <a:pt x="12922" y="9391"/>
                  <a:pt x="12994" y="9353"/>
                </a:cubicBezTo>
                <a:cubicBezTo>
                  <a:pt x="13111" y="9292"/>
                  <a:pt x="13133" y="9307"/>
                  <a:pt x="13178" y="9535"/>
                </a:cubicBezTo>
                <a:lnTo>
                  <a:pt x="13229" y="9785"/>
                </a:lnTo>
                <a:lnTo>
                  <a:pt x="13229" y="11651"/>
                </a:lnTo>
                <a:cubicBezTo>
                  <a:pt x="13229" y="13078"/>
                  <a:pt x="13223" y="13551"/>
                  <a:pt x="13204" y="13653"/>
                </a:cubicBezTo>
                <a:cubicBezTo>
                  <a:pt x="13186" y="13747"/>
                  <a:pt x="12967" y="13795"/>
                  <a:pt x="12456" y="13789"/>
                </a:cubicBezTo>
                <a:cubicBezTo>
                  <a:pt x="11760" y="13781"/>
                  <a:pt x="11731" y="13770"/>
                  <a:pt x="11684" y="13539"/>
                </a:cubicBezTo>
                <a:lnTo>
                  <a:pt x="11637" y="13289"/>
                </a:lnTo>
                <a:lnTo>
                  <a:pt x="11637" y="8785"/>
                </a:lnTo>
                <a:lnTo>
                  <a:pt x="11641" y="4303"/>
                </a:lnTo>
                <a:lnTo>
                  <a:pt x="11428" y="4303"/>
                </a:lnTo>
                <a:lnTo>
                  <a:pt x="11218" y="4303"/>
                </a:lnTo>
                <a:close/>
                <a:moveTo>
                  <a:pt x="15456" y="4303"/>
                </a:moveTo>
                <a:cubicBezTo>
                  <a:pt x="15347" y="4407"/>
                  <a:pt x="15278" y="5055"/>
                  <a:pt x="15344" y="5736"/>
                </a:cubicBezTo>
                <a:cubicBezTo>
                  <a:pt x="15380" y="6111"/>
                  <a:pt x="15383" y="6134"/>
                  <a:pt x="15485" y="6100"/>
                </a:cubicBezTo>
                <a:cubicBezTo>
                  <a:pt x="15574" y="6070"/>
                  <a:pt x="15598" y="6024"/>
                  <a:pt x="15629" y="5759"/>
                </a:cubicBezTo>
                <a:cubicBezTo>
                  <a:pt x="15687" y="5273"/>
                  <a:pt x="15661" y="4620"/>
                  <a:pt x="15575" y="4394"/>
                </a:cubicBezTo>
                <a:cubicBezTo>
                  <a:pt x="15533" y="4284"/>
                  <a:pt x="15492" y="4269"/>
                  <a:pt x="15456" y="4303"/>
                </a:cubicBezTo>
                <a:close/>
                <a:moveTo>
                  <a:pt x="15016" y="4326"/>
                </a:moveTo>
                <a:cubicBezTo>
                  <a:pt x="14941" y="4326"/>
                  <a:pt x="14919" y="4378"/>
                  <a:pt x="14882" y="4644"/>
                </a:cubicBezTo>
                <a:cubicBezTo>
                  <a:pt x="14828" y="5041"/>
                  <a:pt x="14824" y="5399"/>
                  <a:pt x="14875" y="5805"/>
                </a:cubicBezTo>
                <a:cubicBezTo>
                  <a:pt x="14907" y="6063"/>
                  <a:pt x="14930" y="6123"/>
                  <a:pt x="15005" y="6123"/>
                </a:cubicBezTo>
                <a:cubicBezTo>
                  <a:pt x="15111" y="6123"/>
                  <a:pt x="15169" y="5879"/>
                  <a:pt x="15185" y="5350"/>
                </a:cubicBezTo>
                <a:cubicBezTo>
                  <a:pt x="15194" y="5069"/>
                  <a:pt x="15184" y="4902"/>
                  <a:pt x="15149" y="4644"/>
                </a:cubicBezTo>
                <a:cubicBezTo>
                  <a:pt x="15111" y="4364"/>
                  <a:pt x="15091" y="4326"/>
                  <a:pt x="15016" y="4326"/>
                </a:cubicBezTo>
                <a:close/>
                <a:moveTo>
                  <a:pt x="314" y="4440"/>
                </a:moveTo>
                <a:cubicBezTo>
                  <a:pt x="272" y="4520"/>
                  <a:pt x="237" y="4714"/>
                  <a:pt x="217" y="4963"/>
                </a:cubicBezTo>
                <a:cubicBezTo>
                  <a:pt x="181" y="5397"/>
                  <a:pt x="193" y="5748"/>
                  <a:pt x="260" y="6100"/>
                </a:cubicBezTo>
                <a:cubicBezTo>
                  <a:pt x="358" y="6620"/>
                  <a:pt x="512" y="6337"/>
                  <a:pt x="534" y="5600"/>
                </a:cubicBezTo>
                <a:cubicBezTo>
                  <a:pt x="549" y="5112"/>
                  <a:pt x="523" y="4776"/>
                  <a:pt x="448" y="4531"/>
                </a:cubicBezTo>
                <a:cubicBezTo>
                  <a:pt x="407" y="4397"/>
                  <a:pt x="356" y="4360"/>
                  <a:pt x="314" y="4440"/>
                </a:cubicBezTo>
                <a:close/>
                <a:moveTo>
                  <a:pt x="798" y="4462"/>
                </a:moveTo>
                <a:cubicBezTo>
                  <a:pt x="729" y="4562"/>
                  <a:pt x="675" y="4890"/>
                  <a:pt x="675" y="5418"/>
                </a:cubicBezTo>
                <a:cubicBezTo>
                  <a:pt x="675" y="5762"/>
                  <a:pt x="685" y="5912"/>
                  <a:pt x="726" y="6100"/>
                </a:cubicBezTo>
                <a:cubicBezTo>
                  <a:pt x="789" y="6397"/>
                  <a:pt x="893" y="6421"/>
                  <a:pt x="949" y="6146"/>
                </a:cubicBezTo>
                <a:cubicBezTo>
                  <a:pt x="1009" y="5857"/>
                  <a:pt x="1035" y="5278"/>
                  <a:pt x="1000" y="4963"/>
                </a:cubicBezTo>
                <a:cubicBezTo>
                  <a:pt x="949" y="4509"/>
                  <a:pt x="866" y="4363"/>
                  <a:pt x="798" y="4462"/>
                </a:cubicBezTo>
                <a:close/>
                <a:moveTo>
                  <a:pt x="10681" y="4849"/>
                </a:moveTo>
                <a:cubicBezTo>
                  <a:pt x="10612" y="4929"/>
                  <a:pt x="10554" y="5125"/>
                  <a:pt x="10554" y="5350"/>
                </a:cubicBezTo>
                <a:cubicBezTo>
                  <a:pt x="10554" y="5465"/>
                  <a:pt x="10598" y="5477"/>
                  <a:pt x="10746" y="5441"/>
                </a:cubicBezTo>
                <a:cubicBezTo>
                  <a:pt x="10935" y="5394"/>
                  <a:pt x="11020" y="5250"/>
                  <a:pt x="11034" y="4963"/>
                </a:cubicBezTo>
                <a:cubicBezTo>
                  <a:pt x="11044" y="4774"/>
                  <a:pt x="10992" y="4774"/>
                  <a:pt x="10944" y="4963"/>
                </a:cubicBezTo>
                <a:cubicBezTo>
                  <a:pt x="10915" y="5079"/>
                  <a:pt x="10901" y="5079"/>
                  <a:pt x="10872" y="4963"/>
                </a:cubicBezTo>
                <a:cubicBezTo>
                  <a:pt x="10828" y="4790"/>
                  <a:pt x="10749" y="4769"/>
                  <a:pt x="10681" y="4849"/>
                </a:cubicBezTo>
                <a:close/>
                <a:moveTo>
                  <a:pt x="13157" y="5304"/>
                </a:moveTo>
                <a:cubicBezTo>
                  <a:pt x="13005" y="5304"/>
                  <a:pt x="12946" y="5347"/>
                  <a:pt x="12915" y="5486"/>
                </a:cubicBezTo>
                <a:cubicBezTo>
                  <a:pt x="12892" y="5587"/>
                  <a:pt x="12872" y="5721"/>
                  <a:pt x="12872" y="5782"/>
                </a:cubicBezTo>
                <a:cubicBezTo>
                  <a:pt x="12872" y="5845"/>
                  <a:pt x="12960" y="5896"/>
                  <a:pt x="13074" y="5896"/>
                </a:cubicBezTo>
                <a:cubicBezTo>
                  <a:pt x="13226" y="5896"/>
                  <a:pt x="13288" y="5852"/>
                  <a:pt x="13319" y="5714"/>
                </a:cubicBezTo>
                <a:cubicBezTo>
                  <a:pt x="13342" y="5613"/>
                  <a:pt x="13359" y="5479"/>
                  <a:pt x="13359" y="5418"/>
                </a:cubicBezTo>
                <a:cubicBezTo>
                  <a:pt x="13359" y="5355"/>
                  <a:pt x="13271" y="5304"/>
                  <a:pt x="13157" y="5304"/>
                </a:cubicBezTo>
                <a:close/>
                <a:moveTo>
                  <a:pt x="21040" y="6510"/>
                </a:moveTo>
                <a:cubicBezTo>
                  <a:pt x="20833" y="6476"/>
                  <a:pt x="20761" y="6554"/>
                  <a:pt x="20740" y="6896"/>
                </a:cubicBezTo>
                <a:cubicBezTo>
                  <a:pt x="20732" y="7026"/>
                  <a:pt x="20773" y="7056"/>
                  <a:pt x="20946" y="7056"/>
                </a:cubicBezTo>
                <a:cubicBezTo>
                  <a:pt x="21144" y="7056"/>
                  <a:pt x="21164" y="7050"/>
                  <a:pt x="21202" y="6805"/>
                </a:cubicBezTo>
                <a:lnTo>
                  <a:pt x="21246" y="6532"/>
                </a:lnTo>
                <a:lnTo>
                  <a:pt x="21040" y="6510"/>
                </a:lnTo>
                <a:close/>
                <a:moveTo>
                  <a:pt x="16730" y="7579"/>
                </a:moveTo>
                <a:cubicBezTo>
                  <a:pt x="16681" y="7341"/>
                  <a:pt x="16319" y="7360"/>
                  <a:pt x="16265" y="7602"/>
                </a:cubicBezTo>
                <a:cubicBezTo>
                  <a:pt x="16216" y="7818"/>
                  <a:pt x="16207" y="8192"/>
                  <a:pt x="16254" y="8079"/>
                </a:cubicBezTo>
                <a:cubicBezTo>
                  <a:pt x="16332" y="7891"/>
                  <a:pt x="16333" y="8070"/>
                  <a:pt x="16333" y="12197"/>
                </a:cubicBezTo>
                <a:lnTo>
                  <a:pt x="16333" y="16132"/>
                </a:lnTo>
                <a:lnTo>
                  <a:pt x="16283" y="16519"/>
                </a:lnTo>
                <a:cubicBezTo>
                  <a:pt x="16240" y="16821"/>
                  <a:pt x="16211" y="16903"/>
                  <a:pt x="16131" y="16951"/>
                </a:cubicBezTo>
                <a:cubicBezTo>
                  <a:pt x="16043" y="17005"/>
                  <a:pt x="16030" y="17029"/>
                  <a:pt x="16008" y="17361"/>
                </a:cubicBezTo>
                <a:cubicBezTo>
                  <a:pt x="15976" y="17849"/>
                  <a:pt x="15954" y="18604"/>
                  <a:pt x="15969" y="18748"/>
                </a:cubicBezTo>
                <a:cubicBezTo>
                  <a:pt x="15987" y="18936"/>
                  <a:pt x="16309" y="18867"/>
                  <a:pt x="16423" y="18657"/>
                </a:cubicBezTo>
                <a:cubicBezTo>
                  <a:pt x="16498" y="18521"/>
                  <a:pt x="16550" y="18325"/>
                  <a:pt x="16615" y="17929"/>
                </a:cubicBezTo>
                <a:cubicBezTo>
                  <a:pt x="16753" y="17081"/>
                  <a:pt x="16763" y="16577"/>
                  <a:pt x="16763" y="11696"/>
                </a:cubicBezTo>
                <a:cubicBezTo>
                  <a:pt x="16763" y="8071"/>
                  <a:pt x="16760" y="7723"/>
                  <a:pt x="16730" y="7579"/>
                </a:cubicBezTo>
                <a:close/>
                <a:moveTo>
                  <a:pt x="6956" y="7647"/>
                </a:moveTo>
                <a:cubicBezTo>
                  <a:pt x="6787" y="7647"/>
                  <a:pt x="6741" y="7695"/>
                  <a:pt x="6714" y="7852"/>
                </a:cubicBezTo>
                <a:cubicBezTo>
                  <a:pt x="6695" y="7959"/>
                  <a:pt x="6681" y="8093"/>
                  <a:pt x="6681" y="8148"/>
                </a:cubicBezTo>
                <a:cubicBezTo>
                  <a:pt x="6681" y="8202"/>
                  <a:pt x="6769" y="8239"/>
                  <a:pt x="6880" y="8239"/>
                </a:cubicBezTo>
                <a:cubicBezTo>
                  <a:pt x="7032" y="8239"/>
                  <a:pt x="7094" y="8195"/>
                  <a:pt x="7125" y="8057"/>
                </a:cubicBezTo>
                <a:cubicBezTo>
                  <a:pt x="7148" y="7956"/>
                  <a:pt x="7165" y="7822"/>
                  <a:pt x="7165" y="7761"/>
                </a:cubicBezTo>
                <a:cubicBezTo>
                  <a:pt x="7165" y="7698"/>
                  <a:pt x="7074" y="7647"/>
                  <a:pt x="6956" y="7647"/>
                </a:cubicBezTo>
                <a:close/>
                <a:moveTo>
                  <a:pt x="15304" y="7670"/>
                </a:moveTo>
                <a:cubicBezTo>
                  <a:pt x="15191" y="7613"/>
                  <a:pt x="15070" y="7777"/>
                  <a:pt x="14951" y="8170"/>
                </a:cubicBezTo>
                <a:cubicBezTo>
                  <a:pt x="14872" y="8429"/>
                  <a:pt x="14807" y="8956"/>
                  <a:pt x="14752" y="9717"/>
                </a:cubicBezTo>
                <a:cubicBezTo>
                  <a:pt x="14709" y="10319"/>
                  <a:pt x="14699" y="10585"/>
                  <a:pt x="14698" y="11537"/>
                </a:cubicBezTo>
                <a:cubicBezTo>
                  <a:pt x="14695" y="13636"/>
                  <a:pt x="14813" y="14951"/>
                  <a:pt x="15055" y="15495"/>
                </a:cubicBezTo>
                <a:cubicBezTo>
                  <a:pt x="15154" y="15718"/>
                  <a:pt x="15338" y="15713"/>
                  <a:pt x="15456" y="15472"/>
                </a:cubicBezTo>
                <a:cubicBezTo>
                  <a:pt x="15670" y="15037"/>
                  <a:pt x="15810" y="13549"/>
                  <a:pt x="15810" y="11719"/>
                </a:cubicBezTo>
                <a:cubicBezTo>
                  <a:pt x="15809" y="10285"/>
                  <a:pt x="15745" y="9235"/>
                  <a:pt x="15615" y="8512"/>
                </a:cubicBezTo>
                <a:cubicBezTo>
                  <a:pt x="15525" y="8015"/>
                  <a:pt x="15418" y="7726"/>
                  <a:pt x="15304" y="7670"/>
                </a:cubicBezTo>
                <a:close/>
                <a:moveTo>
                  <a:pt x="657" y="20978"/>
                </a:moveTo>
                <a:cubicBezTo>
                  <a:pt x="465" y="20978"/>
                  <a:pt x="453" y="20994"/>
                  <a:pt x="411" y="21273"/>
                </a:cubicBezTo>
                <a:lnTo>
                  <a:pt x="368" y="21569"/>
                </a:lnTo>
                <a:lnTo>
                  <a:pt x="574" y="21569"/>
                </a:lnTo>
                <a:cubicBezTo>
                  <a:pt x="729" y="21569"/>
                  <a:pt x="788" y="21526"/>
                  <a:pt x="819" y="21387"/>
                </a:cubicBezTo>
                <a:cubicBezTo>
                  <a:pt x="842" y="21286"/>
                  <a:pt x="863" y="21152"/>
                  <a:pt x="863" y="21091"/>
                </a:cubicBezTo>
                <a:cubicBezTo>
                  <a:pt x="863" y="21028"/>
                  <a:pt x="771" y="20978"/>
                  <a:pt x="657" y="209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3" name="IMG_2377.png" descr="IMG_2377.png"/>
          <p:cNvPicPr>
            <a:picLocks noChangeAspect="1"/>
          </p:cNvPicPr>
          <p:nvPr/>
        </p:nvPicPr>
        <p:blipFill>
          <a:blip r:embed="rId9">
            <a:extLst/>
          </a:blip>
          <a:srcRect l="2550" t="55045" r="30947" b="33960"/>
          <a:stretch>
            <a:fillRect/>
          </a:stretch>
        </p:blipFill>
        <p:spPr>
          <a:xfrm>
            <a:off x="2533930" y="1401350"/>
            <a:ext cx="3186704" cy="3679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96" fill="norm" stroke="1" extrusionOk="0">
                <a:moveTo>
                  <a:pt x="17976" y="11"/>
                </a:moveTo>
                <a:cubicBezTo>
                  <a:pt x="17960" y="-37"/>
                  <a:pt x="17934" y="68"/>
                  <a:pt x="17903" y="334"/>
                </a:cubicBezTo>
                <a:cubicBezTo>
                  <a:pt x="17842" y="863"/>
                  <a:pt x="17840" y="1111"/>
                  <a:pt x="17887" y="1557"/>
                </a:cubicBezTo>
                <a:cubicBezTo>
                  <a:pt x="17920" y="1864"/>
                  <a:pt x="17916" y="1931"/>
                  <a:pt x="17839" y="2550"/>
                </a:cubicBezTo>
                <a:lnTo>
                  <a:pt x="17758" y="3196"/>
                </a:lnTo>
                <a:lnTo>
                  <a:pt x="17828" y="2873"/>
                </a:lnTo>
                <a:cubicBezTo>
                  <a:pt x="17867" y="2685"/>
                  <a:pt x="17913" y="2334"/>
                  <a:pt x="17930" y="2111"/>
                </a:cubicBezTo>
                <a:cubicBezTo>
                  <a:pt x="17948" y="1888"/>
                  <a:pt x="17978" y="1719"/>
                  <a:pt x="18000" y="1719"/>
                </a:cubicBezTo>
                <a:cubicBezTo>
                  <a:pt x="18042" y="1719"/>
                  <a:pt x="18054" y="1441"/>
                  <a:pt x="18019" y="1257"/>
                </a:cubicBezTo>
                <a:cubicBezTo>
                  <a:pt x="18007" y="1196"/>
                  <a:pt x="17997" y="920"/>
                  <a:pt x="17997" y="634"/>
                </a:cubicBezTo>
                <a:cubicBezTo>
                  <a:pt x="17997" y="274"/>
                  <a:pt x="17992" y="60"/>
                  <a:pt x="17976" y="11"/>
                </a:cubicBezTo>
                <a:close/>
                <a:moveTo>
                  <a:pt x="5743" y="81"/>
                </a:moveTo>
                <a:cubicBezTo>
                  <a:pt x="5736" y="98"/>
                  <a:pt x="5705" y="265"/>
                  <a:pt x="5644" y="611"/>
                </a:cubicBezTo>
                <a:cubicBezTo>
                  <a:pt x="5572" y="1013"/>
                  <a:pt x="5507" y="1444"/>
                  <a:pt x="5498" y="1557"/>
                </a:cubicBezTo>
                <a:cubicBezTo>
                  <a:pt x="5475" y="1885"/>
                  <a:pt x="5613" y="1153"/>
                  <a:pt x="5697" y="496"/>
                </a:cubicBezTo>
                <a:cubicBezTo>
                  <a:pt x="5734" y="213"/>
                  <a:pt x="5750" y="63"/>
                  <a:pt x="5743" y="81"/>
                </a:cubicBezTo>
                <a:close/>
                <a:moveTo>
                  <a:pt x="15735" y="796"/>
                </a:moveTo>
                <a:cubicBezTo>
                  <a:pt x="15712" y="777"/>
                  <a:pt x="15683" y="919"/>
                  <a:pt x="15659" y="1211"/>
                </a:cubicBezTo>
                <a:cubicBezTo>
                  <a:pt x="15617" y="1732"/>
                  <a:pt x="15619" y="2078"/>
                  <a:pt x="15665" y="2365"/>
                </a:cubicBezTo>
                <a:cubicBezTo>
                  <a:pt x="15699" y="2580"/>
                  <a:pt x="15695" y="2643"/>
                  <a:pt x="15627" y="3265"/>
                </a:cubicBezTo>
                <a:lnTo>
                  <a:pt x="15555" y="3934"/>
                </a:lnTo>
                <a:lnTo>
                  <a:pt x="15619" y="3565"/>
                </a:lnTo>
                <a:cubicBezTo>
                  <a:pt x="15655" y="3355"/>
                  <a:pt x="15696" y="3049"/>
                  <a:pt x="15711" y="2896"/>
                </a:cubicBezTo>
                <a:cubicBezTo>
                  <a:pt x="15725" y="2742"/>
                  <a:pt x="15752" y="2619"/>
                  <a:pt x="15770" y="2619"/>
                </a:cubicBezTo>
                <a:cubicBezTo>
                  <a:pt x="15792" y="2619"/>
                  <a:pt x="15795" y="2492"/>
                  <a:pt x="15786" y="2203"/>
                </a:cubicBezTo>
                <a:cubicBezTo>
                  <a:pt x="15779" y="1980"/>
                  <a:pt x="15775" y="1576"/>
                  <a:pt x="15775" y="1304"/>
                </a:cubicBezTo>
                <a:cubicBezTo>
                  <a:pt x="15775" y="991"/>
                  <a:pt x="15757" y="815"/>
                  <a:pt x="15735" y="796"/>
                </a:cubicBezTo>
                <a:close/>
                <a:moveTo>
                  <a:pt x="876" y="1580"/>
                </a:moveTo>
                <a:cubicBezTo>
                  <a:pt x="899" y="1330"/>
                  <a:pt x="893" y="1319"/>
                  <a:pt x="841" y="1604"/>
                </a:cubicBezTo>
                <a:cubicBezTo>
                  <a:pt x="700" y="2374"/>
                  <a:pt x="621" y="2856"/>
                  <a:pt x="621" y="2919"/>
                </a:cubicBezTo>
                <a:cubicBezTo>
                  <a:pt x="621" y="3177"/>
                  <a:pt x="830" y="2079"/>
                  <a:pt x="876" y="1580"/>
                </a:cubicBezTo>
                <a:close/>
                <a:moveTo>
                  <a:pt x="5719" y="1719"/>
                </a:moveTo>
                <a:cubicBezTo>
                  <a:pt x="5718" y="1570"/>
                  <a:pt x="5711" y="1656"/>
                  <a:pt x="5703" y="1904"/>
                </a:cubicBezTo>
                <a:cubicBezTo>
                  <a:pt x="5695" y="2151"/>
                  <a:pt x="5672" y="2340"/>
                  <a:pt x="5654" y="2342"/>
                </a:cubicBezTo>
                <a:cubicBezTo>
                  <a:pt x="5636" y="2343"/>
                  <a:pt x="5606" y="2461"/>
                  <a:pt x="5587" y="2596"/>
                </a:cubicBezTo>
                <a:cubicBezTo>
                  <a:pt x="5560" y="2792"/>
                  <a:pt x="5545" y="2799"/>
                  <a:pt x="5520" y="2619"/>
                </a:cubicBezTo>
                <a:cubicBezTo>
                  <a:pt x="5494" y="2432"/>
                  <a:pt x="5490" y="2441"/>
                  <a:pt x="5490" y="2734"/>
                </a:cubicBezTo>
                <a:cubicBezTo>
                  <a:pt x="5490" y="2928"/>
                  <a:pt x="5497" y="3157"/>
                  <a:pt x="5504" y="3219"/>
                </a:cubicBezTo>
                <a:cubicBezTo>
                  <a:pt x="5511" y="3281"/>
                  <a:pt x="5544" y="3202"/>
                  <a:pt x="5576" y="3057"/>
                </a:cubicBezTo>
                <a:cubicBezTo>
                  <a:pt x="5609" y="2913"/>
                  <a:pt x="5649" y="2803"/>
                  <a:pt x="5665" y="2803"/>
                </a:cubicBezTo>
                <a:cubicBezTo>
                  <a:pt x="5695" y="2803"/>
                  <a:pt x="5722" y="2246"/>
                  <a:pt x="5719" y="1719"/>
                </a:cubicBezTo>
                <a:close/>
                <a:moveTo>
                  <a:pt x="1935" y="2619"/>
                </a:moveTo>
                <a:cubicBezTo>
                  <a:pt x="1907" y="2648"/>
                  <a:pt x="1871" y="2749"/>
                  <a:pt x="1854" y="2919"/>
                </a:cubicBezTo>
                <a:cubicBezTo>
                  <a:pt x="1799" y="3475"/>
                  <a:pt x="1796" y="3827"/>
                  <a:pt x="1844" y="3934"/>
                </a:cubicBezTo>
                <a:cubicBezTo>
                  <a:pt x="1883" y="4021"/>
                  <a:pt x="1883" y="4077"/>
                  <a:pt x="1857" y="4349"/>
                </a:cubicBezTo>
                <a:cubicBezTo>
                  <a:pt x="1841" y="4519"/>
                  <a:pt x="1837" y="4624"/>
                  <a:pt x="1849" y="4580"/>
                </a:cubicBezTo>
                <a:cubicBezTo>
                  <a:pt x="1861" y="4536"/>
                  <a:pt x="1893" y="4393"/>
                  <a:pt x="1922" y="4280"/>
                </a:cubicBezTo>
                <a:cubicBezTo>
                  <a:pt x="1950" y="4168"/>
                  <a:pt x="1993" y="4013"/>
                  <a:pt x="2016" y="3934"/>
                </a:cubicBezTo>
                <a:cubicBezTo>
                  <a:pt x="2048" y="3824"/>
                  <a:pt x="2037" y="3774"/>
                  <a:pt x="1965" y="3726"/>
                </a:cubicBezTo>
                <a:cubicBezTo>
                  <a:pt x="1849" y="3650"/>
                  <a:pt x="1811" y="3401"/>
                  <a:pt x="1865" y="3057"/>
                </a:cubicBezTo>
                <a:cubicBezTo>
                  <a:pt x="1886" y="2922"/>
                  <a:pt x="1917" y="2869"/>
                  <a:pt x="1932" y="2919"/>
                </a:cubicBezTo>
                <a:cubicBezTo>
                  <a:pt x="1947" y="2968"/>
                  <a:pt x="1965" y="2909"/>
                  <a:pt x="1973" y="2803"/>
                </a:cubicBezTo>
                <a:cubicBezTo>
                  <a:pt x="1984" y="2639"/>
                  <a:pt x="1963" y="2589"/>
                  <a:pt x="1935" y="2619"/>
                </a:cubicBezTo>
                <a:close/>
                <a:moveTo>
                  <a:pt x="21456" y="2619"/>
                </a:moveTo>
                <a:cubicBezTo>
                  <a:pt x="21429" y="2639"/>
                  <a:pt x="21395" y="2750"/>
                  <a:pt x="21373" y="2919"/>
                </a:cubicBezTo>
                <a:cubicBezTo>
                  <a:pt x="21325" y="3287"/>
                  <a:pt x="21325" y="3809"/>
                  <a:pt x="21370" y="3957"/>
                </a:cubicBezTo>
                <a:cubicBezTo>
                  <a:pt x="21389" y="4020"/>
                  <a:pt x="21398" y="4176"/>
                  <a:pt x="21392" y="4326"/>
                </a:cubicBezTo>
                <a:cubicBezTo>
                  <a:pt x="21382" y="4534"/>
                  <a:pt x="21388" y="4557"/>
                  <a:pt x="21416" y="4419"/>
                </a:cubicBezTo>
                <a:cubicBezTo>
                  <a:pt x="21436" y="4321"/>
                  <a:pt x="21481" y="4147"/>
                  <a:pt x="21515" y="4026"/>
                </a:cubicBezTo>
                <a:lnTo>
                  <a:pt x="21577" y="3796"/>
                </a:lnTo>
                <a:lnTo>
                  <a:pt x="21483" y="3726"/>
                </a:lnTo>
                <a:cubicBezTo>
                  <a:pt x="21431" y="3692"/>
                  <a:pt x="21379" y="3595"/>
                  <a:pt x="21367" y="3496"/>
                </a:cubicBezTo>
                <a:cubicBezTo>
                  <a:pt x="21338" y="3242"/>
                  <a:pt x="21409" y="2801"/>
                  <a:pt x="21462" y="2919"/>
                </a:cubicBezTo>
                <a:cubicBezTo>
                  <a:pt x="21484" y="2970"/>
                  <a:pt x="21504" y="2937"/>
                  <a:pt x="21504" y="2827"/>
                </a:cubicBezTo>
                <a:cubicBezTo>
                  <a:pt x="21504" y="2674"/>
                  <a:pt x="21483" y="2599"/>
                  <a:pt x="21456" y="2619"/>
                </a:cubicBezTo>
                <a:close/>
                <a:moveTo>
                  <a:pt x="7194" y="2757"/>
                </a:moveTo>
                <a:cubicBezTo>
                  <a:pt x="7177" y="2852"/>
                  <a:pt x="7191" y="2919"/>
                  <a:pt x="7232" y="2919"/>
                </a:cubicBezTo>
                <a:cubicBezTo>
                  <a:pt x="7267" y="2919"/>
                  <a:pt x="7294" y="2840"/>
                  <a:pt x="7294" y="2757"/>
                </a:cubicBezTo>
                <a:cubicBezTo>
                  <a:pt x="7294" y="2566"/>
                  <a:pt x="7230" y="2565"/>
                  <a:pt x="7194" y="2757"/>
                </a:cubicBezTo>
                <a:close/>
                <a:moveTo>
                  <a:pt x="10384" y="2757"/>
                </a:moveTo>
                <a:cubicBezTo>
                  <a:pt x="10367" y="2852"/>
                  <a:pt x="10381" y="2919"/>
                  <a:pt x="10422" y="2919"/>
                </a:cubicBezTo>
                <a:cubicBezTo>
                  <a:pt x="10457" y="2919"/>
                  <a:pt x="10484" y="2840"/>
                  <a:pt x="10484" y="2757"/>
                </a:cubicBezTo>
                <a:cubicBezTo>
                  <a:pt x="10484" y="2566"/>
                  <a:pt x="10420" y="2565"/>
                  <a:pt x="10384" y="2757"/>
                </a:cubicBezTo>
                <a:close/>
                <a:moveTo>
                  <a:pt x="7175" y="3496"/>
                </a:moveTo>
                <a:cubicBezTo>
                  <a:pt x="7159" y="3355"/>
                  <a:pt x="7149" y="3369"/>
                  <a:pt x="7138" y="3519"/>
                </a:cubicBezTo>
                <a:cubicBezTo>
                  <a:pt x="7130" y="3633"/>
                  <a:pt x="7141" y="3826"/>
                  <a:pt x="7162" y="3957"/>
                </a:cubicBezTo>
                <a:cubicBezTo>
                  <a:pt x="7195" y="4167"/>
                  <a:pt x="7194" y="4237"/>
                  <a:pt x="7167" y="4511"/>
                </a:cubicBezTo>
                <a:cubicBezTo>
                  <a:pt x="7144" y="4756"/>
                  <a:pt x="7153" y="4742"/>
                  <a:pt x="7210" y="4442"/>
                </a:cubicBezTo>
                <a:cubicBezTo>
                  <a:pt x="7250" y="4232"/>
                  <a:pt x="7300" y="4050"/>
                  <a:pt x="7321" y="4049"/>
                </a:cubicBezTo>
                <a:cubicBezTo>
                  <a:pt x="7341" y="4049"/>
                  <a:pt x="7358" y="3964"/>
                  <a:pt x="7358" y="3865"/>
                </a:cubicBezTo>
                <a:cubicBezTo>
                  <a:pt x="7358" y="3766"/>
                  <a:pt x="7321" y="3703"/>
                  <a:pt x="7278" y="3703"/>
                </a:cubicBezTo>
                <a:cubicBezTo>
                  <a:pt x="7234" y="3703"/>
                  <a:pt x="7188" y="3603"/>
                  <a:pt x="7175" y="3496"/>
                </a:cubicBezTo>
                <a:close/>
                <a:moveTo>
                  <a:pt x="10330" y="3496"/>
                </a:moveTo>
                <a:cubicBezTo>
                  <a:pt x="10314" y="3636"/>
                  <a:pt x="10319" y="3759"/>
                  <a:pt x="10347" y="3934"/>
                </a:cubicBezTo>
                <a:cubicBezTo>
                  <a:pt x="10370" y="4079"/>
                  <a:pt x="10380" y="4263"/>
                  <a:pt x="10371" y="4396"/>
                </a:cubicBezTo>
                <a:cubicBezTo>
                  <a:pt x="10360" y="4539"/>
                  <a:pt x="10378" y="4534"/>
                  <a:pt x="10419" y="4349"/>
                </a:cubicBezTo>
                <a:cubicBezTo>
                  <a:pt x="10454" y="4193"/>
                  <a:pt x="10498" y="4049"/>
                  <a:pt x="10516" y="4049"/>
                </a:cubicBezTo>
                <a:cubicBezTo>
                  <a:pt x="10534" y="4049"/>
                  <a:pt x="10548" y="3964"/>
                  <a:pt x="10548" y="3865"/>
                </a:cubicBezTo>
                <a:cubicBezTo>
                  <a:pt x="10548" y="3766"/>
                  <a:pt x="10510" y="3703"/>
                  <a:pt x="10465" y="3703"/>
                </a:cubicBezTo>
                <a:cubicBezTo>
                  <a:pt x="10419" y="3703"/>
                  <a:pt x="10376" y="3603"/>
                  <a:pt x="10368" y="3496"/>
                </a:cubicBezTo>
                <a:cubicBezTo>
                  <a:pt x="10358" y="3355"/>
                  <a:pt x="10347" y="3356"/>
                  <a:pt x="10330" y="3496"/>
                </a:cubicBezTo>
                <a:close/>
                <a:moveTo>
                  <a:pt x="14246" y="4788"/>
                </a:moveTo>
                <a:lnTo>
                  <a:pt x="14200" y="5249"/>
                </a:lnTo>
                <a:cubicBezTo>
                  <a:pt x="14156" y="5737"/>
                  <a:pt x="14145" y="6309"/>
                  <a:pt x="14176" y="6472"/>
                </a:cubicBezTo>
                <a:cubicBezTo>
                  <a:pt x="14199" y="6593"/>
                  <a:pt x="14236" y="8165"/>
                  <a:pt x="14254" y="9703"/>
                </a:cubicBezTo>
                <a:cubicBezTo>
                  <a:pt x="14272" y="11246"/>
                  <a:pt x="14241" y="11618"/>
                  <a:pt x="14101" y="11618"/>
                </a:cubicBezTo>
                <a:cubicBezTo>
                  <a:pt x="13979" y="11618"/>
                  <a:pt x="13927" y="11373"/>
                  <a:pt x="13926" y="10764"/>
                </a:cubicBezTo>
                <a:cubicBezTo>
                  <a:pt x="13926" y="10495"/>
                  <a:pt x="13903" y="9918"/>
                  <a:pt x="13878" y="9472"/>
                </a:cubicBezTo>
                <a:cubicBezTo>
                  <a:pt x="13794" y="8001"/>
                  <a:pt x="13668" y="8452"/>
                  <a:pt x="13582" y="10534"/>
                </a:cubicBezTo>
                <a:cubicBezTo>
                  <a:pt x="13520" y="12040"/>
                  <a:pt x="13556" y="12703"/>
                  <a:pt x="13703" y="12703"/>
                </a:cubicBezTo>
                <a:cubicBezTo>
                  <a:pt x="13729" y="12703"/>
                  <a:pt x="13768" y="12802"/>
                  <a:pt x="13789" y="12933"/>
                </a:cubicBezTo>
                <a:cubicBezTo>
                  <a:pt x="13824" y="13156"/>
                  <a:pt x="13820" y="13221"/>
                  <a:pt x="13733" y="13833"/>
                </a:cubicBezTo>
                <a:cubicBezTo>
                  <a:pt x="13602" y="14754"/>
                  <a:pt x="13482" y="15095"/>
                  <a:pt x="13375" y="14849"/>
                </a:cubicBezTo>
                <a:cubicBezTo>
                  <a:pt x="13208" y="14462"/>
                  <a:pt x="13275" y="14939"/>
                  <a:pt x="13485" y="15633"/>
                </a:cubicBezTo>
                <a:cubicBezTo>
                  <a:pt x="13503" y="15690"/>
                  <a:pt x="13556" y="15741"/>
                  <a:pt x="13601" y="15748"/>
                </a:cubicBezTo>
                <a:cubicBezTo>
                  <a:pt x="13712" y="15768"/>
                  <a:pt x="13803" y="15133"/>
                  <a:pt x="13872" y="13879"/>
                </a:cubicBezTo>
                <a:lnTo>
                  <a:pt x="13929" y="12887"/>
                </a:lnTo>
                <a:lnTo>
                  <a:pt x="14687" y="12887"/>
                </a:lnTo>
                <a:lnTo>
                  <a:pt x="15444" y="12887"/>
                </a:lnTo>
                <a:lnTo>
                  <a:pt x="15598" y="12241"/>
                </a:lnTo>
                <a:cubicBezTo>
                  <a:pt x="15719" y="11725"/>
                  <a:pt x="15767" y="11619"/>
                  <a:pt x="15848" y="11664"/>
                </a:cubicBezTo>
                <a:cubicBezTo>
                  <a:pt x="15946" y="11719"/>
                  <a:pt x="15966" y="11830"/>
                  <a:pt x="15993" y="12564"/>
                </a:cubicBezTo>
                <a:cubicBezTo>
                  <a:pt x="16003" y="12842"/>
                  <a:pt x="16033" y="12887"/>
                  <a:pt x="16264" y="12887"/>
                </a:cubicBezTo>
                <a:cubicBezTo>
                  <a:pt x="16450" y="12887"/>
                  <a:pt x="16532" y="12817"/>
                  <a:pt x="16544" y="12656"/>
                </a:cubicBezTo>
                <a:cubicBezTo>
                  <a:pt x="16553" y="12533"/>
                  <a:pt x="16560" y="11471"/>
                  <a:pt x="16560" y="10280"/>
                </a:cubicBezTo>
                <a:cubicBezTo>
                  <a:pt x="16560" y="8299"/>
                  <a:pt x="16564" y="8058"/>
                  <a:pt x="16608" y="7580"/>
                </a:cubicBezTo>
                <a:cubicBezTo>
                  <a:pt x="16634" y="7293"/>
                  <a:pt x="16654" y="7005"/>
                  <a:pt x="16651" y="6934"/>
                </a:cubicBezTo>
                <a:cubicBezTo>
                  <a:pt x="16645" y="6789"/>
                  <a:pt x="16451" y="5503"/>
                  <a:pt x="16436" y="5503"/>
                </a:cubicBezTo>
                <a:cubicBezTo>
                  <a:pt x="16431" y="5503"/>
                  <a:pt x="16409" y="5766"/>
                  <a:pt x="16390" y="6080"/>
                </a:cubicBezTo>
                <a:cubicBezTo>
                  <a:pt x="16359" y="6603"/>
                  <a:pt x="16360" y="6675"/>
                  <a:pt x="16390" y="7118"/>
                </a:cubicBezTo>
                <a:cubicBezTo>
                  <a:pt x="16409" y="7385"/>
                  <a:pt x="16441" y="8384"/>
                  <a:pt x="16460" y="9334"/>
                </a:cubicBezTo>
                <a:cubicBezTo>
                  <a:pt x="16507" y="11589"/>
                  <a:pt x="16500" y="11666"/>
                  <a:pt x="16272" y="11595"/>
                </a:cubicBezTo>
                <a:cubicBezTo>
                  <a:pt x="16096" y="11540"/>
                  <a:pt x="16067" y="11395"/>
                  <a:pt x="16108" y="10741"/>
                </a:cubicBezTo>
                <a:cubicBezTo>
                  <a:pt x="16121" y="10535"/>
                  <a:pt x="16128" y="10372"/>
                  <a:pt x="16124" y="10372"/>
                </a:cubicBezTo>
                <a:cubicBezTo>
                  <a:pt x="16062" y="10372"/>
                  <a:pt x="15844" y="9860"/>
                  <a:pt x="15727" y="9449"/>
                </a:cubicBezTo>
                <a:cubicBezTo>
                  <a:pt x="15524" y="8741"/>
                  <a:pt x="15432" y="8742"/>
                  <a:pt x="15353" y="9472"/>
                </a:cubicBezTo>
                <a:cubicBezTo>
                  <a:pt x="15277" y="10169"/>
                  <a:pt x="15275" y="10401"/>
                  <a:pt x="15348" y="10164"/>
                </a:cubicBezTo>
                <a:cubicBezTo>
                  <a:pt x="15390" y="10027"/>
                  <a:pt x="15433" y="10075"/>
                  <a:pt x="15517" y="10303"/>
                </a:cubicBezTo>
                <a:cubicBezTo>
                  <a:pt x="15579" y="10470"/>
                  <a:pt x="15632" y="10661"/>
                  <a:pt x="15638" y="10741"/>
                </a:cubicBezTo>
                <a:cubicBezTo>
                  <a:pt x="15644" y="10821"/>
                  <a:pt x="15623" y="11030"/>
                  <a:pt x="15592" y="11203"/>
                </a:cubicBezTo>
                <a:cubicBezTo>
                  <a:pt x="15525" y="11579"/>
                  <a:pt x="15206" y="11770"/>
                  <a:pt x="15119" y="11480"/>
                </a:cubicBezTo>
                <a:cubicBezTo>
                  <a:pt x="15070" y="11316"/>
                  <a:pt x="15065" y="11209"/>
                  <a:pt x="15074" y="10695"/>
                </a:cubicBezTo>
                <a:cubicBezTo>
                  <a:pt x="15079" y="10357"/>
                  <a:pt x="15070" y="9974"/>
                  <a:pt x="15055" y="9818"/>
                </a:cubicBezTo>
                <a:cubicBezTo>
                  <a:pt x="14997" y="9220"/>
                  <a:pt x="14905" y="8734"/>
                  <a:pt x="14848" y="8734"/>
                </a:cubicBezTo>
                <a:cubicBezTo>
                  <a:pt x="14779" y="8734"/>
                  <a:pt x="14558" y="9542"/>
                  <a:pt x="14439" y="10234"/>
                </a:cubicBezTo>
                <a:cubicBezTo>
                  <a:pt x="14396" y="10488"/>
                  <a:pt x="14356" y="10666"/>
                  <a:pt x="14348" y="10626"/>
                </a:cubicBezTo>
                <a:cubicBezTo>
                  <a:pt x="14340" y="10586"/>
                  <a:pt x="14334" y="9882"/>
                  <a:pt x="14335" y="9057"/>
                </a:cubicBezTo>
                <a:cubicBezTo>
                  <a:pt x="14336" y="7761"/>
                  <a:pt x="14342" y="7494"/>
                  <a:pt x="14383" y="7118"/>
                </a:cubicBezTo>
                <a:cubicBezTo>
                  <a:pt x="14441" y="6583"/>
                  <a:pt x="14443" y="6090"/>
                  <a:pt x="14388" y="5942"/>
                </a:cubicBezTo>
                <a:cubicBezTo>
                  <a:pt x="14366" y="5880"/>
                  <a:pt x="14326" y="5610"/>
                  <a:pt x="14297" y="5319"/>
                </a:cubicBezTo>
                <a:lnTo>
                  <a:pt x="14246" y="4788"/>
                </a:lnTo>
                <a:close/>
                <a:moveTo>
                  <a:pt x="1954" y="4926"/>
                </a:moveTo>
                <a:lnTo>
                  <a:pt x="1908" y="5457"/>
                </a:lnTo>
                <a:lnTo>
                  <a:pt x="1862" y="5988"/>
                </a:lnTo>
                <a:lnTo>
                  <a:pt x="1900" y="9380"/>
                </a:lnTo>
                <a:cubicBezTo>
                  <a:pt x="1921" y="11254"/>
                  <a:pt x="1939" y="12816"/>
                  <a:pt x="1940" y="12841"/>
                </a:cubicBezTo>
                <a:cubicBezTo>
                  <a:pt x="1941" y="12866"/>
                  <a:pt x="2029" y="12887"/>
                  <a:pt x="2137" y="12887"/>
                </a:cubicBezTo>
                <a:cubicBezTo>
                  <a:pt x="2275" y="12887"/>
                  <a:pt x="2344" y="12800"/>
                  <a:pt x="2376" y="12610"/>
                </a:cubicBezTo>
                <a:cubicBezTo>
                  <a:pt x="2415" y="12374"/>
                  <a:pt x="2423" y="12374"/>
                  <a:pt x="2446" y="12610"/>
                </a:cubicBezTo>
                <a:cubicBezTo>
                  <a:pt x="2476" y="12923"/>
                  <a:pt x="2700" y="12989"/>
                  <a:pt x="2763" y="12703"/>
                </a:cubicBezTo>
                <a:cubicBezTo>
                  <a:pt x="2789" y="12582"/>
                  <a:pt x="2805" y="12582"/>
                  <a:pt x="2814" y="12703"/>
                </a:cubicBezTo>
                <a:cubicBezTo>
                  <a:pt x="2832" y="12957"/>
                  <a:pt x="3020" y="12941"/>
                  <a:pt x="3050" y="12679"/>
                </a:cubicBezTo>
                <a:cubicBezTo>
                  <a:pt x="3070" y="12511"/>
                  <a:pt x="3082" y="12511"/>
                  <a:pt x="3101" y="12679"/>
                </a:cubicBezTo>
                <a:cubicBezTo>
                  <a:pt x="3115" y="12798"/>
                  <a:pt x="3172" y="12887"/>
                  <a:pt x="3228" y="12887"/>
                </a:cubicBezTo>
                <a:cubicBezTo>
                  <a:pt x="3308" y="12887"/>
                  <a:pt x="3337" y="12802"/>
                  <a:pt x="3373" y="12449"/>
                </a:cubicBezTo>
                <a:lnTo>
                  <a:pt x="3418" y="12010"/>
                </a:lnTo>
                <a:lnTo>
                  <a:pt x="3599" y="12795"/>
                </a:lnTo>
                <a:cubicBezTo>
                  <a:pt x="3771" y="13540"/>
                  <a:pt x="3779" y="13557"/>
                  <a:pt x="3805" y="13233"/>
                </a:cubicBezTo>
                <a:cubicBezTo>
                  <a:pt x="3829" y="12939"/>
                  <a:pt x="3862" y="12887"/>
                  <a:pt x="4050" y="12887"/>
                </a:cubicBezTo>
                <a:cubicBezTo>
                  <a:pt x="4200" y="12887"/>
                  <a:pt x="4274" y="12815"/>
                  <a:pt x="4289" y="12656"/>
                </a:cubicBezTo>
                <a:cubicBezTo>
                  <a:pt x="4325" y="12291"/>
                  <a:pt x="4339" y="10724"/>
                  <a:pt x="4319" y="9495"/>
                </a:cubicBezTo>
                <a:cubicBezTo>
                  <a:pt x="4301" y="8403"/>
                  <a:pt x="4303" y="8346"/>
                  <a:pt x="4364" y="7626"/>
                </a:cubicBezTo>
                <a:lnTo>
                  <a:pt x="4429" y="6888"/>
                </a:lnTo>
                <a:lnTo>
                  <a:pt x="4378" y="6588"/>
                </a:lnTo>
                <a:cubicBezTo>
                  <a:pt x="4350" y="6430"/>
                  <a:pt x="4297" y="6089"/>
                  <a:pt x="4262" y="5826"/>
                </a:cubicBezTo>
                <a:lnTo>
                  <a:pt x="4200" y="5365"/>
                </a:lnTo>
                <a:lnTo>
                  <a:pt x="4152" y="6080"/>
                </a:lnTo>
                <a:cubicBezTo>
                  <a:pt x="4109" y="6730"/>
                  <a:pt x="4106" y="6817"/>
                  <a:pt x="4136" y="7003"/>
                </a:cubicBezTo>
                <a:cubicBezTo>
                  <a:pt x="4156" y="7131"/>
                  <a:pt x="4187" y="7967"/>
                  <a:pt x="4214" y="9149"/>
                </a:cubicBezTo>
                <a:cubicBezTo>
                  <a:pt x="4270" y="11609"/>
                  <a:pt x="4263" y="11701"/>
                  <a:pt x="4053" y="11572"/>
                </a:cubicBezTo>
                <a:cubicBezTo>
                  <a:pt x="3927" y="11495"/>
                  <a:pt x="3900" y="11424"/>
                  <a:pt x="3859" y="11018"/>
                </a:cubicBezTo>
                <a:cubicBezTo>
                  <a:pt x="3833" y="10757"/>
                  <a:pt x="3801" y="10199"/>
                  <a:pt x="3787" y="9795"/>
                </a:cubicBezTo>
                <a:cubicBezTo>
                  <a:pt x="3763" y="9123"/>
                  <a:pt x="3757" y="9080"/>
                  <a:pt x="3703" y="9172"/>
                </a:cubicBezTo>
                <a:cubicBezTo>
                  <a:pt x="3610" y="9332"/>
                  <a:pt x="3504" y="10020"/>
                  <a:pt x="3445" y="10857"/>
                </a:cubicBezTo>
                <a:cubicBezTo>
                  <a:pt x="3393" y="11605"/>
                  <a:pt x="3388" y="11618"/>
                  <a:pt x="3284" y="11618"/>
                </a:cubicBezTo>
                <a:cubicBezTo>
                  <a:pt x="3118" y="11618"/>
                  <a:pt x="3093" y="11428"/>
                  <a:pt x="3109" y="10303"/>
                </a:cubicBezTo>
                <a:cubicBezTo>
                  <a:pt x="3122" y="9405"/>
                  <a:pt x="3121" y="9384"/>
                  <a:pt x="3085" y="9680"/>
                </a:cubicBezTo>
                <a:cubicBezTo>
                  <a:pt x="3064" y="9850"/>
                  <a:pt x="3043" y="10339"/>
                  <a:pt x="3037" y="10764"/>
                </a:cubicBezTo>
                <a:cubicBezTo>
                  <a:pt x="3025" y="11507"/>
                  <a:pt x="3022" y="11526"/>
                  <a:pt x="2951" y="11526"/>
                </a:cubicBezTo>
                <a:lnTo>
                  <a:pt x="2876" y="11526"/>
                </a:lnTo>
                <a:lnTo>
                  <a:pt x="2881" y="10672"/>
                </a:lnTo>
                <a:cubicBezTo>
                  <a:pt x="2884" y="9824"/>
                  <a:pt x="2883" y="9790"/>
                  <a:pt x="2843" y="10095"/>
                </a:cubicBezTo>
                <a:cubicBezTo>
                  <a:pt x="2821" y="10267"/>
                  <a:pt x="2803" y="10590"/>
                  <a:pt x="2803" y="10810"/>
                </a:cubicBezTo>
                <a:cubicBezTo>
                  <a:pt x="2803" y="11486"/>
                  <a:pt x="2755" y="11683"/>
                  <a:pt x="2631" y="11503"/>
                </a:cubicBezTo>
                <a:cubicBezTo>
                  <a:pt x="2512" y="11329"/>
                  <a:pt x="2503" y="11201"/>
                  <a:pt x="2540" y="9910"/>
                </a:cubicBezTo>
                <a:lnTo>
                  <a:pt x="2556" y="9380"/>
                </a:lnTo>
                <a:lnTo>
                  <a:pt x="2499" y="9887"/>
                </a:lnTo>
                <a:cubicBezTo>
                  <a:pt x="2470" y="10165"/>
                  <a:pt x="2446" y="10518"/>
                  <a:pt x="2446" y="10695"/>
                </a:cubicBezTo>
                <a:cubicBezTo>
                  <a:pt x="2446" y="10872"/>
                  <a:pt x="2428" y="11163"/>
                  <a:pt x="2405" y="11341"/>
                </a:cubicBezTo>
                <a:cubicBezTo>
                  <a:pt x="2370" y="11614"/>
                  <a:pt x="2339" y="11667"/>
                  <a:pt x="2220" y="11572"/>
                </a:cubicBezTo>
                <a:cubicBezTo>
                  <a:pt x="2129" y="11499"/>
                  <a:pt x="2071" y="11358"/>
                  <a:pt x="2056" y="11180"/>
                </a:cubicBezTo>
                <a:cubicBezTo>
                  <a:pt x="2043" y="11027"/>
                  <a:pt x="2021" y="9814"/>
                  <a:pt x="2008" y="8503"/>
                </a:cubicBezTo>
                <a:cubicBezTo>
                  <a:pt x="1994" y="7192"/>
                  <a:pt x="1975" y="5857"/>
                  <a:pt x="1967" y="5526"/>
                </a:cubicBezTo>
                <a:lnTo>
                  <a:pt x="1954" y="4926"/>
                </a:lnTo>
                <a:close/>
                <a:moveTo>
                  <a:pt x="7861" y="5088"/>
                </a:moveTo>
                <a:cubicBezTo>
                  <a:pt x="7861" y="4965"/>
                  <a:pt x="7833" y="5221"/>
                  <a:pt x="7799" y="5665"/>
                </a:cubicBezTo>
                <a:cubicBezTo>
                  <a:pt x="7758" y="6188"/>
                  <a:pt x="7743" y="6543"/>
                  <a:pt x="7756" y="6657"/>
                </a:cubicBezTo>
                <a:cubicBezTo>
                  <a:pt x="7786" y="6915"/>
                  <a:pt x="7783" y="8447"/>
                  <a:pt x="7751" y="8826"/>
                </a:cubicBezTo>
                <a:cubicBezTo>
                  <a:pt x="7725" y="9127"/>
                  <a:pt x="7716" y="9078"/>
                  <a:pt x="7643" y="8226"/>
                </a:cubicBezTo>
                <a:cubicBezTo>
                  <a:pt x="7542" y="7047"/>
                  <a:pt x="7389" y="5952"/>
                  <a:pt x="7353" y="6149"/>
                </a:cubicBezTo>
                <a:cubicBezTo>
                  <a:pt x="7338" y="6230"/>
                  <a:pt x="7307" y="6272"/>
                  <a:pt x="7286" y="6242"/>
                </a:cubicBezTo>
                <a:cubicBezTo>
                  <a:pt x="7238" y="6174"/>
                  <a:pt x="7211" y="6495"/>
                  <a:pt x="7210" y="7142"/>
                </a:cubicBezTo>
                <a:cubicBezTo>
                  <a:pt x="7210" y="7526"/>
                  <a:pt x="7232" y="7747"/>
                  <a:pt x="7318" y="8203"/>
                </a:cubicBezTo>
                <a:cubicBezTo>
                  <a:pt x="7395" y="8609"/>
                  <a:pt x="7433" y="8711"/>
                  <a:pt x="7450" y="8572"/>
                </a:cubicBezTo>
                <a:cubicBezTo>
                  <a:pt x="7466" y="8434"/>
                  <a:pt x="7498" y="8607"/>
                  <a:pt x="7562" y="9149"/>
                </a:cubicBezTo>
                <a:cubicBezTo>
                  <a:pt x="7612" y="9567"/>
                  <a:pt x="7651" y="9988"/>
                  <a:pt x="7651" y="10095"/>
                </a:cubicBezTo>
                <a:cubicBezTo>
                  <a:pt x="7651" y="10364"/>
                  <a:pt x="7483" y="11433"/>
                  <a:pt x="7441" y="11433"/>
                </a:cubicBezTo>
                <a:cubicBezTo>
                  <a:pt x="7423" y="11433"/>
                  <a:pt x="7396" y="11345"/>
                  <a:pt x="7382" y="11226"/>
                </a:cubicBezTo>
                <a:cubicBezTo>
                  <a:pt x="7363" y="11058"/>
                  <a:pt x="7358" y="11190"/>
                  <a:pt x="7358" y="11826"/>
                </a:cubicBezTo>
                <a:cubicBezTo>
                  <a:pt x="7358" y="12275"/>
                  <a:pt x="7364" y="12706"/>
                  <a:pt x="7372" y="12772"/>
                </a:cubicBezTo>
                <a:cubicBezTo>
                  <a:pt x="7379" y="12838"/>
                  <a:pt x="7482" y="12887"/>
                  <a:pt x="7600" y="12887"/>
                </a:cubicBezTo>
                <a:lnTo>
                  <a:pt x="7815" y="12887"/>
                </a:lnTo>
                <a:lnTo>
                  <a:pt x="7826" y="12241"/>
                </a:lnTo>
                <a:cubicBezTo>
                  <a:pt x="7832" y="11891"/>
                  <a:pt x="7824" y="11209"/>
                  <a:pt x="7807" y="10718"/>
                </a:cubicBezTo>
                <a:cubicBezTo>
                  <a:pt x="7778" y="9886"/>
                  <a:pt x="7778" y="9786"/>
                  <a:pt x="7818" y="9149"/>
                </a:cubicBezTo>
                <a:cubicBezTo>
                  <a:pt x="7841" y="8774"/>
                  <a:pt x="7861" y="8329"/>
                  <a:pt x="7861" y="8157"/>
                </a:cubicBezTo>
                <a:cubicBezTo>
                  <a:pt x="7861" y="7984"/>
                  <a:pt x="7883" y="7727"/>
                  <a:pt x="7909" y="7580"/>
                </a:cubicBezTo>
                <a:cubicBezTo>
                  <a:pt x="7935" y="7433"/>
                  <a:pt x="7972" y="7085"/>
                  <a:pt x="7992" y="6795"/>
                </a:cubicBezTo>
                <a:lnTo>
                  <a:pt x="8027" y="6265"/>
                </a:lnTo>
                <a:lnTo>
                  <a:pt x="7944" y="5780"/>
                </a:lnTo>
                <a:cubicBezTo>
                  <a:pt x="7898" y="5519"/>
                  <a:pt x="7861" y="5210"/>
                  <a:pt x="7861" y="5088"/>
                </a:cubicBezTo>
                <a:close/>
                <a:moveTo>
                  <a:pt x="11051" y="5088"/>
                </a:moveTo>
                <a:cubicBezTo>
                  <a:pt x="11051" y="4967"/>
                  <a:pt x="11030" y="5156"/>
                  <a:pt x="11002" y="5503"/>
                </a:cubicBezTo>
                <a:cubicBezTo>
                  <a:pt x="10958" y="6063"/>
                  <a:pt x="10953" y="6278"/>
                  <a:pt x="10962" y="7395"/>
                </a:cubicBezTo>
                <a:cubicBezTo>
                  <a:pt x="10970" y="8367"/>
                  <a:pt x="10967" y="8704"/>
                  <a:pt x="10943" y="8872"/>
                </a:cubicBezTo>
                <a:cubicBezTo>
                  <a:pt x="10918" y="9054"/>
                  <a:pt x="10896" y="8918"/>
                  <a:pt x="10817" y="8041"/>
                </a:cubicBezTo>
                <a:cubicBezTo>
                  <a:pt x="10702" y="6771"/>
                  <a:pt x="10581" y="5944"/>
                  <a:pt x="10543" y="6149"/>
                </a:cubicBezTo>
                <a:cubicBezTo>
                  <a:pt x="10528" y="6229"/>
                  <a:pt x="10497" y="6269"/>
                  <a:pt x="10473" y="6242"/>
                </a:cubicBezTo>
                <a:cubicBezTo>
                  <a:pt x="10428" y="6192"/>
                  <a:pt x="10401" y="6603"/>
                  <a:pt x="10400" y="7349"/>
                </a:cubicBezTo>
                <a:cubicBezTo>
                  <a:pt x="10400" y="7751"/>
                  <a:pt x="10609" y="8786"/>
                  <a:pt x="10642" y="8549"/>
                </a:cubicBezTo>
                <a:cubicBezTo>
                  <a:pt x="10658" y="8438"/>
                  <a:pt x="10699" y="8682"/>
                  <a:pt x="10766" y="9264"/>
                </a:cubicBezTo>
                <a:lnTo>
                  <a:pt x="10868" y="10141"/>
                </a:lnTo>
                <a:lnTo>
                  <a:pt x="10768" y="10787"/>
                </a:lnTo>
                <a:cubicBezTo>
                  <a:pt x="10664" y="11473"/>
                  <a:pt x="10614" y="11583"/>
                  <a:pt x="10572" y="11226"/>
                </a:cubicBezTo>
                <a:cubicBezTo>
                  <a:pt x="10553" y="11058"/>
                  <a:pt x="10548" y="11190"/>
                  <a:pt x="10548" y="11826"/>
                </a:cubicBezTo>
                <a:cubicBezTo>
                  <a:pt x="10548" y="12275"/>
                  <a:pt x="10554" y="12706"/>
                  <a:pt x="10562" y="12772"/>
                </a:cubicBezTo>
                <a:cubicBezTo>
                  <a:pt x="10569" y="12838"/>
                  <a:pt x="10674" y="12887"/>
                  <a:pt x="10793" y="12887"/>
                </a:cubicBezTo>
                <a:lnTo>
                  <a:pt x="11008" y="12887"/>
                </a:lnTo>
                <a:lnTo>
                  <a:pt x="11021" y="12264"/>
                </a:lnTo>
                <a:cubicBezTo>
                  <a:pt x="11030" y="11869"/>
                  <a:pt x="11023" y="11287"/>
                  <a:pt x="11002" y="10741"/>
                </a:cubicBezTo>
                <a:cubicBezTo>
                  <a:pt x="10971" y="9916"/>
                  <a:pt x="10971" y="9831"/>
                  <a:pt x="11010" y="9172"/>
                </a:cubicBezTo>
                <a:cubicBezTo>
                  <a:pt x="11033" y="8789"/>
                  <a:pt x="11051" y="8332"/>
                  <a:pt x="11051" y="8157"/>
                </a:cubicBezTo>
                <a:cubicBezTo>
                  <a:pt x="11051" y="7982"/>
                  <a:pt x="11073" y="7727"/>
                  <a:pt x="11099" y="7580"/>
                </a:cubicBezTo>
                <a:cubicBezTo>
                  <a:pt x="11125" y="7433"/>
                  <a:pt x="11162" y="7085"/>
                  <a:pt x="11182" y="6795"/>
                </a:cubicBezTo>
                <a:lnTo>
                  <a:pt x="11220" y="6265"/>
                </a:lnTo>
                <a:lnTo>
                  <a:pt x="11134" y="5780"/>
                </a:lnTo>
                <a:cubicBezTo>
                  <a:pt x="11088" y="5519"/>
                  <a:pt x="11051" y="5209"/>
                  <a:pt x="11051" y="5088"/>
                </a:cubicBezTo>
                <a:close/>
                <a:moveTo>
                  <a:pt x="1524" y="5457"/>
                </a:moveTo>
                <a:cubicBezTo>
                  <a:pt x="1495" y="5486"/>
                  <a:pt x="1458" y="5622"/>
                  <a:pt x="1435" y="5826"/>
                </a:cubicBezTo>
                <a:cubicBezTo>
                  <a:pt x="1375" y="6367"/>
                  <a:pt x="1369" y="6888"/>
                  <a:pt x="1419" y="7118"/>
                </a:cubicBezTo>
                <a:cubicBezTo>
                  <a:pt x="1462" y="7315"/>
                  <a:pt x="1462" y="7342"/>
                  <a:pt x="1427" y="7672"/>
                </a:cubicBezTo>
                <a:cubicBezTo>
                  <a:pt x="1381" y="8113"/>
                  <a:pt x="1399" y="8100"/>
                  <a:pt x="1502" y="7649"/>
                </a:cubicBezTo>
                <a:cubicBezTo>
                  <a:pt x="1548" y="7451"/>
                  <a:pt x="1600" y="7303"/>
                  <a:pt x="1618" y="7303"/>
                </a:cubicBezTo>
                <a:cubicBezTo>
                  <a:pt x="1689" y="7303"/>
                  <a:pt x="1643" y="6976"/>
                  <a:pt x="1556" y="6865"/>
                </a:cubicBezTo>
                <a:cubicBezTo>
                  <a:pt x="1447" y="6724"/>
                  <a:pt x="1402" y="6387"/>
                  <a:pt x="1449" y="6057"/>
                </a:cubicBezTo>
                <a:cubicBezTo>
                  <a:pt x="1465" y="5938"/>
                  <a:pt x="1500" y="5863"/>
                  <a:pt x="1527" y="5895"/>
                </a:cubicBezTo>
                <a:cubicBezTo>
                  <a:pt x="1559" y="5934"/>
                  <a:pt x="1575" y="5867"/>
                  <a:pt x="1575" y="5688"/>
                </a:cubicBezTo>
                <a:cubicBezTo>
                  <a:pt x="1575" y="5506"/>
                  <a:pt x="1553" y="5428"/>
                  <a:pt x="1524" y="5457"/>
                </a:cubicBezTo>
                <a:close/>
                <a:moveTo>
                  <a:pt x="13206" y="5480"/>
                </a:moveTo>
                <a:lnTo>
                  <a:pt x="13155" y="6242"/>
                </a:lnTo>
                <a:cubicBezTo>
                  <a:pt x="13098" y="7063"/>
                  <a:pt x="13097" y="7248"/>
                  <a:pt x="13152" y="10903"/>
                </a:cubicBezTo>
                <a:cubicBezTo>
                  <a:pt x="13177" y="12538"/>
                  <a:pt x="13180" y="12596"/>
                  <a:pt x="13206" y="12080"/>
                </a:cubicBezTo>
                <a:cubicBezTo>
                  <a:pt x="13236" y="11476"/>
                  <a:pt x="13240" y="9632"/>
                  <a:pt x="13219" y="7142"/>
                </a:cubicBezTo>
                <a:lnTo>
                  <a:pt x="13206" y="5480"/>
                </a:lnTo>
                <a:close/>
                <a:moveTo>
                  <a:pt x="1032" y="5549"/>
                </a:moveTo>
                <a:cubicBezTo>
                  <a:pt x="1028" y="5516"/>
                  <a:pt x="1002" y="5783"/>
                  <a:pt x="976" y="6149"/>
                </a:cubicBezTo>
                <a:lnTo>
                  <a:pt x="927" y="6818"/>
                </a:lnTo>
                <a:lnTo>
                  <a:pt x="973" y="9795"/>
                </a:lnTo>
                <a:cubicBezTo>
                  <a:pt x="1009" y="12164"/>
                  <a:pt x="1012" y="12814"/>
                  <a:pt x="992" y="13026"/>
                </a:cubicBezTo>
                <a:cubicBezTo>
                  <a:pt x="917" y="13802"/>
                  <a:pt x="679" y="14041"/>
                  <a:pt x="564" y="13441"/>
                </a:cubicBezTo>
                <a:cubicBezTo>
                  <a:pt x="479" y="12995"/>
                  <a:pt x="458" y="12176"/>
                  <a:pt x="505" y="11203"/>
                </a:cubicBezTo>
                <a:cubicBezTo>
                  <a:pt x="524" y="10822"/>
                  <a:pt x="530" y="10565"/>
                  <a:pt x="519" y="10626"/>
                </a:cubicBezTo>
                <a:cubicBezTo>
                  <a:pt x="484" y="10812"/>
                  <a:pt x="411" y="12673"/>
                  <a:pt x="411" y="13395"/>
                </a:cubicBezTo>
                <a:cubicBezTo>
                  <a:pt x="411" y="14130"/>
                  <a:pt x="460" y="14703"/>
                  <a:pt x="556" y="15033"/>
                </a:cubicBezTo>
                <a:cubicBezTo>
                  <a:pt x="725" y="15611"/>
                  <a:pt x="966" y="14805"/>
                  <a:pt x="1051" y="13395"/>
                </a:cubicBezTo>
                <a:lnTo>
                  <a:pt x="1083" y="12887"/>
                </a:lnTo>
                <a:lnTo>
                  <a:pt x="1376" y="12887"/>
                </a:lnTo>
                <a:lnTo>
                  <a:pt x="1666" y="12887"/>
                </a:lnTo>
                <a:lnTo>
                  <a:pt x="1680" y="12172"/>
                </a:lnTo>
                <a:cubicBezTo>
                  <a:pt x="1705" y="10891"/>
                  <a:pt x="1696" y="9890"/>
                  <a:pt x="1650" y="9126"/>
                </a:cubicBezTo>
                <a:cubicBezTo>
                  <a:pt x="1626" y="8717"/>
                  <a:pt x="1599" y="8387"/>
                  <a:pt x="1591" y="8388"/>
                </a:cubicBezTo>
                <a:cubicBezTo>
                  <a:pt x="1583" y="8388"/>
                  <a:pt x="1560" y="8637"/>
                  <a:pt x="1540" y="8941"/>
                </a:cubicBezTo>
                <a:cubicBezTo>
                  <a:pt x="1504" y="9483"/>
                  <a:pt x="1503" y="9497"/>
                  <a:pt x="1556" y="10280"/>
                </a:cubicBezTo>
                <a:cubicBezTo>
                  <a:pt x="1642" y="11543"/>
                  <a:pt x="1624" y="11677"/>
                  <a:pt x="1365" y="11595"/>
                </a:cubicBezTo>
                <a:cubicBezTo>
                  <a:pt x="1243" y="11556"/>
                  <a:pt x="1137" y="11431"/>
                  <a:pt x="1123" y="11318"/>
                </a:cubicBezTo>
                <a:cubicBezTo>
                  <a:pt x="1111" y="11207"/>
                  <a:pt x="1086" y="9883"/>
                  <a:pt x="1070" y="8364"/>
                </a:cubicBezTo>
                <a:cubicBezTo>
                  <a:pt x="1053" y="6846"/>
                  <a:pt x="1036" y="5583"/>
                  <a:pt x="1032" y="5549"/>
                </a:cubicBezTo>
                <a:close/>
                <a:moveTo>
                  <a:pt x="17022" y="5642"/>
                </a:moveTo>
                <a:lnTo>
                  <a:pt x="16976" y="6357"/>
                </a:lnTo>
                <a:lnTo>
                  <a:pt x="16928" y="7072"/>
                </a:lnTo>
                <a:lnTo>
                  <a:pt x="16963" y="9703"/>
                </a:lnTo>
                <a:cubicBezTo>
                  <a:pt x="16982" y="11153"/>
                  <a:pt x="17007" y="12333"/>
                  <a:pt x="17017" y="12333"/>
                </a:cubicBezTo>
                <a:cubicBezTo>
                  <a:pt x="17026" y="12333"/>
                  <a:pt x="17040" y="12121"/>
                  <a:pt x="17049" y="11849"/>
                </a:cubicBezTo>
                <a:cubicBezTo>
                  <a:pt x="17068" y="11246"/>
                  <a:pt x="17060" y="6857"/>
                  <a:pt x="17038" y="6149"/>
                </a:cubicBezTo>
                <a:lnTo>
                  <a:pt x="17022" y="5642"/>
                </a:lnTo>
                <a:close/>
                <a:moveTo>
                  <a:pt x="5880" y="5665"/>
                </a:moveTo>
                <a:cubicBezTo>
                  <a:pt x="5871" y="5745"/>
                  <a:pt x="5859" y="5897"/>
                  <a:pt x="5842" y="6103"/>
                </a:cubicBezTo>
                <a:cubicBezTo>
                  <a:pt x="5804" y="6583"/>
                  <a:pt x="5790" y="6960"/>
                  <a:pt x="5797" y="7280"/>
                </a:cubicBezTo>
                <a:cubicBezTo>
                  <a:pt x="5802" y="7538"/>
                  <a:pt x="5824" y="8892"/>
                  <a:pt x="5845" y="10280"/>
                </a:cubicBezTo>
                <a:cubicBezTo>
                  <a:pt x="5887" y="13051"/>
                  <a:pt x="5883" y="13116"/>
                  <a:pt x="5767" y="13533"/>
                </a:cubicBezTo>
                <a:cubicBezTo>
                  <a:pt x="5625" y="14045"/>
                  <a:pt x="5415" y="13710"/>
                  <a:pt x="5364" y="12887"/>
                </a:cubicBezTo>
                <a:cubicBezTo>
                  <a:pt x="5334" y="12405"/>
                  <a:pt x="5339" y="11622"/>
                  <a:pt x="5375" y="11087"/>
                </a:cubicBezTo>
                <a:cubicBezTo>
                  <a:pt x="5420" y="10412"/>
                  <a:pt x="5411" y="10184"/>
                  <a:pt x="5364" y="10810"/>
                </a:cubicBezTo>
                <a:cubicBezTo>
                  <a:pt x="5342" y="11110"/>
                  <a:pt x="5309" y="11825"/>
                  <a:pt x="5292" y="12403"/>
                </a:cubicBezTo>
                <a:cubicBezTo>
                  <a:pt x="5252" y="13713"/>
                  <a:pt x="5281" y="14470"/>
                  <a:pt x="5388" y="14941"/>
                </a:cubicBezTo>
                <a:cubicBezTo>
                  <a:pt x="5474" y="15319"/>
                  <a:pt x="5658" y="15230"/>
                  <a:pt x="5759" y="14779"/>
                </a:cubicBezTo>
                <a:cubicBezTo>
                  <a:pt x="5796" y="14614"/>
                  <a:pt x="5857" y="14135"/>
                  <a:pt x="5894" y="13695"/>
                </a:cubicBezTo>
                <a:lnTo>
                  <a:pt x="5961" y="12887"/>
                </a:lnTo>
                <a:lnTo>
                  <a:pt x="6146" y="12887"/>
                </a:lnTo>
                <a:cubicBezTo>
                  <a:pt x="6309" y="12887"/>
                  <a:pt x="6348" y="12817"/>
                  <a:pt x="6469" y="12333"/>
                </a:cubicBezTo>
                <a:cubicBezTo>
                  <a:pt x="6595" y="11826"/>
                  <a:pt x="6616" y="11804"/>
                  <a:pt x="6751" y="11918"/>
                </a:cubicBezTo>
                <a:cubicBezTo>
                  <a:pt x="6885" y="12032"/>
                  <a:pt x="6902" y="12000"/>
                  <a:pt x="6950" y="11618"/>
                </a:cubicBezTo>
                <a:cubicBezTo>
                  <a:pt x="7015" y="11088"/>
                  <a:pt x="7015" y="10963"/>
                  <a:pt x="6944" y="10810"/>
                </a:cubicBezTo>
                <a:cubicBezTo>
                  <a:pt x="6913" y="10742"/>
                  <a:pt x="6792" y="10306"/>
                  <a:pt x="6676" y="9818"/>
                </a:cubicBezTo>
                <a:cubicBezTo>
                  <a:pt x="6397" y="8650"/>
                  <a:pt x="6322" y="8657"/>
                  <a:pt x="6221" y="9864"/>
                </a:cubicBezTo>
                <a:cubicBezTo>
                  <a:pt x="6195" y="10180"/>
                  <a:pt x="6185" y="10359"/>
                  <a:pt x="6200" y="10280"/>
                </a:cubicBezTo>
                <a:cubicBezTo>
                  <a:pt x="6249" y="10021"/>
                  <a:pt x="6386" y="10147"/>
                  <a:pt x="6474" y="10534"/>
                </a:cubicBezTo>
                <a:cubicBezTo>
                  <a:pt x="6522" y="10742"/>
                  <a:pt x="6558" y="10981"/>
                  <a:pt x="6552" y="11064"/>
                </a:cubicBezTo>
                <a:cubicBezTo>
                  <a:pt x="6516" y="11569"/>
                  <a:pt x="6112" y="11811"/>
                  <a:pt x="6014" y="11387"/>
                </a:cubicBezTo>
                <a:cubicBezTo>
                  <a:pt x="5964" y="11170"/>
                  <a:pt x="5961" y="11052"/>
                  <a:pt x="5937" y="8664"/>
                </a:cubicBezTo>
                <a:cubicBezTo>
                  <a:pt x="5909" y="5971"/>
                  <a:pt x="5907" y="5425"/>
                  <a:pt x="5880" y="5665"/>
                </a:cubicBezTo>
                <a:close/>
                <a:moveTo>
                  <a:pt x="18129" y="5711"/>
                </a:moveTo>
                <a:cubicBezTo>
                  <a:pt x="18051" y="6271"/>
                  <a:pt x="18042" y="6826"/>
                  <a:pt x="18073" y="8595"/>
                </a:cubicBezTo>
                <a:cubicBezTo>
                  <a:pt x="18089" y="9523"/>
                  <a:pt x="18108" y="10884"/>
                  <a:pt x="18116" y="11641"/>
                </a:cubicBezTo>
                <a:cubicBezTo>
                  <a:pt x="18130" y="13011"/>
                  <a:pt x="18129" y="13039"/>
                  <a:pt x="18070" y="13372"/>
                </a:cubicBezTo>
                <a:cubicBezTo>
                  <a:pt x="18026" y="13620"/>
                  <a:pt x="17973" y="13695"/>
                  <a:pt x="17860" y="13695"/>
                </a:cubicBezTo>
                <a:cubicBezTo>
                  <a:pt x="17729" y="13695"/>
                  <a:pt x="17701" y="13635"/>
                  <a:pt x="17653" y="13256"/>
                </a:cubicBezTo>
                <a:cubicBezTo>
                  <a:pt x="17591" y="12750"/>
                  <a:pt x="17582" y="11968"/>
                  <a:pt x="17629" y="10995"/>
                </a:cubicBezTo>
                <a:cubicBezTo>
                  <a:pt x="17677" y="10007"/>
                  <a:pt x="17645" y="10270"/>
                  <a:pt x="17589" y="11318"/>
                </a:cubicBezTo>
                <a:cubicBezTo>
                  <a:pt x="17487" y="13226"/>
                  <a:pt x="17504" y="14300"/>
                  <a:pt x="17643" y="14918"/>
                </a:cubicBezTo>
                <a:cubicBezTo>
                  <a:pt x="17697" y="15162"/>
                  <a:pt x="17746" y="15235"/>
                  <a:pt x="17836" y="15172"/>
                </a:cubicBezTo>
                <a:cubicBezTo>
                  <a:pt x="17985" y="15068"/>
                  <a:pt x="18076" y="14633"/>
                  <a:pt x="18153" y="13649"/>
                </a:cubicBezTo>
                <a:cubicBezTo>
                  <a:pt x="18212" y="12903"/>
                  <a:pt x="18213" y="12887"/>
                  <a:pt x="18336" y="12887"/>
                </a:cubicBezTo>
                <a:cubicBezTo>
                  <a:pt x="18442" y="12887"/>
                  <a:pt x="18467" y="12823"/>
                  <a:pt x="18505" y="12449"/>
                </a:cubicBezTo>
                <a:lnTo>
                  <a:pt x="18551" y="12010"/>
                </a:lnTo>
                <a:lnTo>
                  <a:pt x="18731" y="12795"/>
                </a:lnTo>
                <a:cubicBezTo>
                  <a:pt x="18906" y="13547"/>
                  <a:pt x="18914" y="13564"/>
                  <a:pt x="18938" y="13233"/>
                </a:cubicBezTo>
                <a:cubicBezTo>
                  <a:pt x="18960" y="12928"/>
                  <a:pt x="18990" y="12887"/>
                  <a:pt x="19188" y="12887"/>
                </a:cubicBezTo>
                <a:cubicBezTo>
                  <a:pt x="19387" y="12887"/>
                  <a:pt x="19418" y="12832"/>
                  <a:pt x="19459" y="12495"/>
                </a:cubicBezTo>
                <a:lnTo>
                  <a:pt x="19508" y="12126"/>
                </a:lnTo>
                <a:lnTo>
                  <a:pt x="19535" y="12495"/>
                </a:lnTo>
                <a:cubicBezTo>
                  <a:pt x="19560" y="12840"/>
                  <a:pt x="19581" y="12887"/>
                  <a:pt x="19774" y="12887"/>
                </a:cubicBezTo>
                <a:cubicBezTo>
                  <a:pt x="19957" y="12887"/>
                  <a:pt x="19992" y="12845"/>
                  <a:pt x="20024" y="12541"/>
                </a:cubicBezTo>
                <a:cubicBezTo>
                  <a:pt x="20060" y="12193"/>
                  <a:pt x="20061" y="12177"/>
                  <a:pt x="20118" y="12541"/>
                </a:cubicBezTo>
                <a:cubicBezTo>
                  <a:pt x="20168" y="12858"/>
                  <a:pt x="20196" y="12903"/>
                  <a:pt x="20330" y="12818"/>
                </a:cubicBezTo>
                <a:cubicBezTo>
                  <a:pt x="20527" y="12693"/>
                  <a:pt x="20525" y="12697"/>
                  <a:pt x="20666" y="12818"/>
                </a:cubicBezTo>
                <a:cubicBezTo>
                  <a:pt x="20735" y="12877"/>
                  <a:pt x="20805" y="12840"/>
                  <a:pt x="20830" y="12726"/>
                </a:cubicBezTo>
                <a:cubicBezTo>
                  <a:pt x="20858" y="12596"/>
                  <a:pt x="20875" y="12583"/>
                  <a:pt x="20884" y="12703"/>
                </a:cubicBezTo>
                <a:cubicBezTo>
                  <a:pt x="20891" y="12802"/>
                  <a:pt x="20946" y="12887"/>
                  <a:pt x="21007" y="12887"/>
                </a:cubicBezTo>
                <a:cubicBezTo>
                  <a:pt x="21108" y="12887"/>
                  <a:pt x="21123" y="12828"/>
                  <a:pt x="21147" y="12379"/>
                </a:cubicBezTo>
                <a:cubicBezTo>
                  <a:pt x="21162" y="12107"/>
                  <a:pt x="21176" y="11320"/>
                  <a:pt x="21182" y="10626"/>
                </a:cubicBezTo>
                <a:lnTo>
                  <a:pt x="21193" y="9380"/>
                </a:lnTo>
                <a:lnTo>
                  <a:pt x="21147" y="9772"/>
                </a:lnTo>
                <a:cubicBezTo>
                  <a:pt x="21121" y="9987"/>
                  <a:pt x="21092" y="10454"/>
                  <a:pt x="21085" y="10833"/>
                </a:cubicBezTo>
                <a:cubicBezTo>
                  <a:pt x="21074" y="11454"/>
                  <a:pt x="21066" y="11526"/>
                  <a:pt x="21010" y="11526"/>
                </a:cubicBezTo>
                <a:cubicBezTo>
                  <a:pt x="20949" y="11526"/>
                  <a:pt x="20947" y="11525"/>
                  <a:pt x="20951" y="10672"/>
                </a:cubicBezTo>
                <a:cubicBezTo>
                  <a:pt x="20954" y="9834"/>
                  <a:pt x="20954" y="9803"/>
                  <a:pt x="20916" y="10095"/>
                </a:cubicBezTo>
                <a:cubicBezTo>
                  <a:pt x="20894" y="10262"/>
                  <a:pt x="20870" y="10632"/>
                  <a:pt x="20862" y="10926"/>
                </a:cubicBezTo>
                <a:cubicBezTo>
                  <a:pt x="20845" y="11580"/>
                  <a:pt x="20821" y="11673"/>
                  <a:pt x="20714" y="11480"/>
                </a:cubicBezTo>
                <a:cubicBezTo>
                  <a:pt x="20625" y="11317"/>
                  <a:pt x="20615" y="11074"/>
                  <a:pt x="20650" y="9910"/>
                </a:cubicBezTo>
                <a:lnTo>
                  <a:pt x="20669" y="9380"/>
                </a:lnTo>
                <a:lnTo>
                  <a:pt x="20612" y="9818"/>
                </a:lnTo>
                <a:cubicBezTo>
                  <a:pt x="20582" y="10058"/>
                  <a:pt x="20559" y="10375"/>
                  <a:pt x="20559" y="10534"/>
                </a:cubicBezTo>
                <a:cubicBezTo>
                  <a:pt x="20559" y="10692"/>
                  <a:pt x="20543" y="11016"/>
                  <a:pt x="20524" y="11249"/>
                </a:cubicBezTo>
                <a:cubicBezTo>
                  <a:pt x="20492" y="11637"/>
                  <a:pt x="20480" y="11656"/>
                  <a:pt x="20357" y="11572"/>
                </a:cubicBezTo>
                <a:cubicBezTo>
                  <a:pt x="20186" y="11454"/>
                  <a:pt x="20162" y="11278"/>
                  <a:pt x="20161" y="10118"/>
                </a:cubicBezTo>
                <a:lnTo>
                  <a:pt x="20158" y="9195"/>
                </a:lnTo>
                <a:lnTo>
                  <a:pt x="20118" y="9611"/>
                </a:lnTo>
                <a:cubicBezTo>
                  <a:pt x="20095" y="9844"/>
                  <a:pt x="20078" y="10302"/>
                  <a:pt x="20078" y="10626"/>
                </a:cubicBezTo>
                <a:cubicBezTo>
                  <a:pt x="20077" y="10950"/>
                  <a:pt x="20062" y="11317"/>
                  <a:pt x="20045" y="11433"/>
                </a:cubicBezTo>
                <a:cubicBezTo>
                  <a:pt x="20014" y="11654"/>
                  <a:pt x="19661" y="11655"/>
                  <a:pt x="19645" y="11433"/>
                </a:cubicBezTo>
                <a:cubicBezTo>
                  <a:pt x="19640" y="11370"/>
                  <a:pt x="19651" y="11047"/>
                  <a:pt x="19669" y="10741"/>
                </a:cubicBezTo>
                <a:cubicBezTo>
                  <a:pt x="19693" y="10325"/>
                  <a:pt x="19696" y="10109"/>
                  <a:pt x="19680" y="9841"/>
                </a:cubicBezTo>
                <a:cubicBezTo>
                  <a:pt x="19604" y="8623"/>
                  <a:pt x="19363" y="8589"/>
                  <a:pt x="19290" y="9795"/>
                </a:cubicBezTo>
                <a:cubicBezTo>
                  <a:pt x="19248" y="10497"/>
                  <a:pt x="19248" y="10534"/>
                  <a:pt x="19306" y="10534"/>
                </a:cubicBezTo>
                <a:cubicBezTo>
                  <a:pt x="19364" y="10534"/>
                  <a:pt x="19436" y="11151"/>
                  <a:pt x="19414" y="11457"/>
                </a:cubicBezTo>
                <a:cubicBezTo>
                  <a:pt x="19403" y="11604"/>
                  <a:pt x="19344" y="11651"/>
                  <a:pt x="19220" y="11595"/>
                </a:cubicBezTo>
                <a:cubicBezTo>
                  <a:pt x="19055" y="11521"/>
                  <a:pt x="19037" y="11457"/>
                  <a:pt x="18994" y="10995"/>
                </a:cubicBezTo>
                <a:cubicBezTo>
                  <a:pt x="18969" y="10720"/>
                  <a:pt x="18938" y="10181"/>
                  <a:pt x="18925" y="9795"/>
                </a:cubicBezTo>
                <a:cubicBezTo>
                  <a:pt x="18896" y="8962"/>
                  <a:pt x="18870" y="8941"/>
                  <a:pt x="18737" y="9564"/>
                </a:cubicBezTo>
                <a:cubicBezTo>
                  <a:pt x="18672" y="9866"/>
                  <a:pt x="18616" y="10289"/>
                  <a:pt x="18578" y="10833"/>
                </a:cubicBezTo>
                <a:lnTo>
                  <a:pt x="18522" y="11664"/>
                </a:lnTo>
                <a:lnTo>
                  <a:pt x="18387" y="11572"/>
                </a:lnTo>
                <a:cubicBezTo>
                  <a:pt x="18314" y="11521"/>
                  <a:pt x="18245" y="11447"/>
                  <a:pt x="18234" y="11387"/>
                </a:cubicBezTo>
                <a:cubicBezTo>
                  <a:pt x="18223" y="11328"/>
                  <a:pt x="18201" y="9974"/>
                  <a:pt x="18186" y="8388"/>
                </a:cubicBezTo>
                <a:cubicBezTo>
                  <a:pt x="18163" y="5948"/>
                  <a:pt x="18154" y="5533"/>
                  <a:pt x="18129" y="5711"/>
                </a:cubicBezTo>
                <a:close/>
                <a:moveTo>
                  <a:pt x="11526" y="5734"/>
                </a:moveTo>
                <a:cubicBezTo>
                  <a:pt x="11523" y="5707"/>
                  <a:pt x="11501" y="5990"/>
                  <a:pt x="11475" y="6380"/>
                </a:cubicBezTo>
                <a:lnTo>
                  <a:pt x="11427" y="7095"/>
                </a:lnTo>
                <a:lnTo>
                  <a:pt x="11464" y="9795"/>
                </a:lnTo>
                <a:cubicBezTo>
                  <a:pt x="11484" y="11282"/>
                  <a:pt x="11507" y="12469"/>
                  <a:pt x="11516" y="12426"/>
                </a:cubicBezTo>
                <a:cubicBezTo>
                  <a:pt x="11524" y="12382"/>
                  <a:pt x="11542" y="11943"/>
                  <a:pt x="11556" y="11457"/>
                </a:cubicBezTo>
                <a:cubicBezTo>
                  <a:pt x="11575" y="10784"/>
                  <a:pt x="11574" y="10002"/>
                  <a:pt x="11556" y="8180"/>
                </a:cubicBezTo>
                <a:cubicBezTo>
                  <a:pt x="11543" y="6861"/>
                  <a:pt x="11529" y="5761"/>
                  <a:pt x="11526" y="5734"/>
                </a:cubicBezTo>
                <a:close/>
                <a:moveTo>
                  <a:pt x="21539" y="5757"/>
                </a:moveTo>
                <a:cubicBezTo>
                  <a:pt x="21535" y="5720"/>
                  <a:pt x="21511" y="6012"/>
                  <a:pt x="21486" y="6403"/>
                </a:cubicBezTo>
                <a:lnTo>
                  <a:pt x="21440" y="7095"/>
                </a:lnTo>
                <a:lnTo>
                  <a:pt x="21475" y="9795"/>
                </a:lnTo>
                <a:cubicBezTo>
                  <a:pt x="21495" y="11279"/>
                  <a:pt x="21520" y="12469"/>
                  <a:pt x="21529" y="12426"/>
                </a:cubicBezTo>
                <a:cubicBezTo>
                  <a:pt x="21574" y="12187"/>
                  <a:pt x="21590" y="10363"/>
                  <a:pt x="21569" y="8134"/>
                </a:cubicBezTo>
                <a:cubicBezTo>
                  <a:pt x="21557" y="6858"/>
                  <a:pt x="21544" y="5794"/>
                  <a:pt x="21539" y="5757"/>
                </a:cubicBezTo>
                <a:close/>
                <a:moveTo>
                  <a:pt x="4778" y="5988"/>
                </a:moveTo>
                <a:cubicBezTo>
                  <a:pt x="4768" y="5898"/>
                  <a:pt x="4741" y="6084"/>
                  <a:pt x="4716" y="6426"/>
                </a:cubicBezTo>
                <a:cubicBezTo>
                  <a:pt x="4674" y="7013"/>
                  <a:pt x="4674" y="7087"/>
                  <a:pt x="4706" y="9472"/>
                </a:cubicBezTo>
                <a:cubicBezTo>
                  <a:pt x="4723" y="10810"/>
                  <a:pt x="4743" y="12023"/>
                  <a:pt x="4749" y="12172"/>
                </a:cubicBezTo>
                <a:cubicBezTo>
                  <a:pt x="4756" y="12389"/>
                  <a:pt x="4764" y="12369"/>
                  <a:pt x="4784" y="12080"/>
                </a:cubicBezTo>
                <a:cubicBezTo>
                  <a:pt x="4813" y="11657"/>
                  <a:pt x="4808" y="6241"/>
                  <a:pt x="4778" y="5988"/>
                </a:cubicBezTo>
                <a:close/>
                <a:moveTo>
                  <a:pt x="20075" y="6103"/>
                </a:moveTo>
                <a:cubicBezTo>
                  <a:pt x="20060" y="6103"/>
                  <a:pt x="20043" y="6194"/>
                  <a:pt x="20016" y="6334"/>
                </a:cubicBezTo>
                <a:cubicBezTo>
                  <a:pt x="19961" y="6611"/>
                  <a:pt x="19954" y="6605"/>
                  <a:pt x="19906" y="6334"/>
                </a:cubicBezTo>
                <a:cubicBezTo>
                  <a:pt x="19856" y="6055"/>
                  <a:pt x="19851" y="6058"/>
                  <a:pt x="19806" y="6472"/>
                </a:cubicBezTo>
                <a:lnTo>
                  <a:pt x="19758" y="6911"/>
                </a:lnTo>
                <a:lnTo>
                  <a:pt x="19817" y="7188"/>
                </a:lnTo>
                <a:cubicBezTo>
                  <a:pt x="19869" y="7427"/>
                  <a:pt x="19883" y="7417"/>
                  <a:pt x="19924" y="7188"/>
                </a:cubicBezTo>
                <a:cubicBezTo>
                  <a:pt x="19966" y="6957"/>
                  <a:pt x="19980" y="6957"/>
                  <a:pt x="20037" y="7211"/>
                </a:cubicBezTo>
                <a:cubicBezTo>
                  <a:pt x="20097" y="7477"/>
                  <a:pt x="20105" y="7476"/>
                  <a:pt x="20142" y="7188"/>
                </a:cubicBezTo>
                <a:cubicBezTo>
                  <a:pt x="20194" y="6782"/>
                  <a:pt x="20192" y="6669"/>
                  <a:pt x="20129" y="6311"/>
                </a:cubicBezTo>
                <a:cubicBezTo>
                  <a:pt x="20104" y="6172"/>
                  <a:pt x="20090" y="6103"/>
                  <a:pt x="20075" y="6103"/>
                </a:cubicBezTo>
                <a:close/>
                <a:moveTo>
                  <a:pt x="15506" y="6311"/>
                </a:moveTo>
                <a:cubicBezTo>
                  <a:pt x="15491" y="6321"/>
                  <a:pt x="15478" y="6423"/>
                  <a:pt x="15455" y="6588"/>
                </a:cubicBezTo>
                <a:lnTo>
                  <a:pt x="15407" y="6934"/>
                </a:lnTo>
                <a:lnTo>
                  <a:pt x="15458" y="7303"/>
                </a:lnTo>
                <a:cubicBezTo>
                  <a:pt x="15521" y="7739"/>
                  <a:pt x="15560" y="7711"/>
                  <a:pt x="15600" y="7188"/>
                </a:cubicBezTo>
                <a:cubicBezTo>
                  <a:pt x="15629" y="6821"/>
                  <a:pt x="15627" y="6755"/>
                  <a:pt x="15568" y="6495"/>
                </a:cubicBezTo>
                <a:cubicBezTo>
                  <a:pt x="15539" y="6366"/>
                  <a:pt x="15521" y="6301"/>
                  <a:pt x="15506" y="6311"/>
                </a:cubicBezTo>
                <a:close/>
                <a:moveTo>
                  <a:pt x="12384" y="6611"/>
                </a:moveTo>
                <a:cubicBezTo>
                  <a:pt x="12335" y="6422"/>
                  <a:pt x="12321" y="6435"/>
                  <a:pt x="12287" y="6703"/>
                </a:cubicBezTo>
                <a:cubicBezTo>
                  <a:pt x="12248" y="7003"/>
                  <a:pt x="12246" y="7037"/>
                  <a:pt x="12281" y="7257"/>
                </a:cubicBezTo>
                <a:cubicBezTo>
                  <a:pt x="12325" y="7534"/>
                  <a:pt x="12379" y="7549"/>
                  <a:pt x="12408" y="7303"/>
                </a:cubicBezTo>
                <a:cubicBezTo>
                  <a:pt x="12421" y="7185"/>
                  <a:pt x="12450" y="7185"/>
                  <a:pt x="12494" y="7326"/>
                </a:cubicBezTo>
                <a:cubicBezTo>
                  <a:pt x="12546" y="7495"/>
                  <a:pt x="12567" y="7490"/>
                  <a:pt x="12593" y="7303"/>
                </a:cubicBezTo>
                <a:cubicBezTo>
                  <a:pt x="12639" y="6978"/>
                  <a:pt x="12633" y="6852"/>
                  <a:pt x="12572" y="6611"/>
                </a:cubicBezTo>
                <a:cubicBezTo>
                  <a:pt x="12531" y="6453"/>
                  <a:pt x="12511" y="6449"/>
                  <a:pt x="12480" y="6611"/>
                </a:cubicBezTo>
                <a:cubicBezTo>
                  <a:pt x="12449" y="6776"/>
                  <a:pt x="12427" y="6783"/>
                  <a:pt x="12384" y="6611"/>
                </a:cubicBezTo>
                <a:close/>
                <a:moveTo>
                  <a:pt x="9524" y="8503"/>
                </a:moveTo>
                <a:lnTo>
                  <a:pt x="9489" y="9080"/>
                </a:lnTo>
                <a:cubicBezTo>
                  <a:pt x="9457" y="9622"/>
                  <a:pt x="9458" y="9671"/>
                  <a:pt x="9500" y="10372"/>
                </a:cubicBezTo>
                <a:cubicBezTo>
                  <a:pt x="9571" y="11573"/>
                  <a:pt x="9564" y="11599"/>
                  <a:pt x="9196" y="11595"/>
                </a:cubicBezTo>
                <a:cubicBezTo>
                  <a:pt x="8950" y="11592"/>
                  <a:pt x="8865" y="11549"/>
                  <a:pt x="8847" y="11364"/>
                </a:cubicBezTo>
                <a:cubicBezTo>
                  <a:pt x="8829" y="11181"/>
                  <a:pt x="8833" y="11085"/>
                  <a:pt x="8855" y="10972"/>
                </a:cubicBezTo>
                <a:cubicBezTo>
                  <a:pt x="8891" y="10789"/>
                  <a:pt x="8933" y="10135"/>
                  <a:pt x="8933" y="9749"/>
                </a:cubicBezTo>
                <a:cubicBezTo>
                  <a:pt x="8933" y="9310"/>
                  <a:pt x="8806" y="8734"/>
                  <a:pt x="8707" y="8734"/>
                </a:cubicBezTo>
                <a:cubicBezTo>
                  <a:pt x="8637" y="8733"/>
                  <a:pt x="8610" y="8840"/>
                  <a:pt x="8576" y="9218"/>
                </a:cubicBezTo>
                <a:cubicBezTo>
                  <a:pt x="8521" y="9819"/>
                  <a:pt x="8520" y="10372"/>
                  <a:pt x="8573" y="10372"/>
                </a:cubicBezTo>
                <a:cubicBezTo>
                  <a:pt x="8595" y="10372"/>
                  <a:pt x="8622" y="10469"/>
                  <a:pt x="8635" y="10603"/>
                </a:cubicBezTo>
                <a:cubicBezTo>
                  <a:pt x="8653" y="10788"/>
                  <a:pt x="8650" y="10941"/>
                  <a:pt x="8616" y="11203"/>
                </a:cubicBezTo>
                <a:cubicBezTo>
                  <a:pt x="8507" y="12051"/>
                  <a:pt x="8432" y="14226"/>
                  <a:pt x="8468" y="15587"/>
                </a:cubicBezTo>
                <a:cubicBezTo>
                  <a:pt x="8494" y="16567"/>
                  <a:pt x="8545" y="17011"/>
                  <a:pt x="8672" y="17318"/>
                </a:cubicBezTo>
                <a:cubicBezTo>
                  <a:pt x="8808" y="17647"/>
                  <a:pt x="9008" y="17511"/>
                  <a:pt x="9135" y="16994"/>
                </a:cubicBezTo>
                <a:lnTo>
                  <a:pt x="9237" y="16579"/>
                </a:lnTo>
                <a:lnTo>
                  <a:pt x="9038" y="16464"/>
                </a:lnTo>
                <a:cubicBezTo>
                  <a:pt x="8784" y="16320"/>
                  <a:pt x="8668" y="16014"/>
                  <a:pt x="8581" y="15264"/>
                </a:cubicBezTo>
                <a:cubicBezTo>
                  <a:pt x="8471" y="14321"/>
                  <a:pt x="8492" y="13279"/>
                  <a:pt x="8643" y="12033"/>
                </a:cubicBezTo>
                <a:lnTo>
                  <a:pt x="8715" y="11433"/>
                </a:lnTo>
                <a:lnTo>
                  <a:pt x="8766" y="12126"/>
                </a:lnTo>
                <a:lnTo>
                  <a:pt x="8817" y="12795"/>
                </a:lnTo>
                <a:lnTo>
                  <a:pt x="9207" y="12841"/>
                </a:lnTo>
                <a:lnTo>
                  <a:pt x="9597" y="12887"/>
                </a:lnTo>
                <a:lnTo>
                  <a:pt x="9610" y="12333"/>
                </a:lnTo>
                <a:cubicBezTo>
                  <a:pt x="9638" y="11118"/>
                  <a:pt x="9627" y="9922"/>
                  <a:pt x="9575" y="9195"/>
                </a:cubicBezTo>
                <a:lnTo>
                  <a:pt x="9524" y="8503"/>
                </a:lnTo>
                <a:close/>
                <a:moveTo>
                  <a:pt x="12816" y="8734"/>
                </a:moveTo>
                <a:cubicBezTo>
                  <a:pt x="12809" y="8734"/>
                  <a:pt x="12788" y="8982"/>
                  <a:pt x="12768" y="9287"/>
                </a:cubicBezTo>
                <a:cubicBezTo>
                  <a:pt x="12733" y="9807"/>
                  <a:pt x="12733" y="9877"/>
                  <a:pt x="12765" y="10349"/>
                </a:cubicBezTo>
                <a:cubicBezTo>
                  <a:pt x="12834" y="11342"/>
                  <a:pt x="12808" y="11433"/>
                  <a:pt x="12461" y="11433"/>
                </a:cubicBezTo>
                <a:cubicBezTo>
                  <a:pt x="12155" y="11433"/>
                  <a:pt x="12148" y="11425"/>
                  <a:pt x="12091" y="10972"/>
                </a:cubicBezTo>
                <a:cubicBezTo>
                  <a:pt x="12039" y="10562"/>
                  <a:pt x="12033" y="10428"/>
                  <a:pt x="12042" y="9680"/>
                </a:cubicBezTo>
                <a:lnTo>
                  <a:pt x="12053" y="8826"/>
                </a:lnTo>
                <a:lnTo>
                  <a:pt x="12023" y="9449"/>
                </a:lnTo>
                <a:cubicBezTo>
                  <a:pt x="12007" y="9794"/>
                  <a:pt x="11987" y="10489"/>
                  <a:pt x="11980" y="10995"/>
                </a:cubicBezTo>
                <a:cubicBezTo>
                  <a:pt x="11970" y="11838"/>
                  <a:pt x="11976" y="11952"/>
                  <a:pt x="12029" y="12310"/>
                </a:cubicBezTo>
                <a:cubicBezTo>
                  <a:pt x="12083" y="12677"/>
                  <a:pt x="12109" y="12703"/>
                  <a:pt x="12448" y="12703"/>
                </a:cubicBezTo>
                <a:lnTo>
                  <a:pt x="12808" y="12703"/>
                </a:lnTo>
                <a:lnTo>
                  <a:pt x="12832" y="12241"/>
                </a:lnTo>
                <a:cubicBezTo>
                  <a:pt x="12889" y="11179"/>
                  <a:pt x="12900" y="10228"/>
                  <a:pt x="12865" y="9472"/>
                </a:cubicBezTo>
                <a:cubicBezTo>
                  <a:pt x="12846" y="9074"/>
                  <a:pt x="12824" y="8733"/>
                  <a:pt x="12816" y="8734"/>
                </a:cubicBezTo>
                <a:close/>
                <a:moveTo>
                  <a:pt x="10070" y="9080"/>
                </a:moveTo>
                <a:cubicBezTo>
                  <a:pt x="10061" y="9139"/>
                  <a:pt x="10054" y="9287"/>
                  <a:pt x="10043" y="9564"/>
                </a:cubicBezTo>
                <a:cubicBezTo>
                  <a:pt x="10020" y="10172"/>
                  <a:pt x="10022" y="10226"/>
                  <a:pt x="10105" y="10995"/>
                </a:cubicBezTo>
                <a:cubicBezTo>
                  <a:pt x="10152" y="11435"/>
                  <a:pt x="10191" y="11882"/>
                  <a:pt x="10191" y="11987"/>
                </a:cubicBezTo>
                <a:cubicBezTo>
                  <a:pt x="10191" y="12317"/>
                  <a:pt x="9997" y="13985"/>
                  <a:pt x="9903" y="14456"/>
                </a:cubicBezTo>
                <a:cubicBezTo>
                  <a:pt x="9816" y="14895"/>
                  <a:pt x="9812" y="14883"/>
                  <a:pt x="9707" y="14618"/>
                </a:cubicBezTo>
                <a:cubicBezTo>
                  <a:pt x="9562" y="14253"/>
                  <a:pt x="9607" y="14616"/>
                  <a:pt x="9774" y="15148"/>
                </a:cubicBezTo>
                <a:cubicBezTo>
                  <a:pt x="9933" y="15656"/>
                  <a:pt x="9964" y="15662"/>
                  <a:pt x="10043" y="15310"/>
                </a:cubicBezTo>
                <a:cubicBezTo>
                  <a:pt x="10132" y="14912"/>
                  <a:pt x="10235" y="13032"/>
                  <a:pt x="10236" y="11756"/>
                </a:cubicBezTo>
                <a:cubicBezTo>
                  <a:pt x="10237" y="10696"/>
                  <a:pt x="10181" y="9545"/>
                  <a:pt x="10107" y="9149"/>
                </a:cubicBezTo>
                <a:cubicBezTo>
                  <a:pt x="10090" y="9057"/>
                  <a:pt x="10079" y="9021"/>
                  <a:pt x="10070" y="9080"/>
                </a:cubicBezTo>
                <a:close/>
                <a:moveTo>
                  <a:pt x="94" y="11295"/>
                </a:moveTo>
                <a:cubicBezTo>
                  <a:pt x="79" y="11298"/>
                  <a:pt x="64" y="11413"/>
                  <a:pt x="35" y="11641"/>
                </a:cubicBezTo>
                <a:cubicBezTo>
                  <a:pt x="-10" y="12001"/>
                  <a:pt x="-10" y="12031"/>
                  <a:pt x="24" y="12356"/>
                </a:cubicBezTo>
                <a:cubicBezTo>
                  <a:pt x="71" y="12801"/>
                  <a:pt x="123" y="12799"/>
                  <a:pt x="172" y="12333"/>
                </a:cubicBezTo>
                <a:cubicBezTo>
                  <a:pt x="211" y="11965"/>
                  <a:pt x="210" y="11955"/>
                  <a:pt x="159" y="11618"/>
                </a:cubicBezTo>
                <a:cubicBezTo>
                  <a:pt x="126" y="11403"/>
                  <a:pt x="110" y="11292"/>
                  <a:pt x="94" y="11295"/>
                </a:cubicBezTo>
                <a:close/>
                <a:moveTo>
                  <a:pt x="9390" y="14710"/>
                </a:moveTo>
                <a:cubicBezTo>
                  <a:pt x="9365" y="14713"/>
                  <a:pt x="9345" y="14820"/>
                  <a:pt x="9331" y="15056"/>
                </a:cubicBezTo>
                <a:cubicBezTo>
                  <a:pt x="9312" y="15361"/>
                  <a:pt x="9313" y="15476"/>
                  <a:pt x="9344" y="15679"/>
                </a:cubicBezTo>
                <a:cubicBezTo>
                  <a:pt x="9431" y="16245"/>
                  <a:pt x="9537" y="15692"/>
                  <a:pt x="9468" y="15033"/>
                </a:cubicBezTo>
                <a:cubicBezTo>
                  <a:pt x="9443" y="14802"/>
                  <a:pt x="9414" y="14707"/>
                  <a:pt x="9390" y="14710"/>
                </a:cubicBezTo>
                <a:close/>
                <a:moveTo>
                  <a:pt x="12577" y="17087"/>
                </a:moveTo>
                <a:cubicBezTo>
                  <a:pt x="12563" y="16964"/>
                  <a:pt x="12337" y="18284"/>
                  <a:pt x="12324" y="18564"/>
                </a:cubicBezTo>
                <a:cubicBezTo>
                  <a:pt x="12319" y="18695"/>
                  <a:pt x="12376" y="18436"/>
                  <a:pt x="12451" y="17987"/>
                </a:cubicBezTo>
                <a:cubicBezTo>
                  <a:pt x="12526" y="17537"/>
                  <a:pt x="12582" y="17132"/>
                  <a:pt x="12577" y="17087"/>
                </a:cubicBezTo>
                <a:close/>
                <a:moveTo>
                  <a:pt x="18825" y="17433"/>
                </a:moveTo>
                <a:cubicBezTo>
                  <a:pt x="18837" y="17176"/>
                  <a:pt x="18598" y="18544"/>
                  <a:pt x="18575" y="18864"/>
                </a:cubicBezTo>
                <a:cubicBezTo>
                  <a:pt x="18555" y="19141"/>
                  <a:pt x="18578" y="19026"/>
                  <a:pt x="18707" y="18287"/>
                </a:cubicBezTo>
                <a:cubicBezTo>
                  <a:pt x="18767" y="17940"/>
                  <a:pt x="18819" y="17559"/>
                  <a:pt x="18825" y="17433"/>
                </a:cubicBezTo>
                <a:close/>
                <a:moveTo>
                  <a:pt x="8901" y="19879"/>
                </a:moveTo>
                <a:cubicBezTo>
                  <a:pt x="8921" y="19595"/>
                  <a:pt x="8897" y="19716"/>
                  <a:pt x="8758" y="20525"/>
                </a:cubicBezTo>
                <a:cubicBezTo>
                  <a:pt x="8692" y="20911"/>
                  <a:pt x="8637" y="21290"/>
                  <a:pt x="8637" y="21379"/>
                </a:cubicBezTo>
                <a:cubicBezTo>
                  <a:pt x="8637" y="21563"/>
                  <a:pt x="8878" y="20190"/>
                  <a:pt x="8901" y="198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4" name="IMG_4791.png" descr="IMG_4791.png"/>
          <p:cNvPicPr>
            <a:picLocks noChangeAspect="1"/>
          </p:cNvPicPr>
          <p:nvPr/>
        </p:nvPicPr>
        <p:blipFill>
          <a:blip r:embed="rId10">
            <a:extLst/>
          </a:blip>
          <a:srcRect l="7427" t="37798" r="27752" b="53244"/>
          <a:stretch>
            <a:fillRect/>
          </a:stretch>
        </p:blipFill>
        <p:spPr>
          <a:xfrm>
            <a:off x="3722453" y="4155325"/>
            <a:ext cx="2678307" cy="258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54" fill="norm" stroke="1" extrusionOk="0">
                <a:moveTo>
                  <a:pt x="18045" y="46"/>
                </a:moveTo>
                <a:cubicBezTo>
                  <a:pt x="18035" y="-46"/>
                  <a:pt x="18022" y="8"/>
                  <a:pt x="18001" y="145"/>
                </a:cubicBezTo>
                <a:cubicBezTo>
                  <a:pt x="17981" y="272"/>
                  <a:pt x="17970" y="724"/>
                  <a:pt x="17975" y="1138"/>
                </a:cubicBezTo>
                <a:cubicBezTo>
                  <a:pt x="17980" y="1551"/>
                  <a:pt x="17963" y="2153"/>
                  <a:pt x="17937" y="2494"/>
                </a:cubicBezTo>
                <a:cubicBezTo>
                  <a:pt x="17905" y="2899"/>
                  <a:pt x="17924" y="2833"/>
                  <a:pt x="17991" y="2296"/>
                </a:cubicBezTo>
                <a:cubicBezTo>
                  <a:pt x="18065" y="1702"/>
                  <a:pt x="18090" y="1286"/>
                  <a:pt x="18077" y="807"/>
                </a:cubicBezTo>
                <a:cubicBezTo>
                  <a:pt x="18066" y="371"/>
                  <a:pt x="18056" y="137"/>
                  <a:pt x="18045" y="46"/>
                </a:cubicBezTo>
                <a:close/>
                <a:moveTo>
                  <a:pt x="4459" y="1138"/>
                </a:moveTo>
                <a:cubicBezTo>
                  <a:pt x="4441" y="1249"/>
                  <a:pt x="4427" y="1495"/>
                  <a:pt x="4427" y="1667"/>
                </a:cubicBezTo>
                <a:cubicBezTo>
                  <a:pt x="4427" y="2144"/>
                  <a:pt x="4450" y="2043"/>
                  <a:pt x="4472" y="1468"/>
                </a:cubicBezTo>
                <a:cubicBezTo>
                  <a:pt x="4483" y="1173"/>
                  <a:pt x="4477" y="1021"/>
                  <a:pt x="4459" y="1138"/>
                </a:cubicBezTo>
                <a:close/>
                <a:moveTo>
                  <a:pt x="4609" y="1733"/>
                </a:moveTo>
                <a:cubicBezTo>
                  <a:pt x="4601" y="1739"/>
                  <a:pt x="4584" y="1857"/>
                  <a:pt x="4558" y="2097"/>
                </a:cubicBezTo>
                <a:cubicBezTo>
                  <a:pt x="4526" y="2400"/>
                  <a:pt x="4491" y="2565"/>
                  <a:pt x="4481" y="2461"/>
                </a:cubicBezTo>
                <a:cubicBezTo>
                  <a:pt x="4471" y="2357"/>
                  <a:pt x="4455" y="2432"/>
                  <a:pt x="4443" y="2627"/>
                </a:cubicBezTo>
                <a:cubicBezTo>
                  <a:pt x="4419" y="3027"/>
                  <a:pt x="4441" y="3047"/>
                  <a:pt x="4545" y="2759"/>
                </a:cubicBezTo>
                <a:cubicBezTo>
                  <a:pt x="4585" y="2649"/>
                  <a:pt x="4619" y="2345"/>
                  <a:pt x="4619" y="2064"/>
                </a:cubicBezTo>
                <a:cubicBezTo>
                  <a:pt x="4619" y="1842"/>
                  <a:pt x="4618" y="1728"/>
                  <a:pt x="4609" y="1733"/>
                </a:cubicBezTo>
                <a:close/>
                <a:moveTo>
                  <a:pt x="10273" y="2296"/>
                </a:moveTo>
                <a:cubicBezTo>
                  <a:pt x="10215" y="2296"/>
                  <a:pt x="10171" y="2898"/>
                  <a:pt x="10171" y="3686"/>
                </a:cubicBezTo>
                <a:cubicBezTo>
                  <a:pt x="10171" y="3866"/>
                  <a:pt x="10205" y="3975"/>
                  <a:pt x="10244" y="3917"/>
                </a:cubicBezTo>
                <a:cubicBezTo>
                  <a:pt x="10340" y="3776"/>
                  <a:pt x="10366" y="2296"/>
                  <a:pt x="10273" y="2296"/>
                </a:cubicBezTo>
                <a:close/>
                <a:moveTo>
                  <a:pt x="1403" y="2660"/>
                </a:moveTo>
                <a:cubicBezTo>
                  <a:pt x="1399" y="2649"/>
                  <a:pt x="1390" y="2734"/>
                  <a:pt x="1374" y="2891"/>
                </a:cubicBezTo>
                <a:cubicBezTo>
                  <a:pt x="1343" y="3208"/>
                  <a:pt x="1342" y="3380"/>
                  <a:pt x="1374" y="3785"/>
                </a:cubicBezTo>
                <a:cubicBezTo>
                  <a:pt x="1397" y="4066"/>
                  <a:pt x="1406" y="4314"/>
                  <a:pt x="1394" y="4314"/>
                </a:cubicBezTo>
                <a:cubicBezTo>
                  <a:pt x="1381" y="4314"/>
                  <a:pt x="1380" y="4442"/>
                  <a:pt x="1390" y="4612"/>
                </a:cubicBezTo>
                <a:cubicBezTo>
                  <a:pt x="1400" y="4782"/>
                  <a:pt x="1416" y="6620"/>
                  <a:pt x="1426" y="8682"/>
                </a:cubicBezTo>
                <a:cubicBezTo>
                  <a:pt x="1435" y="10744"/>
                  <a:pt x="1455" y="12558"/>
                  <a:pt x="1470" y="12719"/>
                </a:cubicBezTo>
                <a:cubicBezTo>
                  <a:pt x="1486" y="12880"/>
                  <a:pt x="1570" y="12924"/>
                  <a:pt x="1656" y="12818"/>
                </a:cubicBezTo>
                <a:cubicBezTo>
                  <a:pt x="1741" y="12712"/>
                  <a:pt x="1824" y="12614"/>
                  <a:pt x="1841" y="12620"/>
                </a:cubicBezTo>
                <a:cubicBezTo>
                  <a:pt x="1859" y="12625"/>
                  <a:pt x="2034" y="12691"/>
                  <a:pt x="2229" y="12752"/>
                </a:cubicBezTo>
                <a:cubicBezTo>
                  <a:pt x="2475" y="12830"/>
                  <a:pt x="2599" y="12750"/>
                  <a:pt x="2645" y="12454"/>
                </a:cubicBezTo>
                <a:cubicBezTo>
                  <a:pt x="2700" y="12096"/>
                  <a:pt x="2734" y="12141"/>
                  <a:pt x="2856" y="12785"/>
                </a:cubicBezTo>
                <a:cubicBezTo>
                  <a:pt x="2963" y="13350"/>
                  <a:pt x="3010" y="13452"/>
                  <a:pt x="3041" y="13182"/>
                </a:cubicBezTo>
                <a:cubicBezTo>
                  <a:pt x="3065" y="12983"/>
                  <a:pt x="3153" y="12837"/>
                  <a:pt x="3240" y="12884"/>
                </a:cubicBezTo>
                <a:cubicBezTo>
                  <a:pt x="3386" y="12965"/>
                  <a:pt x="3401" y="12896"/>
                  <a:pt x="3432" y="12057"/>
                </a:cubicBezTo>
                <a:cubicBezTo>
                  <a:pt x="3450" y="11558"/>
                  <a:pt x="3456" y="10507"/>
                  <a:pt x="3445" y="9708"/>
                </a:cubicBezTo>
                <a:cubicBezTo>
                  <a:pt x="3428" y="8558"/>
                  <a:pt x="3437" y="8119"/>
                  <a:pt x="3483" y="7590"/>
                </a:cubicBezTo>
                <a:cubicBezTo>
                  <a:pt x="3540" y="6939"/>
                  <a:pt x="3536" y="6891"/>
                  <a:pt x="3445" y="6134"/>
                </a:cubicBezTo>
                <a:cubicBezTo>
                  <a:pt x="3356" y="5400"/>
                  <a:pt x="3351" y="5410"/>
                  <a:pt x="3313" y="5969"/>
                </a:cubicBezTo>
                <a:cubicBezTo>
                  <a:pt x="3281" y="6445"/>
                  <a:pt x="3280" y="6725"/>
                  <a:pt x="3317" y="7491"/>
                </a:cubicBezTo>
                <a:cubicBezTo>
                  <a:pt x="3341" y="8013"/>
                  <a:pt x="3365" y="9118"/>
                  <a:pt x="3371" y="9939"/>
                </a:cubicBezTo>
                <a:lnTo>
                  <a:pt x="3384" y="11429"/>
                </a:lnTo>
                <a:lnTo>
                  <a:pt x="3246" y="11528"/>
                </a:lnTo>
                <a:cubicBezTo>
                  <a:pt x="3122" y="11621"/>
                  <a:pt x="3107" y="11535"/>
                  <a:pt x="3048" y="10535"/>
                </a:cubicBezTo>
                <a:cubicBezTo>
                  <a:pt x="3012" y="9931"/>
                  <a:pt x="2977" y="9291"/>
                  <a:pt x="2971" y="9112"/>
                </a:cubicBezTo>
                <a:cubicBezTo>
                  <a:pt x="2958" y="8699"/>
                  <a:pt x="2790" y="9835"/>
                  <a:pt x="2712" y="10866"/>
                </a:cubicBezTo>
                <a:cubicBezTo>
                  <a:pt x="2665" y="11482"/>
                  <a:pt x="2627" y="11607"/>
                  <a:pt x="2536" y="11528"/>
                </a:cubicBezTo>
                <a:cubicBezTo>
                  <a:pt x="2427" y="11434"/>
                  <a:pt x="2420" y="11365"/>
                  <a:pt x="2430" y="10436"/>
                </a:cubicBezTo>
                <a:cubicBezTo>
                  <a:pt x="2442" y="9330"/>
                  <a:pt x="2386" y="9620"/>
                  <a:pt x="2366" y="10767"/>
                </a:cubicBezTo>
                <a:cubicBezTo>
                  <a:pt x="2349" y="11745"/>
                  <a:pt x="2225" y="11683"/>
                  <a:pt x="2235" y="10701"/>
                </a:cubicBezTo>
                <a:cubicBezTo>
                  <a:pt x="2245" y="9702"/>
                  <a:pt x="2216" y="9749"/>
                  <a:pt x="2177" y="10800"/>
                </a:cubicBezTo>
                <a:cubicBezTo>
                  <a:pt x="2151" y="11509"/>
                  <a:pt x="2130" y="11615"/>
                  <a:pt x="2043" y="11528"/>
                </a:cubicBezTo>
                <a:cubicBezTo>
                  <a:pt x="1951" y="11436"/>
                  <a:pt x="1939" y="11338"/>
                  <a:pt x="1944" y="10535"/>
                </a:cubicBezTo>
                <a:cubicBezTo>
                  <a:pt x="1952" y="9364"/>
                  <a:pt x="1935" y="9367"/>
                  <a:pt x="1873" y="10601"/>
                </a:cubicBezTo>
                <a:cubicBezTo>
                  <a:pt x="1833" y="11407"/>
                  <a:pt x="1804" y="11594"/>
                  <a:pt x="1717" y="11594"/>
                </a:cubicBezTo>
                <a:cubicBezTo>
                  <a:pt x="1658" y="11594"/>
                  <a:pt x="1592" y="11372"/>
                  <a:pt x="1570" y="11098"/>
                </a:cubicBezTo>
                <a:cubicBezTo>
                  <a:pt x="1547" y="10823"/>
                  <a:pt x="1517" y="9394"/>
                  <a:pt x="1502" y="7921"/>
                </a:cubicBezTo>
                <a:cubicBezTo>
                  <a:pt x="1488" y="6448"/>
                  <a:pt x="1460" y="5014"/>
                  <a:pt x="1438" y="4744"/>
                </a:cubicBezTo>
                <a:cubicBezTo>
                  <a:pt x="1406" y="4340"/>
                  <a:pt x="1413" y="4226"/>
                  <a:pt x="1477" y="4049"/>
                </a:cubicBezTo>
                <a:lnTo>
                  <a:pt x="1554" y="3851"/>
                </a:lnTo>
                <a:lnTo>
                  <a:pt x="1474" y="3619"/>
                </a:lnTo>
                <a:cubicBezTo>
                  <a:pt x="1427" y="3496"/>
                  <a:pt x="1397" y="3228"/>
                  <a:pt x="1403" y="2958"/>
                </a:cubicBezTo>
                <a:cubicBezTo>
                  <a:pt x="1407" y="2774"/>
                  <a:pt x="1408" y="2670"/>
                  <a:pt x="1403" y="2660"/>
                </a:cubicBezTo>
                <a:close/>
                <a:moveTo>
                  <a:pt x="5908" y="2660"/>
                </a:moveTo>
                <a:cubicBezTo>
                  <a:pt x="5851" y="2660"/>
                  <a:pt x="5839" y="2826"/>
                  <a:pt x="5844" y="3586"/>
                </a:cubicBezTo>
                <a:cubicBezTo>
                  <a:pt x="5851" y="4428"/>
                  <a:pt x="5857" y="4463"/>
                  <a:pt x="5921" y="4149"/>
                </a:cubicBezTo>
                <a:cubicBezTo>
                  <a:pt x="5968" y="3919"/>
                  <a:pt x="5982" y="3695"/>
                  <a:pt x="5963" y="3454"/>
                </a:cubicBezTo>
                <a:cubicBezTo>
                  <a:pt x="5947" y="3252"/>
                  <a:pt x="5945" y="2978"/>
                  <a:pt x="5956" y="2858"/>
                </a:cubicBezTo>
                <a:cubicBezTo>
                  <a:pt x="5968" y="2738"/>
                  <a:pt x="5947" y="2660"/>
                  <a:pt x="5908" y="2660"/>
                </a:cubicBezTo>
                <a:close/>
                <a:moveTo>
                  <a:pt x="20976" y="2660"/>
                </a:moveTo>
                <a:cubicBezTo>
                  <a:pt x="20913" y="2660"/>
                  <a:pt x="20880" y="3172"/>
                  <a:pt x="20903" y="3785"/>
                </a:cubicBezTo>
                <a:cubicBezTo>
                  <a:pt x="20913" y="4061"/>
                  <a:pt x="20946" y="4192"/>
                  <a:pt x="20986" y="4083"/>
                </a:cubicBezTo>
                <a:cubicBezTo>
                  <a:pt x="21034" y="3952"/>
                  <a:pt x="21045" y="3779"/>
                  <a:pt x="21021" y="3487"/>
                </a:cubicBezTo>
                <a:cubicBezTo>
                  <a:pt x="21003" y="3264"/>
                  <a:pt x="20997" y="2978"/>
                  <a:pt x="21008" y="2858"/>
                </a:cubicBezTo>
                <a:cubicBezTo>
                  <a:pt x="21020" y="2738"/>
                  <a:pt x="21005" y="2660"/>
                  <a:pt x="20976" y="2660"/>
                </a:cubicBezTo>
                <a:close/>
                <a:moveTo>
                  <a:pt x="15764" y="5042"/>
                </a:moveTo>
                <a:cubicBezTo>
                  <a:pt x="15701" y="4846"/>
                  <a:pt x="15703" y="5806"/>
                  <a:pt x="15754" y="8550"/>
                </a:cubicBezTo>
                <a:cubicBezTo>
                  <a:pt x="15800" y="11009"/>
                  <a:pt x="15772" y="11594"/>
                  <a:pt x="15610" y="11594"/>
                </a:cubicBezTo>
                <a:cubicBezTo>
                  <a:pt x="15478" y="11594"/>
                  <a:pt x="15449" y="11202"/>
                  <a:pt x="15412" y="8947"/>
                </a:cubicBezTo>
                <a:cubicBezTo>
                  <a:pt x="15383" y="7174"/>
                  <a:pt x="15380" y="7163"/>
                  <a:pt x="15345" y="8053"/>
                </a:cubicBezTo>
                <a:cubicBezTo>
                  <a:pt x="15325" y="8558"/>
                  <a:pt x="15273" y="9140"/>
                  <a:pt x="15230" y="9344"/>
                </a:cubicBezTo>
                <a:cubicBezTo>
                  <a:pt x="15126" y="9832"/>
                  <a:pt x="15053" y="11535"/>
                  <a:pt x="15118" y="11958"/>
                </a:cubicBezTo>
                <a:cubicBezTo>
                  <a:pt x="15179" y="12358"/>
                  <a:pt x="15285" y="12341"/>
                  <a:pt x="15326" y="11925"/>
                </a:cubicBezTo>
                <a:cubicBezTo>
                  <a:pt x="15348" y="11693"/>
                  <a:pt x="15378" y="11798"/>
                  <a:pt x="15418" y="12256"/>
                </a:cubicBezTo>
                <a:cubicBezTo>
                  <a:pt x="15473" y="12886"/>
                  <a:pt x="15513" y="12918"/>
                  <a:pt x="16094" y="12918"/>
                </a:cubicBezTo>
                <a:cubicBezTo>
                  <a:pt x="16495" y="12918"/>
                  <a:pt x="16745" y="12807"/>
                  <a:pt x="16804" y="12554"/>
                </a:cubicBezTo>
                <a:cubicBezTo>
                  <a:pt x="16854" y="12339"/>
                  <a:pt x="16981" y="12063"/>
                  <a:pt x="17085" y="11958"/>
                </a:cubicBezTo>
                <a:cubicBezTo>
                  <a:pt x="17190" y="11853"/>
                  <a:pt x="17280" y="11603"/>
                  <a:pt x="17287" y="11395"/>
                </a:cubicBezTo>
                <a:cubicBezTo>
                  <a:pt x="17301" y="10952"/>
                  <a:pt x="16903" y="8947"/>
                  <a:pt x="16801" y="8947"/>
                </a:cubicBezTo>
                <a:cubicBezTo>
                  <a:pt x="16731" y="8947"/>
                  <a:pt x="16653" y="9510"/>
                  <a:pt x="16653" y="10006"/>
                </a:cubicBezTo>
                <a:cubicBezTo>
                  <a:pt x="16653" y="10146"/>
                  <a:pt x="16672" y="10165"/>
                  <a:pt x="16695" y="10072"/>
                </a:cubicBezTo>
                <a:cubicBezTo>
                  <a:pt x="16719" y="9979"/>
                  <a:pt x="16780" y="10077"/>
                  <a:pt x="16829" y="10270"/>
                </a:cubicBezTo>
                <a:cubicBezTo>
                  <a:pt x="16905" y="10567"/>
                  <a:pt x="16912" y="10702"/>
                  <a:pt x="16877" y="11131"/>
                </a:cubicBezTo>
                <a:cubicBezTo>
                  <a:pt x="16848" y="11499"/>
                  <a:pt x="16789" y="11599"/>
                  <a:pt x="16660" y="11528"/>
                </a:cubicBezTo>
                <a:cubicBezTo>
                  <a:pt x="16492" y="11435"/>
                  <a:pt x="16479" y="11402"/>
                  <a:pt x="16455" y="10436"/>
                </a:cubicBezTo>
                <a:cubicBezTo>
                  <a:pt x="16441" y="9862"/>
                  <a:pt x="16395" y="9200"/>
                  <a:pt x="16349" y="8947"/>
                </a:cubicBezTo>
                <a:cubicBezTo>
                  <a:pt x="16277" y="8543"/>
                  <a:pt x="16248" y="8601"/>
                  <a:pt x="16078" y="9443"/>
                </a:cubicBezTo>
                <a:cubicBezTo>
                  <a:pt x="15973" y="9959"/>
                  <a:pt x="15877" y="10310"/>
                  <a:pt x="15863" y="10237"/>
                </a:cubicBezTo>
                <a:cubicBezTo>
                  <a:pt x="15817" y="10001"/>
                  <a:pt x="15828" y="7798"/>
                  <a:pt x="15879" y="6994"/>
                </a:cubicBezTo>
                <a:cubicBezTo>
                  <a:pt x="15925" y="6262"/>
                  <a:pt x="15924" y="6186"/>
                  <a:pt x="15850" y="5605"/>
                </a:cubicBezTo>
                <a:cubicBezTo>
                  <a:pt x="15813" y="5312"/>
                  <a:pt x="15785" y="5108"/>
                  <a:pt x="15764" y="5042"/>
                </a:cubicBezTo>
                <a:close/>
                <a:moveTo>
                  <a:pt x="6436" y="5175"/>
                </a:moveTo>
                <a:cubicBezTo>
                  <a:pt x="6421" y="5167"/>
                  <a:pt x="6411" y="5307"/>
                  <a:pt x="6392" y="5572"/>
                </a:cubicBezTo>
                <a:cubicBezTo>
                  <a:pt x="6369" y="5882"/>
                  <a:pt x="6356" y="6481"/>
                  <a:pt x="6366" y="6895"/>
                </a:cubicBezTo>
                <a:cubicBezTo>
                  <a:pt x="6376" y="7310"/>
                  <a:pt x="6369" y="7950"/>
                  <a:pt x="6350" y="8318"/>
                </a:cubicBezTo>
                <a:cubicBezTo>
                  <a:pt x="6317" y="8950"/>
                  <a:pt x="6308" y="8883"/>
                  <a:pt x="6180" y="7458"/>
                </a:cubicBezTo>
                <a:cubicBezTo>
                  <a:pt x="6073" y="6255"/>
                  <a:pt x="6033" y="6001"/>
                  <a:pt x="5976" y="6167"/>
                </a:cubicBezTo>
                <a:cubicBezTo>
                  <a:pt x="5934" y="6288"/>
                  <a:pt x="5902" y="6637"/>
                  <a:pt x="5902" y="6994"/>
                </a:cubicBezTo>
                <a:cubicBezTo>
                  <a:pt x="5902" y="7667"/>
                  <a:pt x="6041" y="8781"/>
                  <a:pt x="6088" y="8484"/>
                </a:cubicBezTo>
                <a:cubicBezTo>
                  <a:pt x="6104" y="8382"/>
                  <a:pt x="6151" y="8679"/>
                  <a:pt x="6193" y="9145"/>
                </a:cubicBezTo>
                <a:lnTo>
                  <a:pt x="6270" y="10006"/>
                </a:lnTo>
                <a:lnTo>
                  <a:pt x="6180" y="10800"/>
                </a:lnTo>
                <a:cubicBezTo>
                  <a:pt x="6109" y="11440"/>
                  <a:pt x="6078" y="11533"/>
                  <a:pt x="6043" y="11230"/>
                </a:cubicBezTo>
                <a:cubicBezTo>
                  <a:pt x="6006" y="10918"/>
                  <a:pt x="5998" y="10999"/>
                  <a:pt x="5998" y="11660"/>
                </a:cubicBezTo>
                <a:cubicBezTo>
                  <a:pt x="5998" y="12108"/>
                  <a:pt x="6009" y="12597"/>
                  <a:pt x="6020" y="12719"/>
                </a:cubicBezTo>
                <a:cubicBezTo>
                  <a:pt x="6032" y="12841"/>
                  <a:pt x="6116" y="12918"/>
                  <a:pt x="6209" y="12918"/>
                </a:cubicBezTo>
                <a:cubicBezTo>
                  <a:pt x="6399" y="12918"/>
                  <a:pt x="6444" y="12422"/>
                  <a:pt x="6385" y="10833"/>
                </a:cubicBezTo>
                <a:cubicBezTo>
                  <a:pt x="6348" y="9832"/>
                  <a:pt x="6386" y="8699"/>
                  <a:pt x="6504" y="7193"/>
                </a:cubicBezTo>
                <a:lnTo>
                  <a:pt x="6577" y="6233"/>
                </a:lnTo>
                <a:lnTo>
                  <a:pt x="6504" y="5605"/>
                </a:lnTo>
                <a:cubicBezTo>
                  <a:pt x="6470" y="5314"/>
                  <a:pt x="6452" y="5182"/>
                  <a:pt x="6436" y="5175"/>
                </a:cubicBezTo>
                <a:close/>
                <a:moveTo>
                  <a:pt x="1026" y="5307"/>
                </a:moveTo>
                <a:lnTo>
                  <a:pt x="990" y="5969"/>
                </a:lnTo>
                <a:cubicBezTo>
                  <a:pt x="968" y="6408"/>
                  <a:pt x="968" y="6808"/>
                  <a:pt x="987" y="7061"/>
                </a:cubicBezTo>
                <a:cubicBezTo>
                  <a:pt x="1028" y="7589"/>
                  <a:pt x="1093" y="10913"/>
                  <a:pt x="1070" y="11296"/>
                </a:cubicBezTo>
                <a:cubicBezTo>
                  <a:pt x="1044" y="11743"/>
                  <a:pt x="775" y="11659"/>
                  <a:pt x="747" y="11197"/>
                </a:cubicBezTo>
                <a:cubicBezTo>
                  <a:pt x="734" y="10979"/>
                  <a:pt x="707" y="9995"/>
                  <a:pt x="686" y="8980"/>
                </a:cubicBezTo>
                <a:cubicBezTo>
                  <a:pt x="657" y="7535"/>
                  <a:pt x="642" y="7269"/>
                  <a:pt x="622" y="7789"/>
                </a:cubicBezTo>
                <a:cubicBezTo>
                  <a:pt x="609" y="8154"/>
                  <a:pt x="549" y="8895"/>
                  <a:pt x="491" y="9443"/>
                </a:cubicBezTo>
                <a:cubicBezTo>
                  <a:pt x="433" y="9991"/>
                  <a:pt x="378" y="10759"/>
                  <a:pt x="366" y="11164"/>
                </a:cubicBezTo>
                <a:cubicBezTo>
                  <a:pt x="350" y="11766"/>
                  <a:pt x="362" y="11972"/>
                  <a:pt x="434" y="12156"/>
                </a:cubicBezTo>
                <a:cubicBezTo>
                  <a:pt x="486" y="12292"/>
                  <a:pt x="548" y="12180"/>
                  <a:pt x="587" y="11925"/>
                </a:cubicBezTo>
                <a:cubicBezTo>
                  <a:pt x="644" y="11555"/>
                  <a:pt x="656" y="11607"/>
                  <a:pt x="696" y="12223"/>
                </a:cubicBezTo>
                <a:cubicBezTo>
                  <a:pt x="733" y="12801"/>
                  <a:pt x="775" y="12918"/>
                  <a:pt x="917" y="12918"/>
                </a:cubicBezTo>
                <a:cubicBezTo>
                  <a:pt x="1074" y="12918"/>
                  <a:pt x="1093" y="12846"/>
                  <a:pt x="1122" y="12057"/>
                </a:cubicBezTo>
                <a:cubicBezTo>
                  <a:pt x="1139" y="11580"/>
                  <a:pt x="1145" y="10496"/>
                  <a:pt x="1134" y="9642"/>
                </a:cubicBezTo>
                <a:cubicBezTo>
                  <a:pt x="1119" y="8441"/>
                  <a:pt x="1127" y="7997"/>
                  <a:pt x="1166" y="7656"/>
                </a:cubicBezTo>
                <a:cubicBezTo>
                  <a:pt x="1237" y="7050"/>
                  <a:pt x="1231" y="6871"/>
                  <a:pt x="1122" y="6035"/>
                </a:cubicBezTo>
                <a:lnTo>
                  <a:pt x="1026" y="5307"/>
                </a:lnTo>
                <a:close/>
                <a:moveTo>
                  <a:pt x="14119" y="5307"/>
                </a:moveTo>
                <a:lnTo>
                  <a:pt x="14084" y="5969"/>
                </a:lnTo>
                <a:cubicBezTo>
                  <a:pt x="14061" y="6421"/>
                  <a:pt x="14060" y="6801"/>
                  <a:pt x="14081" y="7061"/>
                </a:cubicBezTo>
                <a:cubicBezTo>
                  <a:pt x="14118" y="7526"/>
                  <a:pt x="14182" y="11000"/>
                  <a:pt x="14161" y="11362"/>
                </a:cubicBezTo>
                <a:cubicBezTo>
                  <a:pt x="14137" y="11765"/>
                  <a:pt x="13912" y="11633"/>
                  <a:pt x="13870" y="11197"/>
                </a:cubicBezTo>
                <a:cubicBezTo>
                  <a:pt x="13848" y="10978"/>
                  <a:pt x="13828" y="10429"/>
                  <a:pt x="13828" y="9973"/>
                </a:cubicBezTo>
                <a:cubicBezTo>
                  <a:pt x="13828" y="8940"/>
                  <a:pt x="13776" y="9431"/>
                  <a:pt x="13761" y="10601"/>
                </a:cubicBezTo>
                <a:cubicBezTo>
                  <a:pt x="13751" y="11353"/>
                  <a:pt x="13733" y="11436"/>
                  <a:pt x="13578" y="11528"/>
                </a:cubicBezTo>
                <a:cubicBezTo>
                  <a:pt x="13431" y="11615"/>
                  <a:pt x="13404" y="11559"/>
                  <a:pt x="13390" y="10998"/>
                </a:cubicBezTo>
                <a:cubicBezTo>
                  <a:pt x="13379" y="10566"/>
                  <a:pt x="13336" y="10255"/>
                  <a:pt x="13258" y="10105"/>
                </a:cubicBezTo>
                <a:cubicBezTo>
                  <a:pt x="13194" y="9981"/>
                  <a:pt x="13102" y="9668"/>
                  <a:pt x="13054" y="9410"/>
                </a:cubicBezTo>
                <a:cubicBezTo>
                  <a:pt x="12946" y="8836"/>
                  <a:pt x="12795" y="8806"/>
                  <a:pt x="12743" y="9344"/>
                </a:cubicBezTo>
                <a:cubicBezTo>
                  <a:pt x="12685" y="9945"/>
                  <a:pt x="12696" y="10101"/>
                  <a:pt x="12798" y="10138"/>
                </a:cubicBezTo>
                <a:cubicBezTo>
                  <a:pt x="12849" y="10156"/>
                  <a:pt x="12918" y="10271"/>
                  <a:pt x="12951" y="10403"/>
                </a:cubicBezTo>
                <a:cubicBezTo>
                  <a:pt x="13062" y="10846"/>
                  <a:pt x="12910" y="11594"/>
                  <a:pt x="12708" y="11594"/>
                </a:cubicBezTo>
                <a:cubicBezTo>
                  <a:pt x="12510" y="11594"/>
                  <a:pt x="12449" y="11225"/>
                  <a:pt x="12449" y="9973"/>
                </a:cubicBezTo>
                <a:cubicBezTo>
                  <a:pt x="12449" y="8940"/>
                  <a:pt x="12394" y="9431"/>
                  <a:pt x="12379" y="10601"/>
                </a:cubicBezTo>
                <a:cubicBezTo>
                  <a:pt x="12368" y="11400"/>
                  <a:pt x="12358" y="11436"/>
                  <a:pt x="12107" y="11528"/>
                </a:cubicBezTo>
                <a:cubicBezTo>
                  <a:pt x="11856" y="11620"/>
                  <a:pt x="11845" y="11583"/>
                  <a:pt x="11780" y="10734"/>
                </a:cubicBezTo>
                <a:lnTo>
                  <a:pt x="11710" y="9840"/>
                </a:lnTo>
                <a:lnTo>
                  <a:pt x="11710" y="11031"/>
                </a:lnTo>
                <a:cubicBezTo>
                  <a:pt x="11710" y="11815"/>
                  <a:pt x="11730" y="12364"/>
                  <a:pt x="11767" y="12587"/>
                </a:cubicBezTo>
                <a:cubicBezTo>
                  <a:pt x="11858" y="13134"/>
                  <a:pt x="12274" y="13034"/>
                  <a:pt x="12321" y="12454"/>
                </a:cubicBezTo>
                <a:cubicBezTo>
                  <a:pt x="12356" y="12020"/>
                  <a:pt x="12367" y="12020"/>
                  <a:pt x="12427" y="12454"/>
                </a:cubicBezTo>
                <a:cubicBezTo>
                  <a:pt x="12521" y="13140"/>
                  <a:pt x="12759" y="13036"/>
                  <a:pt x="12926" y="12256"/>
                </a:cubicBezTo>
                <a:cubicBezTo>
                  <a:pt x="13108" y="11401"/>
                  <a:pt x="13240" y="11396"/>
                  <a:pt x="13284" y="12256"/>
                </a:cubicBezTo>
                <a:cubicBezTo>
                  <a:pt x="13312" y="12802"/>
                  <a:pt x="13353" y="12918"/>
                  <a:pt x="13505" y="12918"/>
                </a:cubicBezTo>
                <a:cubicBezTo>
                  <a:pt x="13607" y="12918"/>
                  <a:pt x="13703" y="12753"/>
                  <a:pt x="13722" y="12554"/>
                </a:cubicBezTo>
                <a:cubicBezTo>
                  <a:pt x="13748" y="12291"/>
                  <a:pt x="13777" y="12291"/>
                  <a:pt x="13825" y="12554"/>
                </a:cubicBezTo>
                <a:cubicBezTo>
                  <a:pt x="13861" y="12753"/>
                  <a:pt x="13955" y="12918"/>
                  <a:pt x="14036" y="12918"/>
                </a:cubicBezTo>
                <a:cubicBezTo>
                  <a:pt x="14164" y="12918"/>
                  <a:pt x="14189" y="12813"/>
                  <a:pt x="14215" y="12090"/>
                </a:cubicBezTo>
                <a:cubicBezTo>
                  <a:pt x="14232" y="11632"/>
                  <a:pt x="14235" y="10601"/>
                  <a:pt x="14225" y="9807"/>
                </a:cubicBezTo>
                <a:cubicBezTo>
                  <a:pt x="14211" y="8772"/>
                  <a:pt x="14223" y="8143"/>
                  <a:pt x="14260" y="7557"/>
                </a:cubicBezTo>
                <a:cubicBezTo>
                  <a:pt x="14310" y="6771"/>
                  <a:pt x="14307" y="6734"/>
                  <a:pt x="14215" y="6035"/>
                </a:cubicBezTo>
                <a:lnTo>
                  <a:pt x="14119" y="5307"/>
                </a:lnTo>
                <a:close/>
                <a:moveTo>
                  <a:pt x="7752" y="5572"/>
                </a:moveTo>
                <a:cubicBezTo>
                  <a:pt x="7706" y="5520"/>
                  <a:pt x="7705" y="6313"/>
                  <a:pt x="7739" y="8351"/>
                </a:cubicBezTo>
                <a:cubicBezTo>
                  <a:pt x="7785" y="11161"/>
                  <a:pt x="7764" y="11660"/>
                  <a:pt x="7611" y="11528"/>
                </a:cubicBezTo>
                <a:cubicBezTo>
                  <a:pt x="7523" y="11453"/>
                  <a:pt x="7481" y="11228"/>
                  <a:pt x="7454" y="10667"/>
                </a:cubicBezTo>
                <a:lnTo>
                  <a:pt x="7419" y="9906"/>
                </a:lnTo>
                <a:lnTo>
                  <a:pt x="7400" y="10734"/>
                </a:lnTo>
                <a:cubicBezTo>
                  <a:pt x="7351" y="12736"/>
                  <a:pt x="7414" y="12918"/>
                  <a:pt x="8100" y="12918"/>
                </a:cubicBezTo>
                <a:cubicBezTo>
                  <a:pt x="8492" y="12918"/>
                  <a:pt x="8597" y="12844"/>
                  <a:pt x="8628" y="12454"/>
                </a:cubicBezTo>
                <a:cubicBezTo>
                  <a:pt x="8662" y="12030"/>
                  <a:pt x="8687" y="12067"/>
                  <a:pt x="8817" y="12752"/>
                </a:cubicBezTo>
                <a:cubicBezTo>
                  <a:pt x="8927" y="13332"/>
                  <a:pt x="8978" y="13445"/>
                  <a:pt x="9009" y="13182"/>
                </a:cubicBezTo>
                <a:cubicBezTo>
                  <a:pt x="9032" y="12986"/>
                  <a:pt x="9138" y="12840"/>
                  <a:pt x="9243" y="12884"/>
                </a:cubicBezTo>
                <a:cubicBezTo>
                  <a:pt x="9425" y="12961"/>
                  <a:pt x="9434" y="12950"/>
                  <a:pt x="9467" y="12057"/>
                </a:cubicBezTo>
                <a:cubicBezTo>
                  <a:pt x="9528" y="10379"/>
                  <a:pt x="9446" y="8003"/>
                  <a:pt x="9358" y="8914"/>
                </a:cubicBezTo>
                <a:cubicBezTo>
                  <a:pt x="9331" y="9189"/>
                  <a:pt x="9337" y="9538"/>
                  <a:pt x="9377" y="10237"/>
                </a:cubicBezTo>
                <a:cubicBezTo>
                  <a:pt x="9407" y="10758"/>
                  <a:pt x="9420" y="11279"/>
                  <a:pt x="9409" y="11395"/>
                </a:cubicBezTo>
                <a:cubicBezTo>
                  <a:pt x="9398" y="11512"/>
                  <a:pt x="9323" y="11594"/>
                  <a:pt x="9239" y="11594"/>
                </a:cubicBezTo>
                <a:cubicBezTo>
                  <a:pt x="9114" y="11594"/>
                  <a:pt x="9078" y="11478"/>
                  <a:pt x="9035" y="10800"/>
                </a:cubicBezTo>
                <a:cubicBezTo>
                  <a:pt x="9006" y="10350"/>
                  <a:pt x="8983" y="9723"/>
                  <a:pt x="8983" y="9443"/>
                </a:cubicBezTo>
                <a:cubicBezTo>
                  <a:pt x="8983" y="9163"/>
                  <a:pt x="8971" y="8946"/>
                  <a:pt x="8958" y="8947"/>
                </a:cubicBezTo>
                <a:cubicBezTo>
                  <a:pt x="8904" y="8950"/>
                  <a:pt x="8729" y="10277"/>
                  <a:pt x="8696" y="10932"/>
                </a:cubicBezTo>
                <a:cubicBezTo>
                  <a:pt x="8667" y="11484"/>
                  <a:pt x="8634" y="11608"/>
                  <a:pt x="8542" y="11528"/>
                </a:cubicBezTo>
                <a:cubicBezTo>
                  <a:pt x="8448" y="11446"/>
                  <a:pt x="8419" y="11266"/>
                  <a:pt x="8404" y="10601"/>
                </a:cubicBezTo>
                <a:cubicBezTo>
                  <a:pt x="8394" y="10148"/>
                  <a:pt x="8349" y="9583"/>
                  <a:pt x="8302" y="9311"/>
                </a:cubicBezTo>
                <a:cubicBezTo>
                  <a:pt x="8223" y="8855"/>
                  <a:pt x="8204" y="8862"/>
                  <a:pt x="8062" y="9609"/>
                </a:cubicBezTo>
                <a:cubicBezTo>
                  <a:pt x="7977" y="10054"/>
                  <a:pt x="7894" y="10429"/>
                  <a:pt x="7876" y="10436"/>
                </a:cubicBezTo>
                <a:cubicBezTo>
                  <a:pt x="7823" y="10456"/>
                  <a:pt x="7798" y="8012"/>
                  <a:pt x="7848" y="7590"/>
                </a:cubicBezTo>
                <a:cubicBezTo>
                  <a:pt x="7910" y="7056"/>
                  <a:pt x="7899" y="6555"/>
                  <a:pt x="7812" y="5903"/>
                </a:cubicBezTo>
                <a:cubicBezTo>
                  <a:pt x="7786" y="5708"/>
                  <a:pt x="7767" y="5589"/>
                  <a:pt x="7752" y="5572"/>
                </a:cubicBezTo>
                <a:close/>
                <a:moveTo>
                  <a:pt x="334" y="5605"/>
                </a:moveTo>
                <a:cubicBezTo>
                  <a:pt x="320" y="5747"/>
                  <a:pt x="317" y="6010"/>
                  <a:pt x="334" y="6300"/>
                </a:cubicBezTo>
                <a:cubicBezTo>
                  <a:pt x="359" y="6711"/>
                  <a:pt x="404" y="6724"/>
                  <a:pt x="427" y="6333"/>
                </a:cubicBezTo>
                <a:cubicBezTo>
                  <a:pt x="437" y="6171"/>
                  <a:pt x="426" y="5850"/>
                  <a:pt x="402" y="5638"/>
                </a:cubicBezTo>
                <a:cubicBezTo>
                  <a:pt x="377" y="5423"/>
                  <a:pt x="349" y="5463"/>
                  <a:pt x="334" y="5605"/>
                </a:cubicBezTo>
                <a:close/>
                <a:moveTo>
                  <a:pt x="498" y="5605"/>
                </a:moveTo>
                <a:cubicBezTo>
                  <a:pt x="482" y="5764"/>
                  <a:pt x="479" y="6068"/>
                  <a:pt x="491" y="6267"/>
                </a:cubicBezTo>
                <a:cubicBezTo>
                  <a:pt x="519" y="6731"/>
                  <a:pt x="566" y="6736"/>
                  <a:pt x="594" y="6267"/>
                </a:cubicBezTo>
                <a:cubicBezTo>
                  <a:pt x="621" y="5804"/>
                  <a:pt x="536" y="5212"/>
                  <a:pt x="498" y="5605"/>
                </a:cubicBezTo>
                <a:close/>
                <a:moveTo>
                  <a:pt x="15066" y="5605"/>
                </a:moveTo>
                <a:cubicBezTo>
                  <a:pt x="15051" y="5735"/>
                  <a:pt x="15047" y="5963"/>
                  <a:pt x="15063" y="6233"/>
                </a:cubicBezTo>
                <a:cubicBezTo>
                  <a:pt x="15084" y="6576"/>
                  <a:pt x="15294" y="6522"/>
                  <a:pt x="15329" y="6167"/>
                </a:cubicBezTo>
                <a:cubicBezTo>
                  <a:pt x="15369" y="5746"/>
                  <a:pt x="15266" y="5308"/>
                  <a:pt x="15220" y="5704"/>
                </a:cubicBezTo>
                <a:cubicBezTo>
                  <a:pt x="15191" y="5956"/>
                  <a:pt x="15166" y="5948"/>
                  <a:pt x="15134" y="5671"/>
                </a:cubicBezTo>
                <a:cubicBezTo>
                  <a:pt x="15110" y="5466"/>
                  <a:pt x="15082" y="5474"/>
                  <a:pt x="15066" y="5605"/>
                </a:cubicBezTo>
                <a:close/>
                <a:moveTo>
                  <a:pt x="4747" y="5671"/>
                </a:moveTo>
                <a:cubicBezTo>
                  <a:pt x="4719" y="5768"/>
                  <a:pt x="4711" y="7420"/>
                  <a:pt x="4737" y="9741"/>
                </a:cubicBezTo>
                <a:cubicBezTo>
                  <a:pt x="4776" y="13166"/>
                  <a:pt x="4765" y="13507"/>
                  <a:pt x="4584" y="13811"/>
                </a:cubicBezTo>
                <a:cubicBezTo>
                  <a:pt x="4439" y="14053"/>
                  <a:pt x="4286" y="12912"/>
                  <a:pt x="4315" y="11826"/>
                </a:cubicBezTo>
                <a:cubicBezTo>
                  <a:pt x="4330" y="11260"/>
                  <a:pt x="4326" y="11199"/>
                  <a:pt x="4299" y="11594"/>
                </a:cubicBezTo>
                <a:cubicBezTo>
                  <a:pt x="4238" y="12491"/>
                  <a:pt x="4259" y="14186"/>
                  <a:pt x="4337" y="14771"/>
                </a:cubicBezTo>
                <a:cubicBezTo>
                  <a:pt x="4452" y="15628"/>
                  <a:pt x="4646" y="15203"/>
                  <a:pt x="4753" y="13877"/>
                </a:cubicBezTo>
                <a:cubicBezTo>
                  <a:pt x="4831" y="12914"/>
                  <a:pt x="4858" y="12804"/>
                  <a:pt x="4984" y="12884"/>
                </a:cubicBezTo>
                <a:cubicBezTo>
                  <a:pt x="5066" y="12937"/>
                  <a:pt x="5167" y="12758"/>
                  <a:pt x="5224" y="12454"/>
                </a:cubicBezTo>
                <a:cubicBezTo>
                  <a:pt x="5277" y="12168"/>
                  <a:pt x="5391" y="11925"/>
                  <a:pt x="5476" y="11925"/>
                </a:cubicBezTo>
                <a:cubicBezTo>
                  <a:pt x="5738" y="11925"/>
                  <a:pt x="5743" y="11288"/>
                  <a:pt x="5492" y="10039"/>
                </a:cubicBezTo>
                <a:cubicBezTo>
                  <a:pt x="5245" y="8803"/>
                  <a:pt x="5164" y="8720"/>
                  <a:pt x="5093" y="9542"/>
                </a:cubicBezTo>
                <a:cubicBezTo>
                  <a:pt x="5045" y="10083"/>
                  <a:pt x="5048" y="10104"/>
                  <a:pt x="5137" y="10138"/>
                </a:cubicBezTo>
                <a:cubicBezTo>
                  <a:pt x="5190" y="10158"/>
                  <a:pt x="5247" y="10343"/>
                  <a:pt x="5265" y="10535"/>
                </a:cubicBezTo>
                <a:cubicBezTo>
                  <a:pt x="5330" y="11205"/>
                  <a:pt x="5254" y="11594"/>
                  <a:pt x="5064" y="11594"/>
                </a:cubicBezTo>
                <a:cubicBezTo>
                  <a:pt x="4888" y="11594"/>
                  <a:pt x="4872" y="11549"/>
                  <a:pt x="4843" y="10767"/>
                </a:cubicBezTo>
                <a:cubicBezTo>
                  <a:pt x="4826" y="10298"/>
                  <a:pt x="4809" y="9206"/>
                  <a:pt x="4808" y="8351"/>
                </a:cubicBezTo>
                <a:cubicBezTo>
                  <a:pt x="4806" y="7496"/>
                  <a:pt x="4793" y="6499"/>
                  <a:pt x="4779" y="6134"/>
                </a:cubicBezTo>
                <a:cubicBezTo>
                  <a:pt x="4765" y="5790"/>
                  <a:pt x="4756" y="5638"/>
                  <a:pt x="4747" y="5671"/>
                </a:cubicBezTo>
                <a:close/>
                <a:moveTo>
                  <a:pt x="18212" y="5836"/>
                </a:moveTo>
                <a:cubicBezTo>
                  <a:pt x="18203" y="5539"/>
                  <a:pt x="18191" y="5659"/>
                  <a:pt x="18170" y="5969"/>
                </a:cubicBezTo>
                <a:cubicBezTo>
                  <a:pt x="18132" y="6539"/>
                  <a:pt x="18132" y="7131"/>
                  <a:pt x="18164" y="9642"/>
                </a:cubicBezTo>
                <a:cubicBezTo>
                  <a:pt x="18207" y="13049"/>
                  <a:pt x="18190" y="13435"/>
                  <a:pt x="18013" y="13778"/>
                </a:cubicBezTo>
                <a:cubicBezTo>
                  <a:pt x="17879" y="14038"/>
                  <a:pt x="17745" y="13265"/>
                  <a:pt x="17741" y="12190"/>
                </a:cubicBezTo>
                <a:cubicBezTo>
                  <a:pt x="17739" y="11481"/>
                  <a:pt x="17739" y="11454"/>
                  <a:pt x="17713" y="12090"/>
                </a:cubicBezTo>
                <a:cubicBezTo>
                  <a:pt x="17668" y="13174"/>
                  <a:pt x="17677" y="13901"/>
                  <a:pt x="17745" y="14605"/>
                </a:cubicBezTo>
                <a:cubicBezTo>
                  <a:pt x="17857" y="15765"/>
                  <a:pt x="18102" y="15239"/>
                  <a:pt x="18218" y="13612"/>
                </a:cubicBezTo>
                <a:cubicBezTo>
                  <a:pt x="18267" y="12932"/>
                  <a:pt x="18308" y="12714"/>
                  <a:pt x="18362" y="12818"/>
                </a:cubicBezTo>
                <a:cubicBezTo>
                  <a:pt x="18403" y="12897"/>
                  <a:pt x="18465" y="12754"/>
                  <a:pt x="18500" y="12487"/>
                </a:cubicBezTo>
                <a:cubicBezTo>
                  <a:pt x="18557" y="12053"/>
                  <a:pt x="18578" y="12088"/>
                  <a:pt x="18711" y="12785"/>
                </a:cubicBezTo>
                <a:cubicBezTo>
                  <a:pt x="18822" y="13366"/>
                  <a:pt x="18869" y="13464"/>
                  <a:pt x="18897" y="13182"/>
                </a:cubicBezTo>
                <a:cubicBezTo>
                  <a:pt x="18917" y="12973"/>
                  <a:pt x="19005" y="12835"/>
                  <a:pt x="19095" y="12884"/>
                </a:cubicBezTo>
                <a:cubicBezTo>
                  <a:pt x="19189" y="12936"/>
                  <a:pt x="19278" y="12824"/>
                  <a:pt x="19306" y="12587"/>
                </a:cubicBezTo>
                <a:cubicBezTo>
                  <a:pt x="19342" y="12276"/>
                  <a:pt x="19361" y="12263"/>
                  <a:pt x="19389" y="12554"/>
                </a:cubicBezTo>
                <a:cubicBezTo>
                  <a:pt x="19436" y="13041"/>
                  <a:pt x="19743" y="13036"/>
                  <a:pt x="19789" y="12554"/>
                </a:cubicBezTo>
                <a:cubicBezTo>
                  <a:pt x="19815" y="12291"/>
                  <a:pt x="19843" y="12301"/>
                  <a:pt x="19895" y="12587"/>
                </a:cubicBezTo>
                <a:cubicBezTo>
                  <a:pt x="19935" y="12806"/>
                  <a:pt x="20012" y="12898"/>
                  <a:pt x="20068" y="12785"/>
                </a:cubicBezTo>
                <a:cubicBezTo>
                  <a:pt x="20123" y="12673"/>
                  <a:pt x="20181" y="12611"/>
                  <a:pt x="20199" y="12620"/>
                </a:cubicBezTo>
                <a:cubicBezTo>
                  <a:pt x="20217" y="12628"/>
                  <a:pt x="20337" y="12677"/>
                  <a:pt x="20464" y="12752"/>
                </a:cubicBezTo>
                <a:cubicBezTo>
                  <a:pt x="20725" y="12905"/>
                  <a:pt x="20762" y="12646"/>
                  <a:pt x="20762" y="10568"/>
                </a:cubicBezTo>
                <a:cubicBezTo>
                  <a:pt x="20762" y="9430"/>
                  <a:pt x="20713" y="9565"/>
                  <a:pt x="20692" y="10767"/>
                </a:cubicBezTo>
                <a:cubicBezTo>
                  <a:pt x="20675" y="11745"/>
                  <a:pt x="20550" y="11683"/>
                  <a:pt x="20560" y="10701"/>
                </a:cubicBezTo>
                <a:cubicBezTo>
                  <a:pt x="20571" y="9702"/>
                  <a:pt x="20542" y="9749"/>
                  <a:pt x="20503" y="10800"/>
                </a:cubicBezTo>
                <a:cubicBezTo>
                  <a:pt x="20478" y="11475"/>
                  <a:pt x="20454" y="11611"/>
                  <a:pt x="20384" y="11528"/>
                </a:cubicBezTo>
                <a:cubicBezTo>
                  <a:pt x="20307" y="11436"/>
                  <a:pt x="20299" y="11305"/>
                  <a:pt x="20308" y="10436"/>
                </a:cubicBezTo>
                <a:cubicBezTo>
                  <a:pt x="20319" y="9375"/>
                  <a:pt x="20292" y="9482"/>
                  <a:pt x="20234" y="10701"/>
                </a:cubicBezTo>
                <a:cubicBezTo>
                  <a:pt x="20210" y="11210"/>
                  <a:pt x="20165" y="11489"/>
                  <a:pt x="20093" y="11561"/>
                </a:cubicBezTo>
                <a:cubicBezTo>
                  <a:pt x="19966" y="11688"/>
                  <a:pt x="19904" y="11201"/>
                  <a:pt x="19888" y="10006"/>
                </a:cubicBezTo>
                <a:cubicBezTo>
                  <a:pt x="19877" y="9149"/>
                  <a:pt x="19875" y="9150"/>
                  <a:pt x="19844" y="10270"/>
                </a:cubicBezTo>
                <a:cubicBezTo>
                  <a:pt x="19812" y="11396"/>
                  <a:pt x="19805" y="11429"/>
                  <a:pt x="19652" y="11429"/>
                </a:cubicBezTo>
                <a:cubicBezTo>
                  <a:pt x="19504" y="11429"/>
                  <a:pt x="19493" y="11373"/>
                  <a:pt x="19501" y="10634"/>
                </a:cubicBezTo>
                <a:cubicBezTo>
                  <a:pt x="19506" y="10199"/>
                  <a:pt x="19496" y="9660"/>
                  <a:pt x="19476" y="9410"/>
                </a:cubicBezTo>
                <a:cubicBezTo>
                  <a:pt x="19425" y="8783"/>
                  <a:pt x="19268" y="8840"/>
                  <a:pt x="19204" y="9509"/>
                </a:cubicBezTo>
                <a:cubicBezTo>
                  <a:pt x="19154" y="10027"/>
                  <a:pt x="19155" y="10100"/>
                  <a:pt x="19220" y="10601"/>
                </a:cubicBezTo>
                <a:cubicBezTo>
                  <a:pt x="19310" y="11305"/>
                  <a:pt x="19276" y="11594"/>
                  <a:pt x="19105" y="11594"/>
                </a:cubicBezTo>
                <a:cubicBezTo>
                  <a:pt x="18982" y="11594"/>
                  <a:pt x="18956" y="11486"/>
                  <a:pt x="18900" y="10535"/>
                </a:cubicBezTo>
                <a:cubicBezTo>
                  <a:pt x="18865" y="9942"/>
                  <a:pt x="18831" y="9308"/>
                  <a:pt x="18826" y="9145"/>
                </a:cubicBezTo>
                <a:cubicBezTo>
                  <a:pt x="18811" y="8689"/>
                  <a:pt x="18669" y="9569"/>
                  <a:pt x="18586" y="10634"/>
                </a:cubicBezTo>
                <a:cubicBezTo>
                  <a:pt x="18531" y="11344"/>
                  <a:pt x="18484" y="11594"/>
                  <a:pt x="18404" y="11594"/>
                </a:cubicBezTo>
                <a:cubicBezTo>
                  <a:pt x="18344" y="11594"/>
                  <a:pt x="18285" y="11490"/>
                  <a:pt x="18276" y="11329"/>
                </a:cubicBezTo>
                <a:cubicBezTo>
                  <a:pt x="18266" y="11169"/>
                  <a:pt x="18249" y="9728"/>
                  <a:pt x="18237" y="8153"/>
                </a:cubicBezTo>
                <a:cubicBezTo>
                  <a:pt x="18228" y="6847"/>
                  <a:pt x="18221" y="6134"/>
                  <a:pt x="18212" y="5836"/>
                </a:cubicBezTo>
                <a:close/>
                <a:moveTo>
                  <a:pt x="14612" y="5969"/>
                </a:moveTo>
                <a:cubicBezTo>
                  <a:pt x="14604" y="5738"/>
                  <a:pt x="14593" y="5878"/>
                  <a:pt x="14574" y="6233"/>
                </a:cubicBezTo>
                <a:cubicBezTo>
                  <a:pt x="14533" y="6982"/>
                  <a:pt x="14537" y="8780"/>
                  <a:pt x="14590" y="11429"/>
                </a:cubicBezTo>
                <a:lnTo>
                  <a:pt x="14612" y="12421"/>
                </a:lnTo>
                <a:lnTo>
                  <a:pt x="14631" y="11429"/>
                </a:lnTo>
                <a:cubicBezTo>
                  <a:pt x="14643" y="10875"/>
                  <a:pt x="14645" y="9317"/>
                  <a:pt x="14634" y="7954"/>
                </a:cubicBezTo>
                <a:cubicBezTo>
                  <a:pt x="14626" y="6819"/>
                  <a:pt x="14620" y="6199"/>
                  <a:pt x="14612" y="5969"/>
                </a:cubicBezTo>
                <a:close/>
                <a:moveTo>
                  <a:pt x="21021" y="6068"/>
                </a:moveTo>
                <a:cubicBezTo>
                  <a:pt x="20994" y="6158"/>
                  <a:pt x="20988" y="7326"/>
                  <a:pt x="21005" y="9443"/>
                </a:cubicBezTo>
                <a:cubicBezTo>
                  <a:pt x="21018" y="10984"/>
                  <a:pt x="21038" y="12190"/>
                  <a:pt x="21053" y="12090"/>
                </a:cubicBezTo>
                <a:cubicBezTo>
                  <a:pt x="21090" y="11858"/>
                  <a:pt x="21090" y="6927"/>
                  <a:pt x="21053" y="6333"/>
                </a:cubicBezTo>
                <a:cubicBezTo>
                  <a:pt x="21040" y="6111"/>
                  <a:pt x="21030" y="6038"/>
                  <a:pt x="21021" y="6068"/>
                </a:cubicBezTo>
                <a:close/>
                <a:moveTo>
                  <a:pt x="3835" y="6167"/>
                </a:moveTo>
                <a:cubicBezTo>
                  <a:pt x="3826" y="5884"/>
                  <a:pt x="3815" y="5987"/>
                  <a:pt x="3797" y="6267"/>
                </a:cubicBezTo>
                <a:cubicBezTo>
                  <a:pt x="3763" y="6761"/>
                  <a:pt x="3760" y="7437"/>
                  <a:pt x="3784" y="9344"/>
                </a:cubicBezTo>
                <a:cubicBezTo>
                  <a:pt x="3801" y="10686"/>
                  <a:pt x="3814" y="11908"/>
                  <a:pt x="3816" y="12090"/>
                </a:cubicBezTo>
                <a:cubicBezTo>
                  <a:pt x="3817" y="12273"/>
                  <a:pt x="3832" y="12104"/>
                  <a:pt x="3848" y="11693"/>
                </a:cubicBezTo>
                <a:cubicBezTo>
                  <a:pt x="3864" y="11282"/>
                  <a:pt x="3868" y="9747"/>
                  <a:pt x="3857" y="8285"/>
                </a:cubicBezTo>
                <a:cubicBezTo>
                  <a:pt x="3849" y="7114"/>
                  <a:pt x="3844" y="6450"/>
                  <a:pt x="3835" y="6167"/>
                </a:cubicBezTo>
                <a:close/>
                <a:moveTo>
                  <a:pt x="9316" y="6167"/>
                </a:moveTo>
                <a:cubicBezTo>
                  <a:pt x="9287" y="6055"/>
                  <a:pt x="9249" y="6065"/>
                  <a:pt x="9230" y="6267"/>
                </a:cubicBezTo>
                <a:cubicBezTo>
                  <a:pt x="9213" y="6439"/>
                  <a:pt x="9211" y="6753"/>
                  <a:pt x="9223" y="6961"/>
                </a:cubicBezTo>
                <a:cubicBezTo>
                  <a:pt x="9251" y="7419"/>
                  <a:pt x="9341" y="7285"/>
                  <a:pt x="9358" y="6763"/>
                </a:cubicBezTo>
                <a:cubicBezTo>
                  <a:pt x="9366" y="6517"/>
                  <a:pt x="9345" y="6280"/>
                  <a:pt x="9316" y="6167"/>
                </a:cubicBezTo>
                <a:close/>
                <a:moveTo>
                  <a:pt x="19876" y="6167"/>
                </a:moveTo>
                <a:cubicBezTo>
                  <a:pt x="19846" y="6061"/>
                  <a:pt x="19809" y="6068"/>
                  <a:pt x="19786" y="6267"/>
                </a:cubicBezTo>
                <a:cubicBezTo>
                  <a:pt x="19764" y="6456"/>
                  <a:pt x="19730" y="6474"/>
                  <a:pt x="19703" y="6300"/>
                </a:cubicBezTo>
                <a:cubicBezTo>
                  <a:pt x="19675" y="6119"/>
                  <a:pt x="19640" y="6141"/>
                  <a:pt x="19613" y="6366"/>
                </a:cubicBezTo>
                <a:cubicBezTo>
                  <a:pt x="19585" y="6610"/>
                  <a:pt x="19581" y="6818"/>
                  <a:pt x="19604" y="6961"/>
                </a:cubicBezTo>
                <a:cubicBezTo>
                  <a:pt x="19660" y="7319"/>
                  <a:pt x="19904" y="7164"/>
                  <a:pt x="19917" y="6763"/>
                </a:cubicBezTo>
                <a:cubicBezTo>
                  <a:pt x="19925" y="6510"/>
                  <a:pt x="19905" y="6274"/>
                  <a:pt x="19876" y="6167"/>
                </a:cubicBezTo>
                <a:close/>
                <a:moveTo>
                  <a:pt x="12113" y="6300"/>
                </a:moveTo>
                <a:cubicBezTo>
                  <a:pt x="12078" y="6300"/>
                  <a:pt x="12063" y="6482"/>
                  <a:pt x="12075" y="6796"/>
                </a:cubicBezTo>
                <a:cubicBezTo>
                  <a:pt x="12085" y="7065"/>
                  <a:pt x="12071" y="7394"/>
                  <a:pt x="12043" y="7557"/>
                </a:cubicBezTo>
                <a:cubicBezTo>
                  <a:pt x="12014" y="7720"/>
                  <a:pt x="11999" y="8033"/>
                  <a:pt x="12011" y="8219"/>
                </a:cubicBezTo>
                <a:cubicBezTo>
                  <a:pt x="12032" y="8582"/>
                  <a:pt x="12206" y="8576"/>
                  <a:pt x="12241" y="8219"/>
                </a:cubicBezTo>
                <a:cubicBezTo>
                  <a:pt x="12252" y="8099"/>
                  <a:pt x="12232" y="7856"/>
                  <a:pt x="12196" y="7656"/>
                </a:cubicBezTo>
                <a:cubicBezTo>
                  <a:pt x="12157" y="7440"/>
                  <a:pt x="12137" y="7089"/>
                  <a:pt x="12148" y="6796"/>
                </a:cubicBezTo>
                <a:cubicBezTo>
                  <a:pt x="12160" y="6478"/>
                  <a:pt x="12148" y="6300"/>
                  <a:pt x="12113" y="6300"/>
                </a:cubicBezTo>
                <a:close/>
                <a:moveTo>
                  <a:pt x="16794" y="6432"/>
                </a:moveTo>
                <a:cubicBezTo>
                  <a:pt x="16752" y="6598"/>
                  <a:pt x="16749" y="6727"/>
                  <a:pt x="16781" y="7127"/>
                </a:cubicBezTo>
                <a:cubicBezTo>
                  <a:pt x="16803" y="7399"/>
                  <a:pt x="16832" y="7623"/>
                  <a:pt x="16845" y="7623"/>
                </a:cubicBezTo>
                <a:cubicBezTo>
                  <a:pt x="16859" y="7623"/>
                  <a:pt x="16888" y="7399"/>
                  <a:pt x="16909" y="7127"/>
                </a:cubicBezTo>
                <a:cubicBezTo>
                  <a:pt x="16942" y="6727"/>
                  <a:pt x="16939" y="6598"/>
                  <a:pt x="16897" y="6432"/>
                </a:cubicBezTo>
                <a:cubicBezTo>
                  <a:pt x="16868" y="6319"/>
                  <a:pt x="16823" y="6319"/>
                  <a:pt x="16794" y="6432"/>
                </a:cubicBezTo>
                <a:close/>
                <a:moveTo>
                  <a:pt x="10187" y="6630"/>
                </a:moveTo>
                <a:cubicBezTo>
                  <a:pt x="10132" y="6630"/>
                  <a:pt x="10096" y="7180"/>
                  <a:pt x="10123" y="7623"/>
                </a:cubicBezTo>
                <a:cubicBezTo>
                  <a:pt x="10147" y="8027"/>
                  <a:pt x="10173" y="8036"/>
                  <a:pt x="10231" y="7656"/>
                </a:cubicBezTo>
                <a:cubicBezTo>
                  <a:pt x="10282" y="7322"/>
                  <a:pt x="10252" y="6630"/>
                  <a:pt x="10187" y="6630"/>
                </a:cubicBezTo>
                <a:close/>
                <a:moveTo>
                  <a:pt x="11057" y="8318"/>
                </a:moveTo>
                <a:cubicBezTo>
                  <a:pt x="10959" y="8169"/>
                  <a:pt x="10843" y="9030"/>
                  <a:pt x="10763" y="10634"/>
                </a:cubicBezTo>
                <a:cubicBezTo>
                  <a:pt x="10735" y="11177"/>
                  <a:pt x="10704" y="11594"/>
                  <a:pt x="10692" y="11594"/>
                </a:cubicBezTo>
                <a:cubicBezTo>
                  <a:pt x="10680" y="11594"/>
                  <a:pt x="10624" y="11135"/>
                  <a:pt x="10567" y="10568"/>
                </a:cubicBezTo>
                <a:cubicBezTo>
                  <a:pt x="10468" y="9570"/>
                  <a:pt x="10463" y="9556"/>
                  <a:pt x="10430" y="10204"/>
                </a:cubicBezTo>
                <a:cubicBezTo>
                  <a:pt x="10404" y="10709"/>
                  <a:pt x="10407" y="11115"/>
                  <a:pt x="10443" y="11826"/>
                </a:cubicBezTo>
                <a:cubicBezTo>
                  <a:pt x="10537" y="13704"/>
                  <a:pt x="10492" y="14483"/>
                  <a:pt x="10263" y="14804"/>
                </a:cubicBezTo>
                <a:cubicBezTo>
                  <a:pt x="10147" y="14967"/>
                  <a:pt x="10105" y="14857"/>
                  <a:pt x="10030" y="14241"/>
                </a:cubicBezTo>
                <a:cubicBezTo>
                  <a:pt x="9949" y="13582"/>
                  <a:pt x="9942" y="13319"/>
                  <a:pt x="9956" y="12123"/>
                </a:cubicBezTo>
                <a:lnTo>
                  <a:pt x="9972" y="10767"/>
                </a:lnTo>
                <a:lnTo>
                  <a:pt x="9927" y="11759"/>
                </a:lnTo>
                <a:cubicBezTo>
                  <a:pt x="9868" y="13124"/>
                  <a:pt x="9873" y="15097"/>
                  <a:pt x="9934" y="15730"/>
                </a:cubicBezTo>
                <a:cubicBezTo>
                  <a:pt x="9994" y="16348"/>
                  <a:pt x="10211" y="16409"/>
                  <a:pt x="10363" y="15863"/>
                </a:cubicBezTo>
                <a:cubicBezTo>
                  <a:pt x="10437" y="15593"/>
                  <a:pt x="10482" y="15115"/>
                  <a:pt x="10523" y="14175"/>
                </a:cubicBezTo>
                <a:lnTo>
                  <a:pt x="10580" y="12851"/>
                </a:lnTo>
                <a:lnTo>
                  <a:pt x="10894" y="12818"/>
                </a:lnTo>
                <a:cubicBezTo>
                  <a:pt x="11184" y="12773"/>
                  <a:pt x="11208" y="12723"/>
                  <a:pt x="11255" y="11991"/>
                </a:cubicBezTo>
                <a:lnTo>
                  <a:pt x="11307" y="11197"/>
                </a:lnTo>
                <a:lnTo>
                  <a:pt x="11147" y="11429"/>
                </a:lnTo>
                <a:cubicBezTo>
                  <a:pt x="11003" y="11633"/>
                  <a:pt x="10981" y="11554"/>
                  <a:pt x="10913" y="10800"/>
                </a:cubicBezTo>
                <a:lnTo>
                  <a:pt x="10836" y="9973"/>
                </a:lnTo>
                <a:lnTo>
                  <a:pt x="10923" y="9575"/>
                </a:lnTo>
                <a:cubicBezTo>
                  <a:pt x="10988" y="9268"/>
                  <a:pt x="11034" y="9233"/>
                  <a:pt x="11105" y="9509"/>
                </a:cubicBezTo>
                <a:cubicBezTo>
                  <a:pt x="11208" y="9912"/>
                  <a:pt x="11225" y="9625"/>
                  <a:pt x="11147" y="8814"/>
                </a:cubicBezTo>
                <a:cubicBezTo>
                  <a:pt x="11119" y="8534"/>
                  <a:pt x="11090" y="8368"/>
                  <a:pt x="11057" y="8318"/>
                </a:cubicBezTo>
                <a:close/>
                <a:moveTo>
                  <a:pt x="7140" y="8947"/>
                </a:moveTo>
                <a:cubicBezTo>
                  <a:pt x="7117" y="8764"/>
                  <a:pt x="7092" y="8740"/>
                  <a:pt x="7083" y="9013"/>
                </a:cubicBezTo>
                <a:cubicBezTo>
                  <a:pt x="7075" y="9249"/>
                  <a:pt x="7075" y="9645"/>
                  <a:pt x="7083" y="9873"/>
                </a:cubicBezTo>
                <a:cubicBezTo>
                  <a:pt x="7103" y="10436"/>
                  <a:pt x="7185" y="10378"/>
                  <a:pt x="7185" y="9807"/>
                </a:cubicBezTo>
                <a:cubicBezTo>
                  <a:pt x="7185" y="9464"/>
                  <a:pt x="7164" y="9129"/>
                  <a:pt x="7140" y="8947"/>
                </a:cubicBezTo>
                <a:close/>
                <a:moveTo>
                  <a:pt x="62" y="11429"/>
                </a:moveTo>
                <a:cubicBezTo>
                  <a:pt x="36" y="11429"/>
                  <a:pt x="8" y="11705"/>
                  <a:pt x="2" y="12024"/>
                </a:cubicBezTo>
                <a:cubicBezTo>
                  <a:pt x="-6" y="12432"/>
                  <a:pt x="14" y="12587"/>
                  <a:pt x="62" y="12587"/>
                </a:cubicBezTo>
                <a:cubicBezTo>
                  <a:pt x="111" y="12587"/>
                  <a:pt x="128" y="12432"/>
                  <a:pt x="120" y="12024"/>
                </a:cubicBezTo>
                <a:cubicBezTo>
                  <a:pt x="114" y="11705"/>
                  <a:pt x="88" y="11429"/>
                  <a:pt x="62" y="11429"/>
                </a:cubicBezTo>
                <a:close/>
                <a:moveTo>
                  <a:pt x="7108" y="11561"/>
                </a:moveTo>
                <a:cubicBezTo>
                  <a:pt x="7094" y="11703"/>
                  <a:pt x="7088" y="11967"/>
                  <a:pt x="7105" y="12256"/>
                </a:cubicBezTo>
                <a:cubicBezTo>
                  <a:pt x="7130" y="12667"/>
                  <a:pt x="7178" y="12714"/>
                  <a:pt x="7201" y="12322"/>
                </a:cubicBezTo>
                <a:cubicBezTo>
                  <a:pt x="7211" y="12160"/>
                  <a:pt x="7197" y="11839"/>
                  <a:pt x="7172" y="11627"/>
                </a:cubicBezTo>
                <a:cubicBezTo>
                  <a:pt x="7147" y="11412"/>
                  <a:pt x="7123" y="11419"/>
                  <a:pt x="7108" y="11561"/>
                </a:cubicBezTo>
                <a:close/>
                <a:moveTo>
                  <a:pt x="13780" y="14804"/>
                </a:moveTo>
                <a:cubicBezTo>
                  <a:pt x="13719" y="14561"/>
                  <a:pt x="13627" y="15159"/>
                  <a:pt x="13655" y="15631"/>
                </a:cubicBezTo>
                <a:cubicBezTo>
                  <a:pt x="13680" y="16044"/>
                  <a:pt x="13806" y="15844"/>
                  <a:pt x="13822" y="15366"/>
                </a:cubicBezTo>
                <a:cubicBezTo>
                  <a:pt x="13828" y="15161"/>
                  <a:pt x="13809" y="14921"/>
                  <a:pt x="13780" y="14804"/>
                </a:cubicBezTo>
                <a:close/>
                <a:moveTo>
                  <a:pt x="7982" y="17451"/>
                </a:moveTo>
                <a:cubicBezTo>
                  <a:pt x="7957" y="17448"/>
                  <a:pt x="7923" y="17588"/>
                  <a:pt x="7880" y="17881"/>
                </a:cubicBezTo>
                <a:cubicBezTo>
                  <a:pt x="7824" y="18260"/>
                  <a:pt x="7803" y="18599"/>
                  <a:pt x="7825" y="18741"/>
                </a:cubicBezTo>
                <a:cubicBezTo>
                  <a:pt x="7845" y="18867"/>
                  <a:pt x="7850" y="19131"/>
                  <a:pt x="7838" y="19337"/>
                </a:cubicBezTo>
                <a:cubicBezTo>
                  <a:pt x="7826" y="19543"/>
                  <a:pt x="7862" y="19353"/>
                  <a:pt x="7918" y="18940"/>
                </a:cubicBezTo>
                <a:cubicBezTo>
                  <a:pt x="7974" y="18526"/>
                  <a:pt x="8020" y="18073"/>
                  <a:pt x="8020" y="17914"/>
                </a:cubicBezTo>
                <a:cubicBezTo>
                  <a:pt x="8020" y="17616"/>
                  <a:pt x="8007" y="17454"/>
                  <a:pt x="7982" y="17451"/>
                </a:cubicBezTo>
                <a:close/>
                <a:moveTo>
                  <a:pt x="21437" y="19238"/>
                </a:moveTo>
                <a:lnTo>
                  <a:pt x="21437" y="20396"/>
                </a:lnTo>
                <a:lnTo>
                  <a:pt x="21437" y="21554"/>
                </a:lnTo>
                <a:lnTo>
                  <a:pt x="21594" y="21554"/>
                </a:lnTo>
                <a:lnTo>
                  <a:pt x="21594" y="19238"/>
                </a:lnTo>
                <a:lnTo>
                  <a:pt x="21437" y="1923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5" grpId="1"/>
      <p:bldP build="whole" bldLvl="1" animBg="1" rev="0" advAuto="0" spid="256" grpId="2"/>
      <p:bldP build="whole" bldLvl="1" animBg="1" rev="0" advAuto="0" spid="239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278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266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277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267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275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268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9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0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1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2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3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4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276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79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286" name="تجميع"/>
          <p:cNvGrpSpPr/>
          <p:nvPr/>
        </p:nvGrpSpPr>
        <p:grpSpPr>
          <a:xfrm>
            <a:off x="2447497" y="1033230"/>
            <a:ext cx="6017346" cy="2428227"/>
            <a:chOff x="0" y="0"/>
            <a:chExt cx="6017345" cy="2428226"/>
          </a:xfrm>
        </p:grpSpPr>
        <p:grpSp>
          <p:nvGrpSpPr>
            <p:cNvPr id="283" name="تجميع"/>
            <p:cNvGrpSpPr/>
            <p:nvPr/>
          </p:nvGrpSpPr>
          <p:grpSpPr>
            <a:xfrm>
              <a:off x="5145880" y="-1"/>
              <a:ext cx="620649" cy="620648"/>
              <a:chOff x="-1" y="0"/>
              <a:chExt cx="620648" cy="620647"/>
            </a:xfrm>
          </p:grpSpPr>
          <p:sp>
            <p:nvSpPr>
              <p:cNvPr id="28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8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84" name="٥"/>
            <p:cNvSpPr/>
            <p:nvPr/>
          </p:nvSpPr>
          <p:spPr>
            <a:xfrm>
              <a:off x="4895065" y="372818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٥ </a:t>
              </a:r>
            </a:p>
          </p:txBody>
        </p:sp>
        <p:pic>
          <p:nvPicPr>
            <p:cNvPr id="285" name="IMG_4792.png" descr="IMG_479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611" t="18055" r="17509" b="41983"/>
            <a:stretch>
              <a:fillRect/>
            </a:stretch>
          </p:blipFill>
          <p:spPr>
            <a:xfrm>
              <a:off x="0" y="372818"/>
              <a:ext cx="5145700" cy="20554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02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287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00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293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288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89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0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1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2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6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294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5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99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297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98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01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3" name="المقدمة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04" name="مسألة  ٦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05" name="الواجب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06" name="المنزل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07" name="مسألة ١٠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308" name="IMG_4792.png" descr="IMG_4792.png"/>
          <p:cNvPicPr>
            <a:picLocks noChangeAspect="1"/>
          </p:cNvPicPr>
          <p:nvPr/>
        </p:nvPicPr>
        <p:blipFill>
          <a:blip r:embed="rId2">
            <a:extLst/>
          </a:blip>
          <a:srcRect l="4864" t="3856" r="9889" b="83353"/>
          <a:stretch>
            <a:fillRect/>
          </a:stretch>
        </p:blipFill>
        <p:spPr>
          <a:xfrm>
            <a:off x="3003811" y="815743"/>
            <a:ext cx="4150078" cy="434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5" presetID="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13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6" grpId="1"/>
      <p:bldP build="whole" bldLvl="1" animBg="1" rev="0" advAuto="0" spid="28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تجميع"/>
          <p:cNvGrpSpPr/>
          <p:nvPr/>
        </p:nvGrpSpPr>
        <p:grpSpPr>
          <a:xfrm>
            <a:off x="7614936" y="615361"/>
            <a:ext cx="1222693" cy="717775"/>
            <a:chOff x="0" y="0"/>
            <a:chExt cx="1222691" cy="717773"/>
          </a:xfrm>
        </p:grpSpPr>
        <p:grpSp>
          <p:nvGrpSpPr>
            <p:cNvPr id="314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12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10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1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13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25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15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23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16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7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8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19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0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1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2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4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27" name="مستطيل"/>
          <p:cNvSpPr/>
          <p:nvPr/>
        </p:nvSpPr>
        <p:spPr>
          <a:xfrm>
            <a:off x="7907142" y="1444425"/>
            <a:ext cx="585916" cy="1952089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28" name="Google Shape;145;p11"/>
          <p:cNvSpPr txBox="1"/>
          <p:nvPr/>
        </p:nvSpPr>
        <p:spPr>
          <a:xfrm>
            <a:off x="7851895" y="1919790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329" name="مستطيل"/>
          <p:cNvSpPr/>
          <p:nvPr/>
        </p:nvSpPr>
        <p:spPr>
          <a:xfrm>
            <a:off x="7919842" y="3614056"/>
            <a:ext cx="585916" cy="575064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30" name="Google Shape;145;p11"/>
          <p:cNvSpPr txBox="1"/>
          <p:nvPr/>
        </p:nvSpPr>
        <p:spPr>
          <a:xfrm>
            <a:off x="7848858" y="3653733"/>
            <a:ext cx="772101" cy="508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3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343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331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42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332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340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333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4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5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6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7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8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339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341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44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6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47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48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49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5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51" name="IMG_2388.png" descr="IMG_2388.png"/>
          <p:cNvPicPr>
            <a:picLocks noChangeAspect="1"/>
          </p:cNvPicPr>
          <p:nvPr/>
        </p:nvPicPr>
        <p:blipFill>
          <a:blip r:embed="rId7">
            <a:extLst/>
          </a:blip>
          <a:srcRect l="50000" t="0" r="23155" b="84798"/>
          <a:stretch>
            <a:fillRect/>
          </a:stretch>
        </p:blipFill>
        <p:spPr>
          <a:xfrm>
            <a:off x="4889465" y="883925"/>
            <a:ext cx="2021843" cy="824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4577.png" descr="IMG_4577.png"/>
          <p:cNvPicPr>
            <a:picLocks noChangeAspect="1"/>
          </p:cNvPicPr>
          <p:nvPr/>
        </p:nvPicPr>
        <p:blipFill>
          <a:blip r:embed="rId8">
            <a:extLst/>
          </a:blip>
          <a:srcRect l="24168" t="13300" r="19321" b="65057"/>
          <a:stretch>
            <a:fillRect/>
          </a:stretch>
        </p:blipFill>
        <p:spPr>
          <a:xfrm>
            <a:off x="2280095" y="1652101"/>
            <a:ext cx="5153293" cy="1378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4577.png" descr="IMG_4577.png"/>
          <p:cNvPicPr>
            <a:picLocks noChangeAspect="1"/>
          </p:cNvPicPr>
          <p:nvPr/>
        </p:nvPicPr>
        <p:blipFill>
          <a:blip r:embed="rId8">
            <a:extLst/>
          </a:blip>
          <a:srcRect l="66081" t="34350" r="18831" b="56070"/>
          <a:stretch>
            <a:fillRect/>
          </a:stretch>
        </p:blipFill>
        <p:spPr>
          <a:xfrm>
            <a:off x="4341915" y="3653733"/>
            <a:ext cx="1375797" cy="610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  <p:bldP build="whole" bldLvl="1" animBg="1" rev="0" advAuto="0" spid="328" grpId="2"/>
      <p:bldP build="whole" bldLvl="1" animBg="1" rev="0" advAuto="0" spid="329" grpId="3"/>
      <p:bldP build="whole" bldLvl="1" animBg="1" rev="0" advAuto="0" spid="330" grpId="4"/>
      <p:bldP build="whole" bldLvl="1" animBg="1" rev="0" advAuto="0" spid="345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تجميع"/>
          <p:cNvGrpSpPr/>
          <p:nvPr/>
        </p:nvGrpSpPr>
        <p:grpSpPr>
          <a:xfrm>
            <a:off x="7644435" y="607584"/>
            <a:ext cx="1222693" cy="717775"/>
            <a:chOff x="0" y="0"/>
            <a:chExt cx="1222691" cy="717773"/>
          </a:xfrm>
        </p:grpSpPr>
        <p:grpSp>
          <p:nvGrpSpPr>
            <p:cNvPr id="359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357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355" name="Google Shape;324;p12"/>
                <p:cNvSpPr/>
                <p:nvPr/>
              </p:nvSpPr>
              <p:spPr>
                <a:xfrm>
                  <a:off x="-2" y="-1"/>
                  <a:ext cx="620649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56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58" name="٥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١ </a:t>
                </a:r>
              </a:p>
            </p:txBody>
          </p:sp>
        </p:grpSp>
        <p:grpSp>
          <p:nvGrpSpPr>
            <p:cNvPr id="370" name="Google Shape;358;p12"/>
            <p:cNvGrpSpPr/>
            <p:nvPr/>
          </p:nvGrpSpPr>
          <p:grpSpPr>
            <a:xfrm>
              <a:off x="683354" y="-1"/>
              <a:ext cx="539338" cy="602395"/>
              <a:chOff x="0" y="-1"/>
              <a:chExt cx="539336" cy="602393"/>
            </a:xfrm>
          </p:grpSpPr>
          <p:sp>
            <p:nvSpPr>
              <p:cNvPr id="360" name="Google Shape;359;p12"/>
              <p:cNvSpPr/>
              <p:nvPr/>
            </p:nvSpPr>
            <p:spPr>
              <a:xfrm flipH="1" rot="12754542">
                <a:off x="114806" y="42714"/>
                <a:ext cx="309723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368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361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2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3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4" name="Google Shape;364;p12"/>
                <p:cNvSpPr/>
                <p:nvPr/>
              </p:nvSpPr>
              <p:spPr>
                <a:xfrm flipH="1" rot="1962354">
                  <a:off x="168254" y="38528"/>
                  <a:ext cx="159369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5" name="Google Shape;365;p12"/>
                <p:cNvSpPr/>
                <p:nvPr/>
              </p:nvSpPr>
              <p:spPr>
                <a:xfrm flipH="1" rot="1962354">
                  <a:off x="207269" y="58679"/>
                  <a:ext cx="243003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6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67" name="Google Shape;367;p12"/>
                <p:cNvSpPr/>
                <p:nvPr/>
              </p:nvSpPr>
              <p:spPr>
                <a:xfrm flipH="1" rot="1957588">
                  <a:off x="166793" y="128110"/>
                  <a:ext cx="251737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69" name="Google Shape;368;p12"/>
              <p:cNvSpPr/>
              <p:nvPr/>
            </p:nvSpPr>
            <p:spPr>
              <a:xfrm flipH="1" rot="12759500">
                <a:off x="123356" y="59937"/>
                <a:ext cx="293199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372" name="مستطيل"/>
          <p:cNvSpPr/>
          <p:nvPr/>
        </p:nvSpPr>
        <p:spPr>
          <a:xfrm>
            <a:off x="7919842" y="1462708"/>
            <a:ext cx="585916" cy="195209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3" name="Google Shape;145;p11"/>
          <p:cNvSpPr txBox="1"/>
          <p:nvPr/>
        </p:nvSpPr>
        <p:spPr>
          <a:xfrm>
            <a:off x="7864595" y="1934312"/>
            <a:ext cx="696410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374" name="مستطيل"/>
          <p:cNvSpPr/>
          <p:nvPr/>
        </p:nvSpPr>
        <p:spPr>
          <a:xfrm>
            <a:off x="7919842" y="4005003"/>
            <a:ext cx="585916" cy="588210"/>
          </a:xfrm>
          <a:prstGeom prst="rect">
            <a:avLst/>
          </a:prstGeom>
          <a:solidFill>
            <a:srgbClr val="FBD4BA"/>
          </a:solidFill>
          <a:ln w="3175">
            <a:solidFill>
              <a:schemeClr val="accent3">
                <a:satOff val="-41626"/>
                <a:lumOff val="-14313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75" name="Google Shape;145;p11"/>
          <p:cNvSpPr txBox="1"/>
          <p:nvPr/>
        </p:nvSpPr>
        <p:spPr>
          <a:xfrm>
            <a:off x="7835096" y="3987431"/>
            <a:ext cx="755409" cy="533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algn="ctr"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376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8815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377" name="مسألة  ٦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47256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sp>
        <p:nvSpPr>
          <p:cNvPr id="378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310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379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0" name="مستطيل"/>
          <p:cNvSpPr/>
          <p:nvPr/>
        </p:nvSpPr>
        <p:spPr>
          <a:xfrm>
            <a:off x="2371057" y="3102251"/>
            <a:ext cx="5398599" cy="1712019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outerShdw sx="100000" sy="100000" kx="0" ky="0" algn="b" rotWithShape="0" blurRad="25400" dist="0" dir="5400000">
              <a:srgbClr val="000000">
                <a:alpha val="35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81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81761" y="232482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٧</a:t>
            </a:r>
          </a:p>
        </p:txBody>
      </p:sp>
      <p:pic>
        <p:nvPicPr>
          <p:cNvPr id="382" name="IMG_4577.png" descr="IMG_4577.png"/>
          <p:cNvPicPr>
            <a:picLocks noChangeAspect="1"/>
          </p:cNvPicPr>
          <p:nvPr/>
        </p:nvPicPr>
        <p:blipFill>
          <a:blip r:embed="rId7">
            <a:extLst/>
          </a:blip>
          <a:srcRect l="18732" t="50000" r="21821" b="32099"/>
          <a:stretch>
            <a:fillRect/>
          </a:stretch>
        </p:blipFill>
        <p:spPr>
          <a:xfrm>
            <a:off x="1231018" y="1532949"/>
            <a:ext cx="6413459" cy="1348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G_4577.png" descr="IMG_4577.png"/>
          <p:cNvPicPr>
            <a:picLocks noChangeAspect="1"/>
          </p:cNvPicPr>
          <p:nvPr/>
        </p:nvPicPr>
        <p:blipFill>
          <a:blip r:embed="rId7">
            <a:extLst/>
          </a:blip>
          <a:srcRect l="77055" t="81185" r="6003" b="7809"/>
          <a:stretch>
            <a:fillRect/>
          </a:stretch>
        </p:blipFill>
        <p:spPr>
          <a:xfrm>
            <a:off x="4058767" y="3539606"/>
            <a:ext cx="2269176" cy="10296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ID="10" grpId="5" fill="hold">
                                  <p:stCondLst>
                                    <p:cond delay="6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0" grpId="5"/>
      <p:bldP build="whole" bldLvl="1" animBg="1" rev="0" advAuto="0" spid="372" grpId="1"/>
      <p:bldP build="whole" bldLvl="1" animBg="1" rev="0" advAuto="0" spid="375" grpId="4"/>
      <p:bldP build="whole" bldLvl="1" animBg="1" rev="0" advAuto="0" spid="374" grpId="3"/>
      <p:bldP build="whole" bldLvl="1" animBg="1" rev="0" advAuto="0" spid="37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500;p15"/>
          <p:cNvGrpSpPr/>
          <p:nvPr/>
        </p:nvGrpSpPr>
        <p:grpSpPr>
          <a:xfrm>
            <a:off x="7569155" y="3895223"/>
            <a:ext cx="1252884" cy="678969"/>
            <a:chOff x="-24" y="0"/>
            <a:chExt cx="1252882" cy="678967"/>
          </a:xfrm>
        </p:grpSpPr>
        <p:sp>
          <p:nvSpPr>
            <p:cNvPr id="385" name="Google Shape;501;p15"/>
            <p:cNvSpPr/>
            <p:nvPr/>
          </p:nvSpPr>
          <p:spPr>
            <a:xfrm>
              <a:off x="3079" y="-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8" name="Google Shape;502;p15"/>
            <p:cNvGrpSpPr/>
            <p:nvPr/>
          </p:nvGrpSpPr>
          <p:grpSpPr>
            <a:xfrm>
              <a:off x="62093" y="51217"/>
              <a:ext cx="1137464" cy="578615"/>
              <a:chOff x="-7" y="-1"/>
              <a:chExt cx="1137463" cy="578613"/>
            </a:xfrm>
          </p:grpSpPr>
          <p:grpSp>
            <p:nvGrpSpPr>
              <p:cNvPr id="391" name="Google Shape;503;p15"/>
              <p:cNvGrpSpPr/>
              <p:nvPr/>
            </p:nvGrpSpPr>
            <p:grpSpPr>
              <a:xfrm>
                <a:off x="149861" y="-2"/>
                <a:ext cx="783855" cy="499157"/>
                <a:chOff x="0" y="0"/>
                <a:chExt cx="783853" cy="499155"/>
              </a:xfrm>
            </p:grpSpPr>
            <p:sp>
              <p:nvSpPr>
                <p:cNvPr id="386" name="Google Shape;504;p15"/>
                <p:cNvSpPr/>
                <p:nvPr/>
              </p:nvSpPr>
              <p:spPr>
                <a:xfrm rot="5400000">
                  <a:off x="213618" y="-203647"/>
                  <a:ext cx="366590" cy="773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7" name="Google Shape;505;p15"/>
                <p:cNvSpPr/>
                <p:nvPr/>
              </p:nvSpPr>
              <p:spPr>
                <a:xfrm rot="5400000">
                  <a:off x="236157" y="-175547"/>
                  <a:ext cx="317821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8" name="Google Shape;506;p15"/>
                <p:cNvSpPr/>
                <p:nvPr/>
              </p:nvSpPr>
              <p:spPr>
                <a:xfrm rot="5400000">
                  <a:off x="238545" y="-128359"/>
                  <a:ext cx="310328" cy="7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89" name="Google Shape;507;p15"/>
                <p:cNvSpPr/>
                <p:nvPr/>
              </p:nvSpPr>
              <p:spPr>
                <a:xfrm rot="5400000">
                  <a:off x="237688" y="-90684"/>
                  <a:ext cx="312043" cy="7752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0" name="Google Shape;508;p15"/>
                <p:cNvSpPr/>
                <p:nvPr/>
              </p:nvSpPr>
              <p:spPr>
                <a:xfrm rot="5400000">
                  <a:off x="234125" y="-48727"/>
                  <a:ext cx="313757" cy="7820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4" name="Google Shape;509;p15"/>
              <p:cNvGrpSpPr/>
              <p:nvPr/>
            </p:nvGrpSpPr>
            <p:grpSpPr>
              <a:xfrm>
                <a:off x="-8" y="313410"/>
                <a:ext cx="384623" cy="261130"/>
                <a:chOff x="-6" y="0"/>
                <a:chExt cx="384621" cy="261128"/>
              </a:xfrm>
            </p:grpSpPr>
            <p:sp>
              <p:nvSpPr>
                <p:cNvPr id="392" name="Google Shape;510;p15"/>
                <p:cNvSpPr/>
                <p:nvPr/>
              </p:nvSpPr>
              <p:spPr>
                <a:xfrm>
                  <a:off x="-7" y="-1"/>
                  <a:ext cx="384623" cy="261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3" name="Google Shape;511;p15"/>
                <p:cNvSpPr/>
                <p:nvPr/>
              </p:nvSpPr>
              <p:spPr>
                <a:xfrm>
                  <a:off x="6310" y="160995"/>
                  <a:ext cx="366685" cy="912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97" name="Google Shape;512;p15"/>
              <p:cNvGrpSpPr/>
              <p:nvPr/>
            </p:nvGrpSpPr>
            <p:grpSpPr>
              <a:xfrm>
                <a:off x="697412" y="282531"/>
                <a:ext cx="440044" cy="296082"/>
                <a:chOff x="1" y="0"/>
                <a:chExt cx="440043" cy="296080"/>
              </a:xfrm>
            </p:grpSpPr>
            <p:sp>
              <p:nvSpPr>
                <p:cNvPr id="395" name="Google Shape;513;p15"/>
                <p:cNvSpPr/>
                <p:nvPr/>
              </p:nvSpPr>
              <p:spPr>
                <a:xfrm rot="10800000">
                  <a:off x="1" y="0"/>
                  <a:ext cx="440044" cy="2960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96" name="Google Shape;514;p15"/>
                <p:cNvSpPr/>
                <p:nvPr/>
              </p:nvSpPr>
              <p:spPr>
                <a:xfrm rot="10800000">
                  <a:off x="9686" y="160676"/>
                  <a:ext cx="414596" cy="1234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99" name="Google Shape;515;p15"/>
            <p:cNvSpPr/>
            <p:nvPr/>
          </p:nvSpPr>
          <p:spPr>
            <a:xfrm>
              <a:off x="-25" y="1551"/>
              <a:ext cx="1249779" cy="677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1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02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03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04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1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417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405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16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406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14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07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8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09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0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1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2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13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15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18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sp>
        <p:nvSpPr>
          <p:cNvPr id="420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grpSp>
        <p:nvGrpSpPr>
          <p:cNvPr id="426" name="تجميع"/>
          <p:cNvGrpSpPr/>
          <p:nvPr/>
        </p:nvGrpSpPr>
        <p:grpSpPr>
          <a:xfrm>
            <a:off x="3256493" y="913739"/>
            <a:ext cx="5565545" cy="3280153"/>
            <a:chOff x="0" y="0"/>
            <a:chExt cx="5565544" cy="3280152"/>
          </a:xfrm>
        </p:grpSpPr>
        <p:grpSp>
          <p:nvGrpSpPr>
            <p:cNvPr id="423" name="تجميع"/>
            <p:cNvGrpSpPr/>
            <p:nvPr/>
          </p:nvGrpSpPr>
          <p:grpSpPr>
            <a:xfrm>
              <a:off x="4681378" y="-1"/>
              <a:ext cx="620649" cy="620648"/>
              <a:chOff x="-1" y="0"/>
              <a:chExt cx="620648" cy="620647"/>
            </a:xfrm>
          </p:grpSpPr>
          <p:sp>
            <p:nvSpPr>
              <p:cNvPr id="421" name="Google Shape;324;p12"/>
              <p:cNvSpPr/>
              <p:nvPr/>
            </p:nvSpPr>
            <p:spPr>
              <a:xfrm>
                <a:off x="-2" y="-1"/>
                <a:ext cx="620649" cy="620648"/>
              </a:xfrm>
              <a:prstGeom prst="ellipse">
                <a:avLst/>
              </a:prstGeom>
              <a:solidFill>
                <a:srgbClr val="FFFFFF">
                  <a:alpha val="251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22" name="Google Shape;325;p12"/>
              <p:cNvSpPr/>
              <p:nvPr/>
            </p:nvSpPr>
            <p:spPr>
              <a:xfrm>
                <a:off x="29640" y="21739"/>
                <a:ext cx="577169" cy="577171"/>
              </a:xfrm>
              <a:prstGeom prst="ellipse">
                <a:avLst/>
              </a:prstGeom>
              <a:noFill/>
              <a:ln w="12700" cap="flat">
                <a:solidFill>
                  <a:srgbClr val="F2F2F2"/>
                </a:solidFill>
                <a:prstDash val="dash"/>
                <a:miter lim="8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424" name="٥"/>
            <p:cNvSpPr/>
            <p:nvPr/>
          </p:nvSpPr>
          <p:spPr>
            <a:xfrm>
              <a:off x="4443264" y="333427"/>
              <a:ext cx="11222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30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٦ </a:t>
              </a:r>
            </a:p>
          </p:txBody>
        </p:sp>
        <p:pic>
          <p:nvPicPr>
            <p:cNvPr id="425" name="IMG_4793.png" descr="IMG_479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3223" t="2980" r="19162" b="21386"/>
            <a:stretch>
              <a:fillRect/>
            </a:stretch>
          </p:blipFill>
          <p:spPr>
            <a:xfrm>
              <a:off x="0" y="170440"/>
              <a:ext cx="3979952" cy="3109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6" grpId="2"/>
      <p:bldP build="whole" bldLvl="1" animBg="1" rev="0" advAuto="0" spid="4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تجميع"/>
          <p:cNvGrpSpPr/>
          <p:nvPr/>
        </p:nvGrpSpPr>
        <p:grpSpPr>
          <a:xfrm>
            <a:off x="7717710" y="607583"/>
            <a:ext cx="1235394" cy="717775"/>
            <a:chOff x="0" y="-1"/>
            <a:chExt cx="1235392" cy="717773"/>
          </a:xfrm>
        </p:grpSpPr>
        <p:grpSp>
          <p:nvGrpSpPr>
            <p:cNvPr id="432" name="تجميع"/>
            <p:cNvGrpSpPr/>
            <p:nvPr/>
          </p:nvGrpSpPr>
          <p:grpSpPr>
            <a:xfrm>
              <a:off x="0" y="97122"/>
              <a:ext cx="1122281" cy="620651"/>
              <a:chOff x="0" y="0"/>
              <a:chExt cx="1122280" cy="620649"/>
            </a:xfrm>
          </p:grpSpPr>
          <p:grpSp>
            <p:nvGrpSpPr>
              <p:cNvPr id="430" name="تجميع"/>
              <p:cNvGrpSpPr/>
              <p:nvPr/>
            </p:nvGrpSpPr>
            <p:grpSpPr>
              <a:xfrm>
                <a:off x="250815" y="-1"/>
                <a:ext cx="620649" cy="620650"/>
                <a:chOff x="-1" y="0"/>
                <a:chExt cx="620648" cy="620649"/>
              </a:xfrm>
            </p:grpSpPr>
            <p:sp>
              <p:nvSpPr>
                <p:cNvPr id="428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29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31" name="٦"/>
              <p:cNvSpPr/>
              <p:nvPr/>
            </p:nvSpPr>
            <p:spPr>
              <a:xfrm>
                <a:off x="0" y="310324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443" name="Google Shape;358;p12"/>
            <p:cNvGrpSpPr/>
            <p:nvPr/>
          </p:nvGrpSpPr>
          <p:grpSpPr>
            <a:xfrm>
              <a:off x="696055" y="-2"/>
              <a:ext cx="539338" cy="602395"/>
              <a:chOff x="0" y="-1"/>
              <a:chExt cx="539337" cy="602393"/>
            </a:xfrm>
          </p:grpSpPr>
          <p:sp>
            <p:nvSpPr>
              <p:cNvPr id="433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41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34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5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6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7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8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39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40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42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45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6" name="Google Shape;145;p11"/>
          <p:cNvSpPr txBox="1"/>
          <p:nvPr/>
        </p:nvSpPr>
        <p:spPr>
          <a:xfrm>
            <a:off x="79800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6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افهم</a:t>
            </a:r>
          </a:p>
        </p:txBody>
      </p:sp>
      <p:sp>
        <p:nvSpPr>
          <p:cNvPr id="447" name="مستطيل"/>
          <p:cNvSpPr/>
          <p:nvPr/>
        </p:nvSpPr>
        <p:spPr>
          <a:xfrm>
            <a:off x="8035318" y="37534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5">
                <a:satOff val="-7608"/>
                <a:lumOff val="-10980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48" name="Google Shape;145;p11"/>
          <p:cNvSpPr txBox="1"/>
          <p:nvPr/>
        </p:nvSpPr>
        <p:spPr>
          <a:xfrm>
            <a:off x="7980071" y="3656434"/>
            <a:ext cx="747153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1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خطط</a:t>
            </a:r>
          </a:p>
        </p:txBody>
      </p:sp>
      <p:grpSp>
        <p:nvGrpSpPr>
          <p:cNvPr id="46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8" y="913740"/>
            <a:ext cx="1606328" cy="764679"/>
            <a:chOff x="0" y="0"/>
            <a:chExt cx="1606327" cy="764678"/>
          </a:xfrm>
        </p:grpSpPr>
        <p:grpSp>
          <p:nvGrpSpPr>
            <p:cNvPr id="461" name="تجميع"/>
            <p:cNvGrpSpPr/>
            <p:nvPr/>
          </p:nvGrpSpPr>
          <p:grpSpPr>
            <a:xfrm>
              <a:off x="-1" y="0"/>
              <a:ext cx="1606329" cy="764679"/>
              <a:chOff x="0" y="0"/>
              <a:chExt cx="1606327" cy="764678"/>
            </a:xfrm>
          </p:grpSpPr>
          <p:sp>
            <p:nvSpPr>
              <p:cNvPr id="449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60" name="Google Shape;302;p11"/>
              <p:cNvGrpSpPr/>
              <p:nvPr/>
            </p:nvGrpSpPr>
            <p:grpSpPr>
              <a:xfrm>
                <a:off x="853620" y="0"/>
                <a:ext cx="752708" cy="764679"/>
                <a:chOff x="0" y="0"/>
                <a:chExt cx="752706" cy="764678"/>
              </a:xfrm>
            </p:grpSpPr>
            <p:sp>
              <p:nvSpPr>
                <p:cNvPr id="450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458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451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2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3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4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5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6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457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459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462" name="سهم ١٣"/>
            <p:cNvSpPr/>
            <p:nvPr/>
          </p:nvSpPr>
          <p:spPr>
            <a:xfrm rot="16200000">
              <a:off x="381854" y="-3781"/>
              <a:ext cx="227226" cy="876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10800" y="1825"/>
                    <a:pt x="6290" y="7557"/>
                    <a:pt x="0" y="9640"/>
                  </a:cubicBezTo>
                  <a:cubicBezTo>
                    <a:pt x="285" y="9632"/>
                    <a:pt x="561" y="9621"/>
                    <a:pt x="839" y="9608"/>
                  </a:cubicBezTo>
                  <a:cubicBezTo>
                    <a:pt x="3841" y="9463"/>
                    <a:pt x="6421" y="9023"/>
                    <a:pt x="8209" y="8583"/>
                  </a:cubicBezTo>
                  <a:lnTo>
                    <a:pt x="8209" y="16961"/>
                  </a:lnTo>
                  <a:cubicBezTo>
                    <a:pt x="6575" y="17360"/>
                    <a:pt x="4283" y="17749"/>
                    <a:pt x="1646" y="17876"/>
                  </a:cubicBezTo>
                  <a:cubicBezTo>
                    <a:pt x="1110" y="17901"/>
                    <a:pt x="561" y="17919"/>
                    <a:pt x="0" y="17922"/>
                  </a:cubicBezTo>
                  <a:lnTo>
                    <a:pt x="0" y="21600"/>
                  </a:lnTo>
                  <a:cubicBezTo>
                    <a:pt x="561" y="21597"/>
                    <a:pt x="1110" y="21581"/>
                    <a:pt x="1646" y="21555"/>
                  </a:cubicBezTo>
                  <a:cubicBezTo>
                    <a:pt x="6897" y="21303"/>
                    <a:pt x="10800" y="20063"/>
                    <a:pt x="10800" y="19722"/>
                  </a:cubicBezTo>
                  <a:cubicBezTo>
                    <a:pt x="10800" y="20063"/>
                    <a:pt x="14702" y="21303"/>
                    <a:pt x="19954" y="21555"/>
                  </a:cubicBezTo>
                  <a:cubicBezTo>
                    <a:pt x="20490" y="21581"/>
                    <a:pt x="21039" y="21597"/>
                    <a:pt x="21600" y="21600"/>
                  </a:cubicBezTo>
                  <a:lnTo>
                    <a:pt x="21600" y="17922"/>
                  </a:lnTo>
                  <a:cubicBezTo>
                    <a:pt x="21039" y="17919"/>
                    <a:pt x="20490" y="17901"/>
                    <a:pt x="19954" y="17876"/>
                  </a:cubicBezTo>
                  <a:cubicBezTo>
                    <a:pt x="17317" y="17749"/>
                    <a:pt x="15025" y="17360"/>
                    <a:pt x="13391" y="16961"/>
                  </a:cubicBezTo>
                  <a:lnTo>
                    <a:pt x="13391" y="8583"/>
                  </a:lnTo>
                  <a:cubicBezTo>
                    <a:pt x="15179" y="9023"/>
                    <a:pt x="17752" y="9463"/>
                    <a:pt x="20754" y="9608"/>
                  </a:cubicBezTo>
                  <a:cubicBezTo>
                    <a:pt x="21033" y="9621"/>
                    <a:pt x="21315" y="9632"/>
                    <a:pt x="21600" y="9640"/>
                  </a:cubicBezTo>
                  <a:cubicBezTo>
                    <a:pt x="15310" y="7557"/>
                    <a:pt x="10800" y="1825"/>
                    <a:pt x="10800" y="0"/>
                  </a:cubicBezTo>
                  <a:close/>
                </a:path>
              </a:pathLst>
            </a:custGeom>
            <a:noFill/>
            <a:ln w="12700" cap="flat">
              <a:solidFill>
                <a:schemeClr val="accent1">
                  <a:satOff val="-49514"/>
                  <a:lumOff val="-14901"/>
                  <a:alpha val="5662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rtl="0">
                <a:defRPr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6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65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٥</a:t>
            </a:r>
          </a:p>
        </p:txBody>
      </p:sp>
      <p:sp>
        <p:nvSpPr>
          <p:cNvPr id="46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6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8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469" name="IMG_2390.png" descr="IMG_2390.png"/>
          <p:cNvPicPr>
            <a:picLocks noChangeAspect="1"/>
          </p:cNvPicPr>
          <p:nvPr/>
        </p:nvPicPr>
        <p:blipFill>
          <a:blip r:embed="rId7">
            <a:extLst/>
          </a:blip>
          <a:srcRect l="42807" t="5142" r="27187" b="84461"/>
          <a:stretch>
            <a:fillRect/>
          </a:stretch>
        </p:blipFill>
        <p:spPr>
          <a:xfrm>
            <a:off x="3794441" y="843642"/>
            <a:ext cx="2724816" cy="904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IMG_4578.png" descr="IMG_4578.png"/>
          <p:cNvPicPr>
            <a:picLocks noChangeAspect="1"/>
          </p:cNvPicPr>
          <p:nvPr/>
        </p:nvPicPr>
        <p:blipFill>
          <a:blip r:embed="rId8">
            <a:extLst/>
          </a:blip>
          <a:srcRect l="24370" t="27372" r="29217" b="54744"/>
          <a:stretch>
            <a:fillRect/>
          </a:stretch>
        </p:blipFill>
        <p:spPr>
          <a:xfrm>
            <a:off x="2034393" y="1678419"/>
            <a:ext cx="5013936" cy="1349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IMG_4578.png" descr="IMG_4578.png"/>
          <p:cNvPicPr>
            <a:picLocks noChangeAspect="1"/>
          </p:cNvPicPr>
          <p:nvPr/>
        </p:nvPicPr>
        <p:blipFill>
          <a:blip r:embed="rId8">
            <a:extLst/>
          </a:blip>
          <a:srcRect l="54151" t="44913" r="29768" b="50000"/>
          <a:stretch>
            <a:fillRect/>
          </a:stretch>
        </p:blipFill>
        <p:spPr>
          <a:xfrm>
            <a:off x="3419791" y="3751817"/>
            <a:ext cx="1737131" cy="383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5" presetID="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25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7" grpId="3"/>
      <p:bldP build="whole" bldLvl="1" animBg="1" rev="0" advAuto="0" spid="446" grpId="2"/>
      <p:bldP build="whole" bldLvl="1" animBg="1" rev="0" advAuto="0" spid="448" grpId="4"/>
      <p:bldP build="whole" bldLvl="1" animBg="1" rev="0" advAuto="0" spid="463" grpId="5"/>
      <p:bldP build="whole" bldLvl="1" animBg="1" rev="0" advAuto="0" spid="44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9" name="تجميع"/>
          <p:cNvGrpSpPr/>
          <p:nvPr/>
        </p:nvGrpSpPr>
        <p:grpSpPr>
          <a:xfrm>
            <a:off x="7768507" y="607584"/>
            <a:ext cx="1222693" cy="717775"/>
            <a:chOff x="0" y="0"/>
            <a:chExt cx="1222692" cy="717773"/>
          </a:xfrm>
        </p:grpSpPr>
        <p:grpSp>
          <p:nvGrpSpPr>
            <p:cNvPr id="477" name="تجميع"/>
            <p:cNvGrpSpPr/>
            <p:nvPr/>
          </p:nvGrpSpPr>
          <p:grpSpPr>
            <a:xfrm>
              <a:off x="0" y="97123"/>
              <a:ext cx="1122281" cy="620651"/>
              <a:chOff x="0" y="0"/>
              <a:chExt cx="1122280" cy="620649"/>
            </a:xfrm>
          </p:grpSpPr>
          <p:grpSp>
            <p:nvGrpSpPr>
              <p:cNvPr id="475" name="تجميع"/>
              <p:cNvGrpSpPr/>
              <p:nvPr/>
            </p:nvGrpSpPr>
            <p:grpSpPr>
              <a:xfrm>
                <a:off x="238115" y="0"/>
                <a:ext cx="620649" cy="620650"/>
                <a:chOff x="-1" y="0"/>
                <a:chExt cx="620648" cy="620649"/>
              </a:xfrm>
            </p:grpSpPr>
            <p:sp>
              <p:nvSpPr>
                <p:cNvPr id="473" name="Google Shape;324;p12"/>
                <p:cNvSpPr/>
                <p:nvPr/>
              </p:nvSpPr>
              <p:spPr>
                <a:xfrm>
                  <a:off x="-2" y="-1"/>
                  <a:ext cx="620650" cy="620650"/>
                </a:xfrm>
                <a:prstGeom prst="ellipse">
                  <a:avLst/>
                </a:prstGeom>
                <a:solidFill>
                  <a:srgbClr val="FFFFFF">
                    <a:alpha val="251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74" name="Google Shape;325;p12"/>
                <p:cNvSpPr/>
                <p:nvPr/>
              </p:nvSpPr>
              <p:spPr>
                <a:xfrm>
                  <a:off x="29640" y="21739"/>
                  <a:ext cx="577169" cy="577171"/>
                </a:xfrm>
                <a:prstGeom prst="ellipse">
                  <a:avLst/>
                </a:prstGeom>
                <a:noFill/>
                <a:ln w="12700" cap="flat">
                  <a:solidFill>
                    <a:srgbClr val="F2F2F2"/>
                  </a:solidFill>
                  <a:prstDash val="dash"/>
                  <a:miter lim="8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76" name="٦"/>
              <p:cNvSpPr/>
              <p:nvPr/>
            </p:nvSpPr>
            <p:spPr>
              <a:xfrm>
                <a:off x="0" y="333427"/>
                <a:ext cx="112228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825500">
                  <a:defRPr b="1" sz="3000">
                    <a:solidFill>
                      <a:schemeClr val="accent1">
                        <a:satOff val="-49514"/>
                        <a:lumOff val="-14901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٣</a:t>
                </a:r>
              </a:p>
            </p:txBody>
          </p:sp>
        </p:grpSp>
        <p:grpSp>
          <p:nvGrpSpPr>
            <p:cNvPr id="488" name="Google Shape;358;p12"/>
            <p:cNvGrpSpPr/>
            <p:nvPr/>
          </p:nvGrpSpPr>
          <p:grpSpPr>
            <a:xfrm>
              <a:off x="683355" y="0"/>
              <a:ext cx="539338" cy="602394"/>
              <a:chOff x="0" y="-1"/>
              <a:chExt cx="539337" cy="602393"/>
            </a:xfrm>
          </p:grpSpPr>
          <p:sp>
            <p:nvSpPr>
              <p:cNvPr id="478" name="Google Shape;359;p12"/>
              <p:cNvSpPr/>
              <p:nvPr/>
            </p:nvSpPr>
            <p:spPr>
              <a:xfrm flipH="1" rot="12754542">
                <a:off x="114806" y="42714"/>
                <a:ext cx="309724" cy="5169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solidFill>
                <a:srgbClr val="FFFFFF">
                  <a:alpha val="4824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486" name="Google Shape;360;p12"/>
              <p:cNvGrpSpPr/>
              <p:nvPr/>
            </p:nvGrpSpPr>
            <p:grpSpPr>
              <a:xfrm>
                <a:off x="43045" y="40002"/>
                <a:ext cx="454762" cy="519925"/>
                <a:chOff x="-1" y="-1"/>
                <a:chExt cx="454761" cy="519924"/>
              </a:xfrm>
            </p:grpSpPr>
            <p:sp>
              <p:nvSpPr>
                <p:cNvPr id="479" name="Google Shape;361;p12"/>
                <p:cNvSpPr/>
                <p:nvPr/>
              </p:nvSpPr>
              <p:spPr>
                <a:xfrm flipH="1" rot="12762355">
                  <a:off x="35591" y="265959"/>
                  <a:ext cx="245526" cy="203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155" y="21600"/>
                      </a:lnTo>
                      <a:lnTo>
                        <a:pt x="155" y="9049"/>
                      </a:lnTo>
                      <a:lnTo>
                        <a:pt x="0" y="9049"/>
                      </a:lnTo>
                      <a:lnTo>
                        <a:pt x="10722" y="0"/>
                      </a:lnTo>
                      <a:lnTo>
                        <a:pt x="21381" y="8996"/>
                      </a:lnTo>
                      <a:lnTo>
                        <a:pt x="21600" y="8996"/>
                      </a:lnTo>
                      <a:close/>
                    </a:path>
                  </a:pathLst>
                </a:custGeom>
                <a:solidFill>
                  <a:srgbClr val="F7D38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0" name="Google Shape;362;p12"/>
                <p:cNvSpPr/>
                <p:nvPr/>
              </p:nvSpPr>
              <p:spPr>
                <a:xfrm flipH="1" rot="12762355">
                  <a:off x="48726" y="236609"/>
                  <a:ext cx="120619" cy="2029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lnTo>
                        <a:pt x="316" y="21600"/>
                      </a:lnTo>
                      <a:lnTo>
                        <a:pt x="316" y="8995"/>
                      </a:lnTo>
                      <a:lnTo>
                        <a:pt x="0" y="8995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1" name="Google Shape;363;p12"/>
                <p:cNvSpPr/>
                <p:nvPr/>
              </p:nvSpPr>
              <p:spPr>
                <a:xfrm flipH="1" rot="1962354">
                  <a:off x="127966" y="39540"/>
                  <a:ext cx="243002" cy="3741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2252"/>
                        <a:pt x="21600" y="5029"/>
                      </a:cubicBezTo>
                      <a:lnTo>
                        <a:pt x="21600" y="21600"/>
                      </a:lnTo>
                      <a:lnTo>
                        <a:pt x="17785" y="18299"/>
                      </a:lnTo>
                      <a:lnTo>
                        <a:pt x="14218" y="21578"/>
                      </a:lnTo>
                      <a:lnTo>
                        <a:pt x="10563" y="18299"/>
                      </a:lnTo>
                      <a:lnTo>
                        <a:pt x="6908" y="21179"/>
                      </a:lnTo>
                      <a:lnTo>
                        <a:pt x="3342" y="18299"/>
                      </a:lnTo>
                      <a:lnTo>
                        <a:pt x="0" y="21201"/>
                      </a:lnTo>
                      <a:lnTo>
                        <a:pt x="0" y="5029"/>
                      </a:lnTo>
                      <a:cubicBezTo>
                        <a:pt x="0" y="2252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FB43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2" name="Google Shape;364;p12"/>
                <p:cNvSpPr/>
                <p:nvPr/>
              </p:nvSpPr>
              <p:spPr>
                <a:xfrm flipH="1" rot="1962354">
                  <a:off x="168254" y="38528"/>
                  <a:ext cx="159370" cy="3761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179" y="0"/>
                      </a:moveTo>
                      <a:lnTo>
                        <a:pt x="15406" y="0"/>
                      </a:lnTo>
                      <a:cubicBezTo>
                        <a:pt x="17014" y="0"/>
                        <a:pt x="18546" y="141"/>
                        <a:pt x="19939" y="396"/>
                      </a:cubicBezTo>
                      <a:lnTo>
                        <a:pt x="21600" y="785"/>
                      </a:lnTo>
                      <a:lnTo>
                        <a:pt x="20812" y="18573"/>
                      </a:lnTo>
                      <a:lnTo>
                        <a:pt x="15796" y="21600"/>
                      </a:lnTo>
                      <a:lnTo>
                        <a:pt x="14092" y="20596"/>
                      </a:lnTo>
                      <a:close/>
                      <a:moveTo>
                        <a:pt x="5762" y="0"/>
                      </a:moveTo>
                      <a:lnTo>
                        <a:pt x="7376" y="0"/>
                      </a:lnTo>
                      <a:lnTo>
                        <a:pt x="8233" y="19347"/>
                      </a:lnTo>
                      <a:lnTo>
                        <a:pt x="4650" y="21201"/>
                      </a:lnTo>
                      <a:lnTo>
                        <a:pt x="0" y="18736"/>
                      </a:lnTo>
                      <a:lnTo>
                        <a:pt x="808" y="494"/>
                      </a:lnTo>
                      <a:lnTo>
                        <a:pt x="1229" y="396"/>
                      </a:lnTo>
                      <a:cubicBezTo>
                        <a:pt x="2622" y="141"/>
                        <a:pt x="4154" y="0"/>
                        <a:pt x="576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706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3" name="Google Shape;365;p12"/>
                <p:cNvSpPr/>
                <p:nvPr/>
              </p:nvSpPr>
              <p:spPr>
                <a:xfrm flipH="1" rot="1962354">
                  <a:off x="207270" y="58679"/>
                  <a:ext cx="243002" cy="879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7638" y="0"/>
                      </a:moveTo>
                      <a:lnTo>
                        <a:pt x="13962" y="0"/>
                      </a:lnTo>
                      <a:cubicBezTo>
                        <a:pt x="18181" y="0"/>
                        <a:pt x="21600" y="9517"/>
                        <a:pt x="21600" y="2125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21257"/>
                      </a:lnTo>
                      <a:cubicBezTo>
                        <a:pt x="0" y="9517"/>
                        <a:pt x="3419" y="0"/>
                        <a:pt x="7638" y="0"/>
                      </a:cubicBezTo>
                      <a:close/>
                    </a:path>
                  </a:pathLst>
                </a:custGeom>
                <a:solidFill>
                  <a:srgbClr val="EB8CA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4" name="Google Shape;366;p12"/>
                <p:cNvSpPr/>
                <p:nvPr/>
              </p:nvSpPr>
              <p:spPr>
                <a:xfrm flipH="1" rot="1962354">
                  <a:off x="73119" y="417670"/>
                  <a:ext cx="78496" cy="39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1" y="0"/>
                      </a:moveTo>
                      <a:cubicBezTo>
                        <a:pt x="13499" y="0"/>
                        <a:pt x="16088" y="1105"/>
                        <a:pt x="18443" y="3105"/>
                      </a:cubicBezTo>
                      <a:lnTo>
                        <a:pt x="21600" y="6544"/>
                      </a:lnTo>
                      <a:lnTo>
                        <a:pt x="10815" y="21600"/>
                      </a:lnTo>
                      <a:lnTo>
                        <a:pt x="0" y="6501"/>
                      </a:lnTo>
                      <a:lnTo>
                        <a:pt x="3118" y="3105"/>
                      </a:lnTo>
                      <a:cubicBezTo>
                        <a:pt x="5473" y="1105"/>
                        <a:pt x="8062" y="0"/>
                        <a:pt x="1078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485" name="Google Shape;367;p12"/>
                <p:cNvSpPr/>
                <p:nvPr/>
              </p:nvSpPr>
              <p:spPr>
                <a:xfrm flipH="1" rot="1957588">
                  <a:off x="166793" y="128110"/>
                  <a:ext cx="251738" cy="5927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A8BFD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487" name="Google Shape;368;p12"/>
              <p:cNvSpPr/>
              <p:nvPr/>
            </p:nvSpPr>
            <p:spPr>
              <a:xfrm flipH="1" rot="12759500">
                <a:off x="123356" y="59937"/>
                <a:ext cx="293200" cy="487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965" y="21554"/>
                    </a:moveTo>
                    <a:cubicBezTo>
                      <a:pt x="17508" y="21554"/>
                      <a:pt x="20465" y="20175"/>
                      <a:pt x="21149" y="18342"/>
                    </a:cubicBezTo>
                    <a:lnTo>
                      <a:pt x="21265" y="17706"/>
                    </a:lnTo>
                    <a:lnTo>
                      <a:pt x="21354" y="17686"/>
                    </a:lnTo>
                    <a:cubicBezTo>
                      <a:pt x="21506" y="17602"/>
                      <a:pt x="21600" y="17487"/>
                      <a:pt x="21600" y="17360"/>
                    </a:cubicBezTo>
                    <a:lnTo>
                      <a:pt x="21600" y="15517"/>
                    </a:lnTo>
                    <a:cubicBezTo>
                      <a:pt x="21600" y="15390"/>
                      <a:pt x="21506" y="15275"/>
                      <a:pt x="21354" y="15191"/>
                    </a:cubicBezTo>
                    <a:lnTo>
                      <a:pt x="21311" y="15182"/>
                    </a:lnTo>
                    <a:lnTo>
                      <a:pt x="21295" y="9538"/>
                    </a:lnTo>
                    <a:lnTo>
                      <a:pt x="21367" y="9538"/>
                    </a:lnTo>
                    <a:lnTo>
                      <a:pt x="21367" y="4009"/>
                    </a:lnTo>
                    <a:lnTo>
                      <a:pt x="21154" y="4009"/>
                    </a:lnTo>
                    <a:lnTo>
                      <a:pt x="14063" y="1302"/>
                    </a:lnTo>
                    <a:lnTo>
                      <a:pt x="14127" y="1283"/>
                    </a:lnTo>
                    <a:lnTo>
                      <a:pt x="11103" y="129"/>
                    </a:lnTo>
                    <a:lnTo>
                      <a:pt x="11103" y="0"/>
                    </a:lnTo>
                    <a:lnTo>
                      <a:pt x="10934" y="65"/>
                    </a:lnTo>
                    <a:lnTo>
                      <a:pt x="10773" y="3"/>
                    </a:lnTo>
                    <a:lnTo>
                      <a:pt x="7428" y="1280"/>
                    </a:lnTo>
                    <a:lnTo>
                      <a:pt x="7538" y="1313"/>
                    </a:lnTo>
                    <a:lnTo>
                      <a:pt x="615" y="3955"/>
                    </a:lnTo>
                    <a:lnTo>
                      <a:pt x="576" y="3927"/>
                    </a:lnTo>
                    <a:lnTo>
                      <a:pt x="576" y="3970"/>
                    </a:lnTo>
                    <a:lnTo>
                      <a:pt x="413" y="4032"/>
                    </a:lnTo>
                    <a:lnTo>
                      <a:pt x="564" y="4032"/>
                    </a:lnTo>
                    <a:lnTo>
                      <a:pt x="564" y="9538"/>
                    </a:lnTo>
                    <a:lnTo>
                      <a:pt x="593" y="9538"/>
                    </a:lnTo>
                    <a:lnTo>
                      <a:pt x="609" y="15090"/>
                    </a:lnTo>
                    <a:lnTo>
                      <a:pt x="256" y="15167"/>
                    </a:lnTo>
                    <a:cubicBezTo>
                      <a:pt x="98" y="15251"/>
                      <a:pt x="0" y="15366"/>
                      <a:pt x="0" y="15493"/>
                    </a:cubicBezTo>
                    <a:lnTo>
                      <a:pt x="0" y="17336"/>
                    </a:lnTo>
                    <a:cubicBezTo>
                      <a:pt x="0" y="17463"/>
                      <a:pt x="98" y="17579"/>
                      <a:pt x="256" y="17662"/>
                    </a:cubicBezTo>
                    <a:lnTo>
                      <a:pt x="597" y="17736"/>
                    </a:lnTo>
                    <a:lnTo>
                      <a:pt x="708" y="18342"/>
                    </a:lnTo>
                    <a:lnTo>
                      <a:pt x="746" y="18395"/>
                    </a:lnTo>
                    <a:lnTo>
                      <a:pt x="794" y="18637"/>
                    </a:lnTo>
                    <a:cubicBezTo>
                      <a:pt x="1478" y="20328"/>
                      <a:pt x="4434" y="21600"/>
                      <a:pt x="7978" y="21600"/>
                    </a:cubicBezTo>
                    <a:lnTo>
                      <a:pt x="11047" y="21600"/>
                    </a:lnTo>
                    <a:lnTo>
                      <a:pt x="11047" y="21554"/>
                    </a:lnTo>
                    <a:close/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490" name="مستطيل"/>
          <p:cNvSpPr/>
          <p:nvPr/>
        </p:nvSpPr>
        <p:spPr>
          <a:xfrm>
            <a:off x="8035318" y="1385846"/>
            <a:ext cx="585915" cy="1952090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1" name="Google Shape;145;p11"/>
          <p:cNvSpPr txBox="1"/>
          <p:nvPr/>
        </p:nvSpPr>
        <p:spPr>
          <a:xfrm>
            <a:off x="8030871" y="1861213"/>
            <a:ext cx="696408" cy="843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15000"/>
              </a:lnSpc>
              <a:spcBef>
                <a:spcPts val="1500"/>
              </a:spcBef>
              <a:defRPr sz="2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حل </a:t>
            </a:r>
          </a:p>
        </p:txBody>
      </p:sp>
      <p:sp>
        <p:nvSpPr>
          <p:cNvPr id="492" name="مستطيل"/>
          <p:cNvSpPr/>
          <p:nvPr/>
        </p:nvSpPr>
        <p:spPr>
          <a:xfrm>
            <a:off x="8035318" y="3969305"/>
            <a:ext cx="585915" cy="613164"/>
          </a:xfrm>
          <a:prstGeom prst="rect">
            <a:avLst/>
          </a:prstGeom>
          <a:solidFill>
            <a:srgbClr val="D4E5B7"/>
          </a:solidFill>
          <a:ln w="3175">
            <a:solidFill>
              <a:schemeClr val="accent4">
                <a:satOff val="-18308"/>
                <a:lumOff val="-12392"/>
              </a:schemeClr>
            </a:solidFill>
          </a:ln>
          <a:effectLst>
            <a:outerShdw sx="100000" sy="100000" kx="0" ky="0" algn="b" rotWithShape="0" blurRad="25400" dist="12700" dir="5400000">
              <a:srgbClr val="000000">
                <a:alpha val="38000"/>
              </a:srgbClr>
            </a:outerShdw>
          </a:effectLst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3" name="Google Shape;145;p11"/>
          <p:cNvSpPr txBox="1"/>
          <p:nvPr/>
        </p:nvSpPr>
        <p:spPr>
          <a:xfrm>
            <a:off x="7992798" y="4037095"/>
            <a:ext cx="747154" cy="477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8653" tIns="88653" rIns="88653" bIns="88653" anchor="ctr">
            <a:normAutofit fontScale="100000" lnSpcReduction="0"/>
          </a:bodyPr>
          <a:lstStyle>
            <a:lvl1pPr defTabSz="886689">
              <a:lnSpc>
                <a:spcPct val="103500"/>
              </a:lnSpc>
              <a:spcBef>
                <a:spcPts val="1500"/>
              </a:spcBef>
              <a:defRPr sz="19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تحقق</a:t>
            </a:r>
          </a:p>
        </p:txBody>
      </p:sp>
      <p:sp>
        <p:nvSpPr>
          <p:cNvPr id="494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495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496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497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98" name="مسألة ١٠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6120296" y="2505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825500" rtl="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t>مسألة </a:t>
            </a:r>
            <a:r>
              <a:t>٧</a:t>
            </a:r>
          </a:p>
        </p:txBody>
      </p:sp>
      <p:pic>
        <p:nvPicPr>
          <p:cNvPr id="499" name="IMG_4578.png" descr="IMG_4578.png"/>
          <p:cNvPicPr>
            <a:picLocks noChangeAspect="1"/>
          </p:cNvPicPr>
          <p:nvPr/>
        </p:nvPicPr>
        <p:blipFill>
          <a:blip r:embed="rId7">
            <a:extLst/>
          </a:blip>
          <a:srcRect l="21549" t="50000" r="28780" b="28845"/>
          <a:stretch>
            <a:fillRect/>
          </a:stretch>
        </p:blipFill>
        <p:spPr>
          <a:xfrm>
            <a:off x="1665191" y="1484713"/>
            <a:ext cx="5365908" cy="1596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G_4578.png" descr="IMG_4578.png"/>
          <p:cNvPicPr>
            <a:picLocks noChangeAspect="1"/>
          </p:cNvPicPr>
          <p:nvPr/>
        </p:nvPicPr>
        <p:blipFill>
          <a:blip r:embed="rId7">
            <a:extLst/>
          </a:blip>
          <a:srcRect l="64087" t="75368" r="21346" b="18324"/>
          <a:stretch>
            <a:fillRect/>
          </a:stretch>
        </p:blipFill>
        <p:spPr>
          <a:xfrm>
            <a:off x="3561262" y="4023810"/>
            <a:ext cx="1573539" cy="475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6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2"/>
      <p:bldP build="whole" bldLvl="1" animBg="1" rev="0" advAuto="0" spid="490" grpId="1"/>
      <p:bldP build="whole" bldLvl="1" animBg="1" rev="0" advAuto="0" spid="493" grpId="4"/>
      <p:bldP build="whole" bldLvl="1" animBg="1" rev="0" advAuto="0" spid="492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00;p15"/>
          <p:cNvGrpSpPr/>
          <p:nvPr/>
        </p:nvGrpSpPr>
        <p:grpSpPr>
          <a:xfrm>
            <a:off x="7433317" y="4065248"/>
            <a:ext cx="1603233" cy="868833"/>
            <a:chOff x="-31" y="-1"/>
            <a:chExt cx="1603232" cy="868831"/>
          </a:xfrm>
        </p:grpSpPr>
        <p:sp>
          <p:nvSpPr>
            <p:cNvPr id="502" name="Google Shape;501;p15"/>
            <p:cNvSpPr/>
            <p:nvPr/>
          </p:nvSpPr>
          <p:spPr>
            <a:xfrm>
              <a:off x="3940" y="-2"/>
              <a:ext cx="1599261" cy="866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lnTo>
                    <a:pt x="17935" y="21434"/>
                  </a:ln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833" y="21239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solidFill>
              <a:srgbClr val="FFFFFF">
                <a:alpha val="482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515" name="Google Shape;502;p15"/>
            <p:cNvGrpSpPr/>
            <p:nvPr/>
          </p:nvGrpSpPr>
          <p:grpSpPr>
            <a:xfrm>
              <a:off x="79456" y="65539"/>
              <a:ext cx="1455539" cy="740415"/>
              <a:chOff x="-9" y="-1"/>
              <a:chExt cx="1455537" cy="740414"/>
            </a:xfrm>
          </p:grpSpPr>
          <p:grpSp>
            <p:nvGrpSpPr>
              <p:cNvPr id="508" name="Google Shape;503;p15"/>
              <p:cNvGrpSpPr/>
              <p:nvPr/>
            </p:nvGrpSpPr>
            <p:grpSpPr>
              <a:xfrm>
                <a:off x="191768" y="-2"/>
                <a:ext cx="1003047" cy="638738"/>
                <a:chOff x="0" y="0"/>
                <a:chExt cx="1003046" cy="638737"/>
              </a:xfrm>
            </p:grpSpPr>
            <p:sp>
              <p:nvSpPr>
                <p:cNvPr id="503" name="Google Shape;504;p15"/>
                <p:cNvSpPr/>
                <p:nvPr/>
              </p:nvSpPr>
              <p:spPr>
                <a:xfrm rot="5400000">
                  <a:off x="273354" y="-260594"/>
                  <a:ext cx="469100" cy="9902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17"/>
                        <a:pt x="1649" y="6677"/>
                        <a:pt x="3684" y="12642"/>
                      </a:cubicBezTo>
                      <a:cubicBezTo>
                        <a:pt x="5248" y="17227"/>
                        <a:pt x="12431" y="20818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E066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4" name="Google Shape;505;p15"/>
                <p:cNvSpPr/>
                <p:nvPr/>
              </p:nvSpPr>
              <p:spPr>
                <a:xfrm rot="5400000">
                  <a:off x="302195" y="-224635"/>
                  <a:ext cx="406695" cy="9811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56"/>
                        <a:pt x="1875" y="6929"/>
                        <a:pt x="4188" y="12894"/>
                      </a:cubicBezTo>
                      <a:cubicBezTo>
                        <a:pt x="5896" y="17300"/>
                        <a:pt x="12787" y="20746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6B26B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5" name="Google Shape;506;p15"/>
                <p:cNvSpPr/>
                <p:nvPr/>
              </p:nvSpPr>
              <p:spPr>
                <a:xfrm rot="5400000">
                  <a:off x="305251" y="-164253"/>
                  <a:ext cx="397106" cy="981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890"/>
                        <a:pt x="1443" y="6447"/>
                        <a:pt x="3223" y="12411"/>
                      </a:cubicBezTo>
                      <a:cubicBezTo>
                        <a:pt x="4641" y="17162"/>
                        <a:pt x="12099" y="20891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6" name="Google Shape;507;p15"/>
                <p:cNvSpPr/>
                <p:nvPr/>
              </p:nvSpPr>
              <p:spPr>
                <a:xfrm rot="5400000">
                  <a:off x="304154" y="-116042"/>
                  <a:ext cx="399301" cy="9919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127"/>
                        <a:pt x="1827" y="6876"/>
                        <a:pt x="4080" y="12840"/>
                      </a:cubicBezTo>
                      <a:cubicBezTo>
                        <a:pt x="5759" y="17284"/>
                        <a:pt x="12712" y="20760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93C47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07" name="Google Shape;508;p15"/>
                <p:cNvSpPr/>
                <p:nvPr/>
              </p:nvSpPr>
              <p:spPr>
                <a:xfrm rot="5400000">
                  <a:off x="299595" y="-62353"/>
                  <a:ext cx="401494" cy="1000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9671" y="21600"/>
                        <a:pt x="0" y="16765"/>
                        <a:pt x="0" y="10800"/>
                      </a:cubicBezTo>
                      <a:cubicBezTo>
                        <a:pt x="0" y="4835"/>
                        <a:pt x="9671" y="0"/>
                        <a:pt x="21600" y="0"/>
                      </a:cubicBezTo>
                      <a:cubicBezTo>
                        <a:pt x="9671" y="1034"/>
                        <a:pt x="1677" y="6708"/>
                        <a:pt x="3746" y="12673"/>
                      </a:cubicBezTo>
                      <a:cubicBezTo>
                        <a:pt x="5328" y="17236"/>
                        <a:pt x="12474" y="20809"/>
                        <a:pt x="21600" y="21600"/>
                      </a:cubicBezTo>
                      <a:close/>
                    </a:path>
                  </a:pathLst>
                </a:custGeom>
                <a:solidFill>
                  <a:srgbClr val="6FA8DC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1" name="Google Shape;509;p15"/>
              <p:cNvGrpSpPr/>
              <p:nvPr/>
            </p:nvGrpSpPr>
            <p:grpSpPr>
              <a:xfrm>
                <a:off x="-10" y="401051"/>
                <a:ext cx="492177" cy="334150"/>
                <a:chOff x="-8" y="0"/>
                <a:chExt cx="492175" cy="334149"/>
              </a:xfrm>
            </p:grpSpPr>
            <p:sp>
              <p:nvSpPr>
                <p:cNvPr id="509" name="Google Shape;510;p15"/>
                <p:cNvSpPr/>
                <p:nvPr/>
              </p:nvSpPr>
              <p:spPr>
                <a:xfrm>
                  <a:off x="-9" y="-1"/>
                  <a:ext cx="492177" cy="334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52" h="21377" fill="norm" stroke="1" extrusionOk="0">
                      <a:moveTo>
                        <a:pt x="8367" y="0"/>
                      </a:moveTo>
                      <a:cubicBezTo>
                        <a:pt x="10046" y="0"/>
                        <a:pt x="11525" y="1243"/>
                        <a:pt x="12399" y="3133"/>
                      </a:cubicBezTo>
                      <a:lnTo>
                        <a:pt x="12828" y="4289"/>
                      </a:lnTo>
                      <a:lnTo>
                        <a:pt x="12955" y="4188"/>
                      </a:lnTo>
                      <a:cubicBezTo>
                        <a:pt x="13401" y="3913"/>
                        <a:pt x="13890" y="3761"/>
                        <a:pt x="14405" y="3761"/>
                      </a:cubicBezTo>
                      <a:cubicBezTo>
                        <a:pt x="16461" y="3761"/>
                        <a:pt x="18128" y="6197"/>
                        <a:pt x="18128" y="9203"/>
                      </a:cubicBezTo>
                      <a:lnTo>
                        <a:pt x="17954" y="10467"/>
                      </a:lnTo>
                      <a:lnTo>
                        <a:pt x="18410" y="10534"/>
                      </a:lnTo>
                      <a:cubicBezTo>
                        <a:pt x="19689" y="10916"/>
                        <a:pt x="20652" y="12571"/>
                        <a:pt x="20652" y="14555"/>
                      </a:cubicBezTo>
                      <a:cubicBezTo>
                        <a:pt x="20652" y="15688"/>
                        <a:pt x="20338" y="16714"/>
                        <a:pt x="19829" y="17457"/>
                      </a:cubicBezTo>
                      <a:lnTo>
                        <a:pt x="19670" y="17614"/>
                      </a:lnTo>
                      <a:lnTo>
                        <a:pt x="19635" y="17692"/>
                      </a:lnTo>
                      <a:cubicBezTo>
                        <a:pt x="18744" y="19075"/>
                        <a:pt x="16155" y="21267"/>
                        <a:pt x="11374" y="21371"/>
                      </a:cubicBezTo>
                      <a:cubicBezTo>
                        <a:pt x="802" y="21600"/>
                        <a:pt x="-948" y="15603"/>
                        <a:pt x="388" y="11282"/>
                      </a:cubicBezTo>
                      <a:cubicBezTo>
                        <a:pt x="722" y="10202"/>
                        <a:pt x="1396" y="9533"/>
                        <a:pt x="2272" y="9145"/>
                      </a:cubicBezTo>
                      <a:lnTo>
                        <a:pt x="3655" y="8776"/>
                      </a:lnTo>
                      <a:lnTo>
                        <a:pt x="3604" y="8538"/>
                      </a:lnTo>
                      <a:cubicBezTo>
                        <a:pt x="3540" y="8075"/>
                        <a:pt x="3506" y="7596"/>
                        <a:pt x="3506" y="7106"/>
                      </a:cubicBezTo>
                      <a:cubicBezTo>
                        <a:pt x="3506" y="3181"/>
                        <a:pt x="5682" y="0"/>
                        <a:pt x="836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0" name="Google Shape;511;p15"/>
                <p:cNvSpPr/>
                <p:nvPr/>
              </p:nvSpPr>
              <p:spPr>
                <a:xfrm>
                  <a:off x="8075" y="206015"/>
                  <a:ext cx="469222" cy="116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132" fill="norm" stroke="1" extrusionOk="0">
                      <a:moveTo>
                        <a:pt x="0" y="0"/>
                      </a:moveTo>
                      <a:lnTo>
                        <a:pt x="437" y="2370"/>
                      </a:lnTo>
                      <a:cubicBezTo>
                        <a:pt x="2115" y="10033"/>
                        <a:pt x="5938" y="15899"/>
                        <a:pt x="13143" y="15488"/>
                      </a:cubicBezTo>
                      <a:cubicBezTo>
                        <a:pt x="16763" y="15282"/>
                        <a:pt x="19346" y="12477"/>
                        <a:pt x="21038" y="9325"/>
                      </a:cubicBezTo>
                      <a:lnTo>
                        <a:pt x="21600" y="8143"/>
                      </a:lnTo>
                      <a:lnTo>
                        <a:pt x="21266" y="10047"/>
                      </a:lnTo>
                      <a:lnTo>
                        <a:pt x="21095" y="10491"/>
                      </a:lnTo>
                      <a:lnTo>
                        <a:pt x="21057" y="10713"/>
                      </a:lnTo>
                      <a:cubicBezTo>
                        <a:pt x="20099" y="14624"/>
                        <a:pt x="17315" y="20821"/>
                        <a:pt x="12175" y="21114"/>
                      </a:cubicBezTo>
                      <a:cubicBezTo>
                        <a:pt x="3651" y="21600"/>
                        <a:pt x="462" y="12184"/>
                        <a:pt x="6" y="2291"/>
                      </a:cubicBez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514" name="Google Shape;512;p15"/>
              <p:cNvGrpSpPr/>
              <p:nvPr/>
            </p:nvGrpSpPr>
            <p:grpSpPr>
              <a:xfrm>
                <a:off x="892433" y="361537"/>
                <a:ext cx="563095" cy="378876"/>
                <a:chOff x="2" y="0"/>
                <a:chExt cx="563094" cy="378875"/>
              </a:xfrm>
            </p:grpSpPr>
            <p:sp>
              <p:nvSpPr>
                <p:cNvPr id="512" name="Google Shape;513;p15"/>
                <p:cNvSpPr/>
                <p:nvPr/>
              </p:nvSpPr>
              <p:spPr>
                <a:xfrm rot="10800000">
                  <a:off x="2" y="-1"/>
                  <a:ext cx="563095" cy="3788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27" h="21600" fill="norm" stroke="1" extrusionOk="0">
                      <a:moveTo>
                        <a:pt x="12626" y="21600"/>
                      </a:moveTo>
                      <a:cubicBezTo>
                        <a:pt x="10901" y="21600"/>
                        <a:pt x="9381" y="20532"/>
                        <a:pt x="8483" y="18907"/>
                      </a:cubicBezTo>
                      <a:lnTo>
                        <a:pt x="8041" y="17914"/>
                      </a:lnTo>
                      <a:lnTo>
                        <a:pt x="7911" y="18000"/>
                      </a:lnTo>
                      <a:cubicBezTo>
                        <a:pt x="7453" y="18237"/>
                        <a:pt x="6950" y="18368"/>
                        <a:pt x="6421" y="18368"/>
                      </a:cubicBezTo>
                      <a:cubicBezTo>
                        <a:pt x="4307" y="18368"/>
                        <a:pt x="2594" y="16274"/>
                        <a:pt x="2594" y="13690"/>
                      </a:cubicBezTo>
                      <a:lnTo>
                        <a:pt x="2773" y="12604"/>
                      </a:lnTo>
                      <a:lnTo>
                        <a:pt x="2305" y="12547"/>
                      </a:lnTo>
                      <a:cubicBezTo>
                        <a:pt x="989" y="12218"/>
                        <a:pt x="0" y="10795"/>
                        <a:pt x="0" y="9091"/>
                      </a:cubicBezTo>
                      <a:cubicBezTo>
                        <a:pt x="0" y="8117"/>
                        <a:pt x="323" y="7235"/>
                        <a:pt x="845" y="6596"/>
                      </a:cubicBezTo>
                      <a:lnTo>
                        <a:pt x="1009" y="6461"/>
                      </a:lnTo>
                      <a:lnTo>
                        <a:pt x="1045" y="6394"/>
                      </a:lnTo>
                      <a:cubicBezTo>
                        <a:pt x="1503" y="5800"/>
                        <a:pt x="2397" y="5031"/>
                        <a:pt x="3791" y="4401"/>
                      </a:cubicBezTo>
                      <a:lnTo>
                        <a:pt x="4663" y="4062"/>
                      </a:lnTo>
                      <a:lnTo>
                        <a:pt x="4721" y="3514"/>
                      </a:lnTo>
                      <a:cubicBezTo>
                        <a:pt x="5149" y="1508"/>
                        <a:pt x="6997" y="0"/>
                        <a:pt x="9212" y="0"/>
                      </a:cubicBezTo>
                      <a:cubicBezTo>
                        <a:pt x="10794" y="0"/>
                        <a:pt x="12189" y="770"/>
                        <a:pt x="13013" y="1940"/>
                      </a:cubicBezTo>
                      <a:lnTo>
                        <a:pt x="13418" y="2656"/>
                      </a:lnTo>
                      <a:lnTo>
                        <a:pt x="13537" y="2594"/>
                      </a:lnTo>
                      <a:cubicBezTo>
                        <a:pt x="13957" y="2423"/>
                        <a:pt x="14419" y="2329"/>
                        <a:pt x="14904" y="2329"/>
                      </a:cubicBezTo>
                      <a:cubicBezTo>
                        <a:pt x="16358" y="2329"/>
                        <a:pt x="17606" y="3178"/>
                        <a:pt x="18139" y="4388"/>
                      </a:cubicBezTo>
                      <a:lnTo>
                        <a:pt x="18325" y="4964"/>
                      </a:lnTo>
                      <a:lnTo>
                        <a:pt x="19085" y="5478"/>
                      </a:lnTo>
                      <a:cubicBezTo>
                        <a:pt x="21369" y="7270"/>
                        <a:pt x="21600" y="9814"/>
                        <a:pt x="20828" y="11903"/>
                      </a:cubicBezTo>
                      <a:cubicBezTo>
                        <a:pt x="20484" y="12832"/>
                        <a:pt x="19791" y="13407"/>
                        <a:pt x="18892" y="13740"/>
                      </a:cubicBezTo>
                      <a:lnTo>
                        <a:pt x="17470" y="14057"/>
                      </a:lnTo>
                      <a:lnTo>
                        <a:pt x="17522" y="14262"/>
                      </a:lnTo>
                      <a:cubicBezTo>
                        <a:pt x="17588" y="14660"/>
                        <a:pt x="17623" y="15071"/>
                        <a:pt x="17623" y="15493"/>
                      </a:cubicBezTo>
                      <a:cubicBezTo>
                        <a:pt x="17623" y="18866"/>
                        <a:pt x="15386" y="21600"/>
                        <a:pt x="12626" y="216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513" name="Google Shape;514;p15"/>
                <p:cNvSpPr/>
                <p:nvPr/>
              </p:nvSpPr>
              <p:spPr>
                <a:xfrm rot="10800000">
                  <a:off x="12395" y="205606"/>
                  <a:ext cx="530531" cy="158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75" y="21600"/>
                      </a:moveTo>
                      <a:lnTo>
                        <a:pt x="178" y="21186"/>
                      </a:lnTo>
                      <a:cubicBezTo>
                        <a:pt x="63" y="20408"/>
                        <a:pt x="0" y="19568"/>
                        <a:pt x="0" y="18692"/>
                      </a:cubicBezTo>
                      <a:cubicBezTo>
                        <a:pt x="0" y="16689"/>
                        <a:pt x="329" y="14876"/>
                        <a:pt x="861" y="13563"/>
                      </a:cubicBezTo>
                      <a:lnTo>
                        <a:pt x="1027" y="13286"/>
                      </a:lnTo>
                      <a:lnTo>
                        <a:pt x="1064" y="13147"/>
                      </a:lnTo>
                      <a:cubicBezTo>
                        <a:pt x="1530" y="11925"/>
                        <a:pt x="2441" y="10346"/>
                        <a:pt x="3860" y="9049"/>
                      </a:cubicBezTo>
                      <a:lnTo>
                        <a:pt x="4747" y="8353"/>
                      </a:lnTo>
                      <a:lnTo>
                        <a:pt x="4806" y="7225"/>
                      </a:lnTo>
                      <a:cubicBezTo>
                        <a:pt x="5241" y="3102"/>
                        <a:pt x="7123" y="0"/>
                        <a:pt x="9378" y="0"/>
                      </a:cubicBezTo>
                      <a:cubicBezTo>
                        <a:pt x="10989" y="0"/>
                        <a:pt x="12409" y="1583"/>
                        <a:pt x="13247" y="3990"/>
                      </a:cubicBezTo>
                      <a:lnTo>
                        <a:pt x="13660" y="5462"/>
                      </a:lnTo>
                      <a:lnTo>
                        <a:pt x="13781" y="5334"/>
                      </a:lnTo>
                      <a:cubicBezTo>
                        <a:pt x="14209" y="4983"/>
                        <a:pt x="14679" y="4789"/>
                        <a:pt x="15172" y="4789"/>
                      </a:cubicBezTo>
                      <a:cubicBezTo>
                        <a:pt x="16653" y="4789"/>
                        <a:pt x="17923" y="6535"/>
                        <a:pt x="18466" y="9022"/>
                      </a:cubicBezTo>
                      <a:lnTo>
                        <a:pt x="18655" y="10206"/>
                      </a:lnTo>
                      <a:lnTo>
                        <a:pt x="19429" y="11263"/>
                      </a:lnTo>
                      <a:cubicBezTo>
                        <a:pt x="20882" y="13566"/>
                        <a:pt x="21519" y="16473"/>
                        <a:pt x="21600" y="19379"/>
                      </a:cubicBezTo>
                      <a:cubicBezTo>
                        <a:pt x="21596" y="19811"/>
                        <a:pt x="21592" y="20243"/>
                        <a:pt x="21588" y="20675"/>
                      </a:cubicBezTo>
                      <a:lnTo>
                        <a:pt x="21428" y="19637"/>
                      </a:lnTo>
                      <a:cubicBezTo>
                        <a:pt x="21088" y="17951"/>
                        <a:pt x="20510" y="16351"/>
                        <a:pt x="19638" y="14970"/>
                      </a:cubicBezTo>
                      <a:lnTo>
                        <a:pt x="18864" y="13913"/>
                      </a:lnTo>
                      <a:lnTo>
                        <a:pt x="18675" y="12728"/>
                      </a:lnTo>
                      <a:cubicBezTo>
                        <a:pt x="18132" y="10241"/>
                        <a:pt x="16862" y="8496"/>
                        <a:pt x="15382" y="8496"/>
                      </a:cubicBezTo>
                      <a:cubicBezTo>
                        <a:pt x="14888" y="8496"/>
                        <a:pt x="14418" y="8690"/>
                        <a:pt x="13990" y="9040"/>
                      </a:cubicBezTo>
                      <a:lnTo>
                        <a:pt x="13869" y="9168"/>
                      </a:lnTo>
                      <a:lnTo>
                        <a:pt x="13457" y="7696"/>
                      </a:lnTo>
                      <a:cubicBezTo>
                        <a:pt x="12618" y="5289"/>
                        <a:pt x="11198" y="3706"/>
                        <a:pt x="9587" y="3706"/>
                      </a:cubicBezTo>
                      <a:cubicBezTo>
                        <a:pt x="7332" y="3706"/>
                        <a:pt x="5450" y="6808"/>
                        <a:pt x="5015" y="10932"/>
                      </a:cubicBezTo>
                      <a:lnTo>
                        <a:pt x="4957" y="12060"/>
                      </a:lnTo>
                      <a:lnTo>
                        <a:pt x="4069" y="12755"/>
                      </a:lnTo>
                      <a:cubicBezTo>
                        <a:pt x="2650" y="14052"/>
                        <a:pt x="1739" y="15632"/>
                        <a:pt x="1273" y="16854"/>
                      </a:cubicBezTo>
                      <a:lnTo>
                        <a:pt x="1237" y="16992"/>
                      </a:lnTo>
                      <a:lnTo>
                        <a:pt x="1070" y="17270"/>
                      </a:lnTo>
                      <a:cubicBezTo>
                        <a:pt x="804" y="17926"/>
                        <a:pt x="589" y="18708"/>
                        <a:pt x="440" y="19575"/>
                      </a:cubicBezTo>
                      <a:lnTo>
                        <a:pt x="275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16" name="Google Shape;515;p15"/>
            <p:cNvSpPr/>
            <p:nvPr/>
          </p:nvSpPr>
          <p:spPr>
            <a:xfrm>
              <a:off x="-32" y="1984"/>
              <a:ext cx="1599261" cy="8668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1" h="21600" fill="norm" stroke="1" extrusionOk="0">
                  <a:moveTo>
                    <a:pt x="10494" y="0"/>
                  </a:moveTo>
                  <a:cubicBezTo>
                    <a:pt x="13592" y="0"/>
                    <a:pt x="16250" y="3968"/>
                    <a:pt x="17386" y="9622"/>
                  </a:cubicBezTo>
                  <a:lnTo>
                    <a:pt x="17652" y="11429"/>
                  </a:lnTo>
                  <a:lnTo>
                    <a:pt x="17726" y="11635"/>
                  </a:lnTo>
                  <a:lnTo>
                    <a:pt x="17785" y="11587"/>
                  </a:lnTo>
                  <a:cubicBezTo>
                    <a:pt x="17992" y="11456"/>
                    <a:pt x="18218" y="11383"/>
                    <a:pt x="18457" y="11383"/>
                  </a:cubicBezTo>
                  <a:cubicBezTo>
                    <a:pt x="19409" y="11383"/>
                    <a:pt x="20182" y="12548"/>
                    <a:pt x="20182" y="13985"/>
                  </a:cubicBezTo>
                  <a:lnTo>
                    <a:pt x="20101" y="14589"/>
                  </a:lnTo>
                  <a:lnTo>
                    <a:pt x="20312" y="14621"/>
                  </a:lnTo>
                  <a:cubicBezTo>
                    <a:pt x="20905" y="14804"/>
                    <a:pt x="21351" y="15595"/>
                    <a:pt x="21351" y="16543"/>
                  </a:cubicBezTo>
                  <a:cubicBezTo>
                    <a:pt x="21351" y="17085"/>
                    <a:pt x="21205" y="17576"/>
                    <a:pt x="20970" y="17931"/>
                  </a:cubicBezTo>
                  <a:lnTo>
                    <a:pt x="20896" y="18006"/>
                  </a:lnTo>
                  <a:lnTo>
                    <a:pt x="20880" y="18043"/>
                  </a:lnTo>
                  <a:cubicBezTo>
                    <a:pt x="20673" y="18374"/>
                    <a:pt x="20270" y="18801"/>
                    <a:pt x="19642" y="19152"/>
                  </a:cubicBezTo>
                  <a:lnTo>
                    <a:pt x="19249" y="19340"/>
                  </a:lnTo>
                  <a:lnTo>
                    <a:pt x="19223" y="19645"/>
                  </a:lnTo>
                  <a:cubicBezTo>
                    <a:pt x="19127" y="20203"/>
                    <a:pt x="18870" y="20692"/>
                    <a:pt x="18513" y="21041"/>
                  </a:cubicBezTo>
                  <a:lnTo>
                    <a:pt x="17937" y="21433"/>
                  </a:lnTo>
                  <a:lnTo>
                    <a:pt x="17938" y="21452"/>
                  </a:lnTo>
                  <a:cubicBezTo>
                    <a:pt x="17937" y="21446"/>
                    <a:pt x="17936" y="21440"/>
                    <a:pt x="17935" y="21434"/>
                  </a:cubicBezTo>
                  <a:lnTo>
                    <a:pt x="17909" y="21451"/>
                  </a:lnTo>
                  <a:cubicBezTo>
                    <a:pt x="17688" y="21548"/>
                    <a:pt x="17448" y="21600"/>
                    <a:pt x="17199" y="21600"/>
                  </a:cubicBezTo>
                  <a:cubicBezTo>
                    <a:pt x="16485" y="21600"/>
                    <a:pt x="15857" y="21172"/>
                    <a:pt x="15485" y="20521"/>
                  </a:cubicBezTo>
                  <a:lnTo>
                    <a:pt x="15303" y="20122"/>
                  </a:lnTo>
                  <a:lnTo>
                    <a:pt x="15249" y="20157"/>
                  </a:lnTo>
                  <a:cubicBezTo>
                    <a:pt x="15060" y="20252"/>
                    <a:pt x="14851" y="20304"/>
                    <a:pt x="14633" y="20304"/>
                  </a:cubicBezTo>
                  <a:cubicBezTo>
                    <a:pt x="13977" y="20304"/>
                    <a:pt x="13415" y="19832"/>
                    <a:pt x="13175" y="19159"/>
                  </a:cubicBezTo>
                  <a:lnTo>
                    <a:pt x="13091" y="18839"/>
                  </a:lnTo>
                  <a:lnTo>
                    <a:pt x="12748" y="18553"/>
                  </a:lnTo>
                  <a:cubicBezTo>
                    <a:pt x="11719" y="17556"/>
                    <a:pt x="11615" y="16141"/>
                    <a:pt x="11963" y="14979"/>
                  </a:cubicBezTo>
                  <a:cubicBezTo>
                    <a:pt x="12118" y="14462"/>
                    <a:pt x="12430" y="14142"/>
                    <a:pt x="12836" y="13957"/>
                  </a:cubicBezTo>
                  <a:lnTo>
                    <a:pt x="13476" y="13781"/>
                  </a:lnTo>
                  <a:lnTo>
                    <a:pt x="13453" y="13667"/>
                  </a:lnTo>
                  <a:cubicBezTo>
                    <a:pt x="13423" y="13445"/>
                    <a:pt x="13407" y="13216"/>
                    <a:pt x="13407" y="12982"/>
                  </a:cubicBezTo>
                  <a:cubicBezTo>
                    <a:pt x="13407" y="12513"/>
                    <a:pt x="13470" y="12066"/>
                    <a:pt x="13584" y="11660"/>
                  </a:cubicBezTo>
                  <a:lnTo>
                    <a:pt x="13665" y="11479"/>
                  </a:lnTo>
                  <a:lnTo>
                    <a:pt x="13045" y="10955"/>
                  </a:lnTo>
                  <a:cubicBezTo>
                    <a:pt x="12211" y="10404"/>
                    <a:pt x="11312" y="10105"/>
                    <a:pt x="10379" y="10105"/>
                  </a:cubicBezTo>
                  <a:cubicBezTo>
                    <a:pt x="8980" y="10105"/>
                    <a:pt x="7657" y="10778"/>
                    <a:pt x="6516" y="11966"/>
                  </a:cubicBezTo>
                  <a:lnTo>
                    <a:pt x="5909" y="12730"/>
                  </a:lnTo>
                  <a:lnTo>
                    <a:pt x="6419" y="12914"/>
                  </a:lnTo>
                  <a:cubicBezTo>
                    <a:pt x="6961" y="13324"/>
                    <a:pt x="7340" y="14282"/>
                    <a:pt x="7340" y="15400"/>
                  </a:cubicBezTo>
                  <a:lnTo>
                    <a:pt x="7270" y="16026"/>
                  </a:lnTo>
                  <a:lnTo>
                    <a:pt x="7454" y="16060"/>
                  </a:lnTo>
                  <a:cubicBezTo>
                    <a:pt x="7973" y="16249"/>
                    <a:pt x="8362" y="17069"/>
                    <a:pt x="8362" y="18053"/>
                  </a:cubicBezTo>
                  <a:cubicBezTo>
                    <a:pt x="8362" y="18614"/>
                    <a:pt x="8235" y="19123"/>
                    <a:pt x="8029" y="19491"/>
                  </a:cubicBezTo>
                  <a:lnTo>
                    <a:pt x="7965" y="19569"/>
                  </a:lnTo>
                  <a:lnTo>
                    <a:pt x="7950" y="19608"/>
                  </a:lnTo>
                  <a:cubicBezTo>
                    <a:pt x="7590" y="20294"/>
                    <a:pt x="6541" y="21380"/>
                    <a:pt x="4605" y="21431"/>
                  </a:cubicBezTo>
                  <a:cubicBezTo>
                    <a:pt x="4070" y="21446"/>
                    <a:pt x="3591" y="21412"/>
                    <a:pt x="3163" y="21337"/>
                  </a:cubicBezTo>
                  <a:lnTo>
                    <a:pt x="2852" y="21244"/>
                  </a:lnTo>
                  <a:lnTo>
                    <a:pt x="2821" y="21452"/>
                  </a:lnTo>
                  <a:lnTo>
                    <a:pt x="2028" y="20999"/>
                  </a:lnTo>
                  <a:cubicBezTo>
                    <a:pt x="48" y="20111"/>
                    <a:pt x="-249" y="18037"/>
                    <a:pt x="157" y="16430"/>
                  </a:cubicBezTo>
                  <a:cubicBezTo>
                    <a:pt x="292" y="15895"/>
                    <a:pt x="565" y="15563"/>
                    <a:pt x="919" y="15371"/>
                  </a:cubicBezTo>
                  <a:lnTo>
                    <a:pt x="1480" y="15188"/>
                  </a:lnTo>
                  <a:lnTo>
                    <a:pt x="1459" y="15070"/>
                  </a:lnTo>
                  <a:cubicBezTo>
                    <a:pt x="1433" y="14841"/>
                    <a:pt x="1419" y="14603"/>
                    <a:pt x="1419" y="14360"/>
                  </a:cubicBezTo>
                  <a:cubicBezTo>
                    <a:pt x="1419" y="12415"/>
                    <a:pt x="2301" y="10838"/>
                    <a:pt x="3388" y="10838"/>
                  </a:cubicBezTo>
                  <a:lnTo>
                    <a:pt x="3421" y="10845"/>
                  </a:lnTo>
                  <a:lnTo>
                    <a:pt x="3601" y="9622"/>
                  </a:lnTo>
                  <a:cubicBezTo>
                    <a:pt x="4737" y="3968"/>
                    <a:pt x="7395" y="0"/>
                    <a:pt x="10494" y="0"/>
                  </a:cubicBezTo>
                  <a:close/>
                </a:path>
              </a:pathLst>
            </a:custGeom>
            <a:noFill/>
            <a:ln w="12700" cap="flat">
              <a:solidFill>
                <a:srgbClr val="F2F2F2"/>
              </a:solidFill>
              <a:prstDash val="dash"/>
              <a:miter lim="800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0" name="تجميع"/>
          <p:cNvGrpSpPr/>
          <p:nvPr/>
        </p:nvGrpSpPr>
        <p:grpSpPr>
          <a:xfrm>
            <a:off x="7797275" y="935233"/>
            <a:ext cx="620649" cy="620648"/>
            <a:chOff x="-1" y="0"/>
            <a:chExt cx="620648" cy="620647"/>
          </a:xfrm>
        </p:grpSpPr>
        <p:sp>
          <p:nvSpPr>
            <p:cNvPr id="518" name="Google Shape;324;p12"/>
            <p:cNvSpPr/>
            <p:nvPr/>
          </p:nvSpPr>
          <p:spPr>
            <a:xfrm>
              <a:off x="-2" y="-1"/>
              <a:ext cx="620649" cy="620648"/>
            </a:xfrm>
            <a:prstGeom prst="ellipse">
              <a:avLst/>
            </a:prstGeom>
            <a:solidFill>
              <a:srgbClr val="FFFFFF">
                <a:alpha val="2514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19" name="Google Shape;325;p12"/>
            <p:cNvSpPr/>
            <p:nvPr/>
          </p:nvSpPr>
          <p:spPr>
            <a:xfrm>
              <a:off x="29640" y="21739"/>
              <a:ext cx="577169" cy="577171"/>
            </a:xfrm>
            <a:prstGeom prst="ellipse">
              <a:avLst/>
            </a:prstGeom>
            <a:noFill/>
            <a:ln w="12700" cap="flat">
              <a:solidFill>
                <a:srgbClr val="F2F2F2"/>
              </a:solidFill>
              <a:prstDash val="dash"/>
              <a:miter lim="8000"/>
            </a:ln>
            <a:effectLst>
              <a:outerShdw sx="100000" sy="100000" kx="0" ky="0" algn="b" rotWithShape="0" blurRad="38100" dist="0" dir="5400000">
                <a:srgbClr val="000000">
                  <a:alpha val="40000"/>
                </a:srgbClr>
              </a:outerShdw>
            </a:effectLst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rtl="0">
                <a:defRPr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21" name="١٠"/>
          <p:cNvSpPr txBox="1"/>
          <p:nvPr/>
        </p:nvSpPr>
        <p:spPr>
          <a:xfrm>
            <a:off x="7559160" y="1034147"/>
            <a:ext cx="1122281" cy="469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b="1" sz="3000">
                <a:solidFill>
                  <a:schemeClr val="accent1">
                    <a:satOff val="-49514"/>
                    <a:lumOff val="-14901"/>
                  </a:schemeClr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522" name="المقدمة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1906935" y="250185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المقدمة</a:t>
            </a:r>
          </a:p>
        </p:txBody>
      </p:sp>
      <p:sp>
        <p:nvSpPr>
          <p:cNvPr id="523" name="مسألة  ٥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3341597" y="237814"/>
            <a:ext cx="1122277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٥</a:t>
            </a:r>
          </a:p>
        </p:txBody>
      </p:sp>
      <p:sp>
        <p:nvSpPr>
          <p:cNvPr id="524" name="الواجب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7569155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  <p:sp>
        <p:nvSpPr>
          <p:cNvPr id="525" name="المنز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864594" y="228027"/>
            <a:ext cx="364838" cy="3267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ln w="3175">
            <a:solidFill>
              <a:srgbClr val="5C5C5C">
                <a:alpha val="60502"/>
              </a:srgbClr>
            </a:solidFill>
          </a:ln>
        </p:spPr>
        <p:txBody>
          <a:bodyPr lIns="34289" tIns="34289" rIns="34289" bIns="34289" anchor="ctr"/>
          <a:lstStyle/>
          <a:p>
            <a:pPr rtl="0">
              <a:defRPr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26" name="مسألة  ٦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4776466" y="237814"/>
            <a:ext cx="1122278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825500">
              <a:defRPr sz="1500">
                <a:solidFill>
                  <a:srgbClr val="FFFFFF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مسألة  ٦</a:t>
            </a:r>
          </a:p>
        </p:txBody>
      </p:sp>
      <p:grpSp>
        <p:nvGrpSpPr>
          <p:cNvPr id="54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73767" y="913740"/>
            <a:ext cx="1606329" cy="764680"/>
            <a:chOff x="0" y="0"/>
            <a:chExt cx="1606327" cy="764678"/>
          </a:xfrm>
        </p:grpSpPr>
        <p:grpSp>
          <p:nvGrpSpPr>
            <p:cNvPr id="539" name="تجميع"/>
            <p:cNvGrpSpPr/>
            <p:nvPr/>
          </p:nvGrpSpPr>
          <p:grpSpPr>
            <a:xfrm>
              <a:off x="-1" y="-1"/>
              <a:ext cx="1606329" cy="764680"/>
              <a:chOff x="0" y="0"/>
              <a:chExt cx="1606327" cy="764678"/>
            </a:xfrm>
          </p:grpSpPr>
          <p:sp>
            <p:nvSpPr>
              <p:cNvPr id="527" name="Google Shape;278;p11"/>
              <p:cNvSpPr/>
              <p:nvPr/>
            </p:nvSpPr>
            <p:spPr>
              <a:xfrm>
                <a:off x="0" y="202668"/>
                <a:ext cx="1147987" cy="454296"/>
              </a:xfrm>
              <a:prstGeom prst="roundRect">
                <a:avLst>
                  <a:gd name="adj" fmla="val 50000"/>
                </a:avLst>
              </a:prstGeom>
              <a:noFill/>
              <a:ln w="12700" cap="flat">
                <a:solidFill>
                  <a:srgbClr val="F2F2F2"/>
                </a:solidFill>
                <a:prstDash val="dash"/>
                <a:miter lim="800000"/>
              </a:ln>
              <a:effectLst>
                <a:outerShdw sx="100000" sy="100000" kx="0" ky="0" algn="b" rotWithShape="0" blurRad="38100" dist="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34289" tIns="34289" rIns="34289" bIns="34289" numCol="1" anchor="ctr">
                <a:noAutofit/>
              </a:bodyPr>
              <a:lstStyle/>
              <a:p>
                <a:pPr algn="ctr" rtl="0">
                  <a:defRPr sz="1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grpSp>
            <p:nvGrpSpPr>
              <p:cNvPr id="538" name="Google Shape;302;p11"/>
              <p:cNvGrpSpPr/>
              <p:nvPr/>
            </p:nvGrpSpPr>
            <p:grpSpPr>
              <a:xfrm>
                <a:off x="853620" y="-1"/>
                <a:ext cx="752708" cy="764680"/>
                <a:chOff x="0" y="0"/>
                <a:chExt cx="752706" cy="764678"/>
              </a:xfrm>
            </p:grpSpPr>
            <p:sp>
              <p:nvSpPr>
                <p:cNvPr id="528" name="Google Shape;303;p11"/>
                <p:cNvSpPr/>
                <p:nvPr/>
              </p:nvSpPr>
              <p:spPr>
                <a:xfrm flipH="1" rot="13391842">
                  <a:off x="175260" y="46690"/>
                  <a:ext cx="402187" cy="671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solidFill>
                  <a:srgbClr val="FFFFFF">
                    <a:alpha val="4824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grpSp>
              <p:nvGrpSpPr>
                <p:cNvPr id="536" name="Google Shape;304;p11"/>
                <p:cNvGrpSpPr/>
                <p:nvPr/>
              </p:nvGrpSpPr>
              <p:grpSpPr>
                <a:xfrm>
                  <a:off x="56943" y="54644"/>
                  <a:ext cx="641672" cy="653117"/>
                  <a:chOff x="0" y="0"/>
                  <a:chExt cx="641671" cy="653116"/>
                </a:xfrm>
              </p:grpSpPr>
              <p:sp>
                <p:nvSpPr>
                  <p:cNvPr id="529" name="Google Shape;305;p11"/>
                  <p:cNvSpPr/>
                  <p:nvPr/>
                </p:nvSpPr>
                <p:spPr>
                  <a:xfrm flipH="1" rot="13399655">
                    <a:off x="47339" y="315171"/>
                    <a:ext cx="318825" cy="2646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155" y="21600"/>
                        </a:lnTo>
                        <a:lnTo>
                          <a:pt x="155" y="9049"/>
                        </a:lnTo>
                        <a:lnTo>
                          <a:pt x="0" y="9049"/>
                        </a:lnTo>
                        <a:lnTo>
                          <a:pt x="10722" y="0"/>
                        </a:lnTo>
                        <a:lnTo>
                          <a:pt x="21381" y="8996"/>
                        </a:lnTo>
                        <a:lnTo>
                          <a:pt x="21600" y="8996"/>
                        </a:lnTo>
                        <a:close/>
                      </a:path>
                    </a:pathLst>
                  </a:custGeom>
                  <a:solidFill>
                    <a:srgbClr val="F7D38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0" name="Google Shape;306;p11"/>
                  <p:cNvSpPr/>
                  <p:nvPr/>
                </p:nvSpPr>
                <p:spPr>
                  <a:xfrm flipH="1" rot="13399655">
                    <a:off x="72623" y="265918"/>
                    <a:ext cx="156629" cy="2634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21600"/>
                        </a:moveTo>
                        <a:lnTo>
                          <a:pt x="316" y="21600"/>
                        </a:lnTo>
                        <a:lnTo>
                          <a:pt x="316" y="8995"/>
                        </a:lnTo>
                        <a:lnTo>
                          <a:pt x="0" y="8995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1" name="Google Shape;307;p11"/>
                  <p:cNvSpPr/>
                  <p:nvPr/>
                </p:nvSpPr>
                <p:spPr>
                  <a:xfrm flipH="1" rot="2599655">
                    <a:off x="199064" y="46106"/>
                    <a:ext cx="315548" cy="4859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2252"/>
                          <a:pt x="21600" y="5029"/>
                        </a:cubicBezTo>
                        <a:lnTo>
                          <a:pt x="21600" y="21600"/>
                        </a:lnTo>
                        <a:lnTo>
                          <a:pt x="17785" y="18299"/>
                        </a:lnTo>
                        <a:lnTo>
                          <a:pt x="14218" y="21578"/>
                        </a:lnTo>
                        <a:lnTo>
                          <a:pt x="10563" y="18299"/>
                        </a:lnTo>
                        <a:lnTo>
                          <a:pt x="6908" y="21179"/>
                        </a:lnTo>
                        <a:lnTo>
                          <a:pt x="3342" y="18299"/>
                        </a:lnTo>
                        <a:lnTo>
                          <a:pt x="0" y="21201"/>
                        </a:lnTo>
                        <a:lnTo>
                          <a:pt x="0" y="5029"/>
                        </a:lnTo>
                        <a:cubicBezTo>
                          <a:pt x="0" y="2252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FB43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2" name="Google Shape;308;p11"/>
                  <p:cNvSpPr/>
                  <p:nvPr/>
                </p:nvSpPr>
                <p:spPr>
                  <a:xfrm flipH="1" rot="2599655">
                    <a:off x="251417" y="44427"/>
                    <a:ext cx="206949" cy="488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3179" y="0"/>
                        </a:moveTo>
                        <a:lnTo>
                          <a:pt x="15406" y="0"/>
                        </a:lnTo>
                        <a:cubicBezTo>
                          <a:pt x="17014" y="0"/>
                          <a:pt x="18546" y="141"/>
                          <a:pt x="19939" y="396"/>
                        </a:cubicBezTo>
                        <a:lnTo>
                          <a:pt x="21600" y="785"/>
                        </a:lnTo>
                        <a:lnTo>
                          <a:pt x="20812" y="18573"/>
                        </a:lnTo>
                        <a:lnTo>
                          <a:pt x="15796" y="21600"/>
                        </a:lnTo>
                        <a:lnTo>
                          <a:pt x="14092" y="20596"/>
                        </a:lnTo>
                        <a:close/>
                        <a:moveTo>
                          <a:pt x="5762" y="0"/>
                        </a:moveTo>
                        <a:lnTo>
                          <a:pt x="7376" y="0"/>
                        </a:lnTo>
                        <a:lnTo>
                          <a:pt x="8233" y="19347"/>
                        </a:lnTo>
                        <a:lnTo>
                          <a:pt x="4650" y="21201"/>
                        </a:lnTo>
                        <a:lnTo>
                          <a:pt x="0" y="18736"/>
                        </a:lnTo>
                        <a:lnTo>
                          <a:pt x="808" y="494"/>
                        </a:lnTo>
                        <a:lnTo>
                          <a:pt x="1229" y="396"/>
                        </a:lnTo>
                        <a:cubicBezTo>
                          <a:pt x="2622" y="141"/>
                          <a:pt x="4154" y="0"/>
                          <a:pt x="5762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06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3" name="Google Shape;309;p11"/>
                  <p:cNvSpPr/>
                  <p:nvPr/>
                </p:nvSpPr>
                <p:spPr>
                  <a:xfrm flipH="1" rot="2599655">
                    <a:off x="329958" y="92701"/>
                    <a:ext cx="315548" cy="1141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7638" y="0"/>
                        </a:moveTo>
                        <a:lnTo>
                          <a:pt x="13962" y="0"/>
                        </a:lnTo>
                        <a:cubicBezTo>
                          <a:pt x="18181" y="0"/>
                          <a:pt x="21600" y="9517"/>
                          <a:pt x="21600" y="21257"/>
                        </a:cubicBez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0" y="21257"/>
                        </a:lnTo>
                        <a:cubicBezTo>
                          <a:pt x="0" y="9517"/>
                          <a:pt x="3419" y="0"/>
                          <a:pt x="7638" y="0"/>
                        </a:cubicBezTo>
                        <a:close/>
                      </a:path>
                    </a:pathLst>
                  </a:custGeom>
                  <a:solidFill>
                    <a:srgbClr val="EB8CA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4" name="Google Shape;310;p11"/>
                  <p:cNvSpPr/>
                  <p:nvPr/>
                </p:nvSpPr>
                <p:spPr>
                  <a:xfrm flipH="1" rot="2599655">
                    <a:off x="80456" y="499620"/>
                    <a:ext cx="101930" cy="511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781" y="0"/>
                        </a:moveTo>
                        <a:cubicBezTo>
                          <a:pt x="13499" y="0"/>
                          <a:pt x="16088" y="1105"/>
                          <a:pt x="18443" y="3105"/>
                        </a:cubicBezTo>
                        <a:lnTo>
                          <a:pt x="21600" y="6544"/>
                        </a:lnTo>
                        <a:lnTo>
                          <a:pt x="10815" y="21600"/>
                        </a:lnTo>
                        <a:lnTo>
                          <a:pt x="0" y="6501"/>
                        </a:lnTo>
                        <a:lnTo>
                          <a:pt x="3118" y="3105"/>
                        </a:lnTo>
                        <a:cubicBezTo>
                          <a:pt x="5473" y="1105"/>
                          <a:pt x="8062" y="0"/>
                          <a:pt x="1078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535" name="Google Shape;311;p11"/>
                  <p:cNvSpPr/>
                  <p:nvPr/>
                </p:nvSpPr>
                <p:spPr>
                  <a:xfrm flipH="1" rot="2594888">
                    <a:off x="265011" y="172989"/>
                    <a:ext cx="326891" cy="7697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A8BFD6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4289" tIns="34289" rIns="34289" bIns="34289" numCol="1" anchor="ctr">
                    <a:noAutofit/>
                  </a:bodyPr>
                  <a:lstStyle/>
                  <a:p>
                    <a:pPr algn="ctr" rtl="0">
                      <a:defRPr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  <p:sp>
              <p:nvSpPr>
                <p:cNvPr id="537" name="Google Shape;312;p11"/>
                <p:cNvSpPr/>
                <p:nvPr/>
              </p:nvSpPr>
              <p:spPr>
                <a:xfrm flipH="1" rot="13396800">
                  <a:off x="185705" y="69063"/>
                  <a:ext cx="380732" cy="6336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3965" y="21554"/>
                      </a:moveTo>
                      <a:cubicBezTo>
                        <a:pt x="17508" y="21554"/>
                        <a:pt x="20465" y="20175"/>
                        <a:pt x="21149" y="18342"/>
                      </a:cubicBezTo>
                      <a:lnTo>
                        <a:pt x="21265" y="17706"/>
                      </a:lnTo>
                      <a:lnTo>
                        <a:pt x="21354" y="17686"/>
                      </a:lnTo>
                      <a:cubicBezTo>
                        <a:pt x="21506" y="17602"/>
                        <a:pt x="21600" y="17487"/>
                        <a:pt x="21600" y="17360"/>
                      </a:cubicBezTo>
                      <a:lnTo>
                        <a:pt x="21600" y="15517"/>
                      </a:lnTo>
                      <a:cubicBezTo>
                        <a:pt x="21600" y="15390"/>
                        <a:pt x="21506" y="15275"/>
                        <a:pt x="21354" y="15191"/>
                      </a:cubicBezTo>
                      <a:lnTo>
                        <a:pt x="21311" y="15182"/>
                      </a:lnTo>
                      <a:lnTo>
                        <a:pt x="21295" y="9538"/>
                      </a:lnTo>
                      <a:lnTo>
                        <a:pt x="21367" y="9538"/>
                      </a:lnTo>
                      <a:lnTo>
                        <a:pt x="21367" y="4009"/>
                      </a:lnTo>
                      <a:lnTo>
                        <a:pt x="21154" y="4009"/>
                      </a:lnTo>
                      <a:lnTo>
                        <a:pt x="14063" y="1302"/>
                      </a:lnTo>
                      <a:lnTo>
                        <a:pt x="14127" y="1283"/>
                      </a:lnTo>
                      <a:lnTo>
                        <a:pt x="11103" y="129"/>
                      </a:lnTo>
                      <a:lnTo>
                        <a:pt x="11103" y="0"/>
                      </a:lnTo>
                      <a:lnTo>
                        <a:pt x="10934" y="65"/>
                      </a:lnTo>
                      <a:lnTo>
                        <a:pt x="10773" y="3"/>
                      </a:lnTo>
                      <a:lnTo>
                        <a:pt x="7428" y="1280"/>
                      </a:lnTo>
                      <a:lnTo>
                        <a:pt x="7538" y="1313"/>
                      </a:lnTo>
                      <a:lnTo>
                        <a:pt x="615" y="3955"/>
                      </a:lnTo>
                      <a:lnTo>
                        <a:pt x="576" y="3927"/>
                      </a:lnTo>
                      <a:lnTo>
                        <a:pt x="576" y="3970"/>
                      </a:lnTo>
                      <a:lnTo>
                        <a:pt x="413" y="4032"/>
                      </a:lnTo>
                      <a:lnTo>
                        <a:pt x="564" y="4032"/>
                      </a:lnTo>
                      <a:lnTo>
                        <a:pt x="564" y="9538"/>
                      </a:lnTo>
                      <a:lnTo>
                        <a:pt x="593" y="9538"/>
                      </a:lnTo>
                      <a:lnTo>
                        <a:pt x="609" y="15090"/>
                      </a:lnTo>
                      <a:lnTo>
                        <a:pt x="256" y="15167"/>
                      </a:lnTo>
                      <a:cubicBezTo>
                        <a:pt x="98" y="15251"/>
                        <a:pt x="0" y="15366"/>
                        <a:pt x="0" y="15493"/>
                      </a:cubicBezTo>
                      <a:lnTo>
                        <a:pt x="0" y="17336"/>
                      </a:lnTo>
                      <a:cubicBezTo>
                        <a:pt x="0" y="17463"/>
                        <a:pt x="98" y="17579"/>
                        <a:pt x="256" y="17662"/>
                      </a:cubicBezTo>
                      <a:lnTo>
                        <a:pt x="597" y="17736"/>
                      </a:lnTo>
                      <a:lnTo>
                        <a:pt x="708" y="18342"/>
                      </a:lnTo>
                      <a:lnTo>
                        <a:pt x="746" y="18395"/>
                      </a:lnTo>
                      <a:lnTo>
                        <a:pt x="794" y="18637"/>
                      </a:lnTo>
                      <a:cubicBezTo>
                        <a:pt x="1478" y="20328"/>
                        <a:pt x="4434" y="21600"/>
                        <a:pt x="7978" y="21600"/>
                      </a:cubicBezTo>
                      <a:lnTo>
                        <a:pt x="11047" y="21600"/>
                      </a:lnTo>
                      <a:lnTo>
                        <a:pt x="11047" y="21554"/>
                      </a:lnTo>
                      <a:close/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dash"/>
                  <a:miter lim="800000"/>
                </a:ln>
                <a:effectLst>
                  <a:outerShdw sx="100000" sy="100000" kx="0" ky="0" algn="b" rotWithShape="0" blurRad="38100" dist="0" dir="540000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34289" tIns="34289" rIns="34289" bIns="34289" numCol="1" anchor="ctr">
                  <a:noAutofit/>
                </a:bodyPr>
                <a:lstStyle/>
                <a:p>
                  <a:pPr algn="ctr" rtl="0">
                    <a:defRPr sz="12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540" name="الحل"/>
            <p:cNvSpPr txBox="1"/>
            <p:nvPr/>
          </p:nvSpPr>
          <p:spPr>
            <a:xfrm>
              <a:off x="5096" y="289273"/>
              <a:ext cx="1122278" cy="316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825500">
                <a:defRPr b="1" sz="1900">
                  <a:solidFill>
                    <a:schemeClr val="accent1">
                      <a:satOff val="-49514"/>
                      <a:lumOff val="-14901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542" name="IMG_4794.png" descr="IMG_4794.png"/>
          <p:cNvPicPr>
            <a:picLocks noChangeAspect="1"/>
          </p:cNvPicPr>
          <p:nvPr/>
        </p:nvPicPr>
        <p:blipFill>
          <a:blip r:embed="rId7">
            <a:extLst/>
          </a:blip>
          <a:srcRect l="7407" t="5521" r="13836" b="40756"/>
          <a:stretch>
            <a:fillRect/>
          </a:stretch>
        </p:blipFill>
        <p:spPr>
          <a:xfrm>
            <a:off x="2553654" y="1356717"/>
            <a:ext cx="5100227" cy="2430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9D96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7D88"/>
      </a:accent1>
      <a:accent2>
        <a:srgbClr val="FF9D96"/>
      </a:accent2>
      <a:accent3>
        <a:srgbClr val="F7A976"/>
      </a:accent3>
      <a:accent4>
        <a:srgbClr val="A9CC70"/>
      </a:accent4>
      <a:accent5>
        <a:srgbClr val="5BBD9A"/>
      </a:accent5>
      <a:accent6>
        <a:srgbClr val="96A5E0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25400" dist="127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34289" tIns="34289" rIns="34289" bIns="34289" numCol="1" spcCol="38100" rtlCol="0" anchor="ctr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25400" dist="127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4289" tIns="34289" rIns="34289" bIns="34289" numCol="1" spcCol="38100" rtlCol="0" anchor="t" upright="0">
        <a:spAutoFit/>
      </a:bodyPr>
      <a:lstStyle>
        <a:defPPr marL="0" marR="0" indent="0" algn="l" defTabSz="685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