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المستقيمات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bC1vgoh_aT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20.png"/><Relationship Id="rId10" Type="http://schemas.openxmlformats.org/officeDocument/2006/relationships/image" Target="../media/image22.png"/><Relationship Id="rId11" Type="http://schemas.openxmlformats.org/officeDocument/2006/relationships/image" Target="../media/image23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bC1vgoh_aT0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AN8CvcRBlGRAncT4ZhbJCuE3r0LY8oUD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24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3.xml"/><Relationship Id="rId9" Type="http://schemas.openxmlformats.org/officeDocument/2006/relationships/slide" Target="slide14.xml"/><Relationship Id="rId10" Type="http://schemas.openxmlformats.org/officeDocument/2006/relationships/image" Target="../media/image2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bC1vgoh_aT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image" Target="../media/image7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bC1vgoh_aT0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Relationship Id="rId29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5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7.xml"/><Relationship Id="rId5" Type="http://schemas.openxmlformats.org/officeDocument/2006/relationships/slide" Target="slide9.xml"/><Relationship Id="rId6" Type="http://schemas.openxmlformats.org/officeDocument/2006/relationships/slide" Target="slide13.xml"/><Relationship Id="rId7" Type="http://schemas.openxmlformats.org/officeDocument/2006/relationships/slide" Target="slide14.xml"/><Relationship Id="rId8" Type="http://schemas.openxmlformats.org/officeDocument/2006/relationships/image" Target="../media/image12.png"/><Relationship Id="rId9" Type="http://schemas.openxmlformats.org/officeDocument/2006/relationships/image" Target="../media/image17.png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bC1vgoh_aT0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9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AN8CvcRBlGRAncT4ZhbJCuE3r0LY8oUD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9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bC1vgoh_aT0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٢٢"/>
          <p:cNvSpPr txBox="1"/>
          <p:nvPr/>
        </p:nvSpPr>
        <p:spPr>
          <a:xfrm>
            <a:off x="3348549" y="11012696"/>
            <a:ext cx="1735210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١٢٢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٨-٤</a:t>
            </a:r>
            <a:r>
              <a:rPr>
                <a:solidFill>
                  <a:srgbClr val="FF5A54"/>
                </a:solidFill>
              </a:rPr>
              <a:t>  المستقيمات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7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4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05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53" name="IMG_4803.png" descr="IMG_4803.png"/>
          <p:cNvPicPr>
            <a:picLocks noChangeAspect="1"/>
          </p:cNvPicPr>
          <p:nvPr/>
        </p:nvPicPr>
        <p:blipFill>
          <a:blip r:embed="rId9">
            <a:extLst/>
          </a:blip>
          <a:srcRect l="4717" t="7537" r="5269" b="52799"/>
          <a:stretch>
            <a:fillRect/>
          </a:stretch>
        </p:blipFill>
        <p:spPr>
          <a:xfrm>
            <a:off x="3136505" y="2138852"/>
            <a:ext cx="19715948" cy="60681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07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06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05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05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05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5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06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7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2074" name="خط"/>
          <p:cNvSpPr/>
          <p:nvPr/>
        </p:nvSpPr>
        <p:spPr>
          <a:xfrm>
            <a:off x="16358842" y="6319800"/>
            <a:ext cx="4968394" cy="300250"/>
          </a:xfrm>
          <a:prstGeom prst="line">
            <a:avLst/>
          </a:prstGeom>
          <a:ln w="152400">
            <a:solidFill>
              <a:schemeClr val="accent1"/>
            </a:solidFill>
            <a:headEnd type="stealth"/>
            <a:tailEnd type="stealth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075" name="خط"/>
          <p:cNvSpPr/>
          <p:nvPr/>
        </p:nvSpPr>
        <p:spPr>
          <a:xfrm>
            <a:off x="11533906" y="4698543"/>
            <a:ext cx="919469" cy="1736224"/>
          </a:xfrm>
          <a:prstGeom prst="line">
            <a:avLst/>
          </a:prstGeom>
          <a:ln w="1524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076" name="خط"/>
          <p:cNvSpPr/>
          <p:nvPr/>
        </p:nvSpPr>
        <p:spPr>
          <a:xfrm>
            <a:off x="5148715" y="4508300"/>
            <a:ext cx="2421829" cy="3470878"/>
          </a:xfrm>
          <a:prstGeom prst="line">
            <a:avLst/>
          </a:prstGeom>
          <a:ln w="152400">
            <a:solidFill>
              <a:schemeClr val="accent1"/>
            </a:solidFill>
            <a:headEnd type="stealth"/>
            <a:tailEnd type="stealth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4" grpId="1"/>
      <p:bldP build="whole" bldLvl="1" animBg="1" rev="0" advAuto="0" spid="2075" grpId="2"/>
      <p:bldP build="whole" bldLvl="1" animBg="1" rev="0" advAuto="0" spid="2076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07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15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15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5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56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2157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160" name="تجميع"/>
          <p:cNvGrpSpPr/>
          <p:nvPr/>
        </p:nvGrpSpPr>
        <p:grpSpPr>
          <a:xfrm>
            <a:off x="2315100" y="8646946"/>
            <a:ext cx="3467578" cy="3856207"/>
            <a:chOff x="0" y="0"/>
            <a:chExt cx="3467576" cy="3856206"/>
          </a:xfrm>
        </p:grpSpPr>
        <p:sp>
          <p:nvSpPr>
            <p:cNvPr id="2158" name="مستطيل مستدير الزوايا"/>
            <p:cNvSpPr/>
            <p:nvPr/>
          </p:nvSpPr>
          <p:spPr>
            <a:xfrm>
              <a:off x="0" y="617905"/>
              <a:ext cx="2505457" cy="3238302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159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385972" y="0"/>
              <a:ext cx="2081605" cy="2081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61" name="IMG_4806.png" descr="IMG_4806.png"/>
          <p:cNvPicPr>
            <a:picLocks noChangeAspect="1"/>
          </p:cNvPicPr>
          <p:nvPr/>
        </p:nvPicPr>
        <p:blipFill>
          <a:blip r:embed="rId10">
            <a:extLst/>
          </a:blip>
          <a:srcRect l="3061" t="4820" r="0" b="85631"/>
          <a:stretch>
            <a:fillRect/>
          </a:stretch>
        </p:blipFill>
        <p:spPr>
          <a:xfrm>
            <a:off x="7262106" y="1517443"/>
            <a:ext cx="15620541" cy="1074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2" name="IMG_4806.png" descr="IMG_4806.png"/>
          <p:cNvPicPr>
            <a:picLocks noChangeAspect="1"/>
          </p:cNvPicPr>
          <p:nvPr/>
        </p:nvPicPr>
        <p:blipFill>
          <a:blip r:embed="rId10">
            <a:extLst/>
          </a:blip>
          <a:srcRect l="44467" t="13044" r="4816" b="54016"/>
          <a:stretch>
            <a:fillRect/>
          </a:stretch>
        </p:blipFill>
        <p:spPr>
          <a:xfrm>
            <a:off x="11647100" y="2776484"/>
            <a:ext cx="11961911" cy="542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3" name="IMG_4806.png" descr="IMG_4806.png"/>
          <p:cNvPicPr>
            <a:picLocks noChangeAspect="1"/>
          </p:cNvPicPr>
          <p:nvPr/>
        </p:nvPicPr>
        <p:blipFill>
          <a:blip r:embed="rId10">
            <a:extLst/>
          </a:blip>
          <a:srcRect l="1753" t="14504" r="64553" b="45040"/>
          <a:stretch>
            <a:fillRect/>
          </a:stretch>
        </p:blipFill>
        <p:spPr>
          <a:xfrm>
            <a:off x="3628655" y="3292193"/>
            <a:ext cx="6878913" cy="57692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18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17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16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16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16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17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8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259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2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260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1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63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26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67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265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66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68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9" name="IMG_4805.png" descr="IMG_4805.png"/>
          <p:cNvPicPr>
            <a:picLocks noChangeAspect="1"/>
          </p:cNvPicPr>
          <p:nvPr/>
        </p:nvPicPr>
        <p:blipFill>
          <a:blip r:embed="rId11">
            <a:extLst/>
          </a:blip>
          <a:srcRect l="2448" t="25505" r="11019" b="52501"/>
          <a:stretch>
            <a:fillRect/>
          </a:stretch>
        </p:blipFill>
        <p:spPr>
          <a:xfrm>
            <a:off x="5715764" y="3384224"/>
            <a:ext cx="16991787" cy="30166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9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287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285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274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272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2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1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73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78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2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3" name="IMG_4024.jpeg" descr="IMG_4024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86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8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2346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2344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2342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2291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92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93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94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95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296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2303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2297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298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2299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2302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2300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2301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2304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5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6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7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8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09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0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1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2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3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4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5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6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7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8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19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0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1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2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3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4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5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6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7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8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29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0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1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2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3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4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5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6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7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8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39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40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2341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2343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45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2347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49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235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51" name="IMG_4807.png" descr="IMG_4807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577790" y="1298637"/>
            <a:ext cx="8212168" cy="117569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71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2369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2367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2356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2354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235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53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55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5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0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235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5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6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5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6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68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7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2373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76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2377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2378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2379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2380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2381" name="٨ إلى ١٠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إلى ١٠</a:t>
            </a:r>
          </a:p>
        </p:txBody>
      </p:sp>
      <p:sp>
        <p:nvSpPr>
          <p:cNvPr id="2382" name="١٢٥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١٢٥</a:t>
            </a:r>
          </a:p>
        </p:txBody>
      </p:sp>
      <p:grpSp>
        <p:nvGrpSpPr>
          <p:cNvPr id="2429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2383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4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5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6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7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8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9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0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1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2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3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4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5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6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7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4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5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428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2426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27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430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431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434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2432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3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243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8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795.png" descr="IMG_4795.png"/>
          <p:cNvPicPr>
            <a:picLocks noChangeAspect="1"/>
          </p:cNvPicPr>
          <p:nvPr/>
        </p:nvPicPr>
        <p:blipFill>
          <a:blip r:embed="rId28">
            <a:extLst/>
          </a:blip>
          <a:srcRect l="12357" t="28843" r="16717" b="11298"/>
          <a:stretch>
            <a:fillRect/>
          </a:stretch>
        </p:blipFill>
        <p:spPr>
          <a:xfrm>
            <a:off x="10737119" y="4368754"/>
            <a:ext cx="10071728" cy="5937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88" fill="norm" stroke="1" extrusionOk="0">
                <a:moveTo>
                  <a:pt x="21282" y="0"/>
                </a:moveTo>
                <a:cubicBezTo>
                  <a:pt x="21244" y="0"/>
                  <a:pt x="21205" y="18"/>
                  <a:pt x="21197" y="40"/>
                </a:cubicBezTo>
                <a:cubicBezTo>
                  <a:pt x="21189" y="63"/>
                  <a:pt x="21220" y="82"/>
                  <a:pt x="21267" y="82"/>
                </a:cubicBezTo>
                <a:cubicBezTo>
                  <a:pt x="21314" y="82"/>
                  <a:pt x="21352" y="63"/>
                  <a:pt x="21352" y="40"/>
                </a:cubicBezTo>
                <a:cubicBezTo>
                  <a:pt x="21352" y="18"/>
                  <a:pt x="21321" y="0"/>
                  <a:pt x="21282" y="0"/>
                </a:cubicBezTo>
                <a:close/>
                <a:moveTo>
                  <a:pt x="21163" y="218"/>
                </a:moveTo>
                <a:cubicBezTo>
                  <a:pt x="21154" y="221"/>
                  <a:pt x="21151" y="236"/>
                  <a:pt x="21151" y="263"/>
                </a:cubicBezTo>
                <a:cubicBezTo>
                  <a:pt x="21151" y="301"/>
                  <a:pt x="21172" y="347"/>
                  <a:pt x="21198" y="364"/>
                </a:cubicBezTo>
                <a:cubicBezTo>
                  <a:pt x="21237" y="390"/>
                  <a:pt x="21238" y="405"/>
                  <a:pt x="21204" y="478"/>
                </a:cubicBezTo>
                <a:cubicBezTo>
                  <a:pt x="21168" y="557"/>
                  <a:pt x="21170" y="558"/>
                  <a:pt x="21243" y="478"/>
                </a:cubicBezTo>
                <a:cubicBezTo>
                  <a:pt x="21286" y="431"/>
                  <a:pt x="21348" y="393"/>
                  <a:pt x="21380" y="393"/>
                </a:cubicBezTo>
                <a:cubicBezTo>
                  <a:pt x="21413" y="393"/>
                  <a:pt x="21439" y="370"/>
                  <a:pt x="21439" y="343"/>
                </a:cubicBezTo>
                <a:cubicBezTo>
                  <a:pt x="21439" y="316"/>
                  <a:pt x="21399" y="294"/>
                  <a:pt x="21351" y="294"/>
                </a:cubicBezTo>
                <a:cubicBezTo>
                  <a:pt x="21302" y="294"/>
                  <a:pt x="21238" y="272"/>
                  <a:pt x="21207" y="244"/>
                </a:cubicBezTo>
                <a:cubicBezTo>
                  <a:pt x="21186" y="224"/>
                  <a:pt x="21172" y="215"/>
                  <a:pt x="21163" y="218"/>
                </a:cubicBezTo>
                <a:close/>
                <a:moveTo>
                  <a:pt x="4493" y="675"/>
                </a:moveTo>
                <a:cubicBezTo>
                  <a:pt x="4481" y="684"/>
                  <a:pt x="4466" y="716"/>
                  <a:pt x="4446" y="759"/>
                </a:cubicBezTo>
                <a:cubicBezTo>
                  <a:pt x="4380" y="904"/>
                  <a:pt x="4380" y="851"/>
                  <a:pt x="4455" y="2172"/>
                </a:cubicBezTo>
                <a:lnTo>
                  <a:pt x="4488" y="2748"/>
                </a:lnTo>
                <a:lnTo>
                  <a:pt x="5253" y="2748"/>
                </a:lnTo>
                <a:cubicBezTo>
                  <a:pt x="5993" y="2748"/>
                  <a:pt x="6019" y="2745"/>
                  <a:pt x="6054" y="2648"/>
                </a:cubicBezTo>
                <a:lnTo>
                  <a:pt x="6092" y="2547"/>
                </a:lnTo>
                <a:lnTo>
                  <a:pt x="6166" y="2648"/>
                </a:lnTo>
                <a:cubicBezTo>
                  <a:pt x="6223" y="2725"/>
                  <a:pt x="6283" y="2748"/>
                  <a:pt x="6421" y="2748"/>
                </a:cubicBezTo>
                <a:cubicBezTo>
                  <a:pt x="6581" y="2748"/>
                  <a:pt x="6606" y="2734"/>
                  <a:pt x="6647" y="2625"/>
                </a:cubicBezTo>
                <a:lnTo>
                  <a:pt x="6695" y="2502"/>
                </a:lnTo>
                <a:lnTo>
                  <a:pt x="6929" y="2720"/>
                </a:lnTo>
                <a:cubicBezTo>
                  <a:pt x="7156" y="2931"/>
                  <a:pt x="7165" y="2935"/>
                  <a:pt x="7203" y="2843"/>
                </a:cubicBezTo>
                <a:cubicBezTo>
                  <a:pt x="7238" y="2759"/>
                  <a:pt x="7278" y="2748"/>
                  <a:pt x="7539" y="2748"/>
                </a:cubicBezTo>
                <a:lnTo>
                  <a:pt x="7835" y="2748"/>
                </a:lnTo>
                <a:lnTo>
                  <a:pt x="7865" y="2495"/>
                </a:lnTo>
                <a:cubicBezTo>
                  <a:pt x="7884" y="2327"/>
                  <a:pt x="7884" y="2122"/>
                  <a:pt x="7866" y="1882"/>
                </a:cubicBezTo>
                <a:cubicBezTo>
                  <a:pt x="7837" y="1523"/>
                  <a:pt x="7838" y="1521"/>
                  <a:pt x="7926" y="1331"/>
                </a:cubicBezTo>
                <a:lnTo>
                  <a:pt x="8015" y="1140"/>
                </a:lnTo>
                <a:lnTo>
                  <a:pt x="7936" y="1053"/>
                </a:lnTo>
                <a:cubicBezTo>
                  <a:pt x="7892" y="1006"/>
                  <a:pt x="7822" y="914"/>
                  <a:pt x="7780" y="847"/>
                </a:cubicBezTo>
                <a:lnTo>
                  <a:pt x="7704" y="724"/>
                </a:lnTo>
                <a:lnTo>
                  <a:pt x="7645" y="922"/>
                </a:lnTo>
                <a:cubicBezTo>
                  <a:pt x="7594" y="1090"/>
                  <a:pt x="7591" y="1127"/>
                  <a:pt x="7626" y="1176"/>
                </a:cubicBezTo>
                <a:cubicBezTo>
                  <a:pt x="7666" y="1233"/>
                  <a:pt x="7706" y="1489"/>
                  <a:pt x="7753" y="2002"/>
                </a:cubicBezTo>
                <a:cubicBezTo>
                  <a:pt x="7787" y="2369"/>
                  <a:pt x="7760" y="2412"/>
                  <a:pt x="7513" y="2394"/>
                </a:cubicBezTo>
                <a:lnTo>
                  <a:pt x="7312" y="2380"/>
                </a:lnTo>
                <a:lnTo>
                  <a:pt x="7248" y="2183"/>
                </a:lnTo>
                <a:cubicBezTo>
                  <a:pt x="7212" y="2075"/>
                  <a:pt x="7182" y="1938"/>
                  <a:pt x="7182" y="1876"/>
                </a:cubicBezTo>
                <a:cubicBezTo>
                  <a:pt x="7181" y="1704"/>
                  <a:pt x="7100" y="1685"/>
                  <a:pt x="6954" y="1824"/>
                </a:cubicBezTo>
                <a:cubicBezTo>
                  <a:pt x="6870" y="1904"/>
                  <a:pt x="6796" y="2027"/>
                  <a:pt x="6749" y="2165"/>
                </a:cubicBezTo>
                <a:cubicBezTo>
                  <a:pt x="6677" y="2376"/>
                  <a:pt x="6672" y="2379"/>
                  <a:pt x="6508" y="2394"/>
                </a:cubicBezTo>
                <a:cubicBezTo>
                  <a:pt x="6370" y="2406"/>
                  <a:pt x="6329" y="2391"/>
                  <a:pt x="6276" y="2306"/>
                </a:cubicBezTo>
                <a:cubicBezTo>
                  <a:pt x="6222" y="2220"/>
                  <a:pt x="6214" y="2164"/>
                  <a:pt x="6224" y="1973"/>
                </a:cubicBezTo>
                <a:lnTo>
                  <a:pt x="6237" y="1742"/>
                </a:lnTo>
                <a:lnTo>
                  <a:pt x="6178" y="1857"/>
                </a:lnTo>
                <a:cubicBezTo>
                  <a:pt x="6145" y="1922"/>
                  <a:pt x="6118" y="2042"/>
                  <a:pt x="6118" y="2130"/>
                </a:cubicBezTo>
                <a:cubicBezTo>
                  <a:pt x="6118" y="2216"/>
                  <a:pt x="6103" y="2313"/>
                  <a:pt x="6084" y="2345"/>
                </a:cubicBezTo>
                <a:cubicBezTo>
                  <a:pt x="6042" y="2416"/>
                  <a:pt x="5583" y="2426"/>
                  <a:pt x="5558" y="2357"/>
                </a:cubicBezTo>
                <a:cubicBezTo>
                  <a:pt x="5548" y="2330"/>
                  <a:pt x="5562" y="2241"/>
                  <a:pt x="5588" y="2157"/>
                </a:cubicBezTo>
                <a:cubicBezTo>
                  <a:pt x="5639" y="1989"/>
                  <a:pt x="5624" y="1763"/>
                  <a:pt x="5554" y="1644"/>
                </a:cubicBezTo>
                <a:cubicBezTo>
                  <a:pt x="5516" y="1580"/>
                  <a:pt x="5498" y="1580"/>
                  <a:pt x="5405" y="1647"/>
                </a:cubicBezTo>
                <a:cubicBezTo>
                  <a:pt x="5275" y="1739"/>
                  <a:pt x="5032" y="2137"/>
                  <a:pt x="5020" y="2277"/>
                </a:cubicBezTo>
                <a:cubicBezTo>
                  <a:pt x="5013" y="2363"/>
                  <a:pt x="4988" y="2382"/>
                  <a:pt x="4865" y="2394"/>
                </a:cubicBezTo>
                <a:cubicBezTo>
                  <a:pt x="4619" y="2419"/>
                  <a:pt x="4603" y="2368"/>
                  <a:pt x="4566" y="1496"/>
                </a:cubicBezTo>
                <a:cubicBezTo>
                  <a:pt x="4537" y="824"/>
                  <a:pt x="4529" y="649"/>
                  <a:pt x="4493" y="675"/>
                </a:cubicBezTo>
                <a:close/>
                <a:moveTo>
                  <a:pt x="3076" y="732"/>
                </a:moveTo>
                <a:lnTo>
                  <a:pt x="3030" y="843"/>
                </a:lnTo>
                <a:cubicBezTo>
                  <a:pt x="2978" y="971"/>
                  <a:pt x="2974" y="1047"/>
                  <a:pt x="3013" y="1166"/>
                </a:cubicBezTo>
                <a:cubicBezTo>
                  <a:pt x="3029" y="1213"/>
                  <a:pt x="3060" y="1472"/>
                  <a:pt x="3083" y="1742"/>
                </a:cubicBezTo>
                <a:cubicBezTo>
                  <a:pt x="3135" y="2367"/>
                  <a:pt x="3118" y="2416"/>
                  <a:pt x="2858" y="2394"/>
                </a:cubicBezTo>
                <a:cubicBezTo>
                  <a:pt x="2702" y="2381"/>
                  <a:pt x="2684" y="2369"/>
                  <a:pt x="2693" y="2281"/>
                </a:cubicBezTo>
                <a:cubicBezTo>
                  <a:pt x="2735" y="1849"/>
                  <a:pt x="2738" y="1875"/>
                  <a:pt x="2636" y="1769"/>
                </a:cubicBezTo>
                <a:cubicBezTo>
                  <a:pt x="2467" y="1593"/>
                  <a:pt x="2276" y="1667"/>
                  <a:pt x="2200" y="1939"/>
                </a:cubicBezTo>
                <a:cubicBezTo>
                  <a:pt x="2153" y="2108"/>
                  <a:pt x="2153" y="2110"/>
                  <a:pt x="2219" y="2110"/>
                </a:cubicBezTo>
                <a:cubicBezTo>
                  <a:pt x="2289" y="2110"/>
                  <a:pt x="2425" y="2315"/>
                  <a:pt x="2392" y="2371"/>
                </a:cubicBezTo>
                <a:cubicBezTo>
                  <a:pt x="2357" y="2430"/>
                  <a:pt x="1938" y="2405"/>
                  <a:pt x="1864" y="2339"/>
                </a:cubicBezTo>
                <a:cubicBezTo>
                  <a:pt x="1798" y="2281"/>
                  <a:pt x="1793" y="2250"/>
                  <a:pt x="1798" y="1984"/>
                </a:cubicBezTo>
                <a:lnTo>
                  <a:pt x="1803" y="1693"/>
                </a:lnTo>
                <a:lnTo>
                  <a:pt x="1734" y="1838"/>
                </a:lnTo>
                <a:cubicBezTo>
                  <a:pt x="1693" y="1925"/>
                  <a:pt x="1663" y="2063"/>
                  <a:pt x="1657" y="2182"/>
                </a:cubicBezTo>
                <a:lnTo>
                  <a:pt x="1648" y="2380"/>
                </a:lnTo>
                <a:lnTo>
                  <a:pt x="1429" y="2394"/>
                </a:lnTo>
                <a:lnTo>
                  <a:pt x="1210" y="2408"/>
                </a:lnTo>
                <a:lnTo>
                  <a:pt x="1092" y="2179"/>
                </a:lnTo>
                <a:cubicBezTo>
                  <a:pt x="1026" y="2053"/>
                  <a:pt x="973" y="1929"/>
                  <a:pt x="973" y="1906"/>
                </a:cubicBezTo>
                <a:cubicBezTo>
                  <a:pt x="973" y="1811"/>
                  <a:pt x="917" y="1876"/>
                  <a:pt x="859" y="2035"/>
                </a:cubicBezTo>
                <a:cubicBezTo>
                  <a:pt x="800" y="2196"/>
                  <a:pt x="800" y="2210"/>
                  <a:pt x="846" y="2331"/>
                </a:cubicBezTo>
                <a:cubicBezTo>
                  <a:pt x="873" y="2400"/>
                  <a:pt x="911" y="2576"/>
                  <a:pt x="931" y="2722"/>
                </a:cubicBezTo>
                <a:cubicBezTo>
                  <a:pt x="970" y="3007"/>
                  <a:pt x="952" y="3076"/>
                  <a:pt x="815" y="3160"/>
                </a:cubicBezTo>
                <a:cubicBezTo>
                  <a:pt x="533" y="3334"/>
                  <a:pt x="309" y="3283"/>
                  <a:pt x="171" y="3015"/>
                </a:cubicBezTo>
                <a:cubicBezTo>
                  <a:pt x="70" y="2819"/>
                  <a:pt x="64" y="2747"/>
                  <a:pt x="126" y="2452"/>
                </a:cubicBezTo>
                <a:cubicBezTo>
                  <a:pt x="149" y="2336"/>
                  <a:pt x="162" y="2231"/>
                  <a:pt x="154" y="2218"/>
                </a:cubicBezTo>
                <a:cubicBezTo>
                  <a:pt x="122" y="2162"/>
                  <a:pt x="16" y="2691"/>
                  <a:pt x="3" y="2977"/>
                </a:cubicBezTo>
                <a:cubicBezTo>
                  <a:pt x="-14" y="3337"/>
                  <a:pt x="31" y="3500"/>
                  <a:pt x="178" y="3609"/>
                </a:cubicBezTo>
                <a:cubicBezTo>
                  <a:pt x="341" y="3730"/>
                  <a:pt x="616" y="3685"/>
                  <a:pt x="847" y="3501"/>
                </a:cubicBezTo>
                <a:cubicBezTo>
                  <a:pt x="934" y="3432"/>
                  <a:pt x="991" y="3272"/>
                  <a:pt x="1053" y="2919"/>
                </a:cubicBezTo>
                <a:cubicBezTo>
                  <a:pt x="1078" y="2773"/>
                  <a:pt x="1079" y="2772"/>
                  <a:pt x="1320" y="2758"/>
                </a:cubicBezTo>
                <a:cubicBezTo>
                  <a:pt x="1531" y="2746"/>
                  <a:pt x="1569" y="2730"/>
                  <a:pt x="1611" y="2635"/>
                </a:cubicBezTo>
                <a:lnTo>
                  <a:pt x="1660" y="2527"/>
                </a:lnTo>
                <a:lnTo>
                  <a:pt x="1720" y="2638"/>
                </a:lnTo>
                <a:cubicBezTo>
                  <a:pt x="1775" y="2739"/>
                  <a:pt x="1806" y="2748"/>
                  <a:pt x="2084" y="2748"/>
                </a:cubicBezTo>
                <a:cubicBezTo>
                  <a:pt x="2361" y="2748"/>
                  <a:pt x="2391" y="2738"/>
                  <a:pt x="2438" y="2639"/>
                </a:cubicBezTo>
                <a:lnTo>
                  <a:pt x="2489" y="2533"/>
                </a:lnTo>
                <a:lnTo>
                  <a:pt x="2529" y="2639"/>
                </a:lnTo>
                <a:cubicBezTo>
                  <a:pt x="2568" y="2746"/>
                  <a:pt x="2578" y="2748"/>
                  <a:pt x="3266" y="2748"/>
                </a:cubicBezTo>
                <a:lnTo>
                  <a:pt x="3965" y="2748"/>
                </a:lnTo>
                <a:lnTo>
                  <a:pt x="4049" y="2446"/>
                </a:lnTo>
                <a:cubicBezTo>
                  <a:pt x="4142" y="2111"/>
                  <a:pt x="4134" y="2031"/>
                  <a:pt x="3995" y="1830"/>
                </a:cubicBezTo>
                <a:cubicBezTo>
                  <a:pt x="3884" y="1670"/>
                  <a:pt x="3785" y="1692"/>
                  <a:pt x="3507" y="1937"/>
                </a:cubicBezTo>
                <a:cubicBezTo>
                  <a:pt x="3371" y="2057"/>
                  <a:pt x="3246" y="2157"/>
                  <a:pt x="3230" y="2157"/>
                </a:cubicBezTo>
                <a:cubicBezTo>
                  <a:pt x="3214" y="2158"/>
                  <a:pt x="3200" y="2003"/>
                  <a:pt x="3198" y="1804"/>
                </a:cubicBezTo>
                <a:cubicBezTo>
                  <a:pt x="3195" y="1526"/>
                  <a:pt x="3205" y="1426"/>
                  <a:pt x="3245" y="1349"/>
                </a:cubicBezTo>
                <a:cubicBezTo>
                  <a:pt x="3330" y="1187"/>
                  <a:pt x="3321" y="1110"/>
                  <a:pt x="3196" y="916"/>
                </a:cubicBezTo>
                <a:lnTo>
                  <a:pt x="3076" y="732"/>
                </a:lnTo>
                <a:close/>
                <a:moveTo>
                  <a:pt x="17043" y="779"/>
                </a:moveTo>
                <a:cubicBezTo>
                  <a:pt x="17029" y="790"/>
                  <a:pt x="17013" y="832"/>
                  <a:pt x="16984" y="916"/>
                </a:cubicBezTo>
                <a:cubicBezTo>
                  <a:pt x="16931" y="1070"/>
                  <a:pt x="16928" y="1102"/>
                  <a:pt x="16965" y="1172"/>
                </a:cubicBezTo>
                <a:cubicBezTo>
                  <a:pt x="17016" y="1270"/>
                  <a:pt x="17105" y="2001"/>
                  <a:pt x="17093" y="2219"/>
                </a:cubicBezTo>
                <a:lnTo>
                  <a:pt x="17084" y="2380"/>
                </a:lnTo>
                <a:lnTo>
                  <a:pt x="16887" y="2394"/>
                </a:lnTo>
                <a:cubicBezTo>
                  <a:pt x="16762" y="2403"/>
                  <a:pt x="16676" y="2388"/>
                  <a:pt x="16648" y="2349"/>
                </a:cubicBezTo>
                <a:cubicBezTo>
                  <a:pt x="16589" y="2266"/>
                  <a:pt x="16494" y="1938"/>
                  <a:pt x="16494" y="1817"/>
                </a:cubicBezTo>
                <a:cubicBezTo>
                  <a:pt x="16494" y="1588"/>
                  <a:pt x="16219" y="1814"/>
                  <a:pt x="16077" y="2159"/>
                </a:cubicBezTo>
                <a:cubicBezTo>
                  <a:pt x="15992" y="2367"/>
                  <a:pt x="15979" y="2380"/>
                  <a:pt x="15836" y="2394"/>
                </a:cubicBezTo>
                <a:cubicBezTo>
                  <a:pt x="15632" y="2414"/>
                  <a:pt x="15598" y="2359"/>
                  <a:pt x="15621" y="2042"/>
                </a:cubicBezTo>
                <a:cubicBezTo>
                  <a:pt x="15638" y="1802"/>
                  <a:pt x="15637" y="1794"/>
                  <a:pt x="15588" y="1875"/>
                </a:cubicBezTo>
                <a:cubicBezTo>
                  <a:pt x="15559" y="1921"/>
                  <a:pt x="15528" y="2053"/>
                  <a:pt x="15519" y="2169"/>
                </a:cubicBezTo>
                <a:cubicBezTo>
                  <a:pt x="15506" y="2341"/>
                  <a:pt x="15491" y="2382"/>
                  <a:pt x="15437" y="2395"/>
                </a:cubicBezTo>
                <a:cubicBezTo>
                  <a:pt x="15362" y="2414"/>
                  <a:pt x="15286" y="2328"/>
                  <a:pt x="15301" y="2241"/>
                </a:cubicBezTo>
                <a:cubicBezTo>
                  <a:pt x="15307" y="2209"/>
                  <a:pt x="15320" y="2118"/>
                  <a:pt x="15331" y="2038"/>
                </a:cubicBezTo>
                <a:cubicBezTo>
                  <a:pt x="15349" y="1893"/>
                  <a:pt x="15349" y="1893"/>
                  <a:pt x="15290" y="1984"/>
                </a:cubicBezTo>
                <a:cubicBezTo>
                  <a:pt x="15257" y="2035"/>
                  <a:pt x="15230" y="2125"/>
                  <a:pt x="15230" y="2185"/>
                </a:cubicBezTo>
                <a:cubicBezTo>
                  <a:pt x="15230" y="2343"/>
                  <a:pt x="15164" y="2412"/>
                  <a:pt x="15033" y="2391"/>
                </a:cubicBezTo>
                <a:cubicBezTo>
                  <a:pt x="14854" y="2363"/>
                  <a:pt x="14822" y="2295"/>
                  <a:pt x="14873" y="2051"/>
                </a:cubicBezTo>
                <a:cubicBezTo>
                  <a:pt x="14896" y="1940"/>
                  <a:pt x="14909" y="1840"/>
                  <a:pt x="14903" y="1830"/>
                </a:cubicBezTo>
                <a:cubicBezTo>
                  <a:pt x="14882" y="1794"/>
                  <a:pt x="14741" y="2118"/>
                  <a:pt x="14741" y="2202"/>
                </a:cubicBezTo>
                <a:cubicBezTo>
                  <a:pt x="14741" y="2348"/>
                  <a:pt x="14677" y="2404"/>
                  <a:pt x="14514" y="2404"/>
                </a:cubicBezTo>
                <a:cubicBezTo>
                  <a:pt x="14294" y="2404"/>
                  <a:pt x="14220" y="2285"/>
                  <a:pt x="14241" y="1968"/>
                </a:cubicBezTo>
                <a:lnTo>
                  <a:pt x="14257" y="1742"/>
                </a:lnTo>
                <a:lnTo>
                  <a:pt x="14197" y="1857"/>
                </a:lnTo>
                <a:cubicBezTo>
                  <a:pt x="14163" y="1923"/>
                  <a:pt x="14138" y="2042"/>
                  <a:pt x="14138" y="2130"/>
                </a:cubicBezTo>
                <a:cubicBezTo>
                  <a:pt x="14138" y="2216"/>
                  <a:pt x="14122" y="2313"/>
                  <a:pt x="14103" y="2345"/>
                </a:cubicBezTo>
                <a:cubicBezTo>
                  <a:pt x="14061" y="2416"/>
                  <a:pt x="13603" y="2426"/>
                  <a:pt x="13578" y="2357"/>
                </a:cubicBezTo>
                <a:cubicBezTo>
                  <a:pt x="13568" y="2330"/>
                  <a:pt x="13581" y="2241"/>
                  <a:pt x="13607" y="2157"/>
                </a:cubicBezTo>
                <a:cubicBezTo>
                  <a:pt x="13658" y="1989"/>
                  <a:pt x="13643" y="1763"/>
                  <a:pt x="13573" y="1644"/>
                </a:cubicBezTo>
                <a:cubicBezTo>
                  <a:pt x="13535" y="1580"/>
                  <a:pt x="13518" y="1580"/>
                  <a:pt x="13425" y="1647"/>
                </a:cubicBezTo>
                <a:cubicBezTo>
                  <a:pt x="13295" y="1739"/>
                  <a:pt x="13052" y="2137"/>
                  <a:pt x="13040" y="2277"/>
                </a:cubicBezTo>
                <a:cubicBezTo>
                  <a:pt x="13033" y="2362"/>
                  <a:pt x="13007" y="2383"/>
                  <a:pt x="12892" y="2395"/>
                </a:cubicBezTo>
                <a:cubicBezTo>
                  <a:pt x="12682" y="2418"/>
                  <a:pt x="12615" y="2322"/>
                  <a:pt x="12614" y="1999"/>
                </a:cubicBezTo>
                <a:lnTo>
                  <a:pt x="12613" y="1742"/>
                </a:lnTo>
                <a:lnTo>
                  <a:pt x="12556" y="1857"/>
                </a:lnTo>
                <a:cubicBezTo>
                  <a:pt x="12525" y="1921"/>
                  <a:pt x="12499" y="2044"/>
                  <a:pt x="12499" y="2130"/>
                </a:cubicBezTo>
                <a:cubicBezTo>
                  <a:pt x="12499" y="2361"/>
                  <a:pt x="12456" y="2404"/>
                  <a:pt x="12225" y="2404"/>
                </a:cubicBezTo>
                <a:cubicBezTo>
                  <a:pt x="12066" y="2404"/>
                  <a:pt x="12010" y="2386"/>
                  <a:pt x="11976" y="2319"/>
                </a:cubicBezTo>
                <a:cubicBezTo>
                  <a:pt x="11908" y="2187"/>
                  <a:pt x="11838" y="1931"/>
                  <a:pt x="11838" y="1812"/>
                </a:cubicBezTo>
                <a:cubicBezTo>
                  <a:pt x="11838" y="1720"/>
                  <a:pt x="11827" y="1709"/>
                  <a:pt x="11753" y="1735"/>
                </a:cubicBezTo>
                <a:cubicBezTo>
                  <a:pt x="11621" y="1780"/>
                  <a:pt x="11486" y="1954"/>
                  <a:pt x="11399" y="2195"/>
                </a:cubicBezTo>
                <a:lnTo>
                  <a:pt x="11319" y="2416"/>
                </a:lnTo>
                <a:lnTo>
                  <a:pt x="11132" y="2395"/>
                </a:lnTo>
                <a:cubicBezTo>
                  <a:pt x="10896" y="2370"/>
                  <a:pt x="10848" y="2296"/>
                  <a:pt x="10857" y="1978"/>
                </a:cubicBezTo>
                <a:cubicBezTo>
                  <a:pt x="10864" y="1747"/>
                  <a:pt x="10864" y="1746"/>
                  <a:pt x="10805" y="1837"/>
                </a:cubicBezTo>
                <a:cubicBezTo>
                  <a:pt x="10766" y="1897"/>
                  <a:pt x="10746" y="1990"/>
                  <a:pt x="10746" y="2108"/>
                </a:cubicBezTo>
                <a:cubicBezTo>
                  <a:pt x="10746" y="2359"/>
                  <a:pt x="10706" y="2404"/>
                  <a:pt x="10488" y="2404"/>
                </a:cubicBezTo>
                <a:cubicBezTo>
                  <a:pt x="10265" y="2404"/>
                  <a:pt x="10204" y="2345"/>
                  <a:pt x="10096" y="2030"/>
                </a:cubicBezTo>
                <a:lnTo>
                  <a:pt x="10020" y="1810"/>
                </a:lnTo>
                <a:lnTo>
                  <a:pt x="9951" y="2004"/>
                </a:lnTo>
                <a:lnTo>
                  <a:pt x="9883" y="2201"/>
                </a:lnTo>
                <a:lnTo>
                  <a:pt x="9939" y="2364"/>
                </a:lnTo>
                <a:cubicBezTo>
                  <a:pt x="10015" y="2586"/>
                  <a:pt x="10047" y="3003"/>
                  <a:pt x="9993" y="3080"/>
                </a:cubicBezTo>
                <a:cubicBezTo>
                  <a:pt x="9921" y="3181"/>
                  <a:pt x="9617" y="3293"/>
                  <a:pt x="9501" y="3260"/>
                </a:cubicBezTo>
                <a:cubicBezTo>
                  <a:pt x="9368" y="3223"/>
                  <a:pt x="9205" y="2990"/>
                  <a:pt x="9181" y="2805"/>
                </a:cubicBezTo>
                <a:cubicBezTo>
                  <a:pt x="9171" y="2731"/>
                  <a:pt x="9184" y="2574"/>
                  <a:pt x="9208" y="2456"/>
                </a:cubicBezTo>
                <a:cubicBezTo>
                  <a:pt x="9232" y="2338"/>
                  <a:pt x="9245" y="2231"/>
                  <a:pt x="9238" y="2218"/>
                </a:cubicBezTo>
                <a:cubicBezTo>
                  <a:pt x="9205" y="2162"/>
                  <a:pt x="9099" y="2691"/>
                  <a:pt x="9085" y="2977"/>
                </a:cubicBezTo>
                <a:cubicBezTo>
                  <a:pt x="9068" y="3337"/>
                  <a:pt x="9114" y="3500"/>
                  <a:pt x="9260" y="3609"/>
                </a:cubicBezTo>
                <a:cubicBezTo>
                  <a:pt x="9383" y="3700"/>
                  <a:pt x="9571" y="3697"/>
                  <a:pt x="9772" y="3600"/>
                </a:cubicBezTo>
                <a:cubicBezTo>
                  <a:pt x="9969" y="3506"/>
                  <a:pt x="10008" y="3441"/>
                  <a:pt x="10094" y="3061"/>
                </a:cubicBezTo>
                <a:lnTo>
                  <a:pt x="10160" y="2772"/>
                </a:lnTo>
                <a:lnTo>
                  <a:pt x="10401" y="2758"/>
                </a:lnTo>
                <a:cubicBezTo>
                  <a:pt x="10602" y="2746"/>
                  <a:pt x="10648" y="2728"/>
                  <a:pt x="10681" y="2647"/>
                </a:cubicBezTo>
                <a:cubicBezTo>
                  <a:pt x="10721" y="2550"/>
                  <a:pt x="10721" y="2551"/>
                  <a:pt x="10795" y="2649"/>
                </a:cubicBezTo>
                <a:cubicBezTo>
                  <a:pt x="10852" y="2727"/>
                  <a:pt x="10912" y="2748"/>
                  <a:pt x="11063" y="2748"/>
                </a:cubicBezTo>
                <a:cubicBezTo>
                  <a:pt x="11239" y="2748"/>
                  <a:pt x="11261" y="2736"/>
                  <a:pt x="11305" y="2622"/>
                </a:cubicBezTo>
                <a:lnTo>
                  <a:pt x="11353" y="2498"/>
                </a:lnTo>
                <a:lnTo>
                  <a:pt x="11594" y="2722"/>
                </a:lnTo>
                <a:cubicBezTo>
                  <a:pt x="11828" y="2939"/>
                  <a:pt x="11836" y="2943"/>
                  <a:pt x="11867" y="2847"/>
                </a:cubicBezTo>
                <a:cubicBezTo>
                  <a:pt x="11894" y="2759"/>
                  <a:pt x="11926" y="2748"/>
                  <a:pt x="12148" y="2748"/>
                </a:cubicBezTo>
                <a:cubicBezTo>
                  <a:pt x="12370" y="2748"/>
                  <a:pt x="12403" y="2737"/>
                  <a:pt x="12436" y="2648"/>
                </a:cubicBezTo>
                <a:lnTo>
                  <a:pt x="12472" y="2547"/>
                </a:lnTo>
                <a:lnTo>
                  <a:pt x="12548" y="2648"/>
                </a:lnTo>
                <a:cubicBezTo>
                  <a:pt x="12618" y="2743"/>
                  <a:pt x="12661" y="2748"/>
                  <a:pt x="13330" y="2748"/>
                </a:cubicBezTo>
                <a:cubicBezTo>
                  <a:pt x="14012" y="2748"/>
                  <a:pt x="14039" y="2745"/>
                  <a:pt x="14074" y="2648"/>
                </a:cubicBezTo>
                <a:lnTo>
                  <a:pt x="14111" y="2547"/>
                </a:lnTo>
                <a:lnTo>
                  <a:pt x="14186" y="2648"/>
                </a:lnTo>
                <a:cubicBezTo>
                  <a:pt x="14270" y="2761"/>
                  <a:pt x="14556" y="2789"/>
                  <a:pt x="14660" y="2694"/>
                </a:cubicBezTo>
                <a:cubicBezTo>
                  <a:pt x="14702" y="2655"/>
                  <a:pt x="14728" y="2655"/>
                  <a:pt x="14750" y="2694"/>
                </a:cubicBezTo>
                <a:cubicBezTo>
                  <a:pt x="14791" y="2764"/>
                  <a:pt x="15151" y="2764"/>
                  <a:pt x="15192" y="2694"/>
                </a:cubicBezTo>
                <a:cubicBezTo>
                  <a:pt x="15214" y="2656"/>
                  <a:pt x="15229" y="2656"/>
                  <a:pt x="15243" y="2694"/>
                </a:cubicBezTo>
                <a:cubicBezTo>
                  <a:pt x="15268" y="2764"/>
                  <a:pt x="15508" y="2764"/>
                  <a:pt x="15534" y="2694"/>
                </a:cubicBezTo>
                <a:cubicBezTo>
                  <a:pt x="15547" y="2656"/>
                  <a:pt x="15561" y="2656"/>
                  <a:pt x="15583" y="2694"/>
                </a:cubicBezTo>
                <a:cubicBezTo>
                  <a:pt x="15601" y="2724"/>
                  <a:pt x="15683" y="2748"/>
                  <a:pt x="15764" y="2748"/>
                </a:cubicBezTo>
                <a:cubicBezTo>
                  <a:pt x="15893" y="2748"/>
                  <a:pt x="15920" y="2730"/>
                  <a:pt x="15962" y="2622"/>
                </a:cubicBezTo>
                <a:lnTo>
                  <a:pt x="16009" y="2498"/>
                </a:lnTo>
                <a:lnTo>
                  <a:pt x="16251" y="2722"/>
                </a:lnTo>
                <a:cubicBezTo>
                  <a:pt x="16485" y="2939"/>
                  <a:pt x="16493" y="2943"/>
                  <a:pt x="16523" y="2847"/>
                </a:cubicBezTo>
                <a:cubicBezTo>
                  <a:pt x="16551" y="2757"/>
                  <a:pt x="16582" y="2748"/>
                  <a:pt x="16853" y="2748"/>
                </a:cubicBezTo>
                <a:cubicBezTo>
                  <a:pt x="17061" y="2748"/>
                  <a:pt x="17159" y="2730"/>
                  <a:pt x="17175" y="2687"/>
                </a:cubicBezTo>
                <a:cubicBezTo>
                  <a:pt x="17188" y="2653"/>
                  <a:pt x="17199" y="2367"/>
                  <a:pt x="17199" y="2052"/>
                </a:cubicBezTo>
                <a:cubicBezTo>
                  <a:pt x="17199" y="1535"/>
                  <a:pt x="17205" y="1465"/>
                  <a:pt x="17263" y="1331"/>
                </a:cubicBezTo>
                <a:cubicBezTo>
                  <a:pt x="17347" y="1137"/>
                  <a:pt x="17346" y="1119"/>
                  <a:pt x="17238" y="1010"/>
                </a:cubicBezTo>
                <a:cubicBezTo>
                  <a:pt x="17188" y="960"/>
                  <a:pt x="17124" y="878"/>
                  <a:pt x="17096" y="830"/>
                </a:cubicBezTo>
                <a:cubicBezTo>
                  <a:pt x="17071" y="787"/>
                  <a:pt x="17058" y="768"/>
                  <a:pt x="17043" y="779"/>
                </a:cubicBezTo>
                <a:close/>
                <a:moveTo>
                  <a:pt x="8459" y="827"/>
                </a:moveTo>
                <a:lnTo>
                  <a:pt x="8399" y="1014"/>
                </a:lnTo>
                <a:cubicBezTo>
                  <a:pt x="8339" y="1202"/>
                  <a:pt x="8339" y="1204"/>
                  <a:pt x="8389" y="1889"/>
                </a:cubicBezTo>
                <a:cubicBezTo>
                  <a:pt x="8417" y="2267"/>
                  <a:pt x="8442" y="2587"/>
                  <a:pt x="8444" y="2600"/>
                </a:cubicBezTo>
                <a:cubicBezTo>
                  <a:pt x="8446" y="2614"/>
                  <a:pt x="8464" y="2581"/>
                  <a:pt x="8483" y="2527"/>
                </a:cubicBezTo>
                <a:cubicBezTo>
                  <a:pt x="8522" y="2418"/>
                  <a:pt x="8521" y="1207"/>
                  <a:pt x="8482" y="965"/>
                </a:cubicBezTo>
                <a:lnTo>
                  <a:pt x="8459" y="827"/>
                </a:lnTo>
                <a:close/>
                <a:moveTo>
                  <a:pt x="21410" y="834"/>
                </a:moveTo>
                <a:cubicBezTo>
                  <a:pt x="21399" y="834"/>
                  <a:pt x="21367" y="922"/>
                  <a:pt x="21338" y="1030"/>
                </a:cubicBezTo>
                <a:cubicBezTo>
                  <a:pt x="21285" y="1231"/>
                  <a:pt x="21290" y="1455"/>
                  <a:pt x="21372" y="2453"/>
                </a:cubicBezTo>
                <a:lnTo>
                  <a:pt x="21391" y="2674"/>
                </a:lnTo>
                <a:lnTo>
                  <a:pt x="21428" y="2527"/>
                </a:lnTo>
                <a:cubicBezTo>
                  <a:pt x="21448" y="2446"/>
                  <a:pt x="21465" y="2247"/>
                  <a:pt x="21466" y="2085"/>
                </a:cubicBezTo>
                <a:cubicBezTo>
                  <a:pt x="21468" y="1628"/>
                  <a:pt x="21432" y="834"/>
                  <a:pt x="21410" y="834"/>
                </a:cubicBezTo>
                <a:close/>
                <a:moveTo>
                  <a:pt x="17805" y="846"/>
                </a:moveTo>
                <a:cubicBezTo>
                  <a:pt x="17798" y="834"/>
                  <a:pt x="17766" y="911"/>
                  <a:pt x="17735" y="1016"/>
                </a:cubicBezTo>
                <a:cubicBezTo>
                  <a:pt x="17679" y="1203"/>
                  <a:pt x="17679" y="1223"/>
                  <a:pt x="17724" y="1925"/>
                </a:cubicBezTo>
                <a:cubicBezTo>
                  <a:pt x="17750" y="2320"/>
                  <a:pt x="17780" y="2634"/>
                  <a:pt x="17791" y="2622"/>
                </a:cubicBezTo>
                <a:cubicBezTo>
                  <a:pt x="17853" y="2557"/>
                  <a:pt x="17876" y="2105"/>
                  <a:pt x="17847" y="1499"/>
                </a:cubicBezTo>
                <a:cubicBezTo>
                  <a:pt x="17831" y="1151"/>
                  <a:pt x="17812" y="857"/>
                  <a:pt x="17805" y="846"/>
                </a:cubicBezTo>
                <a:close/>
                <a:moveTo>
                  <a:pt x="5832" y="944"/>
                </a:moveTo>
                <a:cubicBezTo>
                  <a:pt x="5815" y="944"/>
                  <a:pt x="5800" y="966"/>
                  <a:pt x="5773" y="1007"/>
                </a:cubicBezTo>
                <a:cubicBezTo>
                  <a:pt x="5700" y="1119"/>
                  <a:pt x="5701" y="1151"/>
                  <a:pt x="5780" y="1217"/>
                </a:cubicBezTo>
                <a:cubicBezTo>
                  <a:pt x="5866" y="1287"/>
                  <a:pt x="5869" y="1286"/>
                  <a:pt x="5931" y="1209"/>
                </a:cubicBezTo>
                <a:cubicBezTo>
                  <a:pt x="5976" y="1153"/>
                  <a:pt x="5995" y="1153"/>
                  <a:pt x="6063" y="1219"/>
                </a:cubicBezTo>
                <a:cubicBezTo>
                  <a:pt x="6137" y="1292"/>
                  <a:pt x="6147" y="1291"/>
                  <a:pt x="6202" y="1205"/>
                </a:cubicBezTo>
                <a:cubicBezTo>
                  <a:pt x="6282" y="1083"/>
                  <a:pt x="6277" y="1054"/>
                  <a:pt x="6175" y="981"/>
                </a:cubicBezTo>
                <a:cubicBezTo>
                  <a:pt x="6100" y="928"/>
                  <a:pt x="6080" y="931"/>
                  <a:pt x="6033" y="1003"/>
                </a:cubicBezTo>
                <a:cubicBezTo>
                  <a:pt x="5982" y="1082"/>
                  <a:pt x="5976" y="1082"/>
                  <a:pt x="5905" y="1003"/>
                </a:cubicBezTo>
                <a:cubicBezTo>
                  <a:pt x="5869" y="963"/>
                  <a:pt x="5849" y="943"/>
                  <a:pt x="5832" y="944"/>
                </a:cubicBezTo>
                <a:close/>
                <a:moveTo>
                  <a:pt x="13851" y="944"/>
                </a:moveTo>
                <a:cubicBezTo>
                  <a:pt x="13834" y="944"/>
                  <a:pt x="13819" y="966"/>
                  <a:pt x="13792" y="1007"/>
                </a:cubicBezTo>
                <a:cubicBezTo>
                  <a:pt x="13719" y="1119"/>
                  <a:pt x="13721" y="1151"/>
                  <a:pt x="13800" y="1217"/>
                </a:cubicBezTo>
                <a:cubicBezTo>
                  <a:pt x="13886" y="1287"/>
                  <a:pt x="13888" y="1286"/>
                  <a:pt x="13950" y="1209"/>
                </a:cubicBezTo>
                <a:cubicBezTo>
                  <a:pt x="13995" y="1153"/>
                  <a:pt x="14015" y="1153"/>
                  <a:pt x="14083" y="1219"/>
                </a:cubicBezTo>
                <a:cubicBezTo>
                  <a:pt x="14156" y="1292"/>
                  <a:pt x="14166" y="1291"/>
                  <a:pt x="14222" y="1205"/>
                </a:cubicBezTo>
                <a:cubicBezTo>
                  <a:pt x="14301" y="1083"/>
                  <a:pt x="14297" y="1054"/>
                  <a:pt x="14194" y="981"/>
                </a:cubicBezTo>
                <a:cubicBezTo>
                  <a:pt x="14120" y="928"/>
                  <a:pt x="14100" y="931"/>
                  <a:pt x="14053" y="1003"/>
                </a:cubicBezTo>
                <a:cubicBezTo>
                  <a:pt x="14002" y="1082"/>
                  <a:pt x="13995" y="1082"/>
                  <a:pt x="13924" y="1003"/>
                </a:cubicBezTo>
                <a:cubicBezTo>
                  <a:pt x="13888" y="963"/>
                  <a:pt x="13868" y="943"/>
                  <a:pt x="13851" y="944"/>
                </a:cubicBezTo>
                <a:close/>
                <a:moveTo>
                  <a:pt x="18847" y="951"/>
                </a:moveTo>
                <a:cubicBezTo>
                  <a:pt x="18828" y="955"/>
                  <a:pt x="18809" y="983"/>
                  <a:pt x="18775" y="1038"/>
                </a:cubicBezTo>
                <a:lnTo>
                  <a:pt x="18704" y="1152"/>
                </a:lnTo>
                <a:lnTo>
                  <a:pt x="18779" y="1263"/>
                </a:lnTo>
                <a:cubicBezTo>
                  <a:pt x="18850" y="1367"/>
                  <a:pt x="18858" y="1369"/>
                  <a:pt x="18925" y="1294"/>
                </a:cubicBezTo>
                <a:cubicBezTo>
                  <a:pt x="19015" y="1193"/>
                  <a:pt x="19014" y="1112"/>
                  <a:pt x="18921" y="1007"/>
                </a:cubicBezTo>
                <a:cubicBezTo>
                  <a:pt x="18885" y="967"/>
                  <a:pt x="18866" y="947"/>
                  <a:pt x="18847" y="951"/>
                </a:cubicBezTo>
                <a:close/>
                <a:moveTo>
                  <a:pt x="5094" y="987"/>
                </a:moveTo>
                <a:cubicBezTo>
                  <a:pt x="5069" y="987"/>
                  <a:pt x="5048" y="1009"/>
                  <a:pt x="5026" y="1055"/>
                </a:cubicBezTo>
                <a:cubicBezTo>
                  <a:pt x="4997" y="1114"/>
                  <a:pt x="4997" y="1143"/>
                  <a:pt x="5026" y="1202"/>
                </a:cubicBezTo>
                <a:cubicBezTo>
                  <a:pt x="5072" y="1297"/>
                  <a:pt x="5153" y="1296"/>
                  <a:pt x="5199" y="1201"/>
                </a:cubicBezTo>
                <a:cubicBezTo>
                  <a:pt x="5229" y="1139"/>
                  <a:pt x="5227" y="1113"/>
                  <a:pt x="5181" y="1055"/>
                </a:cubicBezTo>
                <a:cubicBezTo>
                  <a:pt x="5146" y="1009"/>
                  <a:pt x="5118" y="987"/>
                  <a:pt x="5094" y="987"/>
                </a:cubicBezTo>
                <a:close/>
                <a:moveTo>
                  <a:pt x="13113" y="987"/>
                </a:moveTo>
                <a:cubicBezTo>
                  <a:pt x="13089" y="987"/>
                  <a:pt x="13068" y="1009"/>
                  <a:pt x="13046" y="1055"/>
                </a:cubicBezTo>
                <a:cubicBezTo>
                  <a:pt x="13017" y="1114"/>
                  <a:pt x="13017" y="1143"/>
                  <a:pt x="13046" y="1202"/>
                </a:cubicBezTo>
                <a:cubicBezTo>
                  <a:pt x="13092" y="1297"/>
                  <a:pt x="13172" y="1296"/>
                  <a:pt x="13218" y="1201"/>
                </a:cubicBezTo>
                <a:cubicBezTo>
                  <a:pt x="13249" y="1139"/>
                  <a:pt x="13246" y="1113"/>
                  <a:pt x="13201" y="1055"/>
                </a:cubicBezTo>
                <a:cubicBezTo>
                  <a:pt x="13165" y="1009"/>
                  <a:pt x="13138" y="987"/>
                  <a:pt x="13113" y="987"/>
                </a:cubicBezTo>
                <a:close/>
                <a:moveTo>
                  <a:pt x="5374" y="994"/>
                </a:moveTo>
                <a:cubicBezTo>
                  <a:pt x="5354" y="998"/>
                  <a:pt x="5337" y="1018"/>
                  <a:pt x="5313" y="1056"/>
                </a:cubicBezTo>
                <a:cubicBezTo>
                  <a:pt x="5256" y="1143"/>
                  <a:pt x="5256" y="1145"/>
                  <a:pt x="5335" y="1231"/>
                </a:cubicBezTo>
                <a:cubicBezTo>
                  <a:pt x="5439" y="1345"/>
                  <a:pt x="5443" y="1345"/>
                  <a:pt x="5495" y="1208"/>
                </a:cubicBezTo>
                <a:cubicBezTo>
                  <a:pt x="5539" y="1095"/>
                  <a:pt x="5537" y="1087"/>
                  <a:pt x="5455" y="1029"/>
                </a:cubicBezTo>
                <a:cubicBezTo>
                  <a:pt x="5418" y="1003"/>
                  <a:pt x="5395" y="990"/>
                  <a:pt x="5374" y="994"/>
                </a:cubicBezTo>
                <a:close/>
                <a:moveTo>
                  <a:pt x="13394" y="994"/>
                </a:moveTo>
                <a:cubicBezTo>
                  <a:pt x="13374" y="998"/>
                  <a:pt x="13356" y="1018"/>
                  <a:pt x="13332" y="1056"/>
                </a:cubicBezTo>
                <a:cubicBezTo>
                  <a:pt x="13275" y="1143"/>
                  <a:pt x="13276" y="1145"/>
                  <a:pt x="13355" y="1231"/>
                </a:cubicBezTo>
                <a:cubicBezTo>
                  <a:pt x="13459" y="1345"/>
                  <a:pt x="13463" y="1345"/>
                  <a:pt x="13515" y="1208"/>
                </a:cubicBezTo>
                <a:cubicBezTo>
                  <a:pt x="13559" y="1095"/>
                  <a:pt x="13557" y="1087"/>
                  <a:pt x="13475" y="1029"/>
                </a:cubicBezTo>
                <a:cubicBezTo>
                  <a:pt x="13438" y="1003"/>
                  <a:pt x="13415" y="990"/>
                  <a:pt x="13394" y="994"/>
                </a:cubicBezTo>
                <a:close/>
                <a:moveTo>
                  <a:pt x="460" y="1040"/>
                </a:moveTo>
                <a:cubicBezTo>
                  <a:pt x="443" y="1036"/>
                  <a:pt x="428" y="1058"/>
                  <a:pt x="400" y="1103"/>
                </a:cubicBezTo>
                <a:cubicBezTo>
                  <a:pt x="324" y="1219"/>
                  <a:pt x="325" y="1295"/>
                  <a:pt x="406" y="1387"/>
                </a:cubicBezTo>
                <a:cubicBezTo>
                  <a:pt x="449" y="1436"/>
                  <a:pt x="486" y="1446"/>
                  <a:pt x="519" y="1417"/>
                </a:cubicBezTo>
                <a:cubicBezTo>
                  <a:pt x="605" y="1340"/>
                  <a:pt x="608" y="1268"/>
                  <a:pt x="532" y="1139"/>
                </a:cubicBezTo>
                <a:cubicBezTo>
                  <a:pt x="496" y="1077"/>
                  <a:pt x="477" y="1045"/>
                  <a:pt x="460" y="1040"/>
                </a:cubicBezTo>
                <a:close/>
                <a:moveTo>
                  <a:pt x="9543" y="1040"/>
                </a:moveTo>
                <a:cubicBezTo>
                  <a:pt x="9526" y="1036"/>
                  <a:pt x="9511" y="1058"/>
                  <a:pt x="9482" y="1103"/>
                </a:cubicBezTo>
                <a:cubicBezTo>
                  <a:pt x="9406" y="1219"/>
                  <a:pt x="9409" y="1295"/>
                  <a:pt x="9489" y="1387"/>
                </a:cubicBezTo>
                <a:cubicBezTo>
                  <a:pt x="9532" y="1436"/>
                  <a:pt x="9570" y="1446"/>
                  <a:pt x="9602" y="1417"/>
                </a:cubicBezTo>
                <a:cubicBezTo>
                  <a:pt x="9688" y="1340"/>
                  <a:pt x="9691" y="1268"/>
                  <a:pt x="9615" y="1139"/>
                </a:cubicBezTo>
                <a:cubicBezTo>
                  <a:pt x="9579" y="1077"/>
                  <a:pt x="9560" y="1045"/>
                  <a:pt x="9543" y="1040"/>
                </a:cubicBezTo>
                <a:close/>
                <a:moveTo>
                  <a:pt x="20794" y="1522"/>
                </a:moveTo>
                <a:cubicBezTo>
                  <a:pt x="20730" y="1525"/>
                  <a:pt x="20531" y="1709"/>
                  <a:pt x="20470" y="1823"/>
                </a:cubicBezTo>
                <a:cubicBezTo>
                  <a:pt x="20435" y="1887"/>
                  <a:pt x="20380" y="2044"/>
                  <a:pt x="20347" y="2172"/>
                </a:cubicBezTo>
                <a:lnTo>
                  <a:pt x="20286" y="2404"/>
                </a:lnTo>
                <a:lnTo>
                  <a:pt x="20105" y="2404"/>
                </a:lnTo>
                <a:cubicBezTo>
                  <a:pt x="19964" y="2404"/>
                  <a:pt x="19906" y="2381"/>
                  <a:pt x="19846" y="2300"/>
                </a:cubicBezTo>
                <a:cubicBezTo>
                  <a:pt x="19776" y="2206"/>
                  <a:pt x="19771" y="2178"/>
                  <a:pt x="19788" y="1970"/>
                </a:cubicBezTo>
                <a:lnTo>
                  <a:pt x="19808" y="1742"/>
                </a:lnTo>
                <a:lnTo>
                  <a:pt x="19747" y="1836"/>
                </a:lnTo>
                <a:cubicBezTo>
                  <a:pt x="19711" y="1891"/>
                  <a:pt x="19685" y="1988"/>
                  <a:pt x="19685" y="2072"/>
                </a:cubicBezTo>
                <a:cubicBezTo>
                  <a:pt x="19685" y="2361"/>
                  <a:pt x="19648" y="2404"/>
                  <a:pt x="19405" y="2404"/>
                </a:cubicBezTo>
                <a:lnTo>
                  <a:pt x="19185" y="2404"/>
                </a:lnTo>
                <a:lnTo>
                  <a:pt x="19050" y="2159"/>
                </a:lnTo>
                <a:lnTo>
                  <a:pt x="18915" y="1914"/>
                </a:lnTo>
                <a:lnTo>
                  <a:pt x="18869" y="2035"/>
                </a:lnTo>
                <a:cubicBezTo>
                  <a:pt x="18810" y="2188"/>
                  <a:pt x="18809" y="2175"/>
                  <a:pt x="18897" y="2401"/>
                </a:cubicBezTo>
                <a:cubicBezTo>
                  <a:pt x="18987" y="2634"/>
                  <a:pt x="18974" y="2692"/>
                  <a:pt x="18759" y="3015"/>
                </a:cubicBezTo>
                <a:cubicBezTo>
                  <a:pt x="18581" y="3280"/>
                  <a:pt x="18432" y="3377"/>
                  <a:pt x="18336" y="3289"/>
                </a:cubicBezTo>
                <a:cubicBezTo>
                  <a:pt x="18301" y="3257"/>
                  <a:pt x="18265" y="3243"/>
                  <a:pt x="18256" y="3258"/>
                </a:cubicBezTo>
                <a:cubicBezTo>
                  <a:pt x="18247" y="3274"/>
                  <a:pt x="18309" y="3341"/>
                  <a:pt x="18394" y="3407"/>
                </a:cubicBezTo>
                <a:cubicBezTo>
                  <a:pt x="18586" y="3555"/>
                  <a:pt x="18707" y="3564"/>
                  <a:pt x="18803" y="3435"/>
                </a:cubicBezTo>
                <a:cubicBezTo>
                  <a:pt x="18889" y="3319"/>
                  <a:pt x="18992" y="3048"/>
                  <a:pt x="19021" y="2860"/>
                </a:cubicBezTo>
                <a:lnTo>
                  <a:pt x="19042" y="2727"/>
                </a:lnTo>
                <a:lnTo>
                  <a:pt x="19307" y="2742"/>
                </a:lnTo>
                <a:cubicBezTo>
                  <a:pt x="19549" y="2755"/>
                  <a:pt x="19576" y="2747"/>
                  <a:pt x="19622" y="2649"/>
                </a:cubicBezTo>
                <a:lnTo>
                  <a:pt x="19673" y="2544"/>
                </a:lnTo>
                <a:lnTo>
                  <a:pt x="19727" y="2645"/>
                </a:lnTo>
                <a:cubicBezTo>
                  <a:pt x="19773" y="2733"/>
                  <a:pt x="19814" y="2748"/>
                  <a:pt x="20018" y="2748"/>
                </a:cubicBezTo>
                <a:lnTo>
                  <a:pt x="20254" y="2748"/>
                </a:lnTo>
                <a:lnTo>
                  <a:pt x="20314" y="2576"/>
                </a:lnTo>
                <a:lnTo>
                  <a:pt x="20373" y="2404"/>
                </a:lnTo>
                <a:lnTo>
                  <a:pt x="20562" y="2525"/>
                </a:lnTo>
                <a:cubicBezTo>
                  <a:pt x="20667" y="2592"/>
                  <a:pt x="20763" y="2659"/>
                  <a:pt x="20777" y="2674"/>
                </a:cubicBezTo>
                <a:cubicBezTo>
                  <a:pt x="20791" y="2689"/>
                  <a:pt x="20837" y="2603"/>
                  <a:pt x="20878" y="2484"/>
                </a:cubicBezTo>
                <a:lnTo>
                  <a:pt x="20952" y="2266"/>
                </a:lnTo>
                <a:lnTo>
                  <a:pt x="20890" y="1893"/>
                </a:lnTo>
                <a:cubicBezTo>
                  <a:pt x="20855" y="1689"/>
                  <a:pt x="20811" y="1522"/>
                  <a:pt x="20794" y="1522"/>
                </a:cubicBezTo>
                <a:close/>
                <a:moveTo>
                  <a:pt x="1690" y="3157"/>
                </a:moveTo>
                <a:cubicBezTo>
                  <a:pt x="1672" y="3158"/>
                  <a:pt x="1657" y="3179"/>
                  <a:pt x="1630" y="3219"/>
                </a:cubicBezTo>
                <a:cubicBezTo>
                  <a:pt x="1578" y="3300"/>
                  <a:pt x="1569" y="3300"/>
                  <a:pt x="1497" y="3228"/>
                </a:cubicBezTo>
                <a:cubicBezTo>
                  <a:pt x="1423" y="3154"/>
                  <a:pt x="1416" y="3156"/>
                  <a:pt x="1369" y="3263"/>
                </a:cubicBezTo>
                <a:cubicBezTo>
                  <a:pt x="1322" y="3371"/>
                  <a:pt x="1322" y="3379"/>
                  <a:pt x="1383" y="3452"/>
                </a:cubicBezTo>
                <a:cubicBezTo>
                  <a:pt x="1464" y="3548"/>
                  <a:pt x="1462" y="3548"/>
                  <a:pt x="1522" y="3456"/>
                </a:cubicBezTo>
                <a:cubicBezTo>
                  <a:pt x="1568" y="3386"/>
                  <a:pt x="1578" y="3385"/>
                  <a:pt x="1645" y="3459"/>
                </a:cubicBezTo>
                <a:cubicBezTo>
                  <a:pt x="1723" y="3547"/>
                  <a:pt x="1762" y="3531"/>
                  <a:pt x="1806" y="3388"/>
                </a:cubicBezTo>
                <a:cubicBezTo>
                  <a:pt x="1829" y="3316"/>
                  <a:pt x="1820" y="3281"/>
                  <a:pt x="1761" y="3215"/>
                </a:cubicBezTo>
                <a:cubicBezTo>
                  <a:pt x="1726" y="3176"/>
                  <a:pt x="1707" y="3157"/>
                  <a:pt x="1690" y="3157"/>
                </a:cubicBezTo>
                <a:close/>
                <a:moveTo>
                  <a:pt x="19444" y="3163"/>
                </a:moveTo>
                <a:cubicBezTo>
                  <a:pt x="19432" y="3164"/>
                  <a:pt x="19417" y="3184"/>
                  <a:pt x="19393" y="3221"/>
                </a:cubicBezTo>
                <a:cubicBezTo>
                  <a:pt x="19322" y="3331"/>
                  <a:pt x="19327" y="3408"/>
                  <a:pt x="19405" y="3469"/>
                </a:cubicBezTo>
                <a:cubicBezTo>
                  <a:pt x="19452" y="3505"/>
                  <a:pt x="19485" y="3502"/>
                  <a:pt x="19524" y="3455"/>
                </a:cubicBezTo>
                <a:cubicBezTo>
                  <a:pt x="19570" y="3401"/>
                  <a:pt x="19592" y="3403"/>
                  <a:pt x="19657" y="3460"/>
                </a:cubicBezTo>
                <a:cubicBezTo>
                  <a:pt x="19729" y="3524"/>
                  <a:pt x="19741" y="3521"/>
                  <a:pt x="19789" y="3429"/>
                </a:cubicBezTo>
                <a:cubicBezTo>
                  <a:pt x="19842" y="3330"/>
                  <a:pt x="19841" y="3325"/>
                  <a:pt x="19774" y="3232"/>
                </a:cubicBezTo>
                <a:cubicBezTo>
                  <a:pt x="19712" y="3147"/>
                  <a:pt x="19701" y="3145"/>
                  <a:pt x="19657" y="3212"/>
                </a:cubicBezTo>
                <a:cubicBezTo>
                  <a:pt x="19596" y="3308"/>
                  <a:pt x="19529" y="3308"/>
                  <a:pt x="19483" y="3212"/>
                </a:cubicBezTo>
                <a:cubicBezTo>
                  <a:pt x="19467" y="3179"/>
                  <a:pt x="19457" y="3162"/>
                  <a:pt x="19444" y="3163"/>
                </a:cubicBezTo>
                <a:close/>
                <a:moveTo>
                  <a:pt x="10760" y="3170"/>
                </a:moveTo>
                <a:cubicBezTo>
                  <a:pt x="10742" y="3172"/>
                  <a:pt x="10728" y="3192"/>
                  <a:pt x="10706" y="3230"/>
                </a:cubicBezTo>
                <a:cubicBezTo>
                  <a:pt x="10660" y="3308"/>
                  <a:pt x="10653" y="3308"/>
                  <a:pt x="10573" y="3230"/>
                </a:cubicBezTo>
                <a:cubicBezTo>
                  <a:pt x="10491" y="3149"/>
                  <a:pt x="10487" y="3150"/>
                  <a:pt x="10444" y="3254"/>
                </a:cubicBezTo>
                <a:cubicBezTo>
                  <a:pt x="10403" y="3354"/>
                  <a:pt x="10404" y="3368"/>
                  <a:pt x="10461" y="3447"/>
                </a:cubicBezTo>
                <a:cubicBezTo>
                  <a:pt x="10536" y="3552"/>
                  <a:pt x="10557" y="3554"/>
                  <a:pt x="10602" y="3460"/>
                </a:cubicBezTo>
                <a:cubicBezTo>
                  <a:pt x="10633" y="3397"/>
                  <a:pt x="10647" y="3397"/>
                  <a:pt x="10719" y="3460"/>
                </a:cubicBezTo>
                <a:cubicBezTo>
                  <a:pt x="10823" y="3553"/>
                  <a:pt x="10817" y="3554"/>
                  <a:pt x="10872" y="3411"/>
                </a:cubicBezTo>
                <a:cubicBezTo>
                  <a:pt x="10917" y="3294"/>
                  <a:pt x="10916" y="3288"/>
                  <a:pt x="10837" y="3218"/>
                </a:cubicBezTo>
                <a:cubicBezTo>
                  <a:pt x="10800" y="3186"/>
                  <a:pt x="10778" y="3169"/>
                  <a:pt x="10760" y="3170"/>
                </a:cubicBezTo>
                <a:close/>
                <a:moveTo>
                  <a:pt x="12514" y="3170"/>
                </a:moveTo>
                <a:cubicBezTo>
                  <a:pt x="12496" y="3172"/>
                  <a:pt x="12481" y="3192"/>
                  <a:pt x="12460" y="3230"/>
                </a:cubicBezTo>
                <a:cubicBezTo>
                  <a:pt x="12414" y="3307"/>
                  <a:pt x="12406" y="3306"/>
                  <a:pt x="12328" y="3230"/>
                </a:cubicBezTo>
                <a:cubicBezTo>
                  <a:pt x="12247" y="3150"/>
                  <a:pt x="12243" y="3151"/>
                  <a:pt x="12200" y="3264"/>
                </a:cubicBezTo>
                <a:cubicBezTo>
                  <a:pt x="12158" y="3373"/>
                  <a:pt x="12159" y="3385"/>
                  <a:pt x="12218" y="3456"/>
                </a:cubicBezTo>
                <a:cubicBezTo>
                  <a:pt x="12297" y="3550"/>
                  <a:pt x="12297" y="3551"/>
                  <a:pt x="12359" y="3455"/>
                </a:cubicBezTo>
                <a:cubicBezTo>
                  <a:pt x="12405" y="3383"/>
                  <a:pt x="12415" y="3383"/>
                  <a:pt x="12475" y="3455"/>
                </a:cubicBezTo>
                <a:cubicBezTo>
                  <a:pt x="12561" y="3558"/>
                  <a:pt x="12570" y="3554"/>
                  <a:pt x="12625" y="3411"/>
                </a:cubicBezTo>
                <a:cubicBezTo>
                  <a:pt x="12670" y="3294"/>
                  <a:pt x="12669" y="3288"/>
                  <a:pt x="12590" y="3218"/>
                </a:cubicBezTo>
                <a:cubicBezTo>
                  <a:pt x="12553" y="3186"/>
                  <a:pt x="12532" y="3169"/>
                  <a:pt x="12514" y="3170"/>
                </a:cubicBezTo>
                <a:close/>
                <a:moveTo>
                  <a:pt x="7321" y="6622"/>
                </a:moveTo>
                <a:lnTo>
                  <a:pt x="7263" y="6746"/>
                </a:lnTo>
                <a:cubicBezTo>
                  <a:pt x="7206" y="6870"/>
                  <a:pt x="7206" y="6885"/>
                  <a:pt x="7251" y="7702"/>
                </a:cubicBezTo>
                <a:cubicBezTo>
                  <a:pt x="7277" y="8158"/>
                  <a:pt x="7297" y="8577"/>
                  <a:pt x="7297" y="8632"/>
                </a:cubicBezTo>
                <a:cubicBezTo>
                  <a:pt x="7297" y="8730"/>
                  <a:pt x="7311" y="8735"/>
                  <a:pt x="7658" y="8735"/>
                </a:cubicBezTo>
                <a:cubicBezTo>
                  <a:pt x="7996" y="8735"/>
                  <a:pt x="8023" y="8727"/>
                  <a:pt x="8071" y="8627"/>
                </a:cubicBezTo>
                <a:lnTo>
                  <a:pt x="8123" y="8520"/>
                </a:lnTo>
                <a:lnTo>
                  <a:pt x="8156" y="8627"/>
                </a:lnTo>
                <a:cubicBezTo>
                  <a:pt x="8188" y="8727"/>
                  <a:pt x="8211" y="8735"/>
                  <a:pt x="8484" y="8735"/>
                </a:cubicBezTo>
                <a:cubicBezTo>
                  <a:pt x="8751" y="8735"/>
                  <a:pt x="8781" y="8725"/>
                  <a:pt x="8815" y="8631"/>
                </a:cubicBezTo>
                <a:lnTo>
                  <a:pt x="8854" y="8527"/>
                </a:lnTo>
                <a:lnTo>
                  <a:pt x="8918" y="8631"/>
                </a:lnTo>
                <a:cubicBezTo>
                  <a:pt x="8970" y="8714"/>
                  <a:pt x="9018" y="8735"/>
                  <a:pt x="9171" y="8735"/>
                </a:cubicBezTo>
                <a:cubicBezTo>
                  <a:pt x="9334" y="8735"/>
                  <a:pt x="9365" y="8719"/>
                  <a:pt x="9403" y="8624"/>
                </a:cubicBezTo>
                <a:lnTo>
                  <a:pt x="9446" y="8514"/>
                </a:lnTo>
                <a:lnTo>
                  <a:pt x="9685" y="8719"/>
                </a:lnTo>
                <a:cubicBezTo>
                  <a:pt x="9916" y="8917"/>
                  <a:pt x="9926" y="8920"/>
                  <a:pt x="9963" y="8829"/>
                </a:cubicBezTo>
                <a:cubicBezTo>
                  <a:pt x="9997" y="8745"/>
                  <a:pt x="10038" y="8735"/>
                  <a:pt x="10300" y="8735"/>
                </a:cubicBezTo>
                <a:lnTo>
                  <a:pt x="10598" y="8735"/>
                </a:lnTo>
                <a:lnTo>
                  <a:pt x="10622" y="8477"/>
                </a:lnTo>
                <a:cubicBezTo>
                  <a:pt x="10636" y="8334"/>
                  <a:pt x="10635" y="8061"/>
                  <a:pt x="10621" y="7865"/>
                </a:cubicBezTo>
                <a:cubicBezTo>
                  <a:pt x="10596" y="7515"/>
                  <a:pt x="10596" y="7509"/>
                  <a:pt x="10685" y="7318"/>
                </a:cubicBezTo>
                <a:lnTo>
                  <a:pt x="10775" y="7126"/>
                </a:lnTo>
                <a:lnTo>
                  <a:pt x="10632" y="6970"/>
                </a:lnTo>
                <a:cubicBezTo>
                  <a:pt x="10554" y="6884"/>
                  <a:pt x="10486" y="6788"/>
                  <a:pt x="10479" y="6756"/>
                </a:cubicBezTo>
                <a:cubicBezTo>
                  <a:pt x="10473" y="6724"/>
                  <a:pt x="10441" y="6789"/>
                  <a:pt x="10407" y="6899"/>
                </a:cubicBezTo>
                <a:cubicBezTo>
                  <a:pt x="10355" y="7075"/>
                  <a:pt x="10352" y="7109"/>
                  <a:pt x="10389" y="7172"/>
                </a:cubicBezTo>
                <a:cubicBezTo>
                  <a:pt x="10439" y="7257"/>
                  <a:pt x="10524" y="7979"/>
                  <a:pt x="10511" y="8207"/>
                </a:cubicBezTo>
                <a:lnTo>
                  <a:pt x="10501" y="8367"/>
                </a:lnTo>
                <a:lnTo>
                  <a:pt x="10304" y="8381"/>
                </a:lnTo>
                <a:cubicBezTo>
                  <a:pt x="10065" y="8399"/>
                  <a:pt x="10020" y="8345"/>
                  <a:pt x="9950" y="7963"/>
                </a:cubicBezTo>
                <a:cubicBezTo>
                  <a:pt x="9905" y="7721"/>
                  <a:pt x="9895" y="7700"/>
                  <a:pt x="9831" y="7728"/>
                </a:cubicBezTo>
                <a:cubicBezTo>
                  <a:pt x="9713" y="7778"/>
                  <a:pt x="9562" y="7983"/>
                  <a:pt x="9498" y="8179"/>
                </a:cubicBezTo>
                <a:cubicBezTo>
                  <a:pt x="9439" y="8361"/>
                  <a:pt x="9431" y="8367"/>
                  <a:pt x="9259" y="8381"/>
                </a:cubicBezTo>
                <a:cubicBezTo>
                  <a:pt x="9021" y="8401"/>
                  <a:pt x="8957" y="8305"/>
                  <a:pt x="8980" y="7963"/>
                </a:cubicBezTo>
                <a:lnTo>
                  <a:pt x="8996" y="7729"/>
                </a:lnTo>
                <a:lnTo>
                  <a:pt x="8937" y="7845"/>
                </a:lnTo>
                <a:cubicBezTo>
                  <a:pt x="8904" y="7910"/>
                  <a:pt x="8877" y="8029"/>
                  <a:pt x="8877" y="8117"/>
                </a:cubicBezTo>
                <a:cubicBezTo>
                  <a:pt x="8877" y="8203"/>
                  <a:pt x="8862" y="8300"/>
                  <a:pt x="8843" y="8332"/>
                </a:cubicBezTo>
                <a:cubicBezTo>
                  <a:pt x="8802" y="8402"/>
                  <a:pt x="8343" y="8414"/>
                  <a:pt x="8318" y="8345"/>
                </a:cubicBezTo>
                <a:cubicBezTo>
                  <a:pt x="8309" y="8320"/>
                  <a:pt x="8317" y="8245"/>
                  <a:pt x="8335" y="8178"/>
                </a:cubicBezTo>
                <a:cubicBezTo>
                  <a:pt x="8419" y="7863"/>
                  <a:pt x="8230" y="7594"/>
                  <a:pt x="8002" y="7703"/>
                </a:cubicBezTo>
                <a:cubicBezTo>
                  <a:pt x="7907" y="7748"/>
                  <a:pt x="7870" y="7800"/>
                  <a:pt x="7833" y="7930"/>
                </a:cubicBezTo>
                <a:cubicBezTo>
                  <a:pt x="7789" y="8089"/>
                  <a:pt x="7789" y="8097"/>
                  <a:pt x="7839" y="8097"/>
                </a:cubicBezTo>
                <a:cubicBezTo>
                  <a:pt x="7907" y="8097"/>
                  <a:pt x="8050" y="8285"/>
                  <a:pt x="8028" y="8345"/>
                </a:cubicBezTo>
                <a:cubicBezTo>
                  <a:pt x="8019" y="8370"/>
                  <a:pt x="7906" y="8391"/>
                  <a:pt x="7776" y="8391"/>
                </a:cubicBezTo>
                <a:cubicBezTo>
                  <a:pt x="7427" y="8391"/>
                  <a:pt x="7428" y="8393"/>
                  <a:pt x="7386" y="7572"/>
                </a:cubicBezTo>
                <a:cubicBezTo>
                  <a:pt x="7367" y="7199"/>
                  <a:pt x="7344" y="6833"/>
                  <a:pt x="7336" y="6758"/>
                </a:cubicBezTo>
                <a:lnTo>
                  <a:pt x="7321" y="6622"/>
                </a:lnTo>
                <a:close/>
                <a:moveTo>
                  <a:pt x="19793" y="6771"/>
                </a:moveTo>
                <a:cubicBezTo>
                  <a:pt x="19788" y="6771"/>
                  <a:pt x="19760" y="6849"/>
                  <a:pt x="19730" y="6944"/>
                </a:cubicBezTo>
                <a:cubicBezTo>
                  <a:pt x="19681" y="7099"/>
                  <a:pt x="19681" y="7123"/>
                  <a:pt x="19721" y="7178"/>
                </a:cubicBezTo>
                <a:cubicBezTo>
                  <a:pt x="19771" y="7245"/>
                  <a:pt x="19867" y="8014"/>
                  <a:pt x="19853" y="8230"/>
                </a:cubicBezTo>
                <a:cubicBezTo>
                  <a:pt x="19844" y="8364"/>
                  <a:pt x="19839" y="8366"/>
                  <a:pt x="19639" y="8380"/>
                </a:cubicBezTo>
                <a:cubicBezTo>
                  <a:pt x="19440" y="8394"/>
                  <a:pt x="19431" y="8390"/>
                  <a:pt x="19358" y="8241"/>
                </a:cubicBezTo>
                <a:cubicBezTo>
                  <a:pt x="19316" y="8157"/>
                  <a:pt x="19275" y="8002"/>
                  <a:pt x="19265" y="7896"/>
                </a:cubicBezTo>
                <a:cubicBezTo>
                  <a:pt x="19252" y="7764"/>
                  <a:pt x="19232" y="7704"/>
                  <a:pt x="19200" y="7705"/>
                </a:cubicBezTo>
                <a:cubicBezTo>
                  <a:pt x="19109" y="7706"/>
                  <a:pt x="18926" y="7928"/>
                  <a:pt x="18837" y="8146"/>
                </a:cubicBezTo>
                <a:lnTo>
                  <a:pt x="18746" y="8367"/>
                </a:lnTo>
                <a:lnTo>
                  <a:pt x="18562" y="8367"/>
                </a:lnTo>
                <a:lnTo>
                  <a:pt x="18377" y="8367"/>
                </a:lnTo>
                <a:lnTo>
                  <a:pt x="18363" y="8097"/>
                </a:lnTo>
                <a:cubicBezTo>
                  <a:pt x="18349" y="7837"/>
                  <a:pt x="18347" y="7830"/>
                  <a:pt x="18308" y="7947"/>
                </a:cubicBezTo>
                <a:cubicBezTo>
                  <a:pt x="18286" y="8014"/>
                  <a:pt x="18267" y="8135"/>
                  <a:pt x="18265" y="8217"/>
                </a:cubicBezTo>
                <a:cubicBezTo>
                  <a:pt x="18263" y="8343"/>
                  <a:pt x="18249" y="8369"/>
                  <a:pt x="18180" y="8383"/>
                </a:cubicBezTo>
                <a:cubicBezTo>
                  <a:pt x="18063" y="8406"/>
                  <a:pt x="18040" y="8343"/>
                  <a:pt x="18072" y="8100"/>
                </a:cubicBezTo>
                <a:cubicBezTo>
                  <a:pt x="18099" y="7897"/>
                  <a:pt x="18098" y="7895"/>
                  <a:pt x="18044" y="7979"/>
                </a:cubicBezTo>
                <a:cubicBezTo>
                  <a:pt x="18014" y="8026"/>
                  <a:pt x="17978" y="8132"/>
                  <a:pt x="17965" y="8215"/>
                </a:cubicBezTo>
                <a:cubicBezTo>
                  <a:pt x="17944" y="8356"/>
                  <a:pt x="17933" y="8366"/>
                  <a:pt x="17808" y="8371"/>
                </a:cubicBezTo>
                <a:cubicBezTo>
                  <a:pt x="17606" y="8380"/>
                  <a:pt x="17578" y="8325"/>
                  <a:pt x="17631" y="8023"/>
                </a:cubicBezTo>
                <a:lnTo>
                  <a:pt x="17675" y="7778"/>
                </a:lnTo>
                <a:lnTo>
                  <a:pt x="17599" y="7907"/>
                </a:lnTo>
                <a:cubicBezTo>
                  <a:pt x="17558" y="7977"/>
                  <a:pt x="17515" y="8110"/>
                  <a:pt x="17504" y="8201"/>
                </a:cubicBezTo>
                <a:lnTo>
                  <a:pt x="17484" y="8367"/>
                </a:lnTo>
                <a:lnTo>
                  <a:pt x="17292" y="8381"/>
                </a:lnTo>
                <a:cubicBezTo>
                  <a:pt x="17129" y="8394"/>
                  <a:pt x="17092" y="8379"/>
                  <a:pt x="17041" y="8292"/>
                </a:cubicBezTo>
                <a:cubicBezTo>
                  <a:pt x="16990" y="8206"/>
                  <a:pt x="16983" y="8152"/>
                  <a:pt x="16998" y="7959"/>
                </a:cubicBezTo>
                <a:lnTo>
                  <a:pt x="17016" y="7729"/>
                </a:lnTo>
                <a:lnTo>
                  <a:pt x="16956" y="7845"/>
                </a:lnTo>
                <a:cubicBezTo>
                  <a:pt x="16923" y="7911"/>
                  <a:pt x="16897" y="8029"/>
                  <a:pt x="16897" y="8120"/>
                </a:cubicBezTo>
                <a:cubicBezTo>
                  <a:pt x="16897" y="8358"/>
                  <a:pt x="16850" y="8396"/>
                  <a:pt x="16577" y="8380"/>
                </a:cubicBezTo>
                <a:cubicBezTo>
                  <a:pt x="16355" y="8367"/>
                  <a:pt x="16338" y="8359"/>
                  <a:pt x="16346" y="8269"/>
                </a:cubicBezTo>
                <a:cubicBezTo>
                  <a:pt x="16352" y="8215"/>
                  <a:pt x="16363" y="8098"/>
                  <a:pt x="16371" y="8010"/>
                </a:cubicBezTo>
                <a:cubicBezTo>
                  <a:pt x="16397" y="7742"/>
                  <a:pt x="16362" y="7606"/>
                  <a:pt x="16269" y="7606"/>
                </a:cubicBezTo>
                <a:cubicBezTo>
                  <a:pt x="16137" y="7606"/>
                  <a:pt x="15823" y="8051"/>
                  <a:pt x="15800" y="8269"/>
                </a:cubicBezTo>
                <a:cubicBezTo>
                  <a:pt x="15791" y="8351"/>
                  <a:pt x="15763" y="8369"/>
                  <a:pt x="15632" y="8381"/>
                </a:cubicBezTo>
                <a:cubicBezTo>
                  <a:pt x="15410" y="8402"/>
                  <a:pt x="15363" y="8331"/>
                  <a:pt x="15369" y="7993"/>
                </a:cubicBezTo>
                <a:lnTo>
                  <a:pt x="15373" y="7729"/>
                </a:lnTo>
                <a:lnTo>
                  <a:pt x="15315" y="7845"/>
                </a:lnTo>
                <a:cubicBezTo>
                  <a:pt x="15284" y="7908"/>
                  <a:pt x="15259" y="8031"/>
                  <a:pt x="15259" y="8117"/>
                </a:cubicBezTo>
                <a:cubicBezTo>
                  <a:pt x="15259" y="8348"/>
                  <a:pt x="15215" y="8391"/>
                  <a:pt x="14985" y="8391"/>
                </a:cubicBezTo>
                <a:cubicBezTo>
                  <a:pt x="14809" y="8391"/>
                  <a:pt x="14772" y="8375"/>
                  <a:pt x="14721" y="8280"/>
                </a:cubicBezTo>
                <a:cubicBezTo>
                  <a:pt x="14639" y="8125"/>
                  <a:pt x="14598" y="7977"/>
                  <a:pt x="14598" y="7830"/>
                </a:cubicBezTo>
                <a:cubicBezTo>
                  <a:pt x="14598" y="7749"/>
                  <a:pt x="14582" y="7705"/>
                  <a:pt x="14553" y="7705"/>
                </a:cubicBezTo>
                <a:cubicBezTo>
                  <a:pt x="14455" y="7705"/>
                  <a:pt x="14275" y="7917"/>
                  <a:pt x="14178" y="8148"/>
                </a:cubicBezTo>
                <a:lnTo>
                  <a:pt x="14074" y="8391"/>
                </a:lnTo>
                <a:lnTo>
                  <a:pt x="13909" y="8391"/>
                </a:lnTo>
                <a:cubicBezTo>
                  <a:pt x="13785" y="8391"/>
                  <a:pt x="13724" y="8366"/>
                  <a:pt x="13668" y="8290"/>
                </a:cubicBezTo>
                <a:cubicBezTo>
                  <a:pt x="13601" y="8200"/>
                  <a:pt x="13595" y="8167"/>
                  <a:pt x="13611" y="7959"/>
                </a:cubicBezTo>
                <a:lnTo>
                  <a:pt x="13629" y="7729"/>
                </a:lnTo>
                <a:lnTo>
                  <a:pt x="13567" y="7821"/>
                </a:lnTo>
                <a:cubicBezTo>
                  <a:pt x="13530" y="7877"/>
                  <a:pt x="13505" y="7974"/>
                  <a:pt x="13505" y="8058"/>
                </a:cubicBezTo>
                <a:cubicBezTo>
                  <a:pt x="13505" y="8344"/>
                  <a:pt x="13468" y="8391"/>
                  <a:pt x="13237" y="8391"/>
                </a:cubicBezTo>
                <a:cubicBezTo>
                  <a:pt x="13046" y="8391"/>
                  <a:pt x="13021" y="8379"/>
                  <a:pt x="12953" y="8256"/>
                </a:cubicBezTo>
                <a:cubicBezTo>
                  <a:pt x="12912" y="8182"/>
                  <a:pt x="12854" y="8050"/>
                  <a:pt x="12823" y="7963"/>
                </a:cubicBezTo>
                <a:lnTo>
                  <a:pt x="12768" y="7804"/>
                </a:lnTo>
                <a:lnTo>
                  <a:pt x="12706" y="7993"/>
                </a:lnTo>
                <a:lnTo>
                  <a:pt x="12643" y="8182"/>
                </a:lnTo>
                <a:lnTo>
                  <a:pt x="12701" y="8407"/>
                </a:lnTo>
                <a:cubicBezTo>
                  <a:pt x="12845" y="8961"/>
                  <a:pt x="12767" y="9175"/>
                  <a:pt x="12408" y="9213"/>
                </a:cubicBezTo>
                <a:cubicBezTo>
                  <a:pt x="12222" y="9232"/>
                  <a:pt x="12186" y="9222"/>
                  <a:pt x="12098" y="9119"/>
                </a:cubicBezTo>
                <a:cubicBezTo>
                  <a:pt x="12043" y="9055"/>
                  <a:pt x="11978" y="8944"/>
                  <a:pt x="11955" y="8872"/>
                </a:cubicBezTo>
                <a:cubicBezTo>
                  <a:pt x="11916" y="8756"/>
                  <a:pt x="11917" y="8714"/>
                  <a:pt x="11960" y="8482"/>
                </a:cubicBezTo>
                <a:cubicBezTo>
                  <a:pt x="11987" y="8340"/>
                  <a:pt x="12003" y="8215"/>
                  <a:pt x="11996" y="8202"/>
                </a:cubicBezTo>
                <a:cubicBezTo>
                  <a:pt x="11963" y="8146"/>
                  <a:pt x="11857" y="8692"/>
                  <a:pt x="11845" y="8982"/>
                </a:cubicBezTo>
                <a:cubicBezTo>
                  <a:pt x="11833" y="9269"/>
                  <a:pt x="11839" y="9317"/>
                  <a:pt x="11900" y="9433"/>
                </a:cubicBezTo>
                <a:cubicBezTo>
                  <a:pt x="11937" y="9505"/>
                  <a:pt x="12013" y="9585"/>
                  <a:pt x="12068" y="9611"/>
                </a:cubicBezTo>
                <a:cubicBezTo>
                  <a:pt x="12214" y="9679"/>
                  <a:pt x="12295" y="9676"/>
                  <a:pt x="12480" y="9594"/>
                </a:cubicBezTo>
                <a:cubicBezTo>
                  <a:pt x="12717" y="9488"/>
                  <a:pt x="12774" y="9406"/>
                  <a:pt x="12851" y="9061"/>
                </a:cubicBezTo>
                <a:lnTo>
                  <a:pt x="12919" y="8759"/>
                </a:lnTo>
                <a:lnTo>
                  <a:pt x="13158" y="8745"/>
                </a:lnTo>
                <a:cubicBezTo>
                  <a:pt x="13358" y="8733"/>
                  <a:pt x="13405" y="8713"/>
                  <a:pt x="13445" y="8630"/>
                </a:cubicBezTo>
                <a:lnTo>
                  <a:pt x="13492" y="8530"/>
                </a:lnTo>
                <a:lnTo>
                  <a:pt x="13547" y="8632"/>
                </a:lnTo>
                <a:cubicBezTo>
                  <a:pt x="13592" y="8718"/>
                  <a:pt x="13634" y="8735"/>
                  <a:pt x="13808" y="8735"/>
                </a:cubicBezTo>
                <a:cubicBezTo>
                  <a:pt x="13997" y="8735"/>
                  <a:pt x="14021" y="8723"/>
                  <a:pt x="14063" y="8614"/>
                </a:cubicBezTo>
                <a:lnTo>
                  <a:pt x="14108" y="8494"/>
                </a:lnTo>
                <a:lnTo>
                  <a:pt x="14351" y="8715"/>
                </a:lnTo>
                <a:cubicBezTo>
                  <a:pt x="14588" y="8930"/>
                  <a:pt x="14595" y="8932"/>
                  <a:pt x="14626" y="8834"/>
                </a:cubicBezTo>
                <a:cubicBezTo>
                  <a:pt x="14654" y="8745"/>
                  <a:pt x="14684" y="8735"/>
                  <a:pt x="14908" y="8735"/>
                </a:cubicBezTo>
                <a:cubicBezTo>
                  <a:pt x="15131" y="8735"/>
                  <a:pt x="15162" y="8723"/>
                  <a:pt x="15196" y="8631"/>
                </a:cubicBezTo>
                <a:lnTo>
                  <a:pt x="15234" y="8527"/>
                </a:lnTo>
                <a:lnTo>
                  <a:pt x="15298" y="8631"/>
                </a:lnTo>
                <a:cubicBezTo>
                  <a:pt x="15360" y="8730"/>
                  <a:pt x="15391" y="8735"/>
                  <a:pt x="16080" y="8735"/>
                </a:cubicBezTo>
                <a:cubicBezTo>
                  <a:pt x="16778" y="8735"/>
                  <a:pt x="16798" y="8732"/>
                  <a:pt x="16835" y="8631"/>
                </a:cubicBezTo>
                <a:lnTo>
                  <a:pt x="16873" y="8527"/>
                </a:lnTo>
                <a:lnTo>
                  <a:pt x="16937" y="8631"/>
                </a:lnTo>
                <a:cubicBezTo>
                  <a:pt x="16988" y="8713"/>
                  <a:pt x="17038" y="8735"/>
                  <a:pt x="17181" y="8735"/>
                </a:cubicBezTo>
                <a:cubicBezTo>
                  <a:pt x="17280" y="8735"/>
                  <a:pt x="17387" y="8710"/>
                  <a:pt x="17418" y="8682"/>
                </a:cubicBezTo>
                <a:cubicBezTo>
                  <a:pt x="17458" y="8645"/>
                  <a:pt x="17486" y="8645"/>
                  <a:pt x="17511" y="8680"/>
                </a:cubicBezTo>
                <a:cubicBezTo>
                  <a:pt x="17557" y="8745"/>
                  <a:pt x="18250" y="8743"/>
                  <a:pt x="18295" y="8679"/>
                </a:cubicBezTo>
                <a:cubicBezTo>
                  <a:pt x="18317" y="8648"/>
                  <a:pt x="18336" y="8650"/>
                  <a:pt x="18348" y="8683"/>
                </a:cubicBezTo>
                <a:cubicBezTo>
                  <a:pt x="18358" y="8711"/>
                  <a:pt x="18436" y="8735"/>
                  <a:pt x="18522" y="8735"/>
                </a:cubicBezTo>
                <a:cubicBezTo>
                  <a:pt x="18655" y="8735"/>
                  <a:pt x="18685" y="8717"/>
                  <a:pt x="18723" y="8617"/>
                </a:cubicBezTo>
                <a:lnTo>
                  <a:pt x="18768" y="8498"/>
                </a:lnTo>
                <a:lnTo>
                  <a:pt x="19009" y="8716"/>
                </a:lnTo>
                <a:cubicBezTo>
                  <a:pt x="19244" y="8929"/>
                  <a:pt x="19251" y="8932"/>
                  <a:pt x="19282" y="8834"/>
                </a:cubicBezTo>
                <a:cubicBezTo>
                  <a:pt x="19311" y="8743"/>
                  <a:pt x="19340" y="8735"/>
                  <a:pt x="19626" y="8735"/>
                </a:cubicBezTo>
                <a:lnTo>
                  <a:pt x="19938" y="8735"/>
                </a:lnTo>
                <a:lnTo>
                  <a:pt x="19958" y="8484"/>
                </a:lnTo>
                <a:cubicBezTo>
                  <a:pt x="19970" y="8346"/>
                  <a:pt x="19969" y="8070"/>
                  <a:pt x="19958" y="7869"/>
                </a:cubicBezTo>
                <a:cubicBezTo>
                  <a:pt x="19940" y="7526"/>
                  <a:pt x="19943" y="7493"/>
                  <a:pt x="20013" y="7337"/>
                </a:cubicBezTo>
                <a:cubicBezTo>
                  <a:pt x="20054" y="7245"/>
                  <a:pt x="20088" y="7160"/>
                  <a:pt x="20088" y="7148"/>
                </a:cubicBezTo>
                <a:cubicBezTo>
                  <a:pt x="20088" y="7126"/>
                  <a:pt x="19810" y="6771"/>
                  <a:pt x="19793" y="6771"/>
                </a:cubicBezTo>
                <a:close/>
                <a:moveTo>
                  <a:pt x="20562" y="6795"/>
                </a:moveTo>
                <a:lnTo>
                  <a:pt x="20497" y="6983"/>
                </a:lnTo>
                <a:lnTo>
                  <a:pt x="20432" y="7171"/>
                </a:lnTo>
                <a:lnTo>
                  <a:pt x="20482" y="7934"/>
                </a:lnTo>
                <a:cubicBezTo>
                  <a:pt x="20531" y="8678"/>
                  <a:pt x="20533" y="8692"/>
                  <a:pt x="20574" y="8531"/>
                </a:cubicBezTo>
                <a:cubicBezTo>
                  <a:pt x="20619" y="8356"/>
                  <a:pt x="20624" y="7593"/>
                  <a:pt x="20583" y="7065"/>
                </a:cubicBezTo>
                <a:lnTo>
                  <a:pt x="20562" y="6795"/>
                </a:lnTo>
                <a:close/>
                <a:moveTo>
                  <a:pt x="11220" y="6810"/>
                </a:moveTo>
                <a:lnTo>
                  <a:pt x="11159" y="6999"/>
                </a:lnTo>
                <a:cubicBezTo>
                  <a:pt x="11097" y="7188"/>
                  <a:pt x="11096" y="7192"/>
                  <a:pt x="11143" y="7888"/>
                </a:cubicBezTo>
                <a:cubicBezTo>
                  <a:pt x="11168" y="8272"/>
                  <a:pt x="11199" y="8588"/>
                  <a:pt x="11211" y="8588"/>
                </a:cubicBezTo>
                <a:cubicBezTo>
                  <a:pt x="11256" y="8588"/>
                  <a:pt x="11277" y="8303"/>
                  <a:pt x="11270" y="7778"/>
                </a:cubicBezTo>
                <a:cubicBezTo>
                  <a:pt x="11266" y="7481"/>
                  <a:pt x="11253" y="7141"/>
                  <a:pt x="11241" y="7023"/>
                </a:cubicBezTo>
                <a:lnTo>
                  <a:pt x="11220" y="6810"/>
                </a:lnTo>
                <a:close/>
                <a:moveTo>
                  <a:pt x="8588" y="6930"/>
                </a:moveTo>
                <a:cubicBezTo>
                  <a:pt x="8570" y="6933"/>
                  <a:pt x="8554" y="6959"/>
                  <a:pt x="8524" y="7012"/>
                </a:cubicBezTo>
                <a:cubicBezTo>
                  <a:pt x="8462" y="7119"/>
                  <a:pt x="8462" y="7121"/>
                  <a:pt x="8517" y="7191"/>
                </a:cubicBezTo>
                <a:cubicBezTo>
                  <a:pt x="8584" y="7276"/>
                  <a:pt x="8653" y="7283"/>
                  <a:pt x="8698" y="7207"/>
                </a:cubicBezTo>
                <a:cubicBezTo>
                  <a:pt x="8723" y="7165"/>
                  <a:pt x="8752" y="7165"/>
                  <a:pt x="8819" y="7212"/>
                </a:cubicBezTo>
                <a:cubicBezTo>
                  <a:pt x="8896" y="7267"/>
                  <a:pt x="8915" y="7264"/>
                  <a:pt x="8964" y="7188"/>
                </a:cubicBezTo>
                <a:cubicBezTo>
                  <a:pt x="9040" y="7070"/>
                  <a:pt x="9037" y="7039"/>
                  <a:pt x="8935" y="6967"/>
                </a:cubicBezTo>
                <a:cubicBezTo>
                  <a:pt x="8860" y="6914"/>
                  <a:pt x="8840" y="6918"/>
                  <a:pt x="8793" y="6990"/>
                </a:cubicBezTo>
                <a:cubicBezTo>
                  <a:pt x="8742" y="7069"/>
                  <a:pt x="8734" y="7069"/>
                  <a:pt x="8662" y="6989"/>
                </a:cubicBezTo>
                <a:cubicBezTo>
                  <a:pt x="8626" y="6948"/>
                  <a:pt x="8606" y="6927"/>
                  <a:pt x="8588" y="6930"/>
                </a:cubicBezTo>
                <a:close/>
                <a:moveTo>
                  <a:pt x="16608" y="6930"/>
                </a:moveTo>
                <a:cubicBezTo>
                  <a:pt x="16590" y="6933"/>
                  <a:pt x="16573" y="6959"/>
                  <a:pt x="16543" y="7012"/>
                </a:cubicBezTo>
                <a:cubicBezTo>
                  <a:pt x="16481" y="7119"/>
                  <a:pt x="16481" y="7121"/>
                  <a:pt x="16536" y="7191"/>
                </a:cubicBezTo>
                <a:cubicBezTo>
                  <a:pt x="16603" y="7276"/>
                  <a:pt x="16624" y="7279"/>
                  <a:pt x="16700" y="7210"/>
                </a:cubicBezTo>
                <a:cubicBezTo>
                  <a:pt x="16743" y="7171"/>
                  <a:pt x="16781" y="7172"/>
                  <a:pt x="16843" y="7215"/>
                </a:cubicBezTo>
                <a:cubicBezTo>
                  <a:pt x="16915" y="7266"/>
                  <a:pt x="16936" y="7263"/>
                  <a:pt x="16984" y="7188"/>
                </a:cubicBezTo>
                <a:cubicBezTo>
                  <a:pt x="17060" y="7070"/>
                  <a:pt x="17056" y="7039"/>
                  <a:pt x="16954" y="6967"/>
                </a:cubicBezTo>
                <a:cubicBezTo>
                  <a:pt x="16879" y="6914"/>
                  <a:pt x="16859" y="6918"/>
                  <a:pt x="16813" y="6990"/>
                </a:cubicBezTo>
                <a:cubicBezTo>
                  <a:pt x="16761" y="7069"/>
                  <a:pt x="16754" y="7069"/>
                  <a:pt x="16682" y="6989"/>
                </a:cubicBezTo>
                <a:cubicBezTo>
                  <a:pt x="16645" y="6948"/>
                  <a:pt x="16626" y="6927"/>
                  <a:pt x="16608" y="6930"/>
                </a:cubicBezTo>
                <a:close/>
                <a:moveTo>
                  <a:pt x="16154" y="6979"/>
                </a:moveTo>
                <a:cubicBezTo>
                  <a:pt x="16135" y="6983"/>
                  <a:pt x="16118" y="7003"/>
                  <a:pt x="16095" y="7038"/>
                </a:cubicBezTo>
                <a:cubicBezTo>
                  <a:pt x="16044" y="7117"/>
                  <a:pt x="16034" y="7117"/>
                  <a:pt x="15949" y="7042"/>
                </a:cubicBezTo>
                <a:cubicBezTo>
                  <a:pt x="15878" y="6980"/>
                  <a:pt x="15849" y="6974"/>
                  <a:pt x="15817" y="7019"/>
                </a:cubicBezTo>
                <a:cubicBezTo>
                  <a:pt x="15758" y="7103"/>
                  <a:pt x="15767" y="7190"/>
                  <a:pt x="15841" y="7249"/>
                </a:cubicBezTo>
                <a:cubicBezTo>
                  <a:pt x="15890" y="7287"/>
                  <a:pt x="15918" y="7283"/>
                  <a:pt x="15956" y="7224"/>
                </a:cubicBezTo>
                <a:cubicBezTo>
                  <a:pt x="16003" y="7155"/>
                  <a:pt x="16017" y="7155"/>
                  <a:pt x="16113" y="7233"/>
                </a:cubicBezTo>
                <a:cubicBezTo>
                  <a:pt x="16214" y="7315"/>
                  <a:pt x="16220" y="7316"/>
                  <a:pt x="16256" y="7233"/>
                </a:cubicBezTo>
                <a:cubicBezTo>
                  <a:pt x="16309" y="7109"/>
                  <a:pt x="16304" y="7071"/>
                  <a:pt x="16222" y="7008"/>
                </a:cubicBezTo>
                <a:cubicBezTo>
                  <a:pt x="16193" y="6985"/>
                  <a:pt x="16172" y="6974"/>
                  <a:pt x="16154" y="6979"/>
                </a:cubicBezTo>
                <a:close/>
                <a:moveTo>
                  <a:pt x="3387" y="6995"/>
                </a:moveTo>
                <a:lnTo>
                  <a:pt x="3310" y="7126"/>
                </a:lnTo>
                <a:lnTo>
                  <a:pt x="3233" y="7257"/>
                </a:lnTo>
                <a:lnTo>
                  <a:pt x="3304" y="7357"/>
                </a:lnTo>
                <a:cubicBezTo>
                  <a:pt x="3389" y="7478"/>
                  <a:pt x="3386" y="7477"/>
                  <a:pt x="3474" y="7361"/>
                </a:cubicBezTo>
                <a:lnTo>
                  <a:pt x="3546" y="7266"/>
                </a:lnTo>
                <a:lnTo>
                  <a:pt x="3467" y="7130"/>
                </a:lnTo>
                <a:lnTo>
                  <a:pt x="3387" y="6995"/>
                </a:lnTo>
                <a:close/>
                <a:moveTo>
                  <a:pt x="12295" y="7025"/>
                </a:moveTo>
                <a:cubicBezTo>
                  <a:pt x="12272" y="7025"/>
                  <a:pt x="12252" y="7063"/>
                  <a:pt x="12223" y="7140"/>
                </a:cubicBezTo>
                <a:cubicBezTo>
                  <a:pt x="12178" y="7256"/>
                  <a:pt x="12179" y="7270"/>
                  <a:pt x="12227" y="7361"/>
                </a:cubicBezTo>
                <a:cubicBezTo>
                  <a:pt x="12292" y="7484"/>
                  <a:pt x="12333" y="7484"/>
                  <a:pt x="12399" y="7360"/>
                </a:cubicBezTo>
                <a:cubicBezTo>
                  <a:pt x="12449" y="7264"/>
                  <a:pt x="12450" y="7257"/>
                  <a:pt x="12384" y="7139"/>
                </a:cubicBezTo>
                <a:cubicBezTo>
                  <a:pt x="12342" y="7063"/>
                  <a:pt x="12317" y="7025"/>
                  <a:pt x="12295" y="7025"/>
                </a:cubicBezTo>
                <a:close/>
                <a:moveTo>
                  <a:pt x="5673" y="7402"/>
                </a:moveTo>
                <a:cubicBezTo>
                  <a:pt x="5660" y="7397"/>
                  <a:pt x="5647" y="7437"/>
                  <a:pt x="5629" y="7510"/>
                </a:cubicBezTo>
                <a:cubicBezTo>
                  <a:pt x="5596" y="7645"/>
                  <a:pt x="5597" y="7711"/>
                  <a:pt x="5637" y="7966"/>
                </a:cubicBezTo>
                <a:cubicBezTo>
                  <a:pt x="5699" y="8360"/>
                  <a:pt x="5683" y="8391"/>
                  <a:pt x="5402" y="8391"/>
                </a:cubicBezTo>
                <a:cubicBezTo>
                  <a:pt x="5172" y="8391"/>
                  <a:pt x="5112" y="8347"/>
                  <a:pt x="5112" y="8176"/>
                </a:cubicBezTo>
                <a:cubicBezTo>
                  <a:pt x="5112" y="8123"/>
                  <a:pt x="5106" y="8091"/>
                  <a:pt x="5098" y="8104"/>
                </a:cubicBezTo>
                <a:cubicBezTo>
                  <a:pt x="5073" y="8147"/>
                  <a:pt x="5025" y="8645"/>
                  <a:pt x="5042" y="8690"/>
                </a:cubicBezTo>
                <a:cubicBezTo>
                  <a:pt x="5051" y="8714"/>
                  <a:pt x="5172" y="8735"/>
                  <a:pt x="5312" y="8735"/>
                </a:cubicBezTo>
                <a:cubicBezTo>
                  <a:pt x="5552" y="8735"/>
                  <a:pt x="5568" y="8727"/>
                  <a:pt x="5614" y="8608"/>
                </a:cubicBezTo>
                <a:cubicBezTo>
                  <a:pt x="5653" y="8506"/>
                  <a:pt x="5670" y="8493"/>
                  <a:pt x="5703" y="8540"/>
                </a:cubicBezTo>
                <a:cubicBezTo>
                  <a:pt x="5726" y="8572"/>
                  <a:pt x="5745" y="8630"/>
                  <a:pt x="5745" y="8667"/>
                </a:cubicBezTo>
                <a:cubicBezTo>
                  <a:pt x="5745" y="8719"/>
                  <a:pt x="5802" y="8734"/>
                  <a:pt x="5996" y="8733"/>
                </a:cubicBezTo>
                <a:cubicBezTo>
                  <a:pt x="6245" y="8733"/>
                  <a:pt x="6248" y="8732"/>
                  <a:pt x="6296" y="8586"/>
                </a:cubicBezTo>
                <a:cubicBezTo>
                  <a:pt x="6356" y="8408"/>
                  <a:pt x="6375" y="8408"/>
                  <a:pt x="6607" y="8563"/>
                </a:cubicBezTo>
                <a:cubicBezTo>
                  <a:pt x="6708" y="8631"/>
                  <a:pt x="6794" y="8686"/>
                  <a:pt x="6797" y="8686"/>
                </a:cubicBezTo>
                <a:cubicBezTo>
                  <a:pt x="6801" y="8686"/>
                  <a:pt x="6830" y="8611"/>
                  <a:pt x="6863" y="8520"/>
                </a:cubicBezTo>
                <a:cubicBezTo>
                  <a:pt x="6935" y="8321"/>
                  <a:pt x="6936" y="8108"/>
                  <a:pt x="6867" y="7778"/>
                </a:cubicBezTo>
                <a:cubicBezTo>
                  <a:pt x="6808" y="7496"/>
                  <a:pt x="6767" y="7481"/>
                  <a:pt x="6566" y="7668"/>
                </a:cubicBezTo>
                <a:cubicBezTo>
                  <a:pt x="6478" y="7751"/>
                  <a:pt x="6427" y="7851"/>
                  <a:pt x="6361" y="8073"/>
                </a:cubicBezTo>
                <a:lnTo>
                  <a:pt x="6273" y="8367"/>
                </a:lnTo>
                <a:lnTo>
                  <a:pt x="6086" y="8380"/>
                </a:lnTo>
                <a:cubicBezTo>
                  <a:pt x="5854" y="8398"/>
                  <a:pt x="5829" y="8357"/>
                  <a:pt x="5759" y="7852"/>
                </a:cubicBezTo>
                <a:cubicBezTo>
                  <a:pt x="5716" y="7541"/>
                  <a:pt x="5695" y="7409"/>
                  <a:pt x="5673" y="7402"/>
                </a:cubicBezTo>
                <a:close/>
                <a:moveTo>
                  <a:pt x="4649" y="7615"/>
                </a:moveTo>
                <a:cubicBezTo>
                  <a:pt x="4629" y="7609"/>
                  <a:pt x="4612" y="7650"/>
                  <a:pt x="4593" y="7738"/>
                </a:cubicBezTo>
                <a:cubicBezTo>
                  <a:pt x="4570" y="7842"/>
                  <a:pt x="4576" y="7921"/>
                  <a:pt x="4620" y="8103"/>
                </a:cubicBezTo>
                <a:cubicBezTo>
                  <a:pt x="4651" y="8230"/>
                  <a:pt x="4669" y="8347"/>
                  <a:pt x="4660" y="8363"/>
                </a:cubicBezTo>
                <a:cubicBezTo>
                  <a:pt x="4650" y="8378"/>
                  <a:pt x="4531" y="8391"/>
                  <a:pt x="4393" y="8391"/>
                </a:cubicBezTo>
                <a:cubicBezTo>
                  <a:pt x="4108" y="8391"/>
                  <a:pt x="4040" y="8334"/>
                  <a:pt x="3930" y="7998"/>
                </a:cubicBezTo>
                <a:lnTo>
                  <a:pt x="3866" y="7804"/>
                </a:lnTo>
                <a:lnTo>
                  <a:pt x="3797" y="7979"/>
                </a:lnTo>
                <a:lnTo>
                  <a:pt x="3727" y="8153"/>
                </a:lnTo>
                <a:lnTo>
                  <a:pt x="3785" y="8383"/>
                </a:lnTo>
                <a:cubicBezTo>
                  <a:pt x="3876" y="8747"/>
                  <a:pt x="3890" y="8945"/>
                  <a:pt x="3828" y="9038"/>
                </a:cubicBezTo>
                <a:cubicBezTo>
                  <a:pt x="3701" y="9230"/>
                  <a:pt x="3314" y="9288"/>
                  <a:pt x="3178" y="9135"/>
                </a:cubicBezTo>
                <a:cubicBezTo>
                  <a:pt x="3010" y="8945"/>
                  <a:pt x="2974" y="8715"/>
                  <a:pt x="3057" y="8373"/>
                </a:cubicBezTo>
                <a:cubicBezTo>
                  <a:pt x="3081" y="8275"/>
                  <a:pt x="3090" y="8195"/>
                  <a:pt x="3076" y="8195"/>
                </a:cubicBezTo>
                <a:cubicBezTo>
                  <a:pt x="3012" y="8195"/>
                  <a:pt x="2894" y="8939"/>
                  <a:pt x="2918" y="9192"/>
                </a:cubicBezTo>
                <a:cubicBezTo>
                  <a:pt x="2939" y="9411"/>
                  <a:pt x="2992" y="9516"/>
                  <a:pt x="3120" y="9598"/>
                </a:cubicBezTo>
                <a:cubicBezTo>
                  <a:pt x="3254" y="9683"/>
                  <a:pt x="3497" y="9655"/>
                  <a:pt x="3693" y="9531"/>
                </a:cubicBezTo>
                <a:cubicBezTo>
                  <a:pt x="3837" y="9440"/>
                  <a:pt x="3876" y="9358"/>
                  <a:pt x="3975" y="8918"/>
                </a:cubicBezTo>
                <a:lnTo>
                  <a:pt x="4017" y="8735"/>
                </a:lnTo>
                <a:lnTo>
                  <a:pt x="4374" y="8735"/>
                </a:lnTo>
                <a:lnTo>
                  <a:pt x="4731" y="8735"/>
                </a:lnTo>
                <a:lnTo>
                  <a:pt x="4749" y="8550"/>
                </a:lnTo>
                <a:cubicBezTo>
                  <a:pt x="4780" y="8232"/>
                  <a:pt x="4769" y="7959"/>
                  <a:pt x="4719" y="7780"/>
                </a:cubicBezTo>
                <a:cubicBezTo>
                  <a:pt x="4690" y="7676"/>
                  <a:pt x="4668" y="7621"/>
                  <a:pt x="4649" y="7615"/>
                </a:cubicBezTo>
                <a:close/>
                <a:moveTo>
                  <a:pt x="21279" y="7667"/>
                </a:moveTo>
                <a:cubicBezTo>
                  <a:pt x="21236" y="7653"/>
                  <a:pt x="21190" y="7702"/>
                  <a:pt x="21136" y="7811"/>
                </a:cubicBezTo>
                <a:cubicBezTo>
                  <a:pt x="21023" y="8041"/>
                  <a:pt x="20970" y="8282"/>
                  <a:pt x="20990" y="8482"/>
                </a:cubicBezTo>
                <a:cubicBezTo>
                  <a:pt x="21018" y="8776"/>
                  <a:pt x="21164" y="8827"/>
                  <a:pt x="21296" y="8586"/>
                </a:cubicBezTo>
                <a:cubicBezTo>
                  <a:pt x="21383" y="8427"/>
                  <a:pt x="21423" y="8456"/>
                  <a:pt x="21393" y="8658"/>
                </a:cubicBezTo>
                <a:cubicBezTo>
                  <a:pt x="21371" y="8806"/>
                  <a:pt x="21129" y="9192"/>
                  <a:pt x="20971" y="9329"/>
                </a:cubicBezTo>
                <a:cubicBezTo>
                  <a:pt x="20888" y="9402"/>
                  <a:pt x="20827" y="9419"/>
                  <a:pt x="20726" y="9399"/>
                </a:cubicBezTo>
                <a:lnTo>
                  <a:pt x="20590" y="9373"/>
                </a:lnTo>
                <a:lnTo>
                  <a:pt x="20734" y="9467"/>
                </a:lnTo>
                <a:cubicBezTo>
                  <a:pt x="20932" y="9597"/>
                  <a:pt x="21122" y="9596"/>
                  <a:pt x="21220" y="9465"/>
                </a:cubicBezTo>
                <a:cubicBezTo>
                  <a:pt x="21438" y="9172"/>
                  <a:pt x="21537" y="8338"/>
                  <a:pt x="21405" y="7901"/>
                </a:cubicBezTo>
                <a:cubicBezTo>
                  <a:pt x="21362" y="7759"/>
                  <a:pt x="21322" y="7681"/>
                  <a:pt x="21279" y="7667"/>
                </a:cubicBezTo>
                <a:close/>
                <a:moveTo>
                  <a:pt x="15285" y="9142"/>
                </a:moveTo>
                <a:cubicBezTo>
                  <a:pt x="15269" y="9145"/>
                  <a:pt x="15253" y="9164"/>
                  <a:pt x="15228" y="9202"/>
                </a:cubicBezTo>
                <a:cubicBezTo>
                  <a:pt x="15173" y="9288"/>
                  <a:pt x="15166" y="9289"/>
                  <a:pt x="15087" y="9210"/>
                </a:cubicBezTo>
                <a:cubicBezTo>
                  <a:pt x="15006" y="9128"/>
                  <a:pt x="15002" y="9128"/>
                  <a:pt x="14958" y="9236"/>
                </a:cubicBezTo>
                <a:cubicBezTo>
                  <a:pt x="14916" y="9339"/>
                  <a:pt x="14917" y="9351"/>
                  <a:pt x="14976" y="9428"/>
                </a:cubicBezTo>
                <a:cubicBezTo>
                  <a:pt x="15032" y="9500"/>
                  <a:pt x="15047" y="9502"/>
                  <a:pt x="15104" y="9438"/>
                </a:cubicBezTo>
                <a:cubicBezTo>
                  <a:pt x="15161" y="9374"/>
                  <a:pt x="15176" y="9375"/>
                  <a:pt x="15240" y="9446"/>
                </a:cubicBezTo>
                <a:cubicBezTo>
                  <a:pt x="15309" y="9524"/>
                  <a:pt x="15314" y="9522"/>
                  <a:pt x="15361" y="9399"/>
                </a:cubicBezTo>
                <a:cubicBezTo>
                  <a:pt x="15388" y="9329"/>
                  <a:pt x="15405" y="9266"/>
                  <a:pt x="15399" y="9259"/>
                </a:cubicBezTo>
                <a:cubicBezTo>
                  <a:pt x="15393" y="9252"/>
                  <a:pt x="15365" y="9216"/>
                  <a:pt x="15337" y="9179"/>
                </a:cubicBezTo>
                <a:cubicBezTo>
                  <a:pt x="15316" y="9151"/>
                  <a:pt x="15300" y="9139"/>
                  <a:pt x="15285" y="9142"/>
                </a:cubicBezTo>
                <a:close/>
                <a:moveTo>
                  <a:pt x="13502" y="9149"/>
                </a:moveTo>
                <a:cubicBezTo>
                  <a:pt x="13483" y="9152"/>
                  <a:pt x="13467" y="9171"/>
                  <a:pt x="13445" y="9205"/>
                </a:cubicBezTo>
                <a:cubicBezTo>
                  <a:pt x="13396" y="9280"/>
                  <a:pt x="13386" y="9281"/>
                  <a:pt x="13322" y="9210"/>
                </a:cubicBezTo>
                <a:cubicBezTo>
                  <a:pt x="13258" y="9137"/>
                  <a:pt x="13250" y="9139"/>
                  <a:pt x="13201" y="9231"/>
                </a:cubicBezTo>
                <a:cubicBezTo>
                  <a:pt x="13149" y="9328"/>
                  <a:pt x="13149" y="9333"/>
                  <a:pt x="13218" y="9422"/>
                </a:cubicBezTo>
                <a:cubicBezTo>
                  <a:pt x="13284" y="9506"/>
                  <a:pt x="13293" y="9507"/>
                  <a:pt x="13341" y="9433"/>
                </a:cubicBezTo>
                <a:cubicBezTo>
                  <a:pt x="13389" y="9360"/>
                  <a:pt x="13399" y="9359"/>
                  <a:pt x="13474" y="9435"/>
                </a:cubicBezTo>
                <a:cubicBezTo>
                  <a:pt x="13550" y="9512"/>
                  <a:pt x="13558" y="9513"/>
                  <a:pt x="13602" y="9429"/>
                </a:cubicBezTo>
                <a:cubicBezTo>
                  <a:pt x="13668" y="9306"/>
                  <a:pt x="13661" y="9250"/>
                  <a:pt x="13574" y="9182"/>
                </a:cubicBezTo>
                <a:cubicBezTo>
                  <a:pt x="13542" y="9158"/>
                  <a:pt x="13520" y="9146"/>
                  <a:pt x="13502" y="9149"/>
                </a:cubicBezTo>
                <a:close/>
                <a:moveTo>
                  <a:pt x="4535" y="9192"/>
                </a:moveTo>
                <a:cubicBezTo>
                  <a:pt x="4518" y="9193"/>
                  <a:pt x="4503" y="9213"/>
                  <a:pt x="4476" y="9254"/>
                </a:cubicBezTo>
                <a:cubicBezTo>
                  <a:pt x="4423" y="9336"/>
                  <a:pt x="4415" y="9337"/>
                  <a:pt x="4339" y="9260"/>
                </a:cubicBezTo>
                <a:cubicBezTo>
                  <a:pt x="4262" y="9182"/>
                  <a:pt x="4255" y="9183"/>
                  <a:pt x="4204" y="9279"/>
                </a:cubicBezTo>
                <a:cubicBezTo>
                  <a:pt x="4152" y="9378"/>
                  <a:pt x="4153" y="9381"/>
                  <a:pt x="4222" y="9472"/>
                </a:cubicBezTo>
                <a:cubicBezTo>
                  <a:pt x="4309" y="9586"/>
                  <a:pt x="4306" y="9586"/>
                  <a:pt x="4369" y="9488"/>
                </a:cubicBezTo>
                <a:cubicBezTo>
                  <a:pt x="4417" y="9414"/>
                  <a:pt x="4427" y="9415"/>
                  <a:pt x="4496" y="9493"/>
                </a:cubicBezTo>
                <a:cubicBezTo>
                  <a:pt x="4538" y="9539"/>
                  <a:pt x="4573" y="9569"/>
                  <a:pt x="4576" y="9560"/>
                </a:cubicBezTo>
                <a:cubicBezTo>
                  <a:pt x="4579" y="9551"/>
                  <a:pt x="4604" y="9498"/>
                  <a:pt x="4632" y="9441"/>
                </a:cubicBezTo>
                <a:cubicBezTo>
                  <a:pt x="4681" y="9340"/>
                  <a:pt x="4681" y="9335"/>
                  <a:pt x="4608" y="9253"/>
                </a:cubicBezTo>
                <a:cubicBezTo>
                  <a:pt x="4572" y="9213"/>
                  <a:pt x="4553" y="9192"/>
                  <a:pt x="4535" y="9192"/>
                </a:cubicBezTo>
                <a:close/>
                <a:moveTo>
                  <a:pt x="10475" y="12739"/>
                </a:moveTo>
                <a:cubicBezTo>
                  <a:pt x="10459" y="12728"/>
                  <a:pt x="10440" y="12775"/>
                  <a:pt x="10402" y="12901"/>
                </a:cubicBezTo>
                <a:cubicBezTo>
                  <a:pt x="10347" y="13086"/>
                  <a:pt x="10345" y="13118"/>
                  <a:pt x="10383" y="13168"/>
                </a:cubicBezTo>
                <a:cubicBezTo>
                  <a:pt x="10434" y="13235"/>
                  <a:pt x="10524" y="13952"/>
                  <a:pt x="10511" y="14188"/>
                </a:cubicBezTo>
                <a:lnTo>
                  <a:pt x="10501" y="14353"/>
                </a:lnTo>
                <a:lnTo>
                  <a:pt x="10304" y="14367"/>
                </a:lnTo>
                <a:cubicBezTo>
                  <a:pt x="10066" y="14385"/>
                  <a:pt x="10021" y="14332"/>
                  <a:pt x="9951" y="13953"/>
                </a:cubicBezTo>
                <a:cubicBezTo>
                  <a:pt x="9918" y="13778"/>
                  <a:pt x="9886" y="13690"/>
                  <a:pt x="9855" y="13690"/>
                </a:cubicBezTo>
                <a:cubicBezTo>
                  <a:pt x="9797" y="13690"/>
                  <a:pt x="9539" y="13967"/>
                  <a:pt x="9539" y="14030"/>
                </a:cubicBezTo>
                <a:cubicBezTo>
                  <a:pt x="9539" y="14055"/>
                  <a:pt x="9505" y="14143"/>
                  <a:pt x="9464" y="14226"/>
                </a:cubicBezTo>
                <a:cubicBezTo>
                  <a:pt x="9398" y="14360"/>
                  <a:pt x="9373" y="14377"/>
                  <a:pt x="9234" y="14377"/>
                </a:cubicBezTo>
                <a:cubicBezTo>
                  <a:pt x="9019" y="14377"/>
                  <a:pt x="8958" y="14272"/>
                  <a:pt x="8983" y="13949"/>
                </a:cubicBezTo>
                <a:lnTo>
                  <a:pt x="9002" y="13715"/>
                </a:lnTo>
                <a:lnTo>
                  <a:pt x="8940" y="13809"/>
                </a:lnTo>
                <a:cubicBezTo>
                  <a:pt x="8898" y="13872"/>
                  <a:pt x="8877" y="13959"/>
                  <a:pt x="8877" y="14080"/>
                </a:cubicBezTo>
                <a:cubicBezTo>
                  <a:pt x="8877" y="14331"/>
                  <a:pt x="8838" y="14377"/>
                  <a:pt x="8617" y="14377"/>
                </a:cubicBezTo>
                <a:cubicBezTo>
                  <a:pt x="8400" y="14377"/>
                  <a:pt x="8376" y="14348"/>
                  <a:pt x="8348" y="14054"/>
                </a:cubicBezTo>
                <a:cubicBezTo>
                  <a:pt x="8322" y="13783"/>
                  <a:pt x="8232" y="13543"/>
                  <a:pt x="8158" y="13543"/>
                </a:cubicBezTo>
                <a:cubicBezTo>
                  <a:pt x="8126" y="13543"/>
                  <a:pt x="8070" y="13596"/>
                  <a:pt x="8035" y="13662"/>
                </a:cubicBezTo>
                <a:cubicBezTo>
                  <a:pt x="7954" y="13810"/>
                  <a:pt x="7834" y="14378"/>
                  <a:pt x="7860" y="14491"/>
                </a:cubicBezTo>
                <a:cubicBezTo>
                  <a:pt x="7883" y="14594"/>
                  <a:pt x="7962" y="14672"/>
                  <a:pt x="8044" y="14672"/>
                </a:cubicBezTo>
                <a:cubicBezTo>
                  <a:pt x="8078" y="14672"/>
                  <a:pt x="8131" y="14696"/>
                  <a:pt x="8163" y="14725"/>
                </a:cubicBezTo>
                <a:cubicBezTo>
                  <a:pt x="8221" y="14778"/>
                  <a:pt x="8222" y="14779"/>
                  <a:pt x="8155" y="14901"/>
                </a:cubicBezTo>
                <a:cubicBezTo>
                  <a:pt x="8058" y="15077"/>
                  <a:pt x="7863" y="15263"/>
                  <a:pt x="7767" y="15269"/>
                </a:cubicBezTo>
                <a:cubicBezTo>
                  <a:pt x="7721" y="15272"/>
                  <a:pt x="7639" y="15257"/>
                  <a:pt x="7584" y="15236"/>
                </a:cubicBezTo>
                <a:cubicBezTo>
                  <a:pt x="7445" y="15183"/>
                  <a:pt x="7500" y="15275"/>
                  <a:pt x="7684" y="15402"/>
                </a:cubicBezTo>
                <a:cubicBezTo>
                  <a:pt x="7984" y="15608"/>
                  <a:pt x="8147" y="15495"/>
                  <a:pt x="8288" y="14988"/>
                </a:cubicBezTo>
                <a:lnTo>
                  <a:pt x="8362" y="14721"/>
                </a:lnTo>
                <a:lnTo>
                  <a:pt x="8570" y="14721"/>
                </a:lnTo>
                <a:cubicBezTo>
                  <a:pt x="8748" y="14721"/>
                  <a:pt x="8783" y="14707"/>
                  <a:pt x="8815" y="14621"/>
                </a:cubicBezTo>
                <a:lnTo>
                  <a:pt x="8851" y="14520"/>
                </a:lnTo>
                <a:lnTo>
                  <a:pt x="8925" y="14621"/>
                </a:lnTo>
                <a:cubicBezTo>
                  <a:pt x="8982" y="14697"/>
                  <a:pt x="9042" y="14721"/>
                  <a:pt x="9172" y="14721"/>
                </a:cubicBezTo>
                <a:cubicBezTo>
                  <a:pt x="9320" y="14721"/>
                  <a:pt x="9352" y="14705"/>
                  <a:pt x="9400" y="14600"/>
                </a:cubicBezTo>
                <a:lnTo>
                  <a:pt x="9456" y="14478"/>
                </a:lnTo>
                <a:lnTo>
                  <a:pt x="9692" y="14696"/>
                </a:lnTo>
                <a:cubicBezTo>
                  <a:pt x="9919" y="14906"/>
                  <a:pt x="9930" y="14910"/>
                  <a:pt x="9963" y="14819"/>
                </a:cubicBezTo>
                <a:cubicBezTo>
                  <a:pt x="9993" y="14737"/>
                  <a:pt x="10037" y="14723"/>
                  <a:pt x="10292" y="14711"/>
                </a:cubicBezTo>
                <a:lnTo>
                  <a:pt x="10588" y="14696"/>
                </a:lnTo>
                <a:lnTo>
                  <a:pt x="10618" y="14454"/>
                </a:lnTo>
                <a:cubicBezTo>
                  <a:pt x="10637" y="14297"/>
                  <a:pt x="10639" y="14091"/>
                  <a:pt x="10622" y="13872"/>
                </a:cubicBezTo>
                <a:cubicBezTo>
                  <a:pt x="10597" y="13542"/>
                  <a:pt x="10599" y="13527"/>
                  <a:pt x="10683" y="13327"/>
                </a:cubicBezTo>
                <a:lnTo>
                  <a:pt x="10769" y="13122"/>
                </a:lnTo>
                <a:lnTo>
                  <a:pt x="10643" y="12985"/>
                </a:lnTo>
                <a:cubicBezTo>
                  <a:pt x="10573" y="12909"/>
                  <a:pt x="10504" y="12812"/>
                  <a:pt x="10490" y="12770"/>
                </a:cubicBezTo>
                <a:cubicBezTo>
                  <a:pt x="10485" y="12754"/>
                  <a:pt x="10480" y="12743"/>
                  <a:pt x="10475" y="12739"/>
                </a:cubicBezTo>
                <a:close/>
                <a:moveTo>
                  <a:pt x="19787" y="12767"/>
                </a:moveTo>
                <a:cubicBezTo>
                  <a:pt x="19782" y="12775"/>
                  <a:pt x="19757" y="12857"/>
                  <a:pt x="19730" y="12947"/>
                </a:cubicBezTo>
                <a:cubicBezTo>
                  <a:pt x="19687" y="13093"/>
                  <a:pt x="19686" y="13120"/>
                  <a:pt x="19724" y="13193"/>
                </a:cubicBezTo>
                <a:cubicBezTo>
                  <a:pt x="19775" y="13289"/>
                  <a:pt x="19866" y="14014"/>
                  <a:pt x="19853" y="14214"/>
                </a:cubicBezTo>
                <a:cubicBezTo>
                  <a:pt x="19844" y="14350"/>
                  <a:pt x="19838" y="14353"/>
                  <a:pt x="19646" y="14367"/>
                </a:cubicBezTo>
                <a:cubicBezTo>
                  <a:pt x="19521" y="14377"/>
                  <a:pt x="19435" y="14360"/>
                  <a:pt x="19408" y="14321"/>
                </a:cubicBezTo>
                <a:cubicBezTo>
                  <a:pt x="19347" y="14235"/>
                  <a:pt x="19254" y="13910"/>
                  <a:pt x="19254" y="13784"/>
                </a:cubicBezTo>
                <a:cubicBezTo>
                  <a:pt x="19254" y="13693"/>
                  <a:pt x="19243" y="13683"/>
                  <a:pt x="19169" y="13708"/>
                </a:cubicBezTo>
                <a:cubicBezTo>
                  <a:pt x="19038" y="13753"/>
                  <a:pt x="18902" y="13926"/>
                  <a:pt x="18816" y="14162"/>
                </a:cubicBezTo>
                <a:cubicBezTo>
                  <a:pt x="18740" y="14372"/>
                  <a:pt x="18736" y="14377"/>
                  <a:pt x="18586" y="14377"/>
                </a:cubicBezTo>
                <a:cubicBezTo>
                  <a:pt x="18501" y="14377"/>
                  <a:pt x="18417" y="14351"/>
                  <a:pt x="18398" y="14318"/>
                </a:cubicBezTo>
                <a:cubicBezTo>
                  <a:pt x="18379" y="14286"/>
                  <a:pt x="18362" y="14160"/>
                  <a:pt x="18361" y="14037"/>
                </a:cubicBezTo>
                <a:lnTo>
                  <a:pt x="18360" y="13813"/>
                </a:lnTo>
                <a:lnTo>
                  <a:pt x="18311" y="13933"/>
                </a:lnTo>
                <a:cubicBezTo>
                  <a:pt x="18285" y="13999"/>
                  <a:pt x="18262" y="14120"/>
                  <a:pt x="18262" y="14203"/>
                </a:cubicBezTo>
                <a:cubicBezTo>
                  <a:pt x="18262" y="14322"/>
                  <a:pt x="18249" y="14356"/>
                  <a:pt x="18196" y="14369"/>
                </a:cubicBezTo>
                <a:cubicBezTo>
                  <a:pt x="18092" y="14394"/>
                  <a:pt x="18048" y="14299"/>
                  <a:pt x="18068" y="14092"/>
                </a:cubicBezTo>
                <a:cubicBezTo>
                  <a:pt x="18083" y="13927"/>
                  <a:pt x="18081" y="13918"/>
                  <a:pt x="18037" y="13979"/>
                </a:cubicBezTo>
                <a:cubicBezTo>
                  <a:pt x="18011" y="14016"/>
                  <a:pt x="17978" y="14116"/>
                  <a:pt x="17965" y="14200"/>
                </a:cubicBezTo>
                <a:cubicBezTo>
                  <a:pt x="17943" y="14344"/>
                  <a:pt x="17934" y="14352"/>
                  <a:pt x="17805" y="14354"/>
                </a:cubicBezTo>
                <a:cubicBezTo>
                  <a:pt x="17602" y="14357"/>
                  <a:pt x="17578" y="14310"/>
                  <a:pt x="17631" y="14012"/>
                </a:cubicBezTo>
                <a:lnTo>
                  <a:pt x="17674" y="13768"/>
                </a:lnTo>
                <a:lnTo>
                  <a:pt x="17587" y="13911"/>
                </a:lnTo>
                <a:cubicBezTo>
                  <a:pt x="17540" y="13989"/>
                  <a:pt x="17500" y="14100"/>
                  <a:pt x="17500" y="14157"/>
                </a:cubicBezTo>
                <a:cubicBezTo>
                  <a:pt x="17500" y="14323"/>
                  <a:pt x="17443" y="14377"/>
                  <a:pt x="17265" y="14377"/>
                </a:cubicBezTo>
                <a:cubicBezTo>
                  <a:pt x="17037" y="14377"/>
                  <a:pt x="16972" y="14272"/>
                  <a:pt x="17000" y="13946"/>
                </a:cubicBezTo>
                <a:lnTo>
                  <a:pt x="17020" y="13715"/>
                </a:lnTo>
                <a:lnTo>
                  <a:pt x="16959" y="13809"/>
                </a:lnTo>
                <a:cubicBezTo>
                  <a:pt x="16917" y="13873"/>
                  <a:pt x="16897" y="13960"/>
                  <a:pt x="16897" y="14084"/>
                </a:cubicBezTo>
                <a:cubicBezTo>
                  <a:pt x="16897" y="14346"/>
                  <a:pt x="16854" y="14384"/>
                  <a:pt x="16577" y="14367"/>
                </a:cubicBezTo>
                <a:cubicBezTo>
                  <a:pt x="16355" y="14354"/>
                  <a:pt x="16337" y="14345"/>
                  <a:pt x="16346" y="14255"/>
                </a:cubicBezTo>
                <a:cubicBezTo>
                  <a:pt x="16385" y="13883"/>
                  <a:pt x="16383" y="13702"/>
                  <a:pt x="16336" y="13623"/>
                </a:cubicBezTo>
                <a:cubicBezTo>
                  <a:pt x="16274" y="13516"/>
                  <a:pt x="16205" y="13553"/>
                  <a:pt x="16021" y="13787"/>
                </a:cubicBezTo>
                <a:cubicBezTo>
                  <a:pt x="15888" y="13957"/>
                  <a:pt x="15835" y="14074"/>
                  <a:pt x="15794" y="14292"/>
                </a:cubicBezTo>
                <a:cubicBezTo>
                  <a:pt x="15771" y="14416"/>
                  <a:pt x="15519" y="14412"/>
                  <a:pt x="15429" y="14286"/>
                </a:cubicBezTo>
                <a:cubicBezTo>
                  <a:pt x="15374" y="14210"/>
                  <a:pt x="15363" y="14155"/>
                  <a:pt x="15369" y="13957"/>
                </a:cubicBezTo>
                <a:cubicBezTo>
                  <a:pt x="15377" y="13721"/>
                  <a:pt x="15377" y="13719"/>
                  <a:pt x="15318" y="13810"/>
                </a:cubicBezTo>
                <a:cubicBezTo>
                  <a:pt x="15279" y="13871"/>
                  <a:pt x="15259" y="13962"/>
                  <a:pt x="15259" y="14080"/>
                </a:cubicBezTo>
                <a:cubicBezTo>
                  <a:pt x="15259" y="14335"/>
                  <a:pt x="15220" y="14377"/>
                  <a:pt x="14981" y="14377"/>
                </a:cubicBezTo>
                <a:cubicBezTo>
                  <a:pt x="14778" y="14377"/>
                  <a:pt x="14772" y="14373"/>
                  <a:pt x="14699" y="14210"/>
                </a:cubicBezTo>
                <a:cubicBezTo>
                  <a:pt x="14658" y="14118"/>
                  <a:pt x="14616" y="13963"/>
                  <a:pt x="14606" y="13866"/>
                </a:cubicBezTo>
                <a:cubicBezTo>
                  <a:pt x="14594" y="13733"/>
                  <a:pt x="14576" y="13690"/>
                  <a:pt x="14533" y="13690"/>
                </a:cubicBezTo>
                <a:cubicBezTo>
                  <a:pt x="14424" y="13690"/>
                  <a:pt x="14251" y="13904"/>
                  <a:pt x="14163" y="14148"/>
                </a:cubicBezTo>
                <a:lnTo>
                  <a:pt x="14077" y="14389"/>
                </a:lnTo>
                <a:lnTo>
                  <a:pt x="13893" y="14369"/>
                </a:lnTo>
                <a:cubicBezTo>
                  <a:pt x="13646" y="14342"/>
                  <a:pt x="13587" y="14252"/>
                  <a:pt x="13611" y="13942"/>
                </a:cubicBezTo>
                <a:lnTo>
                  <a:pt x="13629" y="13715"/>
                </a:lnTo>
                <a:lnTo>
                  <a:pt x="13567" y="13809"/>
                </a:lnTo>
                <a:cubicBezTo>
                  <a:pt x="13530" y="13864"/>
                  <a:pt x="13505" y="13961"/>
                  <a:pt x="13505" y="14045"/>
                </a:cubicBezTo>
                <a:cubicBezTo>
                  <a:pt x="13505" y="14324"/>
                  <a:pt x="13465" y="14377"/>
                  <a:pt x="13258" y="14377"/>
                </a:cubicBezTo>
                <a:cubicBezTo>
                  <a:pt x="13027" y="14377"/>
                  <a:pt x="12985" y="14341"/>
                  <a:pt x="12861" y="14027"/>
                </a:cubicBezTo>
                <a:lnTo>
                  <a:pt x="12762" y="13777"/>
                </a:lnTo>
                <a:lnTo>
                  <a:pt x="12703" y="13975"/>
                </a:lnTo>
                <a:cubicBezTo>
                  <a:pt x="12650" y="14153"/>
                  <a:pt x="12648" y="14187"/>
                  <a:pt x="12685" y="14308"/>
                </a:cubicBezTo>
                <a:cubicBezTo>
                  <a:pt x="12707" y="14382"/>
                  <a:pt x="12742" y="14552"/>
                  <a:pt x="12761" y="14688"/>
                </a:cubicBezTo>
                <a:cubicBezTo>
                  <a:pt x="12794" y="14925"/>
                  <a:pt x="12792" y="14939"/>
                  <a:pt x="12723" y="15041"/>
                </a:cubicBezTo>
                <a:cubicBezTo>
                  <a:pt x="12625" y="15184"/>
                  <a:pt x="12345" y="15276"/>
                  <a:pt x="12207" y="15210"/>
                </a:cubicBezTo>
                <a:cubicBezTo>
                  <a:pt x="12080" y="15150"/>
                  <a:pt x="11924" y="14865"/>
                  <a:pt x="11924" y="14693"/>
                </a:cubicBezTo>
                <a:cubicBezTo>
                  <a:pt x="11924" y="14626"/>
                  <a:pt x="11944" y="14492"/>
                  <a:pt x="11967" y="14395"/>
                </a:cubicBezTo>
                <a:cubicBezTo>
                  <a:pt x="12021" y="14174"/>
                  <a:pt x="12023" y="14079"/>
                  <a:pt x="11971" y="14207"/>
                </a:cubicBezTo>
                <a:cubicBezTo>
                  <a:pt x="11908" y="14359"/>
                  <a:pt x="11838" y="14814"/>
                  <a:pt x="11838" y="15067"/>
                </a:cubicBezTo>
                <a:cubicBezTo>
                  <a:pt x="11838" y="15341"/>
                  <a:pt x="11913" y="15531"/>
                  <a:pt x="12048" y="15602"/>
                </a:cubicBezTo>
                <a:cubicBezTo>
                  <a:pt x="12196" y="15680"/>
                  <a:pt x="12482" y="15630"/>
                  <a:pt x="12636" y="15500"/>
                </a:cubicBezTo>
                <a:cubicBezTo>
                  <a:pt x="12759" y="15396"/>
                  <a:pt x="12780" y="15351"/>
                  <a:pt x="12847" y="15064"/>
                </a:cubicBezTo>
                <a:lnTo>
                  <a:pt x="12921" y="14745"/>
                </a:lnTo>
                <a:lnTo>
                  <a:pt x="13161" y="14731"/>
                </a:lnTo>
                <a:cubicBezTo>
                  <a:pt x="13362" y="14719"/>
                  <a:pt x="13408" y="14701"/>
                  <a:pt x="13441" y="14620"/>
                </a:cubicBezTo>
                <a:cubicBezTo>
                  <a:pt x="13480" y="14523"/>
                  <a:pt x="13481" y="14523"/>
                  <a:pt x="13554" y="14621"/>
                </a:cubicBezTo>
                <a:cubicBezTo>
                  <a:pt x="13612" y="14698"/>
                  <a:pt x="13671" y="14721"/>
                  <a:pt x="13822" y="14721"/>
                </a:cubicBezTo>
                <a:cubicBezTo>
                  <a:pt x="13998" y="14721"/>
                  <a:pt x="14020" y="14709"/>
                  <a:pt x="14063" y="14597"/>
                </a:cubicBezTo>
                <a:lnTo>
                  <a:pt x="14112" y="14473"/>
                </a:lnTo>
                <a:lnTo>
                  <a:pt x="14348" y="14693"/>
                </a:lnTo>
                <a:cubicBezTo>
                  <a:pt x="14577" y="14906"/>
                  <a:pt x="14586" y="14910"/>
                  <a:pt x="14620" y="14817"/>
                </a:cubicBezTo>
                <a:cubicBezTo>
                  <a:pt x="14651" y="14734"/>
                  <a:pt x="14688" y="14721"/>
                  <a:pt x="14907" y="14721"/>
                </a:cubicBezTo>
                <a:cubicBezTo>
                  <a:pt x="15129" y="14721"/>
                  <a:pt x="15163" y="14710"/>
                  <a:pt x="15195" y="14621"/>
                </a:cubicBezTo>
                <a:lnTo>
                  <a:pt x="15232" y="14520"/>
                </a:lnTo>
                <a:lnTo>
                  <a:pt x="15307" y="14621"/>
                </a:lnTo>
                <a:cubicBezTo>
                  <a:pt x="15377" y="14716"/>
                  <a:pt x="15420" y="14721"/>
                  <a:pt x="16089" y="14721"/>
                </a:cubicBezTo>
                <a:cubicBezTo>
                  <a:pt x="16771" y="14721"/>
                  <a:pt x="16798" y="14718"/>
                  <a:pt x="16834" y="14621"/>
                </a:cubicBezTo>
                <a:lnTo>
                  <a:pt x="16870" y="14520"/>
                </a:lnTo>
                <a:lnTo>
                  <a:pt x="16945" y="14621"/>
                </a:lnTo>
                <a:cubicBezTo>
                  <a:pt x="17030" y="14735"/>
                  <a:pt x="17315" y="14762"/>
                  <a:pt x="17419" y="14667"/>
                </a:cubicBezTo>
                <a:cubicBezTo>
                  <a:pt x="17461" y="14629"/>
                  <a:pt x="17487" y="14629"/>
                  <a:pt x="17510" y="14667"/>
                </a:cubicBezTo>
                <a:cubicBezTo>
                  <a:pt x="17550" y="14737"/>
                  <a:pt x="17922" y="14737"/>
                  <a:pt x="17948" y="14667"/>
                </a:cubicBezTo>
                <a:cubicBezTo>
                  <a:pt x="17962" y="14629"/>
                  <a:pt x="17976" y="14629"/>
                  <a:pt x="17998" y="14667"/>
                </a:cubicBezTo>
                <a:cubicBezTo>
                  <a:pt x="18039" y="14737"/>
                  <a:pt x="18268" y="14737"/>
                  <a:pt x="18293" y="14667"/>
                </a:cubicBezTo>
                <a:cubicBezTo>
                  <a:pt x="18307" y="14629"/>
                  <a:pt x="18321" y="14629"/>
                  <a:pt x="18344" y="14667"/>
                </a:cubicBezTo>
                <a:cubicBezTo>
                  <a:pt x="18361" y="14697"/>
                  <a:pt x="18442" y="14721"/>
                  <a:pt x="18524" y="14721"/>
                </a:cubicBezTo>
                <a:cubicBezTo>
                  <a:pt x="18652" y="14721"/>
                  <a:pt x="18680" y="14703"/>
                  <a:pt x="18721" y="14595"/>
                </a:cubicBezTo>
                <a:lnTo>
                  <a:pt x="18768" y="14471"/>
                </a:lnTo>
                <a:lnTo>
                  <a:pt x="19010" y="14695"/>
                </a:lnTo>
                <a:cubicBezTo>
                  <a:pt x="19244" y="14912"/>
                  <a:pt x="19252" y="14917"/>
                  <a:pt x="19283" y="14820"/>
                </a:cubicBezTo>
                <a:cubicBezTo>
                  <a:pt x="19311" y="14730"/>
                  <a:pt x="19342" y="14721"/>
                  <a:pt x="19612" y="14721"/>
                </a:cubicBezTo>
                <a:cubicBezTo>
                  <a:pt x="19820" y="14721"/>
                  <a:pt x="19919" y="14703"/>
                  <a:pt x="19935" y="14660"/>
                </a:cubicBezTo>
                <a:cubicBezTo>
                  <a:pt x="19948" y="14626"/>
                  <a:pt x="19958" y="14344"/>
                  <a:pt x="19958" y="14034"/>
                </a:cubicBezTo>
                <a:cubicBezTo>
                  <a:pt x="19958" y="13527"/>
                  <a:pt x="19965" y="13454"/>
                  <a:pt x="20023" y="13315"/>
                </a:cubicBezTo>
                <a:cubicBezTo>
                  <a:pt x="20058" y="13230"/>
                  <a:pt x="20088" y="13148"/>
                  <a:pt x="20088" y="13135"/>
                </a:cubicBezTo>
                <a:cubicBezTo>
                  <a:pt x="20088" y="13102"/>
                  <a:pt x="19797" y="12747"/>
                  <a:pt x="19787" y="12767"/>
                </a:cubicBezTo>
                <a:close/>
                <a:moveTo>
                  <a:pt x="20559" y="12783"/>
                </a:moveTo>
                <a:lnTo>
                  <a:pt x="20495" y="12992"/>
                </a:lnTo>
                <a:cubicBezTo>
                  <a:pt x="20431" y="13200"/>
                  <a:pt x="20431" y="13206"/>
                  <a:pt x="20474" y="13776"/>
                </a:cubicBezTo>
                <a:cubicBezTo>
                  <a:pt x="20499" y="14091"/>
                  <a:pt x="20520" y="14427"/>
                  <a:pt x="20521" y="14523"/>
                </a:cubicBezTo>
                <a:lnTo>
                  <a:pt x="20523" y="14696"/>
                </a:lnTo>
                <a:lnTo>
                  <a:pt x="20570" y="14525"/>
                </a:lnTo>
                <a:cubicBezTo>
                  <a:pt x="20620" y="14340"/>
                  <a:pt x="20625" y="13593"/>
                  <a:pt x="20581" y="13053"/>
                </a:cubicBezTo>
                <a:lnTo>
                  <a:pt x="20559" y="12783"/>
                </a:lnTo>
                <a:close/>
                <a:moveTo>
                  <a:pt x="11220" y="12796"/>
                </a:moveTo>
                <a:lnTo>
                  <a:pt x="11158" y="12986"/>
                </a:lnTo>
                <a:cubicBezTo>
                  <a:pt x="11097" y="13173"/>
                  <a:pt x="11097" y="13184"/>
                  <a:pt x="11139" y="13813"/>
                </a:cubicBezTo>
                <a:cubicBezTo>
                  <a:pt x="11163" y="14164"/>
                  <a:pt x="11188" y="14484"/>
                  <a:pt x="11196" y="14525"/>
                </a:cubicBezTo>
                <a:cubicBezTo>
                  <a:pt x="11207" y="14584"/>
                  <a:pt x="11217" y="14579"/>
                  <a:pt x="11244" y="14500"/>
                </a:cubicBezTo>
                <a:cubicBezTo>
                  <a:pt x="11282" y="14391"/>
                  <a:pt x="11281" y="13371"/>
                  <a:pt x="11242" y="13011"/>
                </a:cubicBezTo>
                <a:lnTo>
                  <a:pt x="11220" y="12796"/>
                </a:lnTo>
                <a:close/>
                <a:moveTo>
                  <a:pt x="7407" y="12839"/>
                </a:moveTo>
                <a:cubicBezTo>
                  <a:pt x="7398" y="12834"/>
                  <a:pt x="7379" y="12868"/>
                  <a:pt x="7355" y="12930"/>
                </a:cubicBezTo>
                <a:cubicBezTo>
                  <a:pt x="7288" y="13103"/>
                  <a:pt x="7283" y="13301"/>
                  <a:pt x="7330" y="14045"/>
                </a:cubicBezTo>
                <a:cubicBezTo>
                  <a:pt x="7348" y="14336"/>
                  <a:pt x="7373" y="14574"/>
                  <a:pt x="7385" y="14574"/>
                </a:cubicBezTo>
                <a:cubicBezTo>
                  <a:pt x="7397" y="14574"/>
                  <a:pt x="7421" y="14467"/>
                  <a:pt x="7439" y="14337"/>
                </a:cubicBezTo>
                <a:cubicBezTo>
                  <a:pt x="7464" y="14163"/>
                  <a:pt x="7465" y="13947"/>
                  <a:pt x="7443" y="13516"/>
                </a:cubicBezTo>
                <a:cubicBezTo>
                  <a:pt x="7426" y="13194"/>
                  <a:pt x="7412" y="12897"/>
                  <a:pt x="7412" y="12856"/>
                </a:cubicBezTo>
                <a:cubicBezTo>
                  <a:pt x="7412" y="12846"/>
                  <a:pt x="7410" y="12841"/>
                  <a:pt x="7407" y="12839"/>
                </a:cubicBezTo>
                <a:close/>
                <a:moveTo>
                  <a:pt x="8859" y="12911"/>
                </a:moveTo>
                <a:cubicBezTo>
                  <a:pt x="8838" y="12911"/>
                  <a:pt x="8820" y="12935"/>
                  <a:pt x="8788" y="12985"/>
                </a:cubicBezTo>
                <a:cubicBezTo>
                  <a:pt x="8740" y="13059"/>
                  <a:pt x="8729" y="13059"/>
                  <a:pt x="8659" y="12980"/>
                </a:cubicBezTo>
                <a:cubicBezTo>
                  <a:pt x="8586" y="12898"/>
                  <a:pt x="8581" y="12898"/>
                  <a:pt x="8522" y="13001"/>
                </a:cubicBezTo>
                <a:cubicBezTo>
                  <a:pt x="8462" y="13105"/>
                  <a:pt x="8462" y="13108"/>
                  <a:pt x="8517" y="13178"/>
                </a:cubicBezTo>
                <a:cubicBezTo>
                  <a:pt x="8585" y="13265"/>
                  <a:pt x="8654" y="13268"/>
                  <a:pt x="8700" y="13188"/>
                </a:cubicBezTo>
                <a:cubicBezTo>
                  <a:pt x="8728" y="13141"/>
                  <a:pt x="8747" y="13141"/>
                  <a:pt x="8792" y="13188"/>
                </a:cubicBezTo>
                <a:cubicBezTo>
                  <a:pt x="8873" y="13275"/>
                  <a:pt x="8945" y="13263"/>
                  <a:pt x="8985" y="13155"/>
                </a:cubicBezTo>
                <a:cubicBezTo>
                  <a:pt x="9014" y="13075"/>
                  <a:pt x="9008" y="13050"/>
                  <a:pt x="8949" y="12983"/>
                </a:cubicBezTo>
                <a:cubicBezTo>
                  <a:pt x="8906" y="12935"/>
                  <a:pt x="8881" y="12911"/>
                  <a:pt x="8859" y="12911"/>
                </a:cubicBezTo>
                <a:close/>
                <a:moveTo>
                  <a:pt x="16879" y="12911"/>
                </a:moveTo>
                <a:cubicBezTo>
                  <a:pt x="16857" y="12911"/>
                  <a:pt x="16839" y="12935"/>
                  <a:pt x="16807" y="12985"/>
                </a:cubicBezTo>
                <a:cubicBezTo>
                  <a:pt x="16759" y="13059"/>
                  <a:pt x="16749" y="13059"/>
                  <a:pt x="16679" y="12980"/>
                </a:cubicBezTo>
                <a:cubicBezTo>
                  <a:pt x="16606" y="12898"/>
                  <a:pt x="16601" y="12898"/>
                  <a:pt x="16542" y="13001"/>
                </a:cubicBezTo>
                <a:cubicBezTo>
                  <a:pt x="16482" y="13105"/>
                  <a:pt x="16481" y="13108"/>
                  <a:pt x="16536" y="13178"/>
                </a:cubicBezTo>
                <a:cubicBezTo>
                  <a:pt x="16604" y="13265"/>
                  <a:pt x="16673" y="13268"/>
                  <a:pt x="16719" y="13188"/>
                </a:cubicBezTo>
                <a:cubicBezTo>
                  <a:pt x="16747" y="13141"/>
                  <a:pt x="16766" y="13141"/>
                  <a:pt x="16811" y="13188"/>
                </a:cubicBezTo>
                <a:cubicBezTo>
                  <a:pt x="16889" y="13272"/>
                  <a:pt x="16938" y="13265"/>
                  <a:pt x="16994" y="13158"/>
                </a:cubicBezTo>
                <a:cubicBezTo>
                  <a:pt x="17040" y="13071"/>
                  <a:pt x="17039" y="13062"/>
                  <a:pt x="16971" y="12986"/>
                </a:cubicBezTo>
                <a:cubicBezTo>
                  <a:pt x="16926" y="12936"/>
                  <a:pt x="16901" y="12911"/>
                  <a:pt x="16879" y="12911"/>
                </a:cubicBezTo>
                <a:close/>
                <a:moveTo>
                  <a:pt x="6679" y="12931"/>
                </a:moveTo>
                <a:cubicBezTo>
                  <a:pt x="6587" y="12918"/>
                  <a:pt x="6531" y="13147"/>
                  <a:pt x="6629" y="13245"/>
                </a:cubicBezTo>
                <a:cubicBezTo>
                  <a:pt x="6700" y="13315"/>
                  <a:pt x="6716" y="13310"/>
                  <a:pt x="6750" y="13203"/>
                </a:cubicBezTo>
                <a:cubicBezTo>
                  <a:pt x="6793" y="13065"/>
                  <a:pt x="6787" y="13014"/>
                  <a:pt x="6720" y="12953"/>
                </a:cubicBezTo>
                <a:cubicBezTo>
                  <a:pt x="6706" y="12940"/>
                  <a:pt x="6692" y="12933"/>
                  <a:pt x="6679" y="12931"/>
                </a:cubicBezTo>
                <a:close/>
                <a:moveTo>
                  <a:pt x="15852" y="12962"/>
                </a:moveTo>
                <a:cubicBezTo>
                  <a:pt x="15834" y="12964"/>
                  <a:pt x="15823" y="12995"/>
                  <a:pt x="15803" y="13057"/>
                </a:cubicBezTo>
                <a:cubicBezTo>
                  <a:pt x="15777" y="13140"/>
                  <a:pt x="15781" y="13172"/>
                  <a:pt x="15824" y="13227"/>
                </a:cubicBezTo>
                <a:cubicBezTo>
                  <a:pt x="15891" y="13314"/>
                  <a:pt x="15891" y="13313"/>
                  <a:pt x="15954" y="13216"/>
                </a:cubicBezTo>
                <a:cubicBezTo>
                  <a:pt x="16004" y="13139"/>
                  <a:pt x="16014" y="13139"/>
                  <a:pt x="16110" y="13217"/>
                </a:cubicBezTo>
                <a:cubicBezTo>
                  <a:pt x="16190" y="13282"/>
                  <a:pt x="16223" y="13288"/>
                  <a:pt x="16253" y="13245"/>
                </a:cubicBezTo>
                <a:cubicBezTo>
                  <a:pt x="16314" y="13158"/>
                  <a:pt x="16302" y="13074"/>
                  <a:pt x="16218" y="13009"/>
                </a:cubicBezTo>
                <a:cubicBezTo>
                  <a:pt x="16154" y="12960"/>
                  <a:pt x="16134" y="12964"/>
                  <a:pt x="16088" y="13035"/>
                </a:cubicBezTo>
                <a:cubicBezTo>
                  <a:pt x="16036" y="13115"/>
                  <a:pt x="16027" y="13115"/>
                  <a:pt x="15950" y="13037"/>
                </a:cubicBezTo>
                <a:cubicBezTo>
                  <a:pt x="15898" y="12984"/>
                  <a:pt x="15871" y="12959"/>
                  <a:pt x="15852" y="12962"/>
                </a:cubicBezTo>
                <a:close/>
                <a:moveTo>
                  <a:pt x="4059" y="13002"/>
                </a:moveTo>
                <a:lnTo>
                  <a:pt x="3990" y="13129"/>
                </a:lnTo>
                <a:lnTo>
                  <a:pt x="3919" y="13258"/>
                </a:lnTo>
                <a:lnTo>
                  <a:pt x="3987" y="13351"/>
                </a:lnTo>
                <a:cubicBezTo>
                  <a:pt x="4069" y="13465"/>
                  <a:pt x="4074" y="13466"/>
                  <a:pt x="4157" y="13357"/>
                </a:cubicBezTo>
                <a:lnTo>
                  <a:pt x="4223" y="13270"/>
                </a:lnTo>
                <a:lnTo>
                  <a:pt x="4141" y="13136"/>
                </a:lnTo>
                <a:lnTo>
                  <a:pt x="4059" y="13002"/>
                </a:lnTo>
                <a:close/>
                <a:moveTo>
                  <a:pt x="12317" y="13002"/>
                </a:moveTo>
                <a:lnTo>
                  <a:pt x="12237" y="13132"/>
                </a:lnTo>
                <a:lnTo>
                  <a:pt x="12158" y="13262"/>
                </a:lnTo>
                <a:lnTo>
                  <a:pt x="12221" y="13351"/>
                </a:lnTo>
                <a:cubicBezTo>
                  <a:pt x="12303" y="13467"/>
                  <a:pt x="12335" y="13468"/>
                  <a:pt x="12399" y="13347"/>
                </a:cubicBezTo>
                <a:cubicBezTo>
                  <a:pt x="12449" y="13251"/>
                  <a:pt x="12449" y="13244"/>
                  <a:pt x="12383" y="13125"/>
                </a:cubicBezTo>
                <a:lnTo>
                  <a:pt x="12317" y="13002"/>
                </a:lnTo>
                <a:close/>
                <a:moveTo>
                  <a:pt x="6056" y="13530"/>
                </a:moveTo>
                <a:lnTo>
                  <a:pt x="5998" y="13695"/>
                </a:lnTo>
                <a:cubicBezTo>
                  <a:pt x="5948" y="13834"/>
                  <a:pt x="5945" y="13874"/>
                  <a:pt x="5977" y="13959"/>
                </a:cubicBezTo>
                <a:cubicBezTo>
                  <a:pt x="6052" y="14164"/>
                  <a:pt x="6086" y="14298"/>
                  <a:pt x="6072" y="14337"/>
                </a:cubicBezTo>
                <a:cubicBezTo>
                  <a:pt x="6049" y="14402"/>
                  <a:pt x="5537" y="14383"/>
                  <a:pt x="5457" y="14314"/>
                </a:cubicBezTo>
                <a:cubicBezTo>
                  <a:pt x="5397" y="14262"/>
                  <a:pt x="5383" y="14208"/>
                  <a:pt x="5371" y="13983"/>
                </a:cubicBezTo>
                <a:lnTo>
                  <a:pt x="5357" y="13715"/>
                </a:lnTo>
                <a:lnTo>
                  <a:pt x="5306" y="13836"/>
                </a:lnTo>
                <a:cubicBezTo>
                  <a:pt x="5278" y="13903"/>
                  <a:pt x="5256" y="14026"/>
                  <a:pt x="5256" y="14109"/>
                </a:cubicBezTo>
                <a:cubicBezTo>
                  <a:pt x="5256" y="14330"/>
                  <a:pt x="5210" y="14377"/>
                  <a:pt x="4997" y="14377"/>
                </a:cubicBezTo>
                <a:cubicBezTo>
                  <a:pt x="4821" y="14377"/>
                  <a:pt x="4801" y="14367"/>
                  <a:pt x="4717" y="14219"/>
                </a:cubicBezTo>
                <a:cubicBezTo>
                  <a:pt x="4668" y="14131"/>
                  <a:pt x="4608" y="13997"/>
                  <a:pt x="4585" y="13921"/>
                </a:cubicBezTo>
                <a:lnTo>
                  <a:pt x="4544" y="13783"/>
                </a:lnTo>
                <a:lnTo>
                  <a:pt x="4483" y="13952"/>
                </a:lnTo>
                <a:cubicBezTo>
                  <a:pt x="4411" y="14150"/>
                  <a:pt x="4409" y="14199"/>
                  <a:pt x="4464" y="14343"/>
                </a:cubicBezTo>
                <a:cubicBezTo>
                  <a:pt x="4487" y="14402"/>
                  <a:pt x="4520" y="14561"/>
                  <a:pt x="4538" y="14696"/>
                </a:cubicBezTo>
                <a:cubicBezTo>
                  <a:pt x="4568" y="14929"/>
                  <a:pt x="4566" y="14947"/>
                  <a:pt x="4499" y="15045"/>
                </a:cubicBezTo>
                <a:cubicBezTo>
                  <a:pt x="4459" y="15104"/>
                  <a:pt x="4348" y="15175"/>
                  <a:pt x="4244" y="15209"/>
                </a:cubicBezTo>
                <a:cubicBezTo>
                  <a:pt x="4085" y="15260"/>
                  <a:pt x="4044" y="15257"/>
                  <a:pt x="3939" y="15185"/>
                </a:cubicBezTo>
                <a:cubicBezTo>
                  <a:pt x="3714" y="15032"/>
                  <a:pt x="3647" y="14718"/>
                  <a:pt x="3749" y="14299"/>
                </a:cubicBezTo>
                <a:cubicBezTo>
                  <a:pt x="3790" y="14135"/>
                  <a:pt x="3790" y="14120"/>
                  <a:pt x="3752" y="14174"/>
                </a:cubicBezTo>
                <a:cubicBezTo>
                  <a:pt x="3692" y="14259"/>
                  <a:pt x="3619" y="14641"/>
                  <a:pt x="3600" y="14966"/>
                </a:cubicBezTo>
                <a:cubicBezTo>
                  <a:pt x="3582" y="15301"/>
                  <a:pt x="3651" y="15527"/>
                  <a:pt x="3796" y="15598"/>
                </a:cubicBezTo>
                <a:cubicBezTo>
                  <a:pt x="3848" y="15624"/>
                  <a:pt x="3944" y="15646"/>
                  <a:pt x="4010" y="15649"/>
                </a:cubicBezTo>
                <a:cubicBezTo>
                  <a:pt x="4146" y="15654"/>
                  <a:pt x="4495" y="15483"/>
                  <a:pt x="4529" y="15395"/>
                </a:cubicBezTo>
                <a:cubicBezTo>
                  <a:pt x="4542" y="15362"/>
                  <a:pt x="4578" y="15204"/>
                  <a:pt x="4611" y="15041"/>
                </a:cubicBezTo>
                <a:lnTo>
                  <a:pt x="4671" y="14745"/>
                </a:lnTo>
                <a:lnTo>
                  <a:pt x="4920" y="14731"/>
                </a:lnTo>
                <a:cubicBezTo>
                  <a:pt x="5134" y="14719"/>
                  <a:pt x="5173" y="14704"/>
                  <a:pt x="5199" y="14620"/>
                </a:cubicBezTo>
                <a:cubicBezTo>
                  <a:pt x="5230" y="14522"/>
                  <a:pt x="5230" y="14522"/>
                  <a:pt x="5304" y="14621"/>
                </a:cubicBezTo>
                <a:cubicBezTo>
                  <a:pt x="5370" y="14710"/>
                  <a:pt x="5420" y="14721"/>
                  <a:pt x="5759" y="14721"/>
                </a:cubicBezTo>
                <a:lnTo>
                  <a:pt x="6139" y="14721"/>
                </a:lnTo>
                <a:lnTo>
                  <a:pt x="6158" y="14538"/>
                </a:lnTo>
                <a:cubicBezTo>
                  <a:pt x="6190" y="14199"/>
                  <a:pt x="6177" y="13934"/>
                  <a:pt x="6116" y="13731"/>
                </a:cubicBezTo>
                <a:lnTo>
                  <a:pt x="6056" y="13530"/>
                </a:lnTo>
                <a:close/>
                <a:moveTo>
                  <a:pt x="6783" y="13641"/>
                </a:moveTo>
                <a:cubicBezTo>
                  <a:pt x="6770" y="13641"/>
                  <a:pt x="6746" y="13717"/>
                  <a:pt x="6729" y="13810"/>
                </a:cubicBezTo>
                <a:cubicBezTo>
                  <a:pt x="6703" y="13956"/>
                  <a:pt x="6707" y="13992"/>
                  <a:pt x="6757" y="14069"/>
                </a:cubicBezTo>
                <a:cubicBezTo>
                  <a:pt x="6788" y="14117"/>
                  <a:pt x="6839" y="14216"/>
                  <a:pt x="6870" y="14289"/>
                </a:cubicBezTo>
                <a:cubicBezTo>
                  <a:pt x="6921" y="14411"/>
                  <a:pt x="6922" y="14435"/>
                  <a:pt x="6883" y="14563"/>
                </a:cubicBezTo>
                <a:cubicBezTo>
                  <a:pt x="6832" y="14733"/>
                  <a:pt x="6645" y="15028"/>
                  <a:pt x="6519" y="15139"/>
                </a:cubicBezTo>
                <a:cubicBezTo>
                  <a:pt x="6443" y="15206"/>
                  <a:pt x="6406" y="15211"/>
                  <a:pt x="6303" y="15167"/>
                </a:cubicBezTo>
                <a:cubicBezTo>
                  <a:pt x="6078" y="15070"/>
                  <a:pt x="6091" y="15114"/>
                  <a:pt x="6339" y="15288"/>
                </a:cubicBezTo>
                <a:cubicBezTo>
                  <a:pt x="6580" y="15458"/>
                  <a:pt x="6679" y="15446"/>
                  <a:pt x="6795" y="15237"/>
                </a:cubicBezTo>
                <a:cubicBezTo>
                  <a:pt x="6996" y="14872"/>
                  <a:pt x="7041" y="14168"/>
                  <a:pt x="6884" y="13817"/>
                </a:cubicBezTo>
                <a:cubicBezTo>
                  <a:pt x="6841" y="13720"/>
                  <a:pt x="6795" y="13641"/>
                  <a:pt x="6783" y="13641"/>
                </a:cubicBezTo>
                <a:close/>
                <a:moveTo>
                  <a:pt x="21279" y="13654"/>
                </a:moveTo>
                <a:cubicBezTo>
                  <a:pt x="21236" y="13640"/>
                  <a:pt x="21190" y="13689"/>
                  <a:pt x="21136" y="13799"/>
                </a:cubicBezTo>
                <a:cubicBezTo>
                  <a:pt x="20913" y="14249"/>
                  <a:pt x="20950" y="14797"/>
                  <a:pt x="21195" y="14692"/>
                </a:cubicBezTo>
                <a:cubicBezTo>
                  <a:pt x="21236" y="14674"/>
                  <a:pt x="21290" y="14606"/>
                  <a:pt x="21315" y="14540"/>
                </a:cubicBezTo>
                <a:cubicBezTo>
                  <a:pt x="21346" y="14461"/>
                  <a:pt x="21371" y="14437"/>
                  <a:pt x="21390" y="14470"/>
                </a:cubicBezTo>
                <a:cubicBezTo>
                  <a:pt x="21438" y="14552"/>
                  <a:pt x="21356" y="14804"/>
                  <a:pt x="21206" y="15034"/>
                </a:cubicBezTo>
                <a:cubicBezTo>
                  <a:pt x="21010" y="15335"/>
                  <a:pt x="20888" y="15425"/>
                  <a:pt x="20724" y="15387"/>
                </a:cubicBezTo>
                <a:cubicBezTo>
                  <a:pt x="20546" y="15347"/>
                  <a:pt x="20626" y="15432"/>
                  <a:pt x="20854" y="15526"/>
                </a:cubicBezTo>
                <a:cubicBezTo>
                  <a:pt x="21071" y="15616"/>
                  <a:pt x="21055" y="15616"/>
                  <a:pt x="21168" y="15525"/>
                </a:cubicBezTo>
                <a:cubicBezTo>
                  <a:pt x="21314" y="15406"/>
                  <a:pt x="21449" y="14912"/>
                  <a:pt x="21462" y="14452"/>
                </a:cubicBezTo>
                <a:cubicBezTo>
                  <a:pt x="21469" y="14168"/>
                  <a:pt x="21459" y="14069"/>
                  <a:pt x="21404" y="13887"/>
                </a:cubicBezTo>
                <a:cubicBezTo>
                  <a:pt x="21361" y="13745"/>
                  <a:pt x="21322" y="13668"/>
                  <a:pt x="21279" y="13654"/>
                </a:cubicBezTo>
                <a:close/>
                <a:moveTo>
                  <a:pt x="5282" y="15131"/>
                </a:moveTo>
                <a:cubicBezTo>
                  <a:pt x="5265" y="15131"/>
                  <a:pt x="5250" y="15152"/>
                  <a:pt x="5224" y="15193"/>
                </a:cubicBezTo>
                <a:cubicBezTo>
                  <a:pt x="5171" y="15274"/>
                  <a:pt x="5162" y="15275"/>
                  <a:pt x="5085" y="15197"/>
                </a:cubicBezTo>
                <a:cubicBezTo>
                  <a:pt x="5005" y="15117"/>
                  <a:pt x="5002" y="15117"/>
                  <a:pt x="4958" y="15232"/>
                </a:cubicBezTo>
                <a:cubicBezTo>
                  <a:pt x="4916" y="15342"/>
                  <a:pt x="4917" y="15354"/>
                  <a:pt x="4977" y="15425"/>
                </a:cubicBezTo>
                <a:cubicBezTo>
                  <a:pt x="5057" y="15521"/>
                  <a:pt x="5055" y="15520"/>
                  <a:pt x="5115" y="15428"/>
                </a:cubicBezTo>
                <a:cubicBezTo>
                  <a:pt x="5160" y="15357"/>
                  <a:pt x="5172" y="15358"/>
                  <a:pt x="5238" y="15432"/>
                </a:cubicBezTo>
                <a:cubicBezTo>
                  <a:pt x="5317" y="15520"/>
                  <a:pt x="5354" y="15504"/>
                  <a:pt x="5399" y="15361"/>
                </a:cubicBezTo>
                <a:cubicBezTo>
                  <a:pt x="5422" y="15289"/>
                  <a:pt x="5412" y="15254"/>
                  <a:pt x="5353" y="15188"/>
                </a:cubicBezTo>
                <a:cubicBezTo>
                  <a:pt x="5319" y="15150"/>
                  <a:pt x="5299" y="15130"/>
                  <a:pt x="5282" y="15131"/>
                </a:cubicBezTo>
                <a:close/>
                <a:moveTo>
                  <a:pt x="15278" y="15141"/>
                </a:moveTo>
                <a:cubicBezTo>
                  <a:pt x="15262" y="15142"/>
                  <a:pt x="15247" y="15161"/>
                  <a:pt x="15222" y="15198"/>
                </a:cubicBezTo>
                <a:cubicBezTo>
                  <a:pt x="15172" y="15277"/>
                  <a:pt x="15163" y="15278"/>
                  <a:pt x="15084" y="15201"/>
                </a:cubicBezTo>
                <a:cubicBezTo>
                  <a:pt x="15004" y="15123"/>
                  <a:pt x="14999" y="15124"/>
                  <a:pt x="14957" y="15227"/>
                </a:cubicBezTo>
                <a:cubicBezTo>
                  <a:pt x="14915" y="15327"/>
                  <a:pt x="14917" y="15341"/>
                  <a:pt x="14974" y="15421"/>
                </a:cubicBezTo>
                <a:cubicBezTo>
                  <a:pt x="15049" y="15526"/>
                  <a:pt x="15055" y="15525"/>
                  <a:pt x="15117" y="15428"/>
                </a:cubicBezTo>
                <a:cubicBezTo>
                  <a:pt x="15163" y="15357"/>
                  <a:pt x="15174" y="15358"/>
                  <a:pt x="15243" y="15435"/>
                </a:cubicBezTo>
                <a:cubicBezTo>
                  <a:pt x="15314" y="15515"/>
                  <a:pt x="15320" y="15515"/>
                  <a:pt x="15359" y="15426"/>
                </a:cubicBezTo>
                <a:cubicBezTo>
                  <a:pt x="15415" y="15302"/>
                  <a:pt x="15412" y="15279"/>
                  <a:pt x="15339" y="15191"/>
                </a:cubicBezTo>
                <a:cubicBezTo>
                  <a:pt x="15310" y="15157"/>
                  <a:pt x="15294" y="15140"/>
                  <a:pt x="15278" y="15141"/>
                </a:cubicBezTo>
                <a:close/>
                <a:moveTo>
                  <a:pt x="13520" y="15144"/>
                </a:moveTo>
                <a:cubicBezTo>
                  <a:pt x="13502" y="15145"/>
                  <a:pt x="13487" y="15164"/>
                  <a:pt x="13465" y="15201"/>
                </a:cubicBezTo>
                <a:cubicBezTo>
                  <a:pt x="13420" y="15279"/>
                  <a:pt x="13412" y="15279"/>
                  <a:pt x="13333" y="15201"/>
                </a:cubicBezTo>
                <a:cubicBezTo>
                  <a:pt x="13251" y="15121"/>
                  <a:pt x="13246" y="15123"/>
                  <a:pt x="13203" y="15227"/>
                </a:cubicBezTo>
                <a:cubicBezTo>
                  <a:pt x="13162" y="15327"/>
                  <a:pt x="13163" y="15340"/>
                  <a:pt x="13220" y="15419"/>
                </a:cubicBezTo>
                <a:cubicBezTo>
                  <a:pt x="13274" y="15495"/>
                  <a:pt x="13288" y="15496"/>
                  <a:pt x="13340" y="15434"/>
                </a:cubicBezTo>
                <a:cubicBezTo>
                  <a:pt x="13392" y="15372"/>
                  <a:pt x="13410" y="15373"/>
                  <a:pt x="13484" y="15438"/>
                </a:cubicBezTo>
                <a:cubicBezTo>
                  <a:pt x="13530" y="15479"/>
                  <a:pt x="13570" y="15506"/>
                  <a:pt x="13573" y="15497"/>
                </a:cubicBezTo>
                <a:cubicBezTo>
                  <a:pt x="13575" y="15488"/>
                  <a:pt x="13601" y="15433"/>
                  <a:pt x="13630" y="15374"/>
                </a:cubicBezTo>
                <a:cubicBezTo>
                  <a:pt x="13682" y="15269"/>
                  <a:pt x="13682" y="15266"/>
                  <a:pt x="13599" y="15193"/>
                </a:cubicBezTo>
                <a:cubicBezTo>
                  <a:pt x="13561" y="15159"/>
                  <a:pt x="13538" y="15142"/>
                  <a:pt x="13520" y="15144"/>
                </a:cubicBezTo>
                <a:close/>
                <a:moveTo>
                  <a:pt x="5919" y="15175"/>
                </a:moveTo>
                <a:cubicBezTo>
                  <a:pt x="5901" y="15175"/>
                  <a:pt x="5886" y="15195"/>
                  <a:pt x="5859" y="15236"/>
                </a:cubicBezTo>
                <a:cubicBezTo>
                  <a:pt x="5807" y="15317"/>
                  <a:pt x="5799" y="15318"/>
                  <a:pt x="5730" y="15240"/>
                </a:cubicBezTo>
                <a:cubicBezTo>
                  <a:pt x="5659" y="15161"/>
                  <a:pt x="5653" y="15162"/>
                  <a:pt x="5601" y="15271"/>
                </a:cubicBezTo>
                <a:cubicBezTo>
                  <a:pt x="5547" y="15382"/>
                  <a:pt x="5547" y="15385"/>
                  <a:pt x="5610" y="15468"/>
                </a:cubicBezTo>
                <a:cubicBezTo>
                  <a:pt x="5687" y="15573"/>
                  <a:pt x="5685" y="15573"/>
                  <a:pt x="5747" y="15478"/>
                </a:cubicBezTo>
                <a:cubicBezTo>
                  <a:pt x="5792" y="15408"/>
                  <a:pt x="5805" y="15408"/>
                  <a:pt x="5890" y="15483"/>
                </a:cubicBezTo>
                <a:cubicBezTo>
                  <a:pt x="5982" y="15563"/>
                  <a:pt x="5985" y="15564"/>
                  <a:pt x="6035" y="15451"/>
                </a:cubicBezTo>
                <a:cubicBezTo>
                  <a:pt x="6085" y="15338"/>
                  <a:pt x="6084" y="15334"/>
                  <a:pt x="6000" y="15243"/>
                </a:cubicBezTo>
                <a:cubicBezTo>
                  <a:pt x="5960" y="15199"/>
                  <a:pt x="5938" y="15176"/>
                  <a:pt x="5919" y="15175"/>
                </a:cubicBezTo>
                <a:close/>
                <a:moveTo>
                  <a:pt x="20468" y="17962"/>
                </a:moveTo>
                <a:cubicBezTo>
                  <a:pt x="20437" y="17963"/>
                  <a:pt x="20396" y="17983"/>
                  <a:pt x="20365" y="18021"/>
                </a:cubicBezTo>
                <a:cubicBezTo>
                  <a:pt x="20322" y="18075"/>
                  <a:pt x="20329" y="18081"/>
                  <a:pt x="20409" y="18077"/>
                </a:cubicBezTo>
                <a:cubicBezTo>
                  <a:pt x="20460" y="18075"/>
                  <a:pt x="20506" y="18048"/>
                  <a:pt x="20512" y="18017"/>
                </a:cubicBezTo>
                <a:cubicBezTo>
                  <a:pt x="20520" y="17979"/>
                  <a:pt x="20498" y="17961"/>
                  <a:pt x="20468" y="17962"/>
                </a:cubicBezTo>
                <a:close/>
                <a:moveTo>
                  <a:pt x="20315" y="18158"/>
                </a:moveTo>
                <a:cubicBezTo>
                  <a:pt x="20300" y="18162"/>
                  <a:pt x="20289" y="18185"/>
                  <a:pt x="20289" y="18225"/>
                </a:cubicBezTo>
                <a:cubicBezTo>
                  <a:pt x="20289" y="18262"/>
                  <a:pt x="20309" y="18306"/>
                  <a:pt x="20335" y="18323"/>
                </a:cubicBezTo>
                <a:cubicBezTo>
                  <a:pt x="20372" y="18347"/>
                  <a:pt x="20375" y="18367"/>
                  <a:pt x="20346" y="18427"/>
                </a:cubicBezTo>
                <a:cubicBezTo>
                  <a:pt x="20301" y="18520"/>
                  <a:pt x="20343" y="18518"/>
                  <a:pt x="20416" y="18424"/>
                </a:cubicBezTo>
                <a:cubicBezTo>
                  <a:pt x="20447" y="18384"/>
                  <a:pt x="20496" y="18352"/>
                  <a:pt x="20524" y="18352"/>
                </a:cubicBezTo>
                <a:cubicBezTo>
                  <a:pt x="20553" y="18352"/>
                  <a:pt x="20576" y="18329"/>
                  <a:pt x="20576" y="18302"/>
                </a:cubicBezTo>
                <a:cubicBezTo>
                  <a:pt x="20576" y="18275"/>
                  <a:pt x="20531" y="18253"/>
                  <a:pt x="20477" y="18253"/>
                </a:cubicBezTo>
                <a:cubicBezTo>
                  <a:pt x="20423" y="18253"/>
                  <a:pt x="20370" y="18231"/>
                  <a:pt x="20360" y="18204"/>
                </a:cubicBezTo>
                <a:cubicBezTo>
                  <a:pt x="20347" y="18168"/>
                  <a:pt x="20329" y="18154"/>
                  <a:pt x="20315" y="18158"/>
                </a:cubicBezTo>
                <a:close/>
                <a:moveTo>
                  <a:pt x="14877" y="18578"/>
                </a:moveTo>
                <a:lnTo>
                  <a:pt x="14807" y="18717"/>
                </a:lnTo>
                <a:cubicBezTo>
                  <a:pt x="14752" y="18826"/>
                  <a:pt x="14741" y="18892"/>
                  <a:pt x="14753" y="19033"/>
                </a:cubicBezTo>
                <a:cubicBezTo>
                  <a:pt x="14761" y="19130"/>
                  <a:pt x="14782" y="19497"/>
                  <a:pt x="14799" y="19848"/>
                </a:cubicBezTo>
                <a:cubicBezTo>
                  <a:pt x="14846" y="20797"/>
                  <a:pt x="14813" y="20708"/>
                  <a:pt x="15111" y="20708"/>
                </a:cubicBezTo>
                <a:cubicBezTo>
                  <a:pt x="15355" y="20708"/>
                  <a:pt x="15366" y="20703"/>
                  <a:pt x="15398" y="20583"/>
                </a:cubicBezTo>
                <a:lnTo>
                  <a:pt x="15431" y="20457"/>
                </a:lnTo>
                <a:lnTo>
                  <a:pt x="15674" y="20682"/>
                </a:lnTo>
                <a:cubicBezTo>
                  <a:pt x="15912" y="20903"/>
                  <a:pt x="15916" y="20907"/>
                  <a:pt x="15948" y="20806"/>
                </a:cubicBezTo>
                <a:cubicBezTo>
                  <a:pt x="15976" y="20715"/>
                  <a:pt x="16002" y="20704"/>
                  <a:pt x="16170" y="20717"/>
                </a:cubicBezTo>
                <a:lnTo>
                  <a:pt x="16359" y="20733"/>
                </a:lnTo>
                <a:lnTo>
                  <a:pt x="16396" y="20942"/>
                </a:lnTo>
                <a:cubicBezTo>
                  <a:pt x="16437" y="21182"/>
                  <a:pt x="16482" y="21290"/>
                  <a:pt x="16566" y="21347"/>
                </a:cubicBezTo>
                <a:cubicBezTo>
                  <a:pt x="16726" y="21459"/>
                  <a:pt x="16824" y="21366"/>
                  <a:pt x="16952" y="20978"/>
                </a:cubicBezTo>
                <a:cubicBezTo>
                  <a:pt x="17041" y="20708"/>
                  <a:pt x="17041" y="20708"/>
                  <a:pt x="17181" y="20708"/>
                </a:cubicBezTo>
                <a:cubicBezTo>
                  <a:pt x="17298" y="20708"/>
                  <a:pt x="17329" y="20687"/>
                  <a:pt x="17367" y="20587"/>
                </a:cubicBezTo>
                <a:lnTo>
                  <a:pt x="17414" y="20467"/>
                </a:lnTo>
                <a:lnTo>
                  <a:pt x="17657" y="20688"/>
                </a:lnTo>
                <a:cubicBezTo>
                  <a:pt x="17893" y="20903"/>
                  <a:pt x="17900" y="20906"/>
                  <a:pt x="17931" y="20808"/>
                </a:cubicBezTo>
                <a:cubicBezTo>
                  <a:pt x="17958" y="20722"/>
                  <a:pt x="17990" y="20708"/>
                  <a:pt x="18150" y="20708"/>
                </a:cubicBezTo>
                <a:cubicBezTo>
                  <a:pt x="18253" y="20708"/>
                  <a:pt x="18365" y="20683"/>
                  <a:pt x="18397" y="20653"/>
                </a:cubicBezTo>
                <a:cubicBezTo>
                  <a:pt x="18439" y="20614"/>
                  <a:pt x="18464" y="20614"/>
                  <a:pt x="18487" y="20653"/>
                </a:cubicBezTo>
                <a:cubicBezTo>
                  <a:pt x="18527" y="20723"/>
                  <a:pt x="18842" y="20724"/>
                  <a:pt x="18867" y="20655"/>
                </a:cubicBezTo>
                <a:cubicBezTo>
                  <a:pt x="18881" y="20616"/>
                  <a:pt x="18895" y="20616"/>
                  <a:pt x="18918" y="20655"/>
                </a:cubicBezTo>
                <a:cubicBezTo>
                  <a:pt x="18935" y="20684"/>
                  <a:pt x="19012" y="20708"/>
                  <a:pt x="19089" y="20708"/>
                </a:cubicBezTo>
                <a:cubicBezTo>
                  <a:pt x="19221" y="20708"/>
                  <a:pt x="19230" y="20699"/>
                  <a:pt x="19270" y="20538"/>
                </a:cubicBezTo>
                <a:cubicBezTo>
                  <a:pt x="19293" y="20444"/>
                  <a:pt x="19311" y="20232"/>
                  <a:pt x="19311" y="20067"/>
                </a:cubicBezTo>
                <a:lnTo>
                  <a:pt x="19311" y="19767"/>
                </a:lnTo>
                <a:lnTo>
                  <a:pt x="19241" y="19912"/>
                </a:lnTo>
                <a:cubicBezTo>
                  <a:pt x="19196" y="20003"/>
                  <a:pt x="19172" y="20106"/>
                  <a:pt x="19176" y="20197"/>
                </a:cubicBezTo>
                <a:cubicBezTo>
                  <a:pt x="19181" y="20325"/>
                  <a:pt x="19173" y="20339"/>
                  <a:pt x="19096" y="20339"/>
                </a:cubicBezTo>
                <a:cubicBezTo>
                  <a:pt x="19012" y="20339"/>
                  <a:pt x="19010" y="20333"/>
                  <a:pt x="19012" y="20105"/>
                </a:cubicBezTo>
                <a:cubicBezTo>
                  <a:pt x="19014" y="19892"/>
                  <a:pt x="19010" y="19878"/>
                  <a:pt x="18969" y="19948"/>
                </a:cubicBezTo>
                <a:cubicBezTo>
                  <a:pt x="18944" y="19990"/>
                  <a:pt x="18909" y="20095"/>
                  <a:pt x="18892" y="20181"/>
                </a:cubicBezTo>
                <a:cubicBezTo>
                  <a:pt x="18864" y="20319"/>
                  <a:pt x="18848" y="20340"/>
                  <a:pt x="18756" y="20344"/>
                </a:cubicBezTo>
                <a:cubicBezTo>
                  <a:pt x="18597" y="20352"/>
                  <a:pt x="18548" y="20271"/>
                  <a:pt x="18589" y="20070"/>
                </a:cubicBezTo>
                <a:cubicBezTo>
                  <a:pt x="18638" y="19828"/>
                  <a:pt x="18630" y="19794"/>
                  <a:pt x="18550" y="19922"/>
                </a:cubicBezTo>
                <a:cubicBezTo>
                  <a:pt x="18510" y="19985"/>
                  <a:pt x="18478" y="20085"/>
                  <a:pt x="18478" y="20142"/>
                </a:cubicBezTo>
                <a:cubicBezTo>
                  <a:pt x="18478" y="20309"/>
                  <a:pt x="18420" y="20363"/>
                  <a:pt x="18245" y="20363"/>
                </a:cubicBezTo>
                <a:cubicBezTo>
                  <a:pt x="18097" y="20363"/>
                  <a:pt x="18073" y="20349"/>
                  <a:pt x="18006" y="20213"/>
                </a:cubicBezTo>
                <a:cubicBezTo>
                  <a:pt x="17965" y="20130"/>
                  <a:pt x="17924" y="19976"/>
                  <a:pt x="17914" y="19870"/>
                </a:cubicBezTo>
                <a:cubicBezTo>
                  <a:pt x="17892" y="19640"/>
                  <a:pt x="17860" y="19630"/>
                  <a:pt x="17677" y="19802"/>
                </a:cubicBezTo>
                <a:cubicBezTo>
                  <a:pt x="17593" y="19881"/>
                  <a:pt x="17515" y="20007"/>
                  <a:pt x="17466" y="20145"/>
                </a:cubicBezTo>
                <a:lnTo>
                  <a:pt x="17388" y="20363"/>
                </a:lnTo>
                <a:lnTo>
                  <a:pt x="17130" y="20363"/>
                </a:lnTo>
                <a:cubicBezTo>
                  <a:pt x="16979" y="20363"/>
                  <a:pt x="16864" y="20342"/>
                  <a:pt x="16853" y="20311"/>
                </a:cubicBezTo>
                <a:cubicBezTo>
                  <a:pt x="16843" y="20283"/>
                  <a:pt x="16860" y="20156"/>
                  <a:pt x="16891" y="20030"/>
                </a:cubicBezTo>
                <a:cubicBezTo>
                  <a:pt x="16952" y="19785"/>
                  <a:pt x="17001" y="19382"/>
                  <a:pt x="16970" y="19382"/>
                </a:cubicBezTo>
                <a:cubicBezTo>
                  <a:pt x="16872" y="19382"/>
                  <a:pt x="16618" y="19762"/>
                  <a:pt x="16503" y="20080"/>
                </a:cubicBezTo>
                <a:lnTo>
                  <a:pt x="16401" y="20363"/>
                </a:lnTo>
                <a:lnTo>
                  <a:pt x="16251" y="20363"/>
                </a:lnTo>
                <a:cubicBezTo>
                  <a:pt x="16144" y="20363"/>
                  <a:pt x="16089" y="20339"/>
                  <a:pt x="16057" y="20278"/>
                </a:cubicBezTo>
                <a:cubicBezTo>
                  <a:pt x="15991" y="20148"/>
                  <a:pt x="15920" y="19890"/>
                  <a:pt x="15920" y="19777"/>
                </a:cubicBezTo>
                <a:cubicBezTo>
                  <a:pt x="15920" y="19548"/>
                  <a:pt x="15645" y="19772"/>
                  <a:pt x="15503" y="20118"/>
                </a:cubicBezTo>
                <a:cubicBezTo>
                  <a:pt x="15417" y="20327"/>
                  <a:pt x="15404" y="20340"/>
                  <a:pt x="15261" y="20355"/>
                </a:cubicBezTo>
                <a:cubicBezTo>
                  <a:pt x="15011" y="20379"/>
                  <a:pt x="14985" y="20324"/>
                  <a:pt x="14946" y="19668"/>
                </a:cubicBezTo>
                <a:cubicBezTo>
                  <a:pt x="14927" y="19362"/>
                  <a:pt x="14904" y="18992"/>
                  <a:pt x="14894" y="18845"/>
                </a:cubicBezTo>
                <a:lnTo>
                  <a:pt x="14877" y="18578"/>
                </a:lnTo>
                <a:close/>
                <a:moveTo>
                  <a:pt x="20562" y="18769"/>
                </a:moveTo>
                <a:lnTo>
                  <a:pt x="20497" y="18956"/>
                </a:lnTo>
                <a:lnTo>
                  <a:pt x="20432" y="19144"/>
                </a:lnTo>
                <a:lnTo>
                  <a:pt x="20482" y="19907"/>
                </a:lnTo>
                <a:cubicBezTo>
                  <a:pt x="20531" y="20651"/>
                  <a:pt x="20533" y="20666"/>
                  <a:pt x="20574" y="20505"/>
                </a:cubicBezTo>
                <a:cubicBezTo>
                  <a:pt x="20619" y="20330"/>
                  <a:pt x="20624" y="19566"/>
                  <a:pt x="20583" y="19038"/>
                </a:cubicBezTo>
                <a:lnTo>
                  <a:pt x="20562" y="18769"/>
                </a:lnTo>
                <a:close/>
                <a:moveTo>
                  <a:pt x="21279" y="19640"/>
                </a:moveTo>
                <a:cubicBezTo>
                  <a:pt x="21236" y="19626"/>
                  <a:pt x="21190" y="19675"/>
                  <a:pt x="21136" y="19785"/>
                </a:cubicBezTo>
                <a:cubicBezTo>
                  <a:pt x="21023" y="20014"/>
                  <a:pt x="20970" y="20255"/>
                  <a:pt x="20990" y="20456"/>
                </a:cubicBezTo>
                <a:cubicBezTo>
                  <a:pt x="21018" y="20750"/>
                  <a:pt x="21164" y="20800"/>
                  <a:pt x="21296" y="20559"/>
                </a:cubicBezTo>
                <a:cubicBezTo>
                  <a:pt x="21340" y="20478"/>
                  <a:pt x="21384" y="20432"/>
                  <a:pt x="21394" y="20458"/>
                </a:cubicBezTo>
                <a:cubicBezTo>
                  <a:pt x="21432" y="20562"/>
                  <a:pt x="21369" y="20761"/>
                  <a:pt x="21226" y="20992"/>
                </a:cubicBezTo>
                <a:cubicBezTo>
                  <a:pt x="21011" y="21338"/>
                  <a:pt x="20917" y="21411"/>
                  <a:pt x="20722" y="21379"/>
                </a:cubicBezTo>
                <a:lnTo>
                  <a:pt x="20562" y="21353"/>
                </a:lnTo>
                <a:lnTo>
                  <a:pt x="20763" y="21470"/>
                </a:lnTo>
                <a:cubicBezTo>
                  <a:pt x="20874" y="21534"/>
                  <a:pt x="20994" y="21587"/>
                  <a:pt x="21030" y="21588"/>
                </a:cubicBezTo>
                <a:cubicBezTo>
                  <a:pt x="21341" y="21600"/>
                  <a:pt x="21586" y="20477"/>
                  <a:pt x="21404" y="19873"/>
                </a:cubicBezTo>
                <a:cubicBezTo>
                  <a:pt x="21361" y="19731"/>
                  <a:pt x="21322" y="19654"/>
                  <a:pt x="21279" y="19640"/>
                </a:cubicBezTo>
                <a:close/>
                <a:moveTo>
                  <a:pt x="19966" y="19686"/>
                </a:moveTo>
                <a:cubicBezTo>
                  <a:pt x="19948" y="19699"/>
                  <a:pt x="19934" y="19750"/>
                  <a:pt x="19915" y="19847"/>
                </a:cubicBezTo>
                <a:cubicBezTo>
                  <a:pt x="19884" y="20009"/>
                  <a:pt x="19887" y="20024"/>
                  <a:pt x="19985" y="20171"/>
                </a:cubicBezTo>
                <a:cubicBezTo>
                  <a:pt x="20134" y="20394"/>
                  <a:pt x="20124" y="20541"/>
                  <a:pt x="19942" y="20847"/>
                </a:cubicBezTo>
                <a:cubicBezTo>
                  <a:pt x="19863" y="20980"/>
                  <a:pt x="19753" y="21128"/>
                  <a:pt x="19697" y="21173"/>
                </a:cubicBezTo>
                <a:cubicBezTo>
                  <a:pt x="19604" y="21248"/>
                  <a:pt x="19585" y="21249"/>
                  <a:pt x="19462" y="21177"/>
                </a:cubicBezTo>
                <a:cubicBezTo>
                  <a:pt x="19280" y="21071"/>
                  <a:pt x="19349" y="21174"/>
                  <a:pt x="19558" y="21321"/>
                </a:cubicBezTo>
                <a:cubicBezTo>
                  <a:pt x="19652" y="21387"/>
                  <a:pt x="19751" y="21442"/>
                  <a:pt x="19780" y="21443"/>
                </a:cubicBezTo>
                <a:cubicBezTo>
                  <a:pt x="19893" y="21445"/>
                  <a:pt x="19998" y="21295"/>
                  <a:pt x="20077" y="21018"/>
                </a:cubicBezTo>
                <a:cubicBezTo>
                  <a:pt x="20215" y="20537"/>
                  <a:pt x="20200" y="20081"/>
                  <a:pt x="20036" y="19763"/>
                </a:cubicBezTo>
                <a:cubicBezTo>
                  <a:pt x="20005" y="19702"/>
                  <a:pt x="19984" y="19674"/>
                  <a:pt x="19966" y="19686"/>
                </a:cubicBezTo>
                <a:close/>
                <a:moveTo>
                  <a:pt x="14283" y="20246"/>
                </a:moveTo>
                <a:lnTo>
                  <a:pt x="14211" y="20363"/>
                </a:lnTo>
                <a:lnTo>
                  <a:pt x="14137" y="20480"/>
                </a:lnTo>
                <a:lnTo>
                  <a:pt x="14200" y="20594"/>
                </a:lnTo>
                <a:cubicBezTo>
                  <a:pt x="14277" y="20733"/>
                  <a:pt x="14283" y="20733"/>
                  <a:pt x="14365" y="20603"/>
                </a:cubicBezTo>
                <a:lnTo>
                  <a:pt x="14431" y="20499"/>
                </a:lnTo>
                <a:lnTo>
                  <a:pt x="14357" y="20372"/>
                </a:lnTo>
                <a:lnTo>
                  <a:pt x="14283" y="20246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IMG_4796.png" descr="IMG_4796.png"/>
          <p:cNvPicPr>
            <a:picLocks noChangeAspect="1"/>
          </p:cNvPicPr>
          <p:nvPr/>
        </p:nvPicPr>
        <p:blipFill>
          <a:blip r:embed="rId29">
            <a:extLst/>
          </a:blip>
          <a:srcRect l="16311" t="3511" r="24214" b="6603"/>
          <a:stretch>
            <a:fillRect/>
          </a:stretch>
        </p:blipFill>
        <p:spPr>
          <a:xfrm>
            <a:off x="2315100" y="4368754"/>
            <a:ext cx="6560345" cy="6925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fill="norm" stroke="1" extrusionOk="0">
                <a:moveTo>
                  <a:pt x="16604" y="1"/>
                </a:moveTo>
                <a:cubicBezTo>
                  <a:pt x="16579" y="-7"/>
                  <a:pt x="16509" y="35"/>
                  <a:pt x="16446" y="94"/>
                </a:cubicBezTo>
                <a:cubicBezTo>
                  <a:pt x="16353" y="182"/>
                  <a:pt x="16335" y="223"/>
                  <a:pt x="16344" y="331"/>
                </a:cubicBezTo>
                <a:lnTo>
                  <a:pt x="16356" y="462"/>
                </a:lnTo>
                <a:lnTo>
                  <a:pt x="15869" y="471"/>
                </a:lnTo>
                <a:lnTo>
                  <a:pt x="15381" y="480"/>
                </a:lnTo>
                <a:lnTo>
                  <a:pt x="15381" y="2097"/>
                </a:lnTo>
                <a:lnTo>
                  <a:pt x="15381" y="3712"/>
                </a:lnTo>
                <a:lnTo>
                  <a:pt x="18491" y="3712"/>
                </a:lnTo>
                <a:lnTo>
                  <a:pt x="21600" y="3712"/>
                </a:lnTo>
                <a:lnTo>
                  <a:pt x="21600" y="2097"/>
                </a:lnTo>
                <a:lnTo>
                  <a:pt x="21600" y="480"/>
                </a:lnTo>
                <a:lnTo>
                  <a:pt x="20947" y="471"/>
                </a:lnTo>
                <a:lnTo>
                  <a:pt x="20293" y="462"/>
                </a:lnTo>
                <a:lnTo>
                  <a:pt x="20292" y="294"/>
                </a:lnTo>
                <a:cubicBezTo>
                  <a:pt x="20291" y="195"/>
                  <a:pt x="20271" y="115"/>
                  <a:pt x="20242" y="98"/>
                </a:cubicBezTo>
                <a:cubicBezTo>
                  <a:pt x="20124" y="29"/>
                  <a:pt x="19922" y="182"/>
                  <a:pt x="19901" y="357"/>
                </a:cubicBezTo>
                <a:lnTo>
                  <a:pt x="19890" y="462"/>
                </a:lnTo>
                <a:lnTo>
                  <a:pt x="18366" y="471"/>
                </a:lnTo>
                <a:cubicBezTo>
                  <a:pt x="16975" y="479"/>
                  <a:pt x="16836" y="474"/>
                  <a:pt x="16773" y="420"/>
                </a:cubicBezTo>
                <a:cubicBezTo>
                  <a:pt x="16726" y="380"/>
                  <a:pt x="16710" y="333"/>
                  <a:pt x="16723" y="273"/>
                </a:cubicBezTo>
                <a:cubicBezTo>
                  <a:pt x="16745" y="176"/>
                  <a:pt x="16678" y="24"/>
                  <a:pt x="16604" y="1"/>
                </a:cubicBezTo>
                <a:close/>
                <a:moveTo>
                  <a:pt x="12548" y="4756"/>
                </a:moveTo>
                <a:lnTo>
                  <a:pt x="12548" y="6374"/>
                </a:lnTo>
                <a:lnTo>
                  <a:pt x="12548" y="7990"/>
                </a:lnTo>
                <a:lnTo>
                  <a:pt x="12896" y="7990"/>
                </a:lnTo>
                <a:cubicBezTo>
                  <a:pt x="13087" y="7990"/>
                  <a:pt x="13252" y="8006"/>
                  <a:pt x="13264" y="8025"/>
                </a:cubicBezTo>
                <a:cubicBezTo>
                  <a:pt x="13277" y="8044"/>
                  <a:pt x="13312" y="8195"/>
                  <a:pt x="13343" y="8362"/>
                </a:cubicBezTo>
                <a:cubicBezTo>
                  <a:pt x="13374" y="8529"/>
                  <a:pt x="13407" y="8678"/>
                  <a:pt x="13417" y="8693"/>
                </a:cubicBezTo>
                <a:cubicBezTo>
                  <a:pt x="13465" y="8766"/>
                  <a:pt x="13475" y="8693"/>
                  <a:pt x="13463" y="8365"/>
                </a:cubicBezTo>
                <a:lnTo>
                  <a:pt x="13450" y="8008"/>
                </a:lnTo>
                <a:lnTo>
                  <a:pt x="17524" y="7999"/>
                </a:lnTo>
                <a:lnTo>
                  <a:pt x="21600" y="7990"/>
                </a:lnTo>
                <a:lnTo>
                  <a:pt x="21600" y="6374"/>
                </a:lnTo>
                <a:lnTo>
                  <a:pt x="21600" y="4756"/>
                </a:lnTo>
                <a:lnTo>
                  <a:pt x="17074" y="4756"/>
                </a:lnTo>
                <a:lnTo>
                  <a:pt x="12548" y="4756"/>
                </a:lnTo>
                <a:close/>
                <a:moveTo>
                  <a:pt x="0" y="9068"/>
                </a:moveTo>
                <a:lnTo>
                  <a:pt x="0" y="10669"/>
                </a:lnTo>
                <a:lnTo>
                  <a:pt x="0" y="12268"/>
                </a:lnTo>
                <a:lnTo>
                  <a:pt x="10800" y="12268"/>
                </a:lnTo>
                <a:lnTo>
                  <a:pt x="21600" y="12268"/>
                </a:lnTo>
                <a:lnTo>
                  <a:pt x="21600" y="10669"/>
                </a:lnTo>
                <a:lnTo>
                  <a:pt x="21600" y="9068"/>
                </a:lnTo>
                <a:lnTo>
                  <a:pt x="10800" y="9068"/>
                </a:lnTo>
                <a:lnTo>
                  <a:pt x="0" y="9068"/>
                </a:lnTo>
                <a:close/>
                <a:moveTo>
                  <a:pt x="1039" y="12592"/>
                </a:moveTo>
                <a:cubicBezTo>
                  <a:pt x="910" y="12612"/>
                  <a:pt x="391" y="12877"/>
                  <a:pt x="365" y="12949"/>
                </a:cubicBezTo>
                <a:cubicBezTo>
                  <a:pt x="341" y="13014"/>
                  <a:pt x="371" y="13007"/>
                  <a:pt x="639" y="12883"/>
                </a:cubicBezTo>
                <a:cubicBezTo>
                  <a:pt x="959" y="12736"/>
                  <a:pt x="1068" y="12664"/>
                  <a:pt x="1068" y="12599"/>
                </a:cubicBezTo>
                <a:cubicBezTo>
                  <a:pt x="1068" y="12591"/>
                  <a:pt x="1057" y="12589"/>
                  <a:pt x="1039" y="12592"/>
                </a:cubicBezTo>
                <a:close/>
                <a:moveTo>
                  <a:pt x="11984" y="12593"/>
                </a:moveTo>
                <a:cubicBezTo>
                  <a:pt x="11976" y="12586"/>
                  <a:pt x="11846" y="12635"/>
                  <a:pt x="11692" y="12702"/>
                </a:cubicBezTo>
                <a:cubicBezTo>
                  <a:pt x="11418" y="12822"/>
                  <a:pt x="11297" y="12902"/>
                  <a:pt x="11297" y="12965"/>
                </a:cubicBezTo>
                <a:cubicBezTo>
                  <a:pt x="11297" y="13013"/>
                  <a:pt x="11306" y="13010"/>
                  <a:pt x="11645" y="12851"/>
                </a:cubicBezTo>
                <a:cubicBezTo>
                  <a:pt x="11918" y="12724"/>
                  <a:pt x="12031" y="12637"/>
                  <a:pt x="11984" y="12593"/>
                </a:cubicBezTo>
                <a:close/>
                <a:moveTo>
                  <a:pt x="332" y="13346"/>
                </a:moveTo>
                <a:lnTo>
                  <a:pt x="332" y="14962"/>
                </a:lnTo>
                <a:lnTo>
                  <a:pt x="332" y="16580"/>
                </a:lnTo>
                <a:lnTo>
                  <a:pt x="10966" y="16580"/>
                </a:lnTo>
                <a:lnTo>
                  <a:pt x="21600" y="16580"/>
                </a:lnTo>
                <a:lnTo>
                  <a:pt x="21600" y="14962"/>
                </a:lnTo>
                <a:lnTo>
                  <a:pt x="21600" y="13346"/>
                </a:lnTo>
                <a:lnTo>
                  <a:pt x="10966" y="13346"/>
                </a:lnTo>
                <a:lnTo>
                  <a:pt x="332" y="13346"/>
                </a:lnTo>
                <a:close/>
                <a:moveTo>
                  <a:pt x="11966" y="16872"/>
                </a:moveTo>
                <a:cubicBezTo>
                  <a:pt x="11922" y="16883"/>
                  <a:pt x="11839" y="16921"/>
                  <a:pt x="11690" y="16989"/>
                </a:cubicBezTo>
                <a:cubicBezTo>
                  <a:pt x="11362" y="17141"/>
                  <a:pt x="11299" y="17184"/>
                  <a:pt x="11298" y="17260"/>
                </a:cubicBezTo>
                <a:cubicBezTo>
                  <a:pt x="11297" y="17325"/>
                  <a:pt x="11970" y="16986"/>
                  <a:pt x="12000" y="16907"/>
                </a:cubicBezTo>
                <a:cubicBezTo>
                  <a:pt x="12012" y="16874"/>
                  <a:pt x="12009" y="16860"/>
                  <a:pt x="11966" y="16872"/>
                </a:cubicBezTo>
                <a:close/>
                <a:moveTo>
                  <a:pt x="1358" y="16884"/>
                </a:moveTo>
                <a:cubicBezTo>
                  <a:pt x="1312" y="16894"/>
                  <a:pt x="1223" y="16931"/>
                  <a:pt x="1066" y="17002"/>
                </a:cubicBezTo>
                <a:cubicBezTo>
                  <a:pt x="764" y="17139"/>
                  <a:pt x="702" y="17183"/>
                  <a:pt x="700" y="17260"/>
                </a:cubicBezTo>
                <a:cubicBezTo>
                  <a:pt x="700" y="17309"/>
                  <a:pt x="1364" y="16998"/>
                  <a:pt x="1389" y="16937"/>
                </a:cubicBezTo>
                <a:cubicBezTo>
                  <a:pt x="1407" y="16894"/>
                  <a:pt x="1404" y="16875"/>
                  <a:pt x="1358" y="16884"/>
                </a:cubicBezTo>
                <a:close/>
                <a:moveTo>
                  <a:pt x="774" y="17623"/>
                </a:moveTo>
                <a:lnTo>
                  <a:pt x="774" y="19240"/>
                </a:lnTo>
                <a:lnTo>
                  <a:pt x="774" y="20857"/>
                </a:lnTo>
                <a:lnTo>
                  <a:pt x="3358" y="20867"/>
                </a:lnTo>
                <a:cubicBezTo>
                  <a:pt x="4780" y="20872"/>
                  <a:pt x="5991" y="20872"/>
                  <a:pt x="6049" y="20867"/>
                </a:cubicBezTo>
                <a:cubicBezTo>
                  <a:pt x="6107" y="20861"/>
                  <a:pt x="9630" y="20857"/>
                  <a:pt x="13877" y="20857"/>
                </a:cubicBezTo>
                <a:lnTo>
                  <a:pt x="21600" y="20857"/>
                </a:lnTo>
                <a:lnTo>
                  <a:pt x="21600" y="19240"/>
                </a:lnTo>
                <a:lnTo>
                  <a:pt x="21600" y="17623"/>
                </a:lnTo>
                <a:lnTo>
                  <a:pt x="11187" y="17623"/>
                </a:lnTo>
                <a:lnTo>
                  <a:pt x="774" y="17623"/>
                </a:lnTo>
                <a:close/>
                <a:moveTo>
                  <a:pt x="1854" y="21135"/>
                </a:moveTo>
                <a:cubicBezTo>
                  <a:pt x="1825" y="21135"/>
                  <a:pt x="1177" y="21449"/>
                  <a:pt x="1177" y="21464"/>
                </a:cubicBezTo>
                <a:cubicBezTo>
                  <a:pt x="1177" y="21471"/>
                  <a:pt x="1168" y="21503"/>
                  <a:pt x="1155" y="21534"/>
                </a:cubicBezTo>
                <a:cubicBezTo>
                  <a:pt x="1139" y="21574"/>
                  <a:pt x="1237" y="21542"/>
                  <a:pt x="1483" y="21426"/>
                </a:cubicBezTo>
                <a:cubicBezTo>
                  <a:pt x="1693" y="21328"/>
                  <a:pt x="1843" y="21235"/>
                  <a:pt x="1853" y="21198"/>
                </a:cubicBezTo>
                <a:cubicBezTo>
                  <a:pt x="1862" y="21163"/>
                  <a:pt x="1863" y="21135"/>
                  <a:pt x="1854" y="21135"/>
                </a:cubicBezTo>
                <a:close/>
                <a:moveTo>
                  <a:pt x="11984" y="21172"/>
                </a:moveTo>
                <a:cubicBezTo>
                  <a:pt x="11963" y="21159"/>
                  <a:pt x="11891" y="21185"/>
                  <a:pt x="11713" y="21262"/>
                </a:cubicBezTo>
                <a:cubicBezTo>
                  <a:pt x="11399" y="21398"/>
                  <a:pt x="11313" y="21456"/>
                  <a:pt x="11287" y="21548"/>
                </a:cubicBezTo>
                <a:cubicBezTo>
                  <a:pt x="11275" y="21593"/>
                  <a:pt x="11358" y="21565"/>
                  <a:pt x="11625" y="21433"/>
                </a:cubicBezTo>
                <a:cubicBezTo>
                  <a:pt x="11831" y="21330"/>
                  <a:pt x="11982" y="21233"/>
                  <a:pt x="11989" y="21198"/>
                </a:cubicBezTo>
                <a:cubicBezTo>
                  <a:pt x="11992" y="21186"/>
                  <a:pt x="11991" y="21176"/>
                  <a:pt x="11984" y="211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33" name="المفردات"/>
          <p:cNvSpPr txBox="1"/>
          <p:nvPr/>
        </p:nvSpPr>
        <p:spPr>
          <a:xfrm>
            <a:off x="4421319" y="2451726"/>
            <a:ext cx="4878934" cy="17551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8800"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المفردات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7" name="IMG_4797.png" descr="IMG_4797.png"/>
          <p:cNvPicPr>
            <a:picLocks noChangeAspect="1"/>
          </p:cNvPicPr>
          <p:nvPr/>
        </p:nvPicPr>
        <p:blipFill>
          <a:blip r:embed="rId9">
            <a:extLst/>
          </a:blip>
          <a:srcRect l="44140" t="15688" r="6550" b="43035"/>
          <a:stretch>
            <a:fillRect/>
          </a:stretch>
        </p:blipFill>
        <p:spPr>
          <a:xfrm>
            <a:off x="12192000" y="2776484"/>
            <a:ext cx="11018979" cy="6442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4797.png" descr="IMG_4797.png"/>
          <p:cNvPicPr>
            <a:picLocks noChangeAspect="1"/>
          </p:cNvPicPr>
          <p:nvPr/>
        </p:nvPicPr>
        <p:blipFill>
          <a:blip r:embed="rId9">
            <a:extLst/>
          </a:blip>
          <a:srcRect l="3305" t="10079" r="55099" b="44612"/>
          <a:stretch>
            <a:fillRect/>
          </a:stretch>
        </p:blipFill>
        <p:spPr>
          <a:xfrm>
            <a:off x="3373044" y="3127520"/>
            <a:ext cx="7545345" cy="57408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8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43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1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6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5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443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1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2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4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520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7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2" name="IMG_4798.png" descr="IMG_4798.png"/>
          <p:cNvPicPr>
            <a:picLocks noChangeAspect="1"/>
          </p:cNvPicPr>
          <p:nvPr/>
        </p:nvPicPr>
        <p:blipFill>
          <a:blip r:embed="rId9">
            <a:extLst/>
          </a:blip>
          <a:srcRect l="38902" t="4294" r="23508" b="89399"/>
          <a:stretch>
            <a:fillRect/>
          </a:stretch>
        </p:blipFill>
        <p:spPr>
          <a:xfrm>
            <a:off x="15338230" y="1899443"/>
            <a:ext cx="7929617" cy="92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IMG_4798.png" descr="IMG_4798.png"/>
          <p:cNvPicPr>
            <a:picLocks noChangeAspect="1"/>
          </p:cNvPicPr>
          <p:nvPr/>
        </p:nvPicPr>
        <p:blipFill>
          <a:blip r:embed="rId9">
            <a:extLst/>
          </a:blip>
          <a:srcRect l="14891" t="11585" r="24498" b="4294"/>
          <a:stretch>
            <a:fillRect/>
          </a:stretch>
        </p:blipFill>
        <p:spPr>
          <a:xfrm>
            <a:off x="4711584" y="2262188"/>
            <a:ext cx="10706887" cy="103795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3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5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0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546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7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9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625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552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7" name="IMG_4799.png" descr="IMG_4799.png"/>
          <p:cNvPicPr>
            <a:picLocks noChangeAspect="1"/>
          </p:cNvPicPr>
          <p:nvPr/>
        </p:nvPicPr>
        <p:blipFill>
          <a:blip r:embed="rId9">
            <a:extLst/>
          </a:blip>
          <a:srcRect l="5772" t="4119" r="3638" b="85807"/>
          <a:stretch>
            <a:fillRect/>
          </a:stretch>
        </p:blipFill>
        <p:spPr>
          <a:xfrm>
            <a:off x="2312885" y="2525821"/>
            <a:ext cx="9400199" cy="149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4799.png" descr="IMG_4799.png"/>
          <p:cNvPicPr>
            <a:picLocks noChangeAspect="1"/>
          </p:cNvPicPr>
          <p:nvPr/>
        </p:nvPicPr>
        <p:blipFill>
          <a:blip r:embed="rId9">
            <a:extLst/>
          </a:blip>
          <a:srcRect l="4705" t="13991" r="4705" b="4159"/>
          <a:stretch>
            <a:fillRect/>
          </a:stretch>
        </p:blipFill>
        <p:spPr>
          <a:xfrm>
            <a:off x="11926676" y="1301750"/>
            <a:ext cx="8860325" cy="114610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646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31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0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2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4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35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6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8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5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7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6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65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55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653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651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652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654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7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0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1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70635" t="12771" r="1003" b="81728"/>
          <a:stretch>
            <a:fillRect/>
          </a:stretch>
        </p:blipFill>
        <p:spPr>
          <a:xfrm>
            <a:off x="17934471" y="1466797"/>
            <a:ext cx="4715907" cy="1309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2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40269" t="13276" r="31368" b="81223"/>
          <a:stretch>
            <a:fillRect/>
          </a:stretch>
        </p:blipFill>
        <p:spPr>
          <a:xfrm>
            <a:off x="12946733" y="1716771"/>
            <a:ext cx="4715907" cy="1309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3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33835" t="19739" r="8595" b="70668"/>
          <a:stretch>
            <a:fillRect/>
          </a:stretch>
        </p:blipFill>
        <p:spPr>
          <a:xfrm>
            <a:off x="13477189" y="3059067"/>
            <a:ext cx="9572703" cy="228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4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2168" t="16912" r="67590" b="69810"/>
          <a:stretch>
            <a:fillRect/>
          </a:stretch>
        </p:blipFill>
        <p:spPr>
          <a:xfrm>
            <a:off x="6436744" y="2776484"/>
            <a:ext cx="5028473" cy="3160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5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1735" t="30445" r="7727" b="63750"/>
          <a:stretch>
            <a:fillRect/>
          </a:stretch>
        </p:blipFill>
        <p:spPr>
          <a:xfrm>
            <a:off x="4831849" y="5936168"/>
            <a:ext cx="17290822" cy="1586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6" name="IMG_4800.png" descr="IMG_4800.png"/>
          <p:cNvPicPr>
            <a:picLocks noChangeAspect="1"/>
          </p:cNvPicPr>
          <p:nvPr/>
        </p:nvPicPr>
        <p:blipFill>
          <a:blip r:embed="rId9">
            <a:extLst/>
          </a:blip>
          <a:srcRect l="38748" t="35941" r="7853" b="58210"/>
          <a:stretch>
            <a:fillRect/>
          </a:stretch>
        </p:blipFill>
        <p:spPr>
          <a:xfrm>
            <a:off x="11332060" y="7583926"/>
            <a:ext cx="10197976" cy="1598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6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75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5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4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3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3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4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4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4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4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5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0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58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31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838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832" name="IMG_5566.png" descr="IMG_556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37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835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33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34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36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pic>
        <p:nvPicPr>
          <p:cNvPr id="1839" name="IMG_4801.png" descr="IMG_4801.png"/>
          <p:cNvPicPr>
            <a:picLocks noChangeAspect="1"/>
          </p:cNvPicPr>
          <p:nvPr/>
        </p:nvPicPr>
        <p:blipFill>
          <a:blip r:embed="rId9">
            <a:extLst/>
          </a:blip>
          <a:srcRect l="11672" t="9207" r="42629" b="84105"/>
          <a:stretch>
            <a:fillRect/>
          </a:stretch>
        </p:blipFill>
        <p:spPr>
          <a:xfrm>
            <a:off x="11241650" y="1367359"/>
            <a:ext cx="7065540" cy="148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0" name="IMG_4800.png" descr="IMG_4800.png"/>
          <p:cNvPicPr>
            <a:picLocks noChangeAspect="1"/>
          </p:cNvPicPr>
          <p:nvPr/>
        </p:nvPicPr>
        <p:blipFill>
          <a:blip r:embed="rId10">
            <a:extLst/>
          </a:blip>
          <a:srcRect l="70635" t="12771" r="1003" b="81728"/>
          <a:stretch>
            <a:fillRect/>
          </a:stretch>
        </p:blipFill>
        <p:spPr>
          <a:xfrm>
            <a:off x="18646182" y="1616398"/>
            <a:ext cx="3537612" cy="982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1" name="IMG_4801.png" descr="IMG_4801.png"/>
          <p:cNvPicPr>
            <a:picLocks noChangeAspect="1"/>
          </p:cNvPicPr>
          <p:nvPr/>
        </p:nvPicPr>
        <p:blipFill>
          <a:blip r:embed="rId9">
            <a:extLst/>
          </a:blip>
          <a:srcRect l="7815" t="15562" r="28707" b="63366"/>
          <a:stretch>
            <a:fillRect/>
          </a:stretch>
        </p:blipFill>
        <p:spPr>
          <a:xfrm>
            <a:off x="9701870" y="2847703"/>
            <a:ext cx="12063755" cy="5733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2" name="IMG_4801.png" descr="IMG_4801.png"/>
          <p:cNvPicPr>
            <a:picLocks noChangeAspect="1"/>
          </p:cNvPicPr>
          <p:nvPr/>
        </p:nvPicPr>
        <p:blipFill>
          <a:blip r:embed="rId9">
            <a:extLst/>
          </a:blip>
          <a:srcRect l="7935" t="53611" r="29784" b="30878"/>
          <a:stretch>
            <a:fillRect/>
          </a:stretch>
        </p:blipFill>
        <p:spPr>
          <a:xfrm>
            <a:off x="10262186" y="9081964"/>
            <a:ext cx="9739560" cy="34724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62" name="تجميع"/>
          <p:cNvGrpSpPr/>
          <p:nvPr/>
        </p:nvGrpSpPr>
        <p:grpSpPr>
          <a:xfrm>
            <a:off x="356733" y="2776484"/>
            <a:ext cx="1958368" cy="9726669"/>
            <a:chOff x="0" y="0"/>
            <a:chExt cx="1958367" cy="9726667"/>
          </a:xfrm>
        </p:grpSpPr>
        <p:grpSp>
          <p:nvGrpSpPr>
            <p:cNvPr id="1860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58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47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45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4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44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46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4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51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4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5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5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6" name="IMG_4024.jpeg" descr="IMG_4024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5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9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6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7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864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44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93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3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941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939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0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942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94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46" name="IMG_4802.png" descr="IMG_4802.png"/>
          <p:cNvPicPr>
            <a:picLocks noChangeAspect="1"/>
          </p:cNvPicPr>
          <p:nvPr/>
        </p:nvPicPr>
        <p:blipFill>
          <a:blip r:embed="rId9">
            <a:extLst/>
          </a:blip>
          <a:srcRect l="7162" t="17888" r="5412" b="49636"/>
          <a:stretch>
            <a:fillRect/>
          </a:stretch>
        </p:blipFill>
        <p:spPr>
          <a:xfrm>
            <a:off x="2276842" y="1996273"/>
            <a:ext cx="20772973" cy="5389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32" fill="norm" stroke="1" extrusionOk="0">
                <a:moveTo>
                  <a:pt x="8308" y="4"/>
                </a:moveTo>
                <a:cubicBezTo>
                  <a:pt x="8300" y="-3"/>
                  <a:pt x="8289" y="6"/>
                  <a:pt x="8275" y="31"/>
                </a:cubicBezTo>
                <a:cubicBezTo>
                  <a:pt x="8241" y="90"/>
                  <a:pt x="8222" y="288"/>
                  <a:pt x="8242" y="366"/>
                </a:cubicBezTo>
                <a:cubicBezTo>
                  <a:pt x="8250" y="393"/>
                  <a:pt x="8252" y="444"/>
                  <a:pt x="8249" y="478"/>
                </a:cubicBezTo>
                <a:cubicBezTo>
                  <a:pt x="8245" y="521"/>
                  <a:pt x="8258" y="513"/>
                  <a:pt x="8290" y="450"/>
                </a:cubicBezTo>
                <a:cubicBezTo>
                  <a:pt x="8359" y="315"/>
                  <a:pt x="8373" y="242"/>
                  <a:pt x="8322" y="283"/>
                </a:cubicBezTo>
                <a:cubicBezTo>
                  <a:pt x="8297" y="304"/>
                  <a:pt x="8274" y="296"/>
                  <a:pt x="8263" y="260"/>
                </a:cubicBezTo>
                <a:cubicBezTo>
                  <a:pt x="8239" y="183"/>
                  <a:pt x="8252" y="117"/>
                  <a:pt x="8289" y="117"/>
                </a:cubicBezTo>
                <a:cubicBezTo>
                  <a:pt x="8306" y="117"/>
                  <a:pt x="8320" y="98"/>
                  <a:pt x="8320" y="76"/>
                </a:cubicBezTo>
                <a:cubicBezTo>
                  <a:pt x="8320" y="35"/>
                  <a:pt x="8316" y="12"/>
                  <a:pt x="8308" y="4"/>
                </a:cubicBezTo>
                <a:close/>
                <a:moveTo>
                  <a:pt x="11177" y="6"/>
                </a:moveTo>
                <a:cubicBezTo>
                  <a:pt x="11156" y="-22"/>
                  <a:pt x="11114" y="55"/>
                  <a:pt x="11102" y="172"/>
                </a:cubicBezTo>
                <a:cubicBezTo>
                  <a:pt x="11097" y="232"/>
                  <a:pt x="11097" y="334"/>
                  <a:pt x="11105" y="406"/>
                </a:cubicBezTo>
                <a:lnTo>
                  <a:pt x="11117" y="532"/>
                </a:lnTo>
                <a:lnTo>
                  <a:pt x="11171" y="417"/>
                </a:lnTo>
                <a:cubicBezTo>
                  <a:pt x="11235" y="280"/>
                  <a:pt x="11240" y="241"/>
                  <a:pt x="11187" y="285"/>
                </a:cubicBezTo>
                <a:cubicBezTo>
                  <a:pt x="11164" y="304"/>
                  <a:pt x="11143" y="295"/>
                  <a:pt x="11132" y="260"/>
                </a:cubicBezTo>
                <a:cubicBezTo>
                  <a:pt x="11108" y="183"/>
                  <a:pt x="11120" y="117"/>
                  <a:pt x="11158" y="117"/>
                </a:cubicBezTo>
                <a:cubicBezTo>
                  <a:pt x="11175" y="117"/>
                  <a:pt x="11188" y="96"/>
                  <a:pt x="11188" y="71"/>
                </a:cubicBezTo>
                <a:cubicBezTo>
                  <a:pt x="11188" y="36"/>
                  <a:pt x="11184" y="15"/>
                  <a:pt x="11177" y="6"/>
                </a:cubicBezTo>
                <a:close/>
                <a:moveTo>
                  <a:pt x="10551" y="117"/>
                </a:moveTo>
                <a:cubicBezTo>
                  <a:pt x="10537" y="123"/>
                  <a:pt x="10520" y="173"/>
                  <a:pt x="10508" y="264"/>
                </a:cubicBezTo>
                <a:cubicBezTo>
                  <a:pt x="10489" y="405"/>
                  <a:pt x="10489" y="419"/>
                  <a:pt x="10514" y="521"/>
                </a:cubicBezTo>
                <a:lnTo>
                  <a:pt x="10540" y="629"/>
                </a:lnTo>
                <a:lnTo>
                  <a:pt x="10490" y="762"/>
                </a:lnTo>
                <a:cubicBezTo>
                  <a:pt x="10462" y="836"/>
                  <a:pt x="10440" y="903"/>
                  <a:pt x="10440" y="913"/>
                </a:cubicBezTo>
                <a:cubicBezTo>
                  <a:pt x="10440" y="977"/>
                  <a:pt x="10514" y="824"/>
                  <a:pt x="10544" y="699"/>
                </a:cubicBezTo>
                <a:cubicBezTo>
                  <a:pt x="10556" y="645"/>
                  <a:pt x="10575" y="613"/>
                  <a:pt x="10584" y="627"/>
                </a:cubicBezTo>
                <a:cubicBezTo>
                  <a:pt x="10604" y="657"/>
                  <a:pt x="10609" y="522"/>
                  <a:pt x="10589" y="475"/>
                </a:cubicBezTo>
                <a:cubicBezTo>
                  <a:pt x="10582" y="459"/>
                  <a:pt x="10580" y="424"/>
                  <a:pt x="10584" y="398"/>
                </a:cubicBezTo>
                <a:cubicBezTo>
                  <a:pt x="10588" y="372"/>
                  <a:pt x="10588" y="297"/>
                  <a:pt x="10584" y="233"/>
                </a:cubicBezTo>
                <a:cubicBezTo>
                  <a:pt x="10579" y="149"/>
                  <a:pt x="10566" y="111"/>
                  <a:pt x="10551" y="117"/>
                </a:cubicBezTo>
                <a:close/>
                <a:moveTo>
                  <a:pt x="13282" y="117"/>
                </a:moveTo>
                <a:cubicBezTo>
                  <a:pt x="13267" y="123"/>
                  <a:pt x="13251" y="174"/>
                  <a:pt x="13239" y="266"/>
                </a:cubicBezTo>
                <a:cubicBezTo>
                  <a:pt x="13220" y="408"/>
                  <a:pt x="13220" y="422"/>
                  <a:pt x="13244" y="515"/>
                </a:cubicBezTo>
                <a:lnTo>
                  <a:pt x="13270" y="613"/>
                </a:lnTo>
                <a:lnTo>
                  <a:pt x="13224" y="770"/>
                </a:lnTo>
                <a:cubicBezTo>
                  <a:pt x="13163" y="977"/>
                  <a:pt x="13190" y="977"/>
                  <a:pt x="13253" y="770"/>
                </a:cubicBezTo>
                <a:cubicBezTo>
                  <a:pt x="13280" y="682"/>
                  <a:pt x="13309" y="619"/>
                  <a:pt x="13318" y="631"/>
                </a:cubicBezTo>
                <a:cubicBezTo>
                  <a:pt x="13336" y="655"/>
                  <a:pt x="13339" y="519"/>
                  <a:pt x="13320" y="475"/>
                </a:cubicBezTo>
                <a:cubicBezTo>
                  <a:pt x="13314" y="459"/>
                  <a:pt x="13311" y="424"/>
                  <a:pt x="13316" y="398"/>
                </a:cubicBezTo>
                <a:cubicBezTo>
                  <a:pt x="13320" y="372"/>
                  <a:pt x="13320" y="297"/>
                  <a:pt x="13316" y="233"/>
                </a:cubicBezTo>
                <a:cubicBezTo>
                  <a:pt x="13310" y="148"/>
                  <a:pt x="13297" y="111"/>
                  <a:pt x="13282" y="117"/>
                </a:cubicBezTo>
                <a:close/>
                <a:moveTo>
                  <a:pt x="7692" y="123"/>
                </a:moveTo>
                <a:cubicBezTo>
                  <a:pt x="7673" y="123"/>
                  <a:pt x="7647" y="189"/>
                  <a:pt x="7636" y="282"/>
                </a:cubicBezTo>
                <a:cubicBezTo>
                  <a:pt x="7625" y="376"/>
                  <a:pt x="7627" y="418"/>
                  <a:pt x="7646" y="512"/>
                </a:cubicBezTo>
                <a:lnTo>
                  <a:pt x="7670" y="627"/>
                </a:lnTo>
                <a:lnTo>
                  <a:pt x="7618" y="780"/>
                </a:lnTo>
                <a:cubicBezTo>
                  <a:pt x="7590" y="863"/>
                  <a:pt x="7571" y="930"/>
                  <a:pt x="7576" y="930"/>
                </a:cubicBezTo>
                <a:cubicBezTo>
                  <a:pt x="7594" y="930"/>
                  <a:pt x="7653" y="794"/>
                  <a:pt x="7675" y="699"/>
                </a:cubicBezTo>
                <a:cubicBezTo>
                  <a:pt x="7688" y="645"/>
                  <a:pt x="7706" y="613"/>
                  <a:pt x="7716" y="627"/>
                </a:cubicBezTo>
                <a:cubicBezTo>
                  <a:pt x="7730" y="648"/>
                  <a:pt x="7732" y="609"/>
                  <a:pt x="7726" y="421"/>
                </a:cubicBezTo>
                <a:cubicBezTo>
                  <a:pt x="7721" y="293"/>
                  <a:pt x="7714" y="169"/>
                  <a:pt x="7708" y="147"/>
                </a:cubicBezTo>
                <a:cubicBezTo>
                  <a:pt x="7704" y="130"/>
                  <a:pt x="7699" y="124"/>
                  <a:pt x="7692" y="123"/>
                </a:cubicBezTo>
                <a:close/>
                <a:moveTo>
                  <a:pt x="18805" y="172"/>
                </a:moveTo>
                <a:cubicBezTo>
                  <a:pt x="18808" y="139"/>
                  <a:pt x="18774" y="183"/>
                  <a:pt x="18728" y="269"/>
                </a:cubicBezTo>
                <a:cubicBezTo>
                  <a:pt x="18683" y="355"/>
                  <a:pt x="18646" y="442"/>
                  <a:pt x="18646" y="463"/>
                </a:cubicBezTo>
                <a:cubicBezTo>
                  <a:pt x="18646" y="521"/>
                  <a:pt x="18660" y="505"/>
                  <a:pt x="18732" y="364"/>
                </a:cubicBezTo>
                <a:cubicBezTo>
                  <a:pt x="18770" y="292"/>
                  <a:pt x="18802" y="206"/>
                  <a:pt x="18805" y="172"/>
                </a:cubicBezTo>
                <a:close/>
                <a:moveTo>
                  <a:pt x="17976" y="233"/>
                </a:moveTo>
                <a:cubicBezTo>
                  <a:pt x="17967" y="217"/>
                  <a:pt x="17953" y="245"/>
                  <a:pt x="17936" y="315"/>
                </a:cubicBezTo>
                <a:cubicBezTo>
                  <a:pt x="17904" y="446"/>
                  <a:pt x="17903" y="535"/>
                  <a:pt x="17932" y="656"/>
                </a:cubicBezTo>
                <a:cubicBezTo>
                  <a:pt x="17953" y="744"/>
                  <a:pt x="17952" y="752"/>
                  <a:pt x="17929" y="819"/>
                </a:cubicBezTo>
                <a:cubicBezTo>
                  <a:pt x="17915" y="858"/>
                  <a:pt x="17890" y="932"/>
                  <a:pt x="17873" y="983"/>
                </a:cubicBezTo>
                <a:cubicBezTo>
                  <a:pt x="17848" y="1057"/>
                  <a:pt x="17846" y="1069"/>
                  <a:pt x="17866" y="1044"/>
                </a:cubicBezTo>
                <a:cubicBezTo>
                  <a:pt x="17880" y="1028"/>
                  <a:pt x="17912" y="950"/>
                  <a:pt x="17938" y="873"/>
                </a:cubicBezTo>
                <a:cubicBezTo>
                  <a:pt x="17964" y="796"/>
                  <a:pt x="17990" y="746"/>
                  <a:pt x="17997" y="761"/>
                </a:cubicBezTo>
                <a:cubicBezTo>
                  <a:pt x="18014" y="802"/>
                  <a:pt x="18026" y="696"/>
                  <a:pt x="18012" y="629"/>
                </a:cubicBezTo>
                <a:cubicBezTo>
                  <a:pt x="18005" y="597"/>
                  <a:pt x="17998" y="497"/>
                  <a:pt x="17995" y="407"/>
                </a:cubicBezTo>
                <a:cubicBezTo>
                  <a:pt x="17993" y="306"/>
                  <a:pt x="17986" y="248"/>
                  <a:pt x="17976" y="233"/>
                </a:cubicBezTo>
                <a:close/>
                <a:moveTo>
                  <a:pt x="21060" y="356"/>
                </a:moveTo>
                <a:cubicBezTo>
                  <a:pt x="21023" y="356"/>
                  <a:pt x="20985" y="704"/>
                  <a:pt x="21011" y="803"/>
                </a:cubicBezTo>
                <a:cubicBezTo>
                  <a:pt x="21031" y="882"/>
                  <a:pt x="21079" y="830"/>
                  <a:pt x="21092" y="715"/>
                </a:cubicBezTo>
                <a:cubicBezTo>
                  <a:pt x="21109" y="573"/>
                  <a:pt x="21090" y="356"/>
                  <a:pt x="21060" y="356"/>
                </a:cubicBezTo>
                <a:close/>
                <a:moveTo>
                  <a:pt x="21409" y="369"/>
                </a:moveTo>
                <a:cubicBezTo>
                  <a:pt x="21405" y="353"/>
                  <a:pt x="21402" y="383"/>
                  <a:pt x="21402" y="436"/>
                </a:cubicBezTo>
                <a:cubicBezTo>
                  <a:pt x="21402" y="566"/>
                  <a:pt x="21389" y="606"/>
                  <a:pt x="21368" y="540"/>
                </a:cubicBezTo>
                <a:cubicBezTo>
                  <a:pt x="21355" y="498"/>
                  <a:pt x="21348" y="506"/>
                  <a:pt x="21335" y="575"/>
                </a:cubicBezTo>
                <a:cubicBezTo>
                  <a:pt x="21320" y="651"/>
                  <a:pt x="21315" y="655"/>
                  <a:pt x="21298" y="601"/>
                </a:cubicBezTo>
                <a:cubicBezTo>
                  <a:pt x="21280" y="545"/>
                  <a:pt x="21277" y="551"/>
                  <a:pt x="21277" y="661"/>
                </a:cubicBezTo>
                <a:cubicBezTo>
                  <a:pt x="21277" y="753"/>
                  <a:pt x="21284" y="788"/>
                  <a:pt x="21302" y="788"/>
                </a:cubicBezTo>
                <a:cubicBezTo>
                  <a:pt x="21315" y="788"/>
                  <a:pt x="21329" y="765"/>
                  <a:pt x="21333" y="738"/>
                </a:cubicBezTo>
                <a:cubicBezTo>
                  <a:pt x="21338" y="712"/>
                  <a:pt x="21354" y="691"/>
                  <a:pt x="21371" y="691"/>
                </a:cubicBezTo>
                <a:cubicBezTo>
                  <a:pt x="21393" y="691"/>
                  <a:pt x="21402" y="657"/>
                  <a:pt x="21409" y="543"/>
                </a:cubicBezTo>
                <a:cubicBezTo>
                  <a:pt x="21413" y="463"/>
                  <a:pt x="21413" y="385"/>
                  <a:pt x="21409" y="369"/>
                </a:cubicBezTo>
                <a:close/>
                <a:moveTo>
                  <a:pt x="14538" y="404"/>
                </a:moveTo>
                <a:cubicBezTo>
                  <a:pt x="14516" y="404"/>
                  <a:pt x="14383" y="694"/>
                  <a:pt x="14377" y="754"/>
                </a:cubicBezTo>
                <a:cubicBezTo>
                  <a:pt x="14372" y="800"/>
                  <a:pt x="14395" y="777"/>
                  <a:pt x="14443" y="685"/>
                </a:cubicBezTo>
                <a:cubicBezTo>
                  <a:pt x="14507" y="561"/>
                  <a:pt x="14560" y="404"/>
                  <a:pt x="14538" y="404"/>
                </a:cubicBezTo>
                <a:close/>
                <a:moveTo>
                  <a:pt x="18184" y="404"/>
                </a:moveTo>
                <a:cubicBezTo>
                  <a:pt x="18161" y="404"/>
                  <a:pt x="18160" y="597"/>
                  <a:pt x="18179" y="1178"/>
                </a:cubicBezTo>
                <a:cubicBezTo>
                  <a:pt x="18204" y="1908"/>
                  <a:pt x="18201" y="1937"/>
                  <a:pt x="18106" y="1937"/>
                </a:cubicBezTo>
                <a:cubicBezTo>
                  <a:pt x="18051" y="1937"/>
                  <a:pt x="18038" y="1916"/>
                  <a:pt x="17990" y="1745"/>
                </a:cubicBezTo>
                <a:cubicBezTo>
                  <a:pt x="17960" y="1640"/>
                  <a:pt x="17928" y="1553"/>
                  <a:pt x="17918" y="1553"/>
                </a:cubicBezTo>
                <a:cubicBezTo>
                  <a:pt x="17908" y="1553"/>
                  <a:pt x="17882" y="1640"/>
                  <a:pt x="17860" y="1745"/>
                </a:cubicBezTo>
                <a:cubicBezTo>
                  <a:pt x="17826" y="1908"/>
                  <a:pt x="17814" y="1937"/>
                  <a:pt x="17773" y="1937"/>
                </a:cubicBezTo>
                <a:cubicBezTo>
                  <a:pt x="17746" y="1937"/>
                  <a:pt x="17719" y="1906"/>
                  <a:pt x="17710" y="1864"/>
                </a:cubicBezTo>
                <a:cubicBezTo>
                  <a:pt x="17696" y="1800"/>
                  <a:pt x="17692" y="1802"/>
                  <a:pt x="17677" y="1888"/>
                </a:cubicBezTo>
                <a:cubicBezTo>
                  <a:pt x="17654" y="2014"/>
                  <a:pt x="17631" y="2010"/>
                  <a:pt x="17608" y="1877"/>
                </a:cubicBezTo>
                <a:cubicBezTo>
                  <a:pt x="17590" y="1774"/>
                  <a:pt x="17588" y="1773"/>
                  <a:pt x="17565" y="1853"/>
                </a:cubicBezTo>
                <a:cubicBezTo>
                  <a:pt x="17533" y="1962"/>
                  <a:pt x="17466" y="1963"/>
                  <a:pt x="17450" y="1855"/>
                </a:cubicBezTo>
                <a:cubicBezTo>
                  <a:pt x="17439" y="1776"/>
                  <a:pt x="17437" y="1776"/>
                  <a:pt x="17414" y="1855"/>
                </a:cubicBezTo>
                <a:cubicBezTo>
                  <a:pt x="17385" y="1958"/>
                  <a:pt x="17302" y="1963"/>
                  <a:pt x="17274" y="1864"/>
                </a:cubicBezTo>
                <a:cubicBezTo>
                  <a:pt x="17255" y="1799"/>
                  <a:pt x="17251" y="1799"/>
                  <a:pt x="17237" y="1864"/>
                </a:cubicBezTo>
                <a:cubicBezTo>
                  <a:pt x="17222" y="1935"/>
                  <a:pt x="17112" y="1971"/>
                  <a:pt x="17097" y="1910"/>
                </a:cubicBezTo>
                <a:cubicBezTo>
                  <a:pt x="17093" y="1895"/>
                  <a:pt x="17098" y="1799"/>
                  <a:pt x="17109" y="1694"/>
                </a:cubicBezTo>
                <a:cubicBezTo>
                  <a:pt x="17132" y="1471"/>
                  <a:pt x="17116" y="1266"/>
                  <a:pt x="17076" y="1266"/>
                </a:cubicBezTo>
                <a:cubicBezTo>
                  <a:pt x="17046" y="1266"/>
                  <a:pt x="16977" y="1574"/>
                  <a:pt x="16964" y="1769"/>
                </a:cubicBezTo>
                <a:cubicBezTo>
                  <a:pt x="16956" y="1894"/>
                  <a:pt x="16948" y="1914"/>
                  <a:pt x="16906" y="1928"/>
                </a:cubicBezTo>
                <a:cubicBezTo>
                  <a:pt x="16871" y="1939"/>
                  <a:pt x="16853" y="1921"/>
                  <a:pt x="16841" y="1861"/>
                </a:cubicBezTo>
                <a:cubicBezTo>
                  <a:pt x="16826" y="1783"/>
                  <a:pt x="16824" y="1781"/>
                  <a:pt x="16802" y="1856"/>
                </a:cubicBezTo>
                <a:cubicBezTo>
                  <a:pt x="16788" y="1907"/>
                  <a:pt x="16758" y="1937"/>
                  <a:pt x="16720" y="1937"/>
                </a:cubicBezTo>
                <a:cubicBezTo>
                  <a:pt x="16668" y="1937"/>
                  <a:pt x="16653" y="1912"/>
                  <a:pt x="16604" y="1745"/>
                </a:cubicBezTo>
                <a:cubicBezTo>
                  <a:pt x="16573" y="1640"/>
                  <a:pt x="16540" y="1553"/>
                  <a:pt x="16531" y="1553"/>
                </a:cubicBezTo>
                <a:cubicBezTo>
                  <a:pt x="16523" y="1553"/>
                  <a:pt x="16498" y="1640"/>
                  <a:pt x="16476" y="1745"/>
                </a:cubicBezTo>
                <a:cubicBezTo>
                  <a:pt x="16441" y="1915"/>
                  <a:pt x="16430" y="1937"/>
                  <a:pt x="16383" y="1937"/>
                </a:cubicBezTo>
                <a:cubicBezTo>
                  <a:pt x="16349" y="1937"/>
                  <a:pt x="16323" y="1908"/>
                  <a:pt x="16313" y="1861"/>
                </a:cubicBezTo>
                <a:cubicBezTo>
                  <a:pt x="16303" y="1815"/>
                  <a:pt x="16291" y="1530"/>
                  <a:pt x="16283" y="1136"/>
                </a:cubicBezTo>
                <a:cubicBezTo>
                  <a:pt x="16271" y="533"/>
                  <a:pt x="16269" y="495"/>
                  <a:pt x="16250" y="578"/>
                </a:cubicBezTo>
                <a:cubicBezTo>
                  <a:pt x="16232" y="660"/>
                  <a:pt x="16232" y="726"/>
                  <a:pt x="16252" y="1384"/>
                </a:cubicBezTo>
                <a:cubicBezTo>
                  <a:pt x="16276" y="2170"/>
                  <a:pt x="16283" y="2224"/>
                  <a:pt x="16360" y="2224"/>
                </a:cubicBezTo>
                <a:cubicBezTo>
                  <a:pt x="16386" y="2224"/>
                  <a:pt x="16409" y="2189"/>
                  <a:pt x="16423" y="2129"/>
                </a:cubicBezTo>
                <a:cubicBezTo>
                  <a:pt x="16451" y="2005"/>
                  <a:pt x="16460" y="2009"/>
                  <a:pt x="16519" y="2176"/>
                </a:cubicBezTo>
                <a:cubicBezTo>
                  <a:pt x="16580" y="2346"/>
                  <a:pt x="16581" y="2346"/>
                  <a:pt x="16603" y="2218"/>
                </a:cubicBezTo>
                <a:cubicBezTo>
                  <a:pt x="16618" y="2131"/>
                  <a:pt x="16625" y="2124"/>
                  <a:pt x="16647" y="2170"/>
                </a:cubicBezTo>
                <a:cubicBezTo>
                  <a:pt x="16685" y="2248"/>
                  <a:pt x="16752" y="2237"/>
                  <a:pt x="16786" y="2148"/>
                </a:cubicBezTo>
                <a:cubicBezTo>
                  <a:pt x="16812" y="2078"/>
                  <a:pt x="16816" y="2078"/>
                  <a:pt x="16836" y="2148"/>
                </a:cubicBezTo>
                <a:cubicBezTo>
                  <a:pt x="16864" y="2244"/>
                  <a:pt x="16913" y="2245"/>
                  <a:pt x="16970" y="2153"/>
                </a:cubicBezTo>
                <a:cubicBezTo>
                  <a:pt x="17009" y="2090"/>
                  <a:pt x="17019" y="2090"/>
                  <a:pt x="17058" y="2153"/>
                </a:cubicBezTo>
                <a:cubicBezTo>
                  <a:pt x="17116" y="2245"/>
                  <a:pt x="17186" y="2244"/>
                  <a:pt x="17222" y="2148"/>
                </a:cubicBezTo>
                <a:cubicBezTo>
                  <a:pt x="17248" y="2078"/>
                  <a:pt x="17253" y="2078"/>
                  <a:pt x="17273" y="2148"/>
                </a:cubicBezTo>
                <a:cubicBezTo>
                  <a:pt x="17303" y="2252"/>
                  <a:pt x="17364" y="2245"/>
                  <a:pt x="17401" y="2132"/>
                </a:cubicBezTo>
                <a:cubicBezTo>
                  <a:pt x="17432" y="2040"/>
                  <a:pt x="17432" y="2040"/>
                  <a:pt x="17453" y="2132"/>
                </a:cubicBezTo>
                <a:cubicBezTo>
                  <a:pt x="17480" y="2253"/>
                  <a:pt x="17521" y="2250"/>
                  <a:pt x="17556" y="2124"/>
                </a:cubicBezTo>
                <a:lnTo>
                  <a:pt x="17584" y="2023"/>
                </a:lnTo>
                <a:lnTo>
                  <a:pt x="17601" y="2124"/>
                </a:lnTo>
                <a:cubicBezTo>
                  <a:pt x="17620" y="2243"/>
                  <a:pt x="17645" y="2252"/>
                  <a:pt x="17674" y="2151"/>
                </a:cubicBezTo>
                <a:cubicBezTo>
                  <a:pt x="17692" y="2086"/>
                  <a:pt x="17696" y="2086"/>
                  <a:pt x="17710" y="2151"/>
                </a:cubicBezTo>
                <a:cubicBezTo>
                  <a:pt x="17732" y="2253"/>
                  <a:pt x="17776" y="2242"/>
                  <a:pt x="17815" y="2124"/>
                </a:cubicBezTo>
                <a:lnTo>
                  <a:pt x="17848" y="2024"/>
                </a:lnTo>
                <a:lnTo>
                  <a:pt x="17906" y="2172"/>
                </a:lnTo>
                <a:cubicBezTo>
                  <a:pt x="17975" y="2346"/>
                  <a:pt x="17980" y="2350"/>
                  <a:pt x="17988" y="2224"/>
                </a:cubicBezTo>
                <a:cubicBezTo>
                  <a:pt x="17995" y="2124"/>
                  <a:pt x="18028" y="2094"/>
                  <a:pt x="18041" y="2176"/>
                </a:cubicBezTo>
                <a:cubicBezTo>
                  <a:pt x="18051" y="2238"/>
                  <a:pt x="18154" y="2239"/>
                  <a:pt x="18184" y="2178"/>
                </a:cubicBezTo>
                <a:cubicBezTo>
                  <a:pt x="18225" y="2093"/>
                  <a:pt x="18239" y="1869"/>
                  <a:pt x="18227" y="1468"/>
                </a:cubicBezTo>
                <a:cubicBezTo>
                  <a:pt x="18222" y="1265"/>
                  <a:pt x="18216" y="980"/>
                  <a:pt x="18215" y="835"/>
                </a:cubicBezTo>
                <a:cubicBezTo>
                  <a:pt x="18214" y="565"/>
                  <a:pt x="18202" y="404"/>
                  <a:pt x="18184" y="404"/>
                </a:cubicBezTo>
                <a:close/>
                <a:moveTo>
                  <a:pt x="12389" y="429"/>
                </a:moveTo>
                <a:cubicBezTo>
                  <a:pt x="12384" y="428"/>
                  <a:pt x="12379" y="448"/>
                  <a:pt x="12369" y="488"/>
                </a:cubicBezTo>
                <a:cubicBezTo>
                  <a:pt x="12352" y="563"/>
                  <a:pt x="12352" y="603"/>
                  <a:pt x="12367" y="859"/>
                </a:cubicBezTo>
                <a:cubicBezTo>
                  <a:pt x="12377" y="1017"/>
                  <a:pt x="12385" y="1284"/>
                  <a:pt x="12385" y="1453"/>
                </a:cubicBezTo>
                <a:cubicBezTo>
                  <a:pt x="12385" y="1846"/>
                  <a:pt x="12367" y="1937"/>
                  <a:pt x="12286" y="1937"/>
                </a:cubicBezTo>
                <a:cubicBezTo>
                  <a:pt x="12214" y="1937"/>
                  <a:pt x="12193" y="1869"/>
                  <a:pt x="12218" y="1720"/>
                </a:cubicBezTo>
                <a:cubicBezTo>
                  <a:pt x="12235" y="1624"/>
                  <a:pt x="12235" y="1603"/>
                  <a:pt x="12217" y="1534"/>
                </a:cubicBezTo>
                <a:cubicBezTo>
                  <a:pt x="12191" y="1436"/>
                  <a:pt x="12125" y="1436"/>
                  <a:pt x="12089" y="1533"/>
                </a:cubicBezTo>
                <a:cubicBezTo>
                  <a:pt x="12056" y="1619"/>
                  <a:pt x="12053" y="1709"/>
                  <a:pt x="12080" y="1793"/>
                </a:cubicBezTo>
                <a:cubicBezTo>
                  <a:pt x="12109" y="1888"/>
                  <a:pt x="12089" y="1937"/>
                  <a:pt x="12021" y="1937"/>
                </a:cubicBezTo>
                <a:cubicBezTo>
                  <a:pt x="11981" y="1937"/>
                  <a:pt x="11949" y="1910"/>
                  <a:pt x="11936" y="1864"/>
                </a:cubicBezTo>
                <a:cubicBezTo>
                  <a:pt x="11917" y="1799"/>
                  <a:pt x="11913" y="1799"/>
                  <a:pt x="11899" y="1864"/>
                </a:cubicBezTo>
                <a:cubicBezTo>
                  <a:pt x="11878" y="1962"/>
                  <a:pt x="11770" y="1963"/>
                  <a:pt x="11749" y="1866"/>
                </a:cubicBezTo>
                <a:cubicBezTo>
                  <a:pt x="11728" y="1768"/>
                  <a:pt x="11715" y="1775"/>
                  <a:pt x="11705" y="1891"/>
                </a:cubicBezTo>
                <a:cubicBezTo>
                  <a:pt x="11701" y="1949"/>
                  <a:pt x="11705" y="2037"/>
                  <a:pt x="11717" y="2105"/>
                </a:cubicBezTo>
                <a:cubicBezTo>
                  <a:pt x="11776" y="2449"/>
                  <a:pt x="11698" y="2800"/>
                  <a:pt x="11563" y="2800"/>
                </a:cubicBezTo>
                <a:cubicBezTo>
                  <a:pt x="11512" y="2800"/>
                  <a:pt x="11493" y="2776"/>
                  <a:pt x="11468" y="2682"/>
                </a:cubicBezTo>
                <a:cubicBezTo>
                  <a:pt x="11433" y="2549"/>
                  <a:pt x="11432" y="2523"/>
                  <a:pt x="11451" y="2335"/>
                </a:cubicBezTo>
                <a:cubicBezTo>
                  <a:pt x="11461" y="2234"/>
                  <a:pt x="11461" y="2214"/>
                  <a:pt x="11450" y="2254"/>
                </a:cubicBezTo>
                <a:cubicBezTo>
                  <a:pt x="11431" y="2324"/>
                  <a:pt x="11420" y="2662"/>
                  <a:pt x="11430" y="2823"/>
                </a:cubicBezTo>
                <a:cubicBezTo>
                  <a:pt x="11435" y="2903"/>
                  <a:pt x="11453" y="2973"/>
                  <a:pt x="11478" y="3015"/>
                </a:cubicBezTo>
                <a:cubicBezTo>
                  <a:pt x="11532" y="3104"/>
                  <a:pt x="11576" y="3102"/>
                  <a:pt x="11637" y="3009"/>
                </a:cubicBezTo>
                <a:cubicBezTo>
                  <a:pt x="11698" y="2915"/>
                  <a:pt x="11735" y="2729"/>
                  <a:pt x="11747" y="2454"/>
                </a:cubicBezTo>
                <a:cubicBezTo>
                  <a:pt x="11756" y="2252"/>
                  <a:pt x="11757" y="2248"/>
                  <a:pt x="11813" y="2222"/>
                </a:cubicBezTo>
                <a:cubicBezTo>
                  <a:pt x="11845" y="2208"/>
                  <a:pt x="11880" y="2168"/>
                  <a:pt x="11891" y="2132"/>
                </a:cubicBezTo>
                <a:cubicBezTo>
                  <a:pt x="11909" y="2077"/>
                  <a:pt x="11915" y="2080"/>
                  <a:pt x="11934" y="2146"/>
                </a:cubicBezTo>
                <a:cubicBezTo>
                  <a:pt x="11966" y="2258"/>
                  <a:pt x="12021" y="2242"/>
                  <a:pt x="12084" y="2104"/>
                </a:cubicBezTo>
                <a:cubicBezTo>
                  <a:pt x="12151" y="1957"/>
                  <a:pt x="12153" y="1958"/>
                  <a:pt x="12203" y="2105"/>
                </a:cubicBezTo>
                <a:cubicBezTo>
                  <a:pt x="12238" y="2207"/>
                  <a:pt x="12258" y="2224"/>
                  <a:pt x="12332" y="2224"/>
                </a:cubicBezTo>
                <a:cubicBezTo>
                  <a:pt x="12505" y="2224"/>
                  <a:pt x="12647" y="1949"/>
                  <a:pt x="12647" y="1614"/>
                </a:cubicBezTo>
                <a:cubicBezTo>
                  <a:pt x="12647" y="1464"/>
                  <a:pt x="12615" y="1314"/>
                  <a:pt x="12582" y="1314"/>
                </a:cubicBezTo>
                <a:cubicBezTo>
                  <a:pt x="12555" y="1314"/>
                  <a:pt x="12489" y="1435"/>
                  <a:pt x="12457" y="1544"/>
                </a:cubicBezTo>
                <a:cubicBezTo>
                  <a:pt x="12443" y="1589"/>
                  <a:pt x="12430" y="1601"/>
                  <a:pt x="12423" y="1574"/>
                </a:cubicBezTo>
                <a:cubicBezTo>
                  <a:pt x="12409" y="1517"/>
                  <a:pt x="12401" y="735"/>
                  <a:pt x="12414" y="656"/>
                </a:cubicBezTo>
                <a:cubicBezTo>
                  <a:pt x="12420" y="622"/>
                  <a:pt x="12417" y="553"/>
                  <a:pt x="12407" y="499"/>
                </a:cubicBezTo>
                <a:cubicBezTo>
                  <a:pt x="12399" y="453"/>
                  <a:pt x="12394" y="431"/>
                  <a:pt x="12389" y="429"/>
                </a:cubicBezTo>
                <a:close/>
                <a:moveTo>
                  <a:pt x="14680" y="434"/>
                </a:moveTo>
                <a:cubicBezTo>
                  <a:pt x="14677" y="438"/>
                  <a:pt x="14675" y="447"/>
                  <a:pt x="14672" y="459"/>
                </a:cubicBezTo>
                <a:cubicBezTo>
                  <a:pt x="14662" y="506"/>
                  <a:pt x="14665" y="698"/>
                  <a:pt x="14683" y="1159"/>
                </a:cubicBezTo>
                <a:cubicBezTo>
                  <a:pt x="14703" y="1664"/>
                  <a:pt x="14704" y="1809"/>
                  <a:pt x="14692" y="1866"/>
                </a:cubicBezTo>
                <a:cubicBezTo>
                  <a:pt x="14675" y="1947"/>
                  <a:pt x="14561" y="1966"/>
                  <a:pt x="14549" y="1889"/>
                </a:cubicBezTo>
                <a:cubicBezTo>
                  <a:pt x="14537" y="1813"/>
                  <a:pt x="14520" y="1832"/>
                  <a:pt x="14505" y="1940"/>
                </a:cubicBezTo>
                <a:cubicBezTo>
                  <a:pt x="14494" y="2019"/>
                  <a:pt x="14495" y="2058"/>
                  <a:pt x="14511" y="2124"/>
                </a:cubicBezTo>
                <a:cubicBezTo>
                  <a:pt x="14521" y="2170"/>
                  <a:pt x="14530" y="2243"/>
                  <a:pt x="14530" y="2286"/>
                </a:cubicBezTo>
                <a:cubicBezTo>
                  <a:pt x="14530" y="2416"/>
                  <a:pt x="14453" y="2711"/>
                  <a:pt x="14389" y="2825"/>
                </a:cubicBezTo>
                <a:cubicBezTo>
                  <a:pt x="14355" y="2886"/>
                  <a:pt x="14336" y="2944"/>
                  <a:pt x="14346" y="2958"/>
                </a:cubicBezTo>
                <a:cubicBezTo>
                  <a:pt x="14379" y="3009"/>
                  <a:pt x="14451" y="2988"/>
                  <a:pt x="14476" y="2922"/>
                </a:cubicBezTo>
                <a:cubicBezTo>
                  <a:pt x="14498" y="2861"/>
                  <a:pt x="14518" y="2717"/>
                  <a:pt x="14556" y="2332"/>
                </a:cubicBezTo>
                <a:cubicBezTo>
                  <a:pt x="14565" y="2249"/>
                  <a:pt x="14577" y="2224"/>
                  <a:pt x="14610" y="2224"/>
                </a:cubicBezTo>
                <a:cubicBezTo>
                  <a:pt x="14726" y="2224"/>
                  <a:pt x="14755" y="1981"/>
                  <a:pt x="14725" y="1243"/>
                </a:cubicBezTo>
                <a:cubicBezTo>
                  <a:pt x="14715" y="989"/>
                  <a:pt x="14712" y="767"/>
                  <a:pt x="14719" y="705"/>
                </a:cubicBezTo>
                <a:cubicBezTo>
                  <a:pt x="14731" y="583"/>
                  <a:pt x="14702" y="408"/>
                  <a:pt x="14680" y="434"/>
                </a:cubicBezTo>
                <a:close/>
                <a:moveTo>
                  <a:pt x="19802" y="456"/>
                </a:moveTo>
                <a:cubicBezTo>
                  <a:pt x="19800" y="467"/>
                  <a:pt x="19791" y="514"/>
                  <a:pt x="19782" y="561"/>
                </a:cubicBezTo>
                <a:cubicBezTo>
                  <a:pt x="19767" y="635"/>
                  <a:pt x="19768" y="655"/>
                  <a:pt x="19788" y="715"/>
                </a:cubicBezTo>
                <a:cubicBezTo>
                  <a:pt x="19819" y="804"/>
                  <a:pt x="19822" y="803"/>
                  <a:pt x="19840" y="696"/>
                </a:cubicBezTo>
                <a:cubicBezTo>
                  <a:pt x="19852" y="621"/>
                  <a:pt x="19850" y="591"/>
                  <a:pt x="19830" y="521"/>
                </a:cubicBezTo>
                <a:cubicBezTo>
                  <a:pt x="19817" y="475"/>
                  <a:pt x="19804" y="445"/>
                  <a:pt x="19802" y="456"/>
                </a:cubicBezTo>
                <a:close/>
                <a:moveTo>
                  <a:pt x="19407" y="504"/>
                </a:moveTo>
                <a:lnTo>
                  <a:pt x="19359" y="569"/>
                </a:lnTo>
                <a:cubicBezTo>
                  <a:pt x="19276" y="682"/>
                  <a:pt x="19160" y="926"/>
                  <a:pt x="19141" y="1027"/>
                </a:cubicBezTo>
                <a:cubicBezTo>
                  <a:pt x="19115" y="1173"/>
                  <a:pt x="19129" y="1353"/>
                  <a:pt x="19174" y="1441"/>
                </a:cubicBezTo>
                <a:cubicBezTo>
                  <a:pt x="19196" y="1482"/>
                  <a:pt x="19231" y="1582"/>
                  <a:pt x="19254" y="1663"/>
                </a:cubicBezTo>
                <a:cubicBezTo>
                  <a:pt x="19314" y="1882"/>
                  <a:pt x="19293" y="1937"/>
                  <a:pt x="19150" y="1937"/>
                </a:cubicBezTo>
                <a:cubicBezTo>
                  <a:pt x="19048" y="1937"/>
                  <a:pt x="19032" y="1925"/>
                  <a:pt x="19021" y="1845"/>
                </a:cubicBezTo>
                <a:cubicBezTo>
                  <a:pt x="19014" y="1795"/>
                  <a:pt x="19002" y="1489"/>
                  <a:pt x="18994" y="1163"/>
                </a:cubicBezTo>
                <a:cubicBezTo>
                  <a:pt x="18978" y="450"/>
                  <a:pt x="18978" y="448"/>
                  <a:pt x="18959" y="588"/>
                </a:cubicBezTo>
                <a:cubicBezTo>
                  <a:pt x="18947" y="675"/>
                  <a:pt x="18946" y="814"/>
                  <a:pt x="18957" y="1233"/>
                </a:cubicBezTo>
                <a:cubicBezTo>
                  <a:pt x="18977" y="1988"/>
                  <a:pt x="18981" y="2068"/>
                  <a:pt x="19004" y="2156"/>
                </a:cubicBezTo>
                <a:cubicBezTo>
                  <a:pt x="19020" y="2219"/>
                  <a:pt x="19046" y="2229"/>
                  <a:pt x="19142" y="2216"/>
                </a:cubicBezTo>
                <a:cubicBezTo>
                  <a:pt x="19248" y="2201"/>
                  <a:pt x="19261" y="2189"/>
                  <a:pt x="19283" y="2088"/>
                </a:cubicBezTo>
                <a:cubicBezTo>
                  <a:pt x="19330" y="1864"/>
                  <a:pt x="19300" y="1500"/>
                  <a:pt x="19218" y="1290"/>
                </a:cubicBezTo>
                <a:cubicBezTo>
                  <a:pt x="19171" y="1173"/>
                  <a:pt x="19169" y="1158"/>
                  <a:pt x="19187" y="1081"/>
                </a:cubicBezTo>
                <a:cubicBezTo>
                  <a:pt x="19198" y="1035"/>
                  <a:pt x="19243" y="947"/>
                  <a:pt x="19288" y="886"/>
                </a:cubicBezTo>
                <a:cubicBezTo>
                  <a:pt x="19350" y="802"/>
                  <a:pt x="19375" y="743"/>
                  <a:pt x="19389" y="640"/>
                </a:cubicBezTo>
                <a:lnTo>
                  <a:pt x="19407" y="504"/>
                </a:lnTo>
                <a:close/>
                <a:moveTo>
                  <a:pt x="18359" y="526"/>
                </a:moveTo>
                <a:lnTo>
                  <a:pt x="18332" y="631"/>
                </a:lnTo>
                <a:cubicBezTo>
                  <a:pt x="18306" y="732"/>
                  <a:pt x="18305" y="748"/>
                  <a:pt x="18319" y="1252"/>
                </a:cubicBezTo>
                <a:cubicBezTo>
                  <a:pt x="18327" y="1537"/>
                  <a:pt x="18334" y="1877"/>
                  <a:pt x="18335" y="2008"/>
                </a:cubicBezTo>
                <a:cubicBezTo>
                  <a:pt x="18335" y="2199"/>
                  <a:pt x="18337" y="2231"/>
                  <a:pt x="18348" y="2162"/>
                </a:cubicBezTo>
                <a:cubicBezTo>
                  <a:pt x="18363" y="2065"/>
                  <a:pt x="18367" y="1761"/>
                  <a:pt x="18362" y="1029"/>
                </a:cubicBezTo>
                <a:lnTo>
                  <a:pt x="18359" y="526"/>
                </a:lnTo>
                <a:close/>
                <a:moveTo>
                  <a:pt x="12747" y="543"/>
                </a:moveTo>
                <a:cubicBezTo>
                  <a:pt x="12744" y="544"/>
                  <a:pt x="12740" y="557"/>
                  <a:pt x="12735" y="578"/>
                </a:cubicBezTo>
                <a:cubicBezTo>
                  <a:pt x="12714" y="662"/>
                  <a:pt x="12714" y="702"/>
                  <a:pt x="12735" y="1382"/>
                </a:cubicBezTo>
                <a:cubicBezTo>
                  <a:pt x="12752" y="1954"/>
                  <a:pt x="12761" y="2110"/>
                  <a:pt x="12779" y="2161"/>
                </a:cubicBezTo>
                <a:cubicBezTo>
                  <a:pt x="12809" y="2245"/>
                  <a:pt x="12883" y="2241"/>
                  <a:pt x="12939" y="2151"/>
                </a:cubicBezTo>
                <a:cubicBezTo>
                  <a:pt x="12979" y="2086"/>
                  <a:pt x="12988" y="2086"/>
                  <a:pt x="13021" y="2151"/>
                </a:cubicBezTo>
                <a:cubicBezTo>
                  <a:pt x="13078" y="2265"/>
                  <a:pt x="13145" y="2245"/>
                  <a:pt x="13185" y="2100"/>
                </a:cubicBezTo>
                <a:cubicBezTo>
                  <a:pt x="13217" y="1983"/>
                  <a:pt x="13220" y="1980"/>
                  <a:pt x="13254" y="2048"/>
                </a:cubicBezTo>
                <a:cubicBezTo>
                  <a:pt x="13306" y="2150"/>
                  <a:pt x="13333" y="2079"/>
                  <a:pt x="13333" y="1842"/>
                </a:cubicBezTo>
                <a:cubicBezTo>
                  <a:pt x="13333" y="1352"/>
                  <a:pt x="13274" y="1264"/>
                  <a:pt x="13221" y="1674"/>
                </a:cubicBezTo>
                <a:lnTo>
                  <a:pt x="13190" y="1913"/>
                </a:lnTo>
                <a:lnTo>
                  <a:pt x="13127" y="1913"/>
                </a:lnTo>
                <a:cubicBezTo>
                  <a:pt x="13061" y="1913"/>
                  <a:pt x="13062" y="1916"/>
                  <a:pt x="13079" y="1639"/>
                </a:cubicBezTo>
                <a:cubicBezTo>
                  <a:pt x="13097" y="1347"/>
                  <a:pt x="13058" y="1177"/>
                  <a:pt x="13009" y="1328"/>
                </a:cubicBezTo>
                <a:cubicBezTo>
                  <a:pt x="12977" y="1425"/>
                  <a:pt x="12937" y="1668"/>
                  <a:pt x="12932" y="1794"/>
                </a:cubicBezTo>
                <a:cubicBezTo>
                  <a:pt x="12928" y="1899"/>
                  <a:pt x="12921" y="1915"/>
                  <a:pt x="12869" y="1928"/>
                </a:cubicBezTo>
                <a:cubicBezTo>
                  <a:pt x="12786" y="1948"/>
                  <a:pt x="12776" y="1870"/>
                  <a:pt x="12765" y="1106"/>
                </a:cubicBezTo>
                <a:cubicBezTo>
                  <a:pt x="12759" y="665"/>
                  <a:pt x="12756" y="542"/>
                  <a:pt x="12747" y="543"/>
                </a:cubicBezTo>
                <a:close/>
                <a:moveTo>
                  <a:pt x="20327" y="545"/>
                </a:moveTo>
                <a:cubicBezTo>
                  <a:pt x="20324" y="544"/>
                  <a:pt x="20320" y="558"/>
                  <a:pt x="20316" y="578"/>
                </a:cubicBezTo>
                <a:cubicBezTo>
                  <a:pt x="20297" y="660"/>
                  <a:pt x="20298" y="725"/>
                  <a:pt x="20317" y="1382"/>
                </a:cubicBezTo>
                <a:cubicBezTo>
                  <a:pt x="20335" y="1955"/>
                  <a:pt x="20343" y="2110"/>
                  <a:pt x="20362" y="2161"/>
                </a:cubicBezTo>
                <a:cubicBezTo>
                  <a:pt x="20402" y="2273"/>
                  <a:pt x="20474" y="2239"/>
                  <a:pt x="20509" y="2094"/>
                </a:cubicBezTo>
                <a:cubicBezTo>
                  <a:pt x="20540" y="1967"/>
                  <a:pt x="20541" y="1966"/>
                  <a:pt x="20584" y="2043"/>
                </a:cubicBezTo>
                <a:cubicBezTo>
                  <a:pt x="20645" y="2156"/>
                  <a:pt x="20673" y="2071"/>
                  <a:pt x="20668" y="1786"/>
                </a:cubicBezTo>
                <a:cubicBezTo>
                  <a:pt x="20659" y="1334"/>
                  <a:pt x="20616" y="1287"/>
                  <a:pt x="20553" y="1661"/>
                </a:cubicBezTo>
                <a:cubicBezTo>
                  <a:pt x="20513" y="1898"/>
                  <a:pt x="20507" y="1914"/>
                  <a:pt x="20453" y="1928"/>
                </a:cubicBezTo>
                <a:cubicBezTo>
                  <a:pt x="20371" y="1948"/>
                  <a:pt x="20364" y="1896"/>
                  <a:pt x="20349" y="1136"/>
                </a:cubicBezTo>
                <a:cubicBezTo>
                  <a:pt x="20340" y="685"/>
                  <a:pt x="20336" y="549"/>
                  <a:pt x="20327" y="545"/>
                </a:cubicBezTo>
                <a:close/>
                <a:moveTo>
                  <a:pt x="21581" y="561"/>
                </a:moveTo>
                <a:cubicBezTo>
                  <a:pt x="21568" y="575"/>
                  <a:pt x="21551" y="600"/>
                  <a:pt x="21531" y="637"/>
                </a:cubicBezTo>
                <a:cubicBezTo>
                  <a:pt x="21491" y="710"/>
                  <a:pt x="21420" y="831"/>
                  <a:pt x="21373" y="907"/>
                </a:cubicBezTo>
                <a:cubicBezTo>
                  <a:pt x="21327" y="982"/>
                  <a:pt x="21283" y="1083"/>
                  <a:pt x="21276" y="1132"/>
                </a:cubicBezTo>
                <a:cubicBezTo>
                  <a:pt x="21266" y="1205"/>
                  <a:pt x="21278" y="1194"/>
                  <a:pt x="21349" y="1070"/>
                </a:cubicBezTo>
                <a:cubicBezTo>
                  <a:pt x="21523" y="762"/>
                  <a:pt x="21594" y="618"/>
                  <a:pt x="21599" y="562"/>
                </a:cubicBezTo>
                <a:cubicBezTo>
                  <a:pt x="21600" y="547"/>
                  <a:pt x="21593" y="547"/>
                  <a:pt x="21581" y="561"/>
                </a:cubicBezTo>
                <a:close/>
                <a:moveTo>
                  <a:pt x="20659" y="564"/>
                </a:moveTo>
                <a:cubicBezTo>
                  <a:pt x="20662" y="531"/>
                  <a:pt x="20629" y="571"/>
                  <a:pt x="20585" y="654"/>
                </a:cubicBezTo>
                <a:cubicBezTo>
                  <a:pt x="20541" y="738"/>
                  <a:pt x="20502" y="833"/>
                  <a:pt x="20499" y="867"/>
                </a:cubicBezTo>
                <a:cubicBezTo>
                  <a:pt x="20496" y="900"/>
                  <a:pt x="20529" y="860"/>
                  <a:pt x="20573" y="776"/>
                </a:cubicBezTo>
                <a:cubicBezTo>
                  <a:pt x="20617" y="693"/>
                  <a:pt x="20656" y="598"/>
                  <a:pt x="20659" y="564"/>
                </a:cubicBezTo>
                <a:close/>
                <a:moveTo>
                  <a:pt x="9791" y="570"/>
                </a:moveTo>
                <a:cubicBezTo>
                  <a:pt x="9786" y="558"/>
                  <a:pt x="9775" y="579"/>
                  <a:pt x="9768" y="615"/>
                </a:cubicBezTo>
                <a:cubicBezTo>
                  <a:pt x="9757" y="662"/>
                  <a:pt x="9757" y="772"/>
                  <a:pt x="9765" y="1010"/>
                </a:cubicBezTo>
                <a:cubicBezTo>
                  <a:pt x="9772" y="1190"/>
                  <a:pt x="9781" y="1504"/>
                  <a:pt x="9785" y="1709"/>
                </a:cubicBezTo>
                <a:cubicBezTo>
                  <a:pt x="9792" y="2013"/>
                  <a:pt x="9798" y="2094"/>
                  <a:pt x="9820" y="2153"/>
                </a:cubicBezTo>
                <a:cubicBezTo>
                  <a:pt x="9861" y="2263"/>
                  <a:pt x="9936" y="2241"/>
                  <a:pt x="10002" y="2097"/>
                </a:cubicBezTo>
                <a:lnTo>
                  <a:pt x="10061" y="1970"/>
                </a:lnTo>
                <a:lnTo>
                  <a:pt x="10110" y="2097"/>
                </a:lnTo>
                <a:cubicBezTo>
                  <a:pt x="10166" y="2242"/>
                  <a:pt x="10233" y="2264"/>
                  <a:pt x="10266" y="2148"/>
                </a:cubicBezTo>
                <a:cubicBezTo>
                  <a:pt x="10287" y="2078"/>
                  <a:pt x="10291" y="2078"/>
                  <a:pt x="10317" y="2148"/>
                </a:cubicBezTo>
                <a:cubicBezTo>
                  <a:pt x="10359" y="2260"/>
                  <a:pt x="10403" y="2242"/>
                  <a:pt x="10442" y="2096"/>
                </a:cubicBezTo>
                <a:cubicBezTo>
                  <a:pt x="10476" y="1971"/>
                  <a:pt x="10478" y="1970"/>
                  <a:pt x="10519" y="2043"/>
                </a:cubicBezTo>
                <a:cubicBezTo>
                  <a:pt x="10576" y="2148"/>
                  <a:pt x="10602" y="2084"/>
                  <a:pt x="10602" y="1842"/>
                </a:cubicBezTo>
                <a:cubicBezTo>
                  <a:pt x="10602" y="1421"/>
                  <a:pt x="10547" y="1261"/>
                  <a:pt x="10505" y="1558"/>
                </a:cubicBezTo>
                <a:cubicBezTo>
                  <a:pt x="10458" y="1884"/>
                  <a:pt x="10441" y="1937"/>
                  <a:pt x="10383" y="1937"/>
                </a:cubicBezTo>
                <a:cubicBezTo>
                  <a:pt x="10344" y="1937"/>
                  <a:pt x="10325" y="1913"/>
                  <a:pt x="10317" y="1855"/>
                </a:cubicBezTo>
                <a:cubicBezTo>
                  <a:pt x="10305" y="1776"/>
                  <a:pt x="10303" y="1776"/>
                  <a:pt x="10281" y="1855"/>
                </a:cubicBezTo>
                <a:cubicBezTo>
                  <a:pt x="10265" y="1910"/>
                  <a:pt x="10236" y="1937"/>
                  <a:pt x="10195" y="1937"/>
                </a:cubicBezTo>
                <a:cubicBezTo>
                  <a:pt x="10119" y="1937"/>
                  <a:pt x="10094" y="1864"/>
                  <a:pt x="10124" y="1734"/>
                </a:cubicBezTo>
                <a:cubicBezTo>
                  <a:pt x="10165" y="1562"/>
                  <a:pt x="10101" y="1402"/>
                  <a:pt x="10023" y="1477"/>
                </a:cubicBezTo>
                <a:cubicBezTo>
                  <a:pt x="9984" y="1514"/>
                  <a:pt x="9961" y="1711"/>
                  <a:pt x="9988" y="1775"/>
                </a:cubicBezTo>
                <a:cubicBezTo>
                  <a:pt x="10023" y="1859"/>
                  <a:pt x="9992" y="1937"/>
                  <a:pt x="9924" y="1937"/>
                </a:cubicBezTo>
                <a:cubicBezTo>
                  <a:pt x="9826" y="1937"/>
                  <a:pt x="9818" y="1883"/>
                  <a:pt x="9808" y="1176"/>
                </a:cubicBezTo>
                <a:cubicBezTo>
                  <a:pt x="9803" y="854"/>
                  <a:pt x="9796" y="582"/>
                  <a:pt x="9791" y="570"/>
                </a:cubicBezTo>
                <a:close/>
                <a:moveTo>
                  <a:pt x="15561" y="575"/>
                </a:moveTo>
                <a:cubicBezTo>
                  <a:pt x="15554" y="578"/>
                  <a:pt x="15548" y="594"/>
                  <a:pt x="15538" y="629"/>
                </a:cubicBezTo>
                <a:cubicBezTo>
                  <a:pt x="15515" y="708"/>
                  <a:pt x="15515" y="712"/>
                  <a:pt x="15543" y="792"/>
                </a:cubicBezTo>
                <a:cubicBezTo>
                  <a:pt x="15570" y="871"/>
                  <a:pt x="15572" y="871"/>
                  <a:pt x="15589" y="776"/>
                </a:cubicBezTo>
                <a:cubicBezTo>
                  <a:pt x="15605" y="688"/>
                  <a:pt x="15604" y="671"/>
                  <a:pt x="15584" y="613"/>
                </a:cubicBezTo>
                <a:cubicBezTo>
                  <a:pt x="15574" y="586"/>
                  <a:pt x="15567" y="573"/>
                  <a:pt x="15561" y="575"/>
                </a:cubicBezTo>
                <a:close/>
                <a:moveTo>
                  <a:pt x="8310" y="624"/>
                </a:moveTo>
                <a:cubicBezTo>
                  <a:pt x="8305" y="631"/>
                  <a:pt x="8300" y="644"/>
                  <a:pt x="8295" y="664"/>
                </a:cubicBezTo>
                <a:cubicBezTo>
                  <a:pt x="8282" y="723"/>
                  <a:pt x="8283" y="882"/>
                  <a:pt x="8296" y="1482"/>
                </a:cubicBezTo>
                <a:cubicBezTo>
                  <a:pt x="8308" y="2044"/>
                  <a:pt x="8315" y="2206"/>
                  <a:pt x="8325" y="2142"/>
                </a:cubicBezTo>
                <a:cubicBezTo>
                  <a:pt x="8340" y="2043"/>
                  <a:pt x="8337" y="691"/>
                  <a:pt x="8321" y="631"/>
                </a:cubicBezTo>
                <a:cubicBezTo>
                  <a:pt x="8318" y="620"/>
                  <a:pt x="8314" y="618"/>
                  <a:pt x="8310" y="624"/>
                </a:cubicBezTo>
                <a:close/>
                <a:moveTo>
                  <a:pt x="6937" y="627"/>
                </a:moveTo>
                <a:cubicBezTo>
                  <a:pt x="6934" y="630"/>
                  <a:pt x="6930" y="642"/>
                  <a:pt x="6926" y="659"/>
                </a:cubicBezTo>
                <a:cubicBezTo>
                  <a:pt x="6909" y="725"/>
                  <a:pt x="6908" y="799"/>
                  <a:pt x="6921" y="1277"/>
                </a:cubicBezTo>
                <a:cubicBezTo>
                  <a:pt x="6929" y="1577"/>
                  <a:pt x="6936" y="1918"/>
                  <a:pt x="6936" y="2035"/>
                </a:cubicBezTo>
                <a:cubicBezTo>
                  <a:pt x="6936" y="2223"/>
                  <a:pt x="6938" y="2237"/>
                  <a:pt x="6951" y="2153"/>
                </a:cubicBezTo>
                <a:cubicBezTo>
                  <a:pt x="6967" y="2049"/>
                  <a:pt x="6969" y="1422"/>
                  <a:pt x="6954" y="895"/>
                </a:cubicBezTo>
                <a:cubicBezTo>
                  <a:pt x="6948" y="683"/>
                  <a:pt x="6945" y="618"/>
                  <a:pt x="6937" y="627"/>
                </a:cubicBezTo>
                <a:close/>
                <a:moveTo>
                  <a:pt x="19620" y="631"/>
                </a:moveTo>
                <a:cubicBezTo>
                  <a:pt x="19617" y="631"/>
                  <a:pt x="19614" y="642"/>
                  <a:pt x="19609" y="659"/>
                </a:cubicBezTo>
                <a:cubicBezTo>
                  <a:pt x="19592" y="724"/>
                  <a:pt x="19592" y="800"/>
                  <a:pt x="19604" y="1277"/>
                </a:cubicBezTo>
                <a:cubicBezTo>
                  <a:pt x="19612" y="1577"/>
                  <a:pt x="19619" y="1918"/>
                  <a:pt x="19620" y="2035"/>
                </a:cubicBezTo>
                <a:cubicBezTo>
                  <a:pt x="19620" y="2230"/>
                  <a:pt x="19622" y="2238"/>
                  <a:pt x="19634" y="2129"/>
                </a:cubicBezTo>
                <a:cubicBezTo>
                  <a:pt x="19650" y="1985"/>
                  <a:pt x="19651" y="1587"/>
                  <a:pt x="19638" y="1010"/>
                </a:cubicBezTo>
                <a:cubicBezTo>
                  <a:pt x="19632" y="722"/>
                  <a:pt x="19629" y="630"/>
                  <a:pt x="19620" y="631"/>
                </a:cubicBezTo>
                <a:close/>
                <a:moveTo>
                  <a:pt x="11176" y="637"/>
                </a:moveTo>
                <a:cubicBezTo>
                  <a:pt x="11174" y="633"/>
                  <a:pt x="11171" y="639"/>
                  <a:pt x="11168" y="650"/>
                </a:cubicBezTo>
                <a:cubicBezTo>
                  <a:pt x="11147" y="716"/>
                  <a:pt x="11147" y="845"/>
                  <a:pt x="11165" y="1591"/>
                </a:cubicBezTo>
                <a:cubicBezTo>
                  <a:pt x="11174" y="1935"/>
                  <a:pt x="11184" y="2154"/>
                  <a:pt x="11190" y="2118"/>
                </a:cubicBezTo>
                <a:cubicBezTo>
                  <a:pt x="11202" y="2043"/>
                  <a:pt x="11203" y="1464"/>
                  <a:pt x="11192" y="962"/>
                </a:cubicBezTo>
                <a:cubicBezTo>
                  <a:pt x="11187" y="737"/>
                  <a:pt x="11184" y="648"/>
                  <a:pt x="11176" y="637"/>
                </a:cubicBezTo>
                <a:close/>
                <a:moveTo>
                  <a:pt x="14844" y="637"/>
                </a:moveTo>
                <a:cubicBezTo>
                  <a:pt x="14841" y="632"/>
                  <a:pt x="14838" y="638"/>
                  <a:pt x="14833" y="651"/>
                </a:cubicBezTo>
                <a:cubicBezTo>
                  <a:pt x="14814" y="714"/>
                  <a:pt x="14815" y="1047"/>
                  <a:pt x="14838" y="1901"/>
                </a:cubicBezTo>
                <a:cubicBezTo>
                  <a:pt x="14843" y="2068"/>
                  <a:pt x="14850" y="2159"/>
                  <a:pt x="14856" y="2121"/>
                </a:cubicBezTo>
                <a:cubicBezTo>
                  <a:pt x="14872" y="2011"/>
                  <a:pt x="14874" y="1696"/>
                  <a:pt x="14863" y="1132"/>
                </a:cubicBezTo>
                <a:cubicBezTo>
                  <a:pt x="14856" y="772"/>
                  <a:pt x="14852" y="652"/>
                  <a:pt x="14844" y="637"/>
                </a:cubicBezTo>
                <a:close/>
                <a:moveTo>
                  <a:pt x="20044" y="643"/>
                </a:moveTo>
                <a:cubicBezTo>
                  <a:pt x="20042" y="633"/>
                  <a:pt x="20039" y="636"/>
                  <a:pt x="20035" y="648"/>
                </a:cubicBezTo>
                <a:cubicBezTo>
                  <a:pt x="20014" y="716"/>
                  <a:pt x="20013" y="928"/>
                  <a:pt x="20033" y="1647"/>
                </a:cubicBezTo>
                <a:cubicBezTo>
                  <a:pt x="20045" y="2119"/>
                  <a:pt x="20049" y="2178"/>
                  <a:pt x="20059" y="2048"/>
                </a:cubicBezTo>
                <a:cubicBezTo>
                  <a:pt x="20066" y="1960"/>
                  <a:pt x="20067" y="1621"/>
                  <a:pt x="20062" y="1244"/>
                </a:cubicBezTo>
                <a:cubicBezTo>
                  <a:pt x="20056" y="832"/>
                  <a:pt x="20052" y="676"/>
                  <a:pt x="20044" y="643"/>
                </a:cubicBezTo>
                <a:close/>
                <a:moveTo>
                  <a:pt x="17062" y="699"/>
                </a:moveTo>
                <a:cubicBezTo>
                  <a:pt x="17056" y="700"/>
                  <a:pt x="17050" y="719"/>
                  <a:pt x="17039" y="756"/>
                </a:cubicBezTo>
                <a:cubicBezTo>
                  <a:pt x="17018" y="829"/>
                  <a:pt x="17014" y="830"/>
                  <a:pt x="17000" y="764"/>
                </a:cubicBezTo>
                <a:cubicBezTo>
                  <a:pt x="16985" y="698"/>
                  <a:pt x="16982" y="700"/>
                  <a:pt x="16966" y="788"/>
                </a:cubicBezTo>
                <a:cubicBezTo>
                  <a:pt x="16952" y="866"/>
                  <a:pt x="16951" y="902"/>
                  <a:pt x="16963" y="957"/>
                </a:cubicBezTo>
                <a:cubicBezTo>
                  <a:pt x="16981" y="1041"/>
                  <a:pt x="17002" y="1046"/>
                  <a:pt x="17022" y="972"/>
                </a:cubicBezTo>
                <a:cubicBezTo>
                  <a:pt x="17033" y="930"/>
                  <a:pt x="17041" y="930"/>
                  <a:pt x="17055" y="975"/>
                </a:cubicBezTo>
                <a:cubicBezTo>
                  <a:pt x="17070" y="1022"/>
                  <a:pt x="17075" y="1014"/>
                  <a:pt x="17087" y="929"/>
                </a:cubicBezTo>
                <a:cubicBezTo>
                  <a:pt x="17099" y="844"/>
                  <a:pt x="17098" y="808"/>
                  <a:pt x="17082" y="748"/>
                </a:cubicBezTo>
                <a:cubicBezTo>
                  <a:pt x="17073" y="714"/>
                  <a:pt x="17068" y="698"/>
                  <a:pt x="17062" y="699"/>
                </a:cubicBezTo>
                <a:close/>
                <a:moveTo>
                  <a:pt x="13021" y="710"/>
                </a:moveTo>
                <a:cubicBezTo>
                  <a:pt x="13015" y="714"/>
                  <a:pt x="13010" y="732"/>
                  <a:pt x="13004" y="764"/>
                </a:cubicBezTo>
                <a:cubicBezTo>
                  <a:pt x="12990" y="838"/>
                  <a:pt x="12988" y="838"/>
                  <a:pt x="12972" y="764"/>
                </a:cubicBezTo>
                <a:cubicBezTo>
                  <a:pt x="12956" y="690"/>
                  <a:pt x="12953" y="693"/>
                  <a:pt x="12933" y="792"/>
                </a:cubicBezTo>
                <a:cubicBezTo>
                  <a:pt x="12913" y="895"/>
                  <a:pt x="12913" y="905"/>
                  <a:pt x="12938" y="983"/>
                </a:cubicBezTo>
                <a:cubicBezTo>
                  <a:pt x="12963" y="1058"/>
                  <a:pt x="12966" y="1058"/>
                  <a:pt x="12980" y="986"/>
                </a:cubicBezTo>
                <a:cubicBezTo>
                  <a:pt x="12992" y="923"/>
                  <a:pt x="13000" y="918"/>
                  <a:pt x="13018" y="962"/>
                </a:cubicBezTo>
                <a:cubicBezTo>
                  <a:pt x="13038" y="1007"/>
                  <a:pt x="13044" y="1001"/>
                  <a:pt x="13056" y="927"/>
                </a:cubicBezTo>
                <a:cubicBezTo>
                  <a:pt x="13076" y="808"/>
                  <a:pt x="13075" y="799"/>
                  <a:pt x="13045" y="737"/>
                </a:cubicBezTo>
                <a:cubicBezTo>
                  <a:pt x="13035" y="715"/>
                  <a:pt x="13027" y="706"/>
                  <a:pt x="13021" y="710"/>
                </a:cubicBezTo>
                <a:close/>
                <a:moveTo>
                  <a:pt x="6710" y="843"/>
                </a:moveTo>
                <a:cubicBezTo>
                  <a:pt x="6702" y="852"/>
                  <a:pt x="6694" y="876"/>
                  <a:pt x="6688" y="916"/>
                </a:cubicBezTo>
                <a:cubicBezTo>
                  <a:pt x="6679" y="976"/>
                  <a:pt x="6682" y="1015"/>
                  <a:pt x="6697" y="1059"/>
                </a:cubicBezTo>
                <a:cubicBezTo>
                  <a:pt x="6725" y="1141"/>
                  <a:pt x="6733" y="1137"/>
                  <a:pt x="6747" y="1033"/>
                </a:cubicBezTo>
                <a:cubicBezTo>
                  <a:pt x="6764" y="911"/>
                  <a:pt x="6736" y="815"/>
                  <a:pt x="6710" y="843"/>
                </a:cubicBezTo>
                <a:close/>
                <a:moveTo>
                  <a:pt x="14527" y="853"/>
                </a:moveTo>
                <a:cubicBezTo>
                  <a:pt x="14525" y="857"/>
                  <a:pt x="14522" y="880"/>
                  <a:pt x="14517" y="924"/>
                </a:cubicBezTo>
                <a:cubicBezTo>
                  <a:pt x="14509" y="1001"/>
                  <a:pt x="14499" y="1027"/>
                  <a:pt x="14485" y="1006"/>
                </a:cubicBezTo>
                <a:cubicBezTo>
                  <a:pt x="14473" y="989"/>
                  <a:pt x="14458" y="1011"/>
                  <a:pt x="14449" y="1060"/>
                </a:cubicBezTo>
                <a:cubicBezTo>
                  <a:pt x="14436" y="1130"/>
                  <a:pt x="14430" y="1133"/>
                  <a:pt x="14413" y="1079"/>
                </a:cubicBezTo>
                <a:cubicBezTo>
                  <a:pt x="14396" y="1023"/>
                  <a:pt x="14393" y="1031"/>
                  <a:pt x="14393" y="1141"/>
                </a:cubicBezTo>
                <a:cubicBezTo>
                  <a:pt x="14393" y="1234"/>
                  <a:pt x="14400" y="1266"/>
                  <a:pt x="14417" y="1266"/>
                </a:cubicBezTo>
                <a:cubicBezTo>
                  <a:pt x="14431" y="1266"/>
                  <a:pt x="14445" y="1245"/>
                  <a:pt x="14450" y="1219"/>
                </a:cubicBezTo>
                <a:cubicBezTo>
                  <a:pt x="14454" y="1192"/>
                  <a:pt x="14468" y="1170"/>
                  <a:pt x="14481" y="1170"/>
                </a:cubicBezTo>
                <a:cubicBezTo>
                  <a:pt x="14507" y="1170"/>
                  <a:pt x="14531" y="1036"/>
                  <a:pt x="14530" y="899"/>
                </a:cubicBezTo>
                <a:cubicBezTo>
                  <a:pt x="14529" y="865"/>
                  <a:pt x="14529" y="849"/>
                  <a:pt x="14527" y="853"/>
                </a:cubicBezTo>
                <a:close/>
                <a:moveTo>
                  <a:pt x="4925" y="903"/>
                </a:moveTo>
                <a:cubicBezTo>
                  <a:pt x="4921" y="891"/>
                  <a:pt x="4912" y="911"/>
                  <a:pt x="4904" y="948"/>
                </a:cubicBezTo>
                <a:cubicBezTo>
                  <a:pt x="4894" y="996"/>
                  <a:pt x="4893" y="1077"/>
                  <a:pt x="4901" y="1225"/>
                </a:cubicBezTo>
                <a:cubicBezTo>
                  <a:pt x="4908" y="1340"/>
                  <a:pt x="4917" y="1567"/>
                  <a:pt x="4921" y="1729"/>
                </a:cubicBezTo>
                <a:cubicBezTo>
                  <a:pt x="4929" y="2006"/>
                  <a:pt x="4928" y="2030"/>
                  <a:pt x="4900" y="2100"/>
                </a:cubicBezTo>
                <a:cubicBezTo>
                  <a:pt x="4830" y="2275"/>
                  <a:pt x="4751" y="2238"/>
                  <a:pt x="4727" y="2018"/>
                </a:cubicBezTo>
                <a:cubicBezTo>
                  <a:pt x="4718" y="1933"/>
                  <a:pt x="4716" y="1949"/>
                  <a:pt x="4719" y="2104"/>
                </a:cubicBezTo>
                <a:cubicBezTo>
                  <a:pt x="4721" y="2252"/>
                  <a:pt x="4729" y="2307"/>
                  <a:pt x="4753" y="2356"/>
                </a:cubicBezTo>
                <a:cubicBezTo>
                  <a:pt x="4810" y="2469"/>
                  <a:pt x="4908" y="2352"/>
                  <a:pt x="4928" y="2146"/>
                </a:cubicBezTo>
                <a:cubicBezTo>
                  <a:pt x="4939" y="2031"/>
                  <a:pt x="4937" y="949"/>
                  <a:pt x="4925" y="903"/>
                </a:cubicBezTo>
                <a:close/>
                <a:moveTo>
                  <a:pt x="18687" y="957"/>
                </a:moveTo>
                <a:cubicBezTo>
                  <a:pt x="18681" y="960"/>
                  <a:pt x="18675" y="982"/>
                  <a:pt x="18664" y="1027"/>
                </a:cubicBezTo>
                <a:cubicBezTo>
                  <a:pt x="18642" y="1121"/>
                  <a:pt x="18642" y="1126"/>
                  <a:pt x="18666" y="1193"/>
                </a:cubicBezTo>
                <a:cubicBezTo>
                  <a:pt x="18697" y="1285"/>
                  <a:pt x="18705" y="1283"/>
                  <a:pt x="18720" y="1176"/>
                </a:cubicBezTo>
                <a:cubicBezTo>
                  <a:pt x="18730" y="1108"/>
                  <a:pt x="18727" y="1068"/>
                  <a:pt x="18710" y="1008"/>
                </a:cubicBezTo>
                <a:cubicBezTo>
                  <a:pt x="18699" y="972"/>
                  <a:pt x="18694" y="955"/>
                  <a:pt x="18687" y="957"/>
                </a:cubicBezTo>
                <a:close/>
                <a:moveTo>
                  <a:pt x="9334" y="962"/>
                </a:moveTo>
                <a:cubicBezTo>
                  <a:pt x="9331" y="960"/>
                  <a:pt x="9327" y="968"/>
                  <a:pt x="9323" y="986"/>
                </a:cubicBezTo>
                <a:cubicBezTo>
                  <a:pt x="9309" y="1037"/>
                  <a:pt x="9309" y="1120"/>
                  <a:pt x="9319" y="1400"/>
                </a:cubicBezTo>
                <a:cubicBezTo>
                  <a:pt x="9331" y="1711"/>
                  <a:pt x="9331" y="1759"/>
                  <a:pt x="9311" y="1842"/>
                </a:cubicBezTo>
                <a:cubicBezTo>
                  <a:pt x="9279" y="1977"/>
                  <a:pt x="9212" y="2013"/>
                  <a:pt x="9174" y="1916"/>
                </a:cubicBezTo>
                <a:cubicBezTo>
                  <a:pt x="9144" y="1842"/>
                  <a:pt x="9142" y="1843"/>
                  <a:pt x="9141" y="1935"/>
                </a:cubicBezTo>
                <a:cubicBezTo>
                  <a:pt x="9140" y="1989"/>
                  <a:pt x="9139" y="2059"/>
                  <a:pt x="9138" y="2091"/>
                </a:cubicBezTo>
                <a:cubicBezTo>
                  <a:pt x="9137" y="2123"/>
                  <a:pt x="9150" y="2163"/>
                  <a:pt x="9168" y="2181"/>
                </a:cubicBezTo>
                <a:cubicBezTo>
                  <a:pt x="9215" y="2232"/>
                  <a:pt x="9270" y="2180"/>
                  <a:pt x="9307" y="2048"/>
                </a:cubicBezTo>
                <a:lnTo>
                  <a:pt x="9339" y="1929"/>
                </a:lnTo>
                <a:lnTo>
                  <a:pt x="9366" y="2077"/>
                </a:lnTo>
                <a:cubicBezTo>
                  <a:pt x="9404" y="2278"/>
                  <a:pt x="9472" y="2285"/>
                  <a:pt x="9512" y="2092"/>
                </a:cubicBezTo>
                <a:cubicBezTo>
                  <a:pt x="9539" y="1962"/>
                  <a:pt x="9539" y="1962"/>
                  <a:pt x="9583" y="2043"/>
                </a:cubicBezTo>
                <a:cubicBezTo>
                  <a:pt x="9625" y="2120"/>
                  <a:pt x="9629" y="2119"/>
                  <a:pt x="9654" y="2040"/>
                </a:cubicBezTo>
                <a:cubicBezTo>
                  <a:pt x="9678" y="1968"/>
                  <a:pt x="9680" y="1927"/>
                  <a:pt x="9673" y="1733"/>
                </a:cubicBezTo>
                <a:cubicBezTo>
                  <a:pt x="9657" y="1331"/>
                  <a:pt x="9610" y="1315"/>
                  <a:pt x="9548" y="1688"/>
                </a:cubicBezTo>
                <a:cubicBezTo>
                  <a:pt x="9514" y="1891"/>
                  <a:pt x="9506" y="1914"/>
                  <a:pt x="9458" y="1928"/>
                </a:cubicBezTo>
                <a:cubicBezTo>
                  <a:pt x="9395" y="1945"/>
                  <a:pt x="9374" y="1849"/>
                  <a:pt x="9362" y="1482"/>
                </a:cubicBezTo>
                <a:cubicBezTo>
                  <a:pt x="9348" y="1091"/>
                  <a:pt x="9343" y="969"/>
                  <a:pt x="9334" y="962"/>
                </a:cubicBezTo>
                <a:close/>
                <a:moveTo>
                  <a:pt x="15971" y="967"/>
                </a:moveTo>
                <a:cubicBezTo>
                  <a:pt x="15965" y="970"/>
                  <a:pt x="15961" y="991"/>
                  <a:pt x="15954" y="1035"/>
                </a:cubicBezTo>
                <a:cubicBezTo>
                  <a:pt x="15941" y="1115"/>
                  <a:pt x="15942" y="1141"/>
                  <a:pt x="15961" y="1197"/>
                </a:cubicBezTo>
                <a:cubicBezTo>
                  <a:pt x="15990" y="1283"/>
                  <a:pt x="15993" y="1282"/>
                  <a:pt x="16011" y="1174"/>
                </a:cubicBezTo>
                <a:cubicBezTo>
                  <a:pt x="16024" y="1097"/>
                  <a:pt x="16021" y="1072"/>
                  <a:pt x="15997" y="1011"/>
                </a:cubicBezTo>
                <a:cubicBezTo>
                  <a:pt x="15984" y="979"/>
                  <a:pt x="15977" y="963"/>
                  <a:pt x="15971" y="967"/>
                </a:cubicBezTo>
                <a:close/>
                <a:moveTo>
                  <a:pt x="5030" y="986"/>
                </a:moveTo>
                <a:cubicBezTo>
                  <a:pt x="5028" y="983"/>
                  <a:pt x="5026" y="991"/>
                  <a:pt x="5024" y="1011"/>
                </a:cubicBezTo>
                <a:cubicBezTo>
                  <a:pt x="5008" y="1143"/>
                  <a:pt x="5032" y="2058"/>
                  <a:pt x="5053" y="2156"/>
                </a:cubicBezTo>
                <a:cubicBezTo>
                  <a:pt x="5073" y="2246"/>
                  <a:pt x="5145" y="2243"/>
                  <a:pt x="5165" y="2151"/>
                </a:cubicBezTo>
                <a:cubicBezTo>
                  <a:pt x="5179" y="2086"/>
                  <a:pt x="5183" y="2086"/>
                  <a:pt x="5202" y="2151"/>
                </a:cubicBezTo>
                <a:cubicBezTo>
                  <a:pt x="5231" y="2252"/>
                  <a:pt x="5264" y="2242"/>
                  <a:pt x="5296" y="2124"/>
                </a:cubicBezTo>
                <a:cubicBezTo>
                  <a:pt x="5320" y="2041"/>
                  <a:pt x="5329" y="2033"/>
                  <a:pt x="5351" y="2080"/>
                </a:cubicBezTo>
                <a:cubicBezTo>
                  <a:pt x="5390" y="2159"/>
                  <a:pt x="5414" y="2106"/>
                  <a:pt x="5414" y="1942"/>
                </a:cubicBezTo>
                <a:cubicBezTo>
                  <a:pt x="5414" y="1602"/>
                  <a:pt x="5372" y="1550"/>
                  <a:pt x="5325" y="1829"/>
                </a:cubicBezTo>
                <a:cubicBezTo>
                  <a:pt x="5293" y="2020"/>
                  <a:pt x="5241" y="2089"/>
                  <a:pt x="5208" y="1985"/>
                </a:cubicBezTo>
                <a:cubicBezTo>
                  <a:pt x="5196" y="1945"/>
                  <a:pt x="5184" y="1944"/>
                  <a:pt x="5166" y="1981"/>
                </a:cubicBezTo>
                <a:cubicBezTo>
                  <a:pt x="5132" y="2051"/>
                  <a:pt x="5083" y="2045"/>
                  <a:pt x="5067" y="1972"/>
                </a:cubicBezTo>
                <a:cubicBezTo>
                  <a:pt x="5060" y="1939"/>
                  <a:pt x="5050" y="1686"/>
                  <a:pt x="5045" y="1409"/>
                </a:cubicBezTo>
                <a:cubicBezTo>
                  <a:pt x="5040" y="1118"/>
                  <a:pt x="5036" y="995"/>
                  <a:pt x="5030" y="986"/>
                </a:cubicBezTo>
                <a:close/>
                <a:moveTo>
                  <a:pt x="5680" y="998"/>
                </a:moveTo>
                <a:cubicBezTo>
                  <a:pt x="5664" y="980"/>
                  <a:pt x="5651" y="1029"/>
                  <a:pt x="5651" y="1125"/>
                </a:cubicBezTo>
                <a:cubicBezTo>
                  <a:pt x="5651" y="1185"/>
                  <a:pt x="5659" y="1219"/>
                  <a:pt x="5675" y="1219"/>
                </a:cubicBezTo>
                <a:cubicBezTo>
                  <a:pt x="5708" y="1219"/>
                  <a:pt x="5720" y="1127"/>
                  <a:pt x="5697" y="1040"/>
                </a:cubicBezTo>
                <a:cubicBezTo>
                  <a:pt x="5691" y="1018"/>
                  <a:pt x="5686" y="1005"/>
                  <a:pt x="5680" y="998"/>
                </a:cubicBezTo>
                <a:close/>
                <a:moveTo>
                  <a:pt x="4428" y="1060"/>
                </a:moveTo>
                <a:cubicBezTo>
                  <a:pt x="4423" y="1051"/>
                  <a:pt x="4419" y="1053"/>
                  <a:pt x="4416" y="1075"/>
                </a:cubicBezTo>
                <a:cubicBezTo>
                  <a:pt x="4398" y="1184"/>
                  <a:pt x="4401" y="1271"/>
                  <a:pt x="4434" y="1517"/>
                </a:cubicBezTo>
                <a:cubicBezTo>
                  <a:pt x="4450" y="1641"/>
                  <a:pt x="4468" y="1857"/>
                  <a:pt x="4473" y="1996"/>
                </a:cubicBezTo>
                <a:cubicBezTo>
                  <a:pt x="4481" y="2199"/>
                  <a:pt x="4484" y="2225"/>
                  <a:pt x="4491" y="2129"/>
                </a:cubicBezTo>
                <a:cubicBezTo>
                  <a:pt x="4507" y="1873"/>
                  <a:pt x="4459" y="1128"/>
                  <a:pt x="4428" y="1060"/>
                </a:cubicBezTo>
                <a:close/>
                <a:moveTo>
                  <a:pt x="10323" y="1098"/>
                </a:moveTo>
                <a:cubicBezTo>
                  <a:pt x="10318" y="1097"/>
                  <a:pt x="10312" y="1115"/>
                  <a:pt x="10302" y="1149"/>
                </a:cubicBezTo>
                <a:cubicBezTo>
                  <a:pt x="10287" y="1202"/>
                  <a:pt x="10277" y="1208"/>
                  <a:pt x="10271" y="1171"/>
                </a:cubicBezTo>
                <a:cubicBezTo>
                  <a:pt x="10265" y="1132"/>
                  <a:pt x="10258" y="1134"/>
                  <a:pt x="10245" y="1174"/>
                </a:cubicBezTo>
                <a:cubicBezTo>
                  <a:pt x="10224" y="1244"/>
                  <a:pt x="10223" y="1345"/>
                  <a:pt x="10243" y="1377"/>
                </a:cubicBezTo>
                <a:cubicBezTo>
                  <a:pt x="10268" y="1415"/>
                  <a:pt x="10272" y="1413"/>
                  <a:pt x="10287" y="1352"/>
                </a:cubicBezTo>
                <a:cubicBezTo>
                  <a:pt x="10299" y="1308"/>
                  <a:pt x="10306" y="1308"/>
                  <a:pt x="10317" y="1350"/>
                </a:cubicBezTo>
                <a:cubicBezTo>
                  <a:pt x="10328" y="1393"/>
                  <a:pt x="10335" y="1388"/>
                  <a:pt x="10347" y="1325"/>
                </a:cubicBezTo>
                <a:cubicBezTo>
                  <a:pt x="10360" y="1258"/>
                  <a:pt x="10359" y="1228"/>
                  <a:pt x="10343" y="1159"/>
                </a:cubicBezTo>
                <a:cubicBezTo>
                  <a:pt x="10334" y="1120"/>
                  <a:pt x="10329" y="1100"/>
                  <a:pt x="10323" y="1098"/>
                </a:cubicBezTo>
                <a:close/>
                <a:moveTo>
                  <a:pt x="7456" y="1100"/>
                </a:moveTo>
                <a:cubicBezTo>
                  <a:pt x="7452" y="1100"/>
                  <a:pt x="7447" y="1119"/>
                  <a:pt x="7440" y="1157"/>
                </a:cubicBezTo>
                <a:cubicBezTo>
                  <a:pt x="7428" y="1223"/>
                  <a:pt x="7421" y="1226"/>
                  <a:pt x="7406" y="1179"/>
                </a:cubicBezTo>
                <a:cubicBezTo>
                  <a:pt x="7379" y="1093"/>
                  <a:pt x="7349" y="1233"/>
                  <a:pt x="7372" y="1338"/>
                </a:cubicBezTo>
                <a:cubicBezTo>
                  <a:pt x="7390" y="1424"/>
                  <a:pt x="7400" y="1427"/>
                  <a:pt x="7419" y="1354"/>
                </a:cubicBezTo>
                <a:cubicBezTo>
                  <a:pt x="7430" y="1312"/>
                  <a:pt x="7437" y="1313"/>
                  <a:pt x="7451" y="1357"/>
                </a:cubicBezTo>
                <a:cubicBezTo>
                  <a:pt x="7480" y="1448"/>
                  <a:pt x="7502" y="1270"/>
                  <a:pt x="7475" y="1159"/>
                </a:cubicBezTo>
                <a:cubicBezTo>
                  <a:pt x="7466" y="1119"/>
                  <a:pt x="7461" y="1100"/>
                  <a:pt x="7456" y="1100"/>
                </a:cubicBezTo>
                <a:close/>
                <a:moveTo>
                  <a:pt x="15580" y="1133"/>
                </a:moveTo>
                <a:cubicBezTo>
                  <a:pt x="15562" y="1110"/>
                  <a:pt x="15528" y="1402"/>
                  <a:pt x="15528" y="1577"/>
                </a:cubicBezTo>
                <a:cubicBezTo>
                  <a:pt x="15528" y="1724"/>
                  <a:pt x="15554" y="1773"/>
                  <a:pt x="15591" y="1696"/>
                </a:cubicBezTo>
                <a:cubicBezTo>
                  <a:pt x="15612" y="1653"/>
                  <a:pt x="15621" y="1654"/>
                  <a:pt x="15632" y="1696"/>
                </a:cubicBezTo>
                <a:cubicBezTo>
                  <a:pt x="15656" y="1790"/>
                  <a:pt x="15596" y="1937"/>
                  <a:pt x="15534" y="1937"/>
                </a:cubicBezTo>
                <a:cubicBezTo>
                  <a:pt x="15443" y="1937"/>
                  <a:pt x="15404" y="1988"/>
                  <a:pt x="15372" y="2149"/>
                </a:cubicBezTo>
                <a:cubicBezTo>
                  <a:pt x="15355" y="2233"/>
                  <a:pt x="15340" y="2355"/>
                  <a:pt x="15338" y="2419"/>
                </a:cubicBezTo>
                <a:cubicBezTo>
                  <a:pt x="15335" y="2514"/>
                  <a:pt x="15341" y="2539"/>
                  <a:pt x="15368" y="2551"/>
                </a:cubicBezTo>
                <a:cubicBezTo>
                  <a:pt x="15386" y="2559"/>
                  <a:pt x="15408" y="2597"/>
                  <a:pt x="15416" y="2635"/>
                </a:cubicBezTo>
                <a:cubicBezTo>
                  <a:pt x="15440" y="2745"/>
                  <a:pt x="15359" y="2847"/>
                  <a:pt x="15249" y="2847"/>
                </a:cubicBezTo>
                <a:cubicBezTo>
                  <a:pt x="15167" y="2847"/>
                  <a:pt x="15151" y="2833"/>
                  <a:pt x="15118" y="2723"/>
                </a:cubicBezTo>
                <a:lnTo>
                  <a:pt x="15079" y="2598"/>
                </a:lnTo>
                <a:lnTo>
                  <a:pt x="15079" y="2712"/>
                </a:lnTo>
                <a:cubicBezTo>
                  <a:pt x="15079" y="2854"/>
                  <a:pt x="15111" y="3032"/>
                  <a:pt x="15146" y="3086"/>
                </a:cubicBezTo>
                <a:cubicBezTo>
                  <a:pt x="15224" y="3208"/>
                  <a:pt x="15392" y="3034"/>
                  <a:pt x="15453" y="2769"/>
                </a:cubicBezTo>
                <a:cubicBezTo>
                  <a:pt x="15495" y="2585"/>
                  <a:pt x="15497" y="2498"/>
                  <a:pt x="15458" y="2470"/>
                </a:cubicBezTo>
                <a:cubicBezTo>
                  <a:pt x="15445" y="2460"/>
                  <a:pt x="15421" y="2431"/>
                  <a:pt x="15404" y="2406"/>
                </a:cubicBezTo>
                <a:cubicBezTo>
                  <a:pt x="15373" y="2362"/>
                  <a:pt x="15373" y="2359"/>
                  <a:pt x="15397" y="2292"/>
                </a:cubicBezTo>
                <a:cubicBezTo>
                  <a:pt x="15410" y="2255"/>
                  <a:pt x="15448" y="2224"/>
                  <a:pt x="15481" y="2224"/>
                </a:cubicBezTo>
                <a:cubicBezTo>
                  <a:pt x="15555" y="2224"/>
                  <a:pt x="15621" y="2124"/>
                  <a:pt x="15641" y="1981"/>
                </a:cubicBezTo>
                <a:cubicBezTo>
                  <a:pt x="15672" y="1755"/>
                  <a:pt x="15633" y="1200"/>
                  <a:pt x="15580" y="1133"/>
                </a:cubicBezTo>
                <a:close/>
                <a:moveTo>
                  <a:pt x="17272" y="1146"/>
                </a:moveTo>
                <a:cubicBezTo>
                  <a:pt x="17265" y="1150"/>
                  <a:pt x="17259" y="1161"/>
                  <a:pt x="17254" y="1176"/>
                </a:cubicBezTo>
                <a:cubicBezTo>
                  <a:pt x="17241" y="1217"/>
                  <a:pt x="17232" y="1216"/>
                  <a:pt x="17219" y="1173"/>
                </a:cubicBezTo>
                <a:cubicBezTo>
                  <a:pt x="17195" y="1097"/>
                  <a:pt x="17168" y="1269"/>
                  <a:pt x="17190" y="1355"/>
                </a:cubicBezTo>
                <a:cubicBezTo>
                  <a:pt x="17208" y="1425"/>
                  <a:pt x="17216" y="1423"/>
                  <a:pt x="17234" y="1354"/>
                </a:cubicBezTo>
                <a:cubicBezTo>
                  <a:pt x="17245" y="1312"/>
                  <a:pt x="17252" y="1312"/>
                  <a:pt x="17266" y="1357"/>
                </a:cubicBezTo>
                <a:cubicBezTo>
                  <a:pt x="17281" y="1404"/>
                  <a:pt x="17287" y="1398"/>
                  <a:pt x="17298" y="1320"/>
                </a:cubicBezTo>
                <a:cubicBezTo>
                  <a:pt x="17315" y="1195"/>
                  <a:pt x="17315" y="1186"/>
                  <a:pt x="17291" y="1151"/>
                </a:cubicBezTo>
                <a:cubicBezTo>
                  <a:pt x="17285" y="1142"/>
                  <a:pt x="17278" y="1141"/>
                  <a:pt x="17272" y="1146"/>
                </a:cubicBezTo>
                <a:close/>
                <a:moveTo>
                  <a:pt x="5166" y="1179"/>
                </a:moveTo>
                <a:cubicBezTo>
                  <a:pt x="5153" y="1163"/>
                  <a:pt x="5150" y="1186"/>
                  <a:pt x="5155" y="1257"/>
                </a:cubicBezTo>
                <a:cubicBezTo>
                  <a:pt x="5159" y="1311"/>
                  <a:pt x="5154" y="1398"/>
                  <a:pt x="5145" y="1449"/>
                </a:cubicBezTo>
                <a:cubicBezTo>
                  <a:pt x="5135" y="1500"/>
                  <a:pt x="5131" y="1555"/>
                  <a:pt x="5135" y="1571"/>
                </a:cubicBezTo>
                <a:cubicBezTo>
                  <a:pt x="5145" y="1608"/>
                  <a:pt x="5212" y="1579"/>
                  <a:pt x="5224" y="1533"/>
                </a:cubicBezTo>
                <a:cubicBezTo>
                  <a:pt x="5229" y="1513"/>
                  <a:pt x="5222" y="1466"/>
                  <a:pt x="5208" y="1428"/>
                </a:cubicBezTo>
                <a:cubicBezTo>
                  <a:pt x="5194" y="1390"/>
                  <a:pt x="5183" y="1324"/>
                  <a:pt x="5183" y="1281"/>
                </a:cubicBezTo>
                <a:cubicBezTo>
                  <a:pt x="5183" y="1238"/>
                  <a:pt x="5175" y="1192"/>
                  <a:pt x="5166" y="1179"/>
                </a:cubicBezTo>
                <a:close/>
                <a:moveTo>
                  <a:pt x="19813" y="1254"/>
                </a:moveTo>
                <a:cubicBezTo>
                  <a:pt x="19809" y="1255"/>
                  <a:pt x="19806" y="1262"/>
                  <a:pt x="19804" y="1274"/>
                </a:cubicBezTo>
                <a:cubicBezTo>
                  <a:pt x="19790" y="1358"/>
                  <a:pt x="19790" y="1506"/>
                  <a:pt x="19804" y="1506"/>
                </a:cubicBezTo>
                <a:cubicBezTo>
                  <a:pt x="19810" y="1506"/>
                  <a:pt x="19838" y="1572"/>
                  <a:pt x="19868" y="1653"/>
                </a:cubicBezTo>
                <a:cubicBezTo>
                  <a:pt x="19917" y="1791"/>
                  <a:pt x="19919" y="1808"/>
                  <a:pt x="19900" y="1882"/>
                </a:cubicBezTo>
                <a:cubicBezTo>
                  <a:pt x="19886" y="1938"/>
                  <a:pt x="19858" y="1961"/>
                  <a:pt x="19805" y="1961"/>
                </a:cubicBezTo>
                <a:cubicBezTo>
                  <a:pt x="19733" y="1961"/>
                  <a:pt x="19731" y="1965"/>
                  <a:pt x="19731" y="2089"/>
                </a:cubicBezTo>
                <a:cubicBezTo>
                  <a:pt x="19731" y="2160"/>
                  <a:pt x="19738" y="2226"/>
                  <a:pt x="19746" y="2238"/>
                </a:cubicBezTo>
                <a:cubicBezTo>
                  <a:pt x="19765" y="2264"/>
                  <a:pt x="19820" y="2235"/>
                  <a:pt x="19878" y="2169"/>
                </a:cubicBezTo>
                <a:cubicBezTo>
                  <a:pt x="19927" y="2111"/>
                  <a:pt x="19940" y="1960"/>
                  <a:pt x="19920" y="1698"/>
                </a:cubicBezTo>
                <a:cubicBezTo>
                  <a:pt x="19904" y="1503"/>
                  <a:pt x="19840" y="1248"/>
                  <a:pt x="19813" y="1254"/>
                </a:cubicBezTo>
                <a:close/>
                <a:moveTo>
                  <a:pt x="5988" y="1327"/>
                </a:moveTo>
                <a:cubicBezTo>
                  <a:pt x="5982" y="1327"/>
                  <a:pt x="5976" y="1338"/>
                  <a:pt x="5969" y="1362"/>
                </a:cubicBezTo>
                <a:cubicBezTo>
                  <a:pt x="5944" y="1440"/>
                  <a:pt x="5945" y="1505"/>
                  <a:pt x="5972" y="1582"/>
                </a:cubicBezTo>
                <a:cubicBezTo>
                  <a:pt x="5990" y="1635"/>
                  <a:pt x="5996" y="1632"/>
                  <a:pt x="6009" y="1566"/>
                </a:cubicBezTo>
                <a:cubicBezTo>
                  <a:pt x="6030" y="1464"/>
                  <a:pt x="6029" y="1434"/>
                  <a:pt x="6006" y="1362"/>
                </a:cubicBezTo>
                <a:cubicBezTo>
                  <a:pt x="5999" y="1338"/>
                  <a:pt x="5993" y="1327"/>
                  <a:pt x="5988" y="1327"/>
                </a:cubicBezTo>
                <a:close/>
                <a:moveTo>
                  <a:pt x="21028" y="1327"/>
                </a:moveTo>
                <a:cubicBezTo>
                  <a:pt x="21022" y="1327"/>
                  <a:pt x="21017" y="1338"/>
                  <a:pt x="21009" y="1362"/>
                </a:cubicBezTo>
                <a:cubicBezTo>
                  <a:pt x="20985" y="1440"/>
                  <a:pt x="20986" y="1505"/>
                  <a:pt x="21012" y="1582"/>
                </a:cubicBezTo>
                <a:cubicBezTo>
                  <a:pt x="21031" y="1635"/>
                  <a:pt x="21037" y="1632"/>
                  <a:pt x="21050" y="1566"/>
                </a:cubicBezTo>
                <a:cubicBezTo>
                  <a:pt x="21070" y="1464"/>
                  <a:pt x="21069" y="1434"/>
                  <a:pt x="21047" y="1362"/>
                </a:cubicBezTo>
                <a:cubicBezTo>
                  <a:pt x="21039" y="1338"/>
                  <a:pt x="21034" y="1327"/>
                  <a:pt x="21028" y="1327"/>
                </a:cubicBezTo>
                <a:close/>
                <a:moveTo>
                  <a:pt x="11575" y="1335"/>
                </a:moveTo>
                <a:cubicBezTo>
                  <a:pt x="11568" y="1340"/>
                  <a:pt x="11562" y="1359"/>
                  <a:pt x="11556" y="1395"/>
                </a:cubicBezTo>
                <a:cubicBezTo>
                  <a:pt x="11541" y="1471"/>
                  <a:pt x="11542" y="1492"/>
                  <a:pt x="11565" y="1561"/>
                </a:cubicBezTo>
                <a:cubicBezTo>
                  <a:pt x="11590" y="1635"/>
                  <a:pt x="11593" y="1635"/>
                  <a:pt x="11608" y="1561"/>
                </a:cubicBezTo>
                <a:cubicBezTo>
                  <a:pt x="11630" y="1451"/>
                  <a:pt x="11628" y="1421"/>
                  <a:pt x="11598" y="1360"/>
                </a:cubicBezTo>
                <a:cubicBezTo>
                  <a:pt x="11588" y="1338"/>
                  <a:pt x="11581" y="1329"/>
                  <a:pt x="11575" y="1335"/>
                </a:cubicBezTo>
                <a:close/>
                <a:moveTo>
                  <a:pt x="18816" y="1344"/>
                </a:moveTo>
                <a:lnTo>
                  <a:pt x="18804" y="1477"/>
                </a:lnTo>
                <a:cubicBezTo>
                  <a:pt x="18795" y="1582"/>
                  <a:pt x="18798" y="1650"/>
                  <a:pt x="18818" y="1786"/>
                </a:cubicBezTo>
                <a:cubicBezTo>
                  <a:pt x="18863" y="2097"/>
                  <a:pt x="18859" y="2185"/>
                  <a:pt x="18796" y="2311"/>
                </a:cubicBezTo>
                <a:cubicBezTo>
                  <a:pt x="18754" y="2393"/>
                  <a:pt x="18726" y="2417"/>
                  <a:pt x="18687" y="2402"/>
                </a:cubicBezTo>
                <a:cubicBezTo>
                  <a:pt x="18610" y="2371"/>
                  <a:pt x="18592" y="2297"/>
                  <a:pt x="18600" y="2037"/>
                </a:cubicBezTo>
                <a:cubicBezTo>
                  <a:pt x="18608" y="1754"/>
                  <a:pt x="18586" y="1896"/>
                  <a:pt x="18576" y="2194"/>
                </a:cubicBezTo>
                <a:cubicBezTo>
                  <a:pt x="18569" y="2391"/>
                  <a:pt x="18571" y="2424"/>
                  <a:pt x="18606" y="2557"/>
                </a:cubicBezTo>
                <a:cubicBezTo>
                  <a:pt x="18651" y="2730"/>
                  <a:pt x="18714" y="2752"/>
                  <a:pt x="18783" y="2619"/>
                </a:cubicBezTo>
                <a:cubicBezTo>
                  <a:pt x="18869" y="2453"/>
                  <a:pt x="18890" y="2054"/>
                  <a:pt x="18838" y="1553"/>
                </a:cubicBezTo>
                <a:lnTo>
                  <a:pt x="18816" y="1344"/>
                </a:lnTo>
                <a:close/>
                <a:moveTo>
                  <a:pt x="8714" y="1347"/>
                </a:moveTo>
                <a:cubicBezTo>
                  <a:pt x="8708" y="1346"/>
                  <a:pt x="8703" y="1354"/>
                  <a:pt x="8697" y="1371"/>
                </a:cubicBezTo>
                <a:cubicBezTo>
                  <a:pt x="8677" y="1435"/>
                  <a:pt x="8677" y="1538"/>
                  <a:pt x="8697" y="1569"/>
                </a:cubicBezTo>
                <a:cubicBezTo>
                  <a:pt x="8721" y="1606"/>
                  <a:pt x="8721" y="1606"/>
                  <a:pt x="8738" y="1518"/>
                </a:cubicBezTo>
                <a:cubicBezTo>
                  <a:pt x="8751" y="1451"/>
                  <a:pt x="8750" y="1426"/>
                  <a:pt x="8733" y="1379"/>
                </a:cubicBezTo>
                <a:cubicBezTo>
                  <a:pt x="8726" y="1359"/>
                  <a:pt x="8719" y="1349"/>
                  <a:pt x="8714" y="1347"/>
                </a:cubicBezTo>
                <a:close/>
                <a:moveTo>
                  <a:pt x="8129" y="1411"/>
                </a:moveTo>
                <a:cubicBezTo>
                  <a:pt x="8102" y="1429"/>
                  <a:pt x="8071" y="1579"/>
                  <a:pt x="8062" y="1802"/>
                </a:cubicBezTo>
                <a:cubicBezTo>
                  <a:pt x="8054" y="1991"/>
                  <a:pt x="8080" y="2107"/>
                  <a:pt x="8120" y="2067"/>
                </a:cubicBezTo>
                <a:cubicBezTo>
                  <a:pt x="8161" y="2027"/>
                  <a:pt x="8163" y="2125"/>
                  <a:pt x="8126" y="2275"/>
                </a:cubicBezTo>
                <a:cubicBezTo>
                  <a:pt x="8080" y="2456"/>
                  <a:pt x="7996" y="2581"/>
                  <a:pt x="7943" y="2543"/>
                </a:cubicBezTo>
                <a:lnTo>
                  <a:pt x="7902" y="2513"/>
                </a:lnTo>
                <a:lnTo>
                  <a:pt x="7943" y="2657"/>
                </a:lnTo>
                <a:cubicBezTo>
                  <a:pt x="8001" y="2862"/>
                  <a:pt x="8049" y="2849"/>
                  <a:pt x="8107" y="2616"/>
                </a:cubicBezTo>
                <a:cubicBezTo>
                  <a:pt x="8174" y="2344"/>
                  <a:pt x="8202" y="1859"/>
                  <a:pt x="8170" y="1533"/>
                </a:cubicBezTo>
                <a:cubicBezTo>
                  <a:pt x="8161" y="1437"/>
                  <a:pt x="8145" y="1400"/>
                  <a:pt x="8129" y="1411"/>
                </a:cubicBezTo>
                <a:close/>
                <a:moveTo>
                  <a:pt x="11003" y="1412"/>
                </a:moveTo>
                <a:cubicBezTo>
                  <a:pt x="10987" y="1404"/>
                  <a:pt x="10970" y="1449"/>
                  <a:pt x="10951" y="1566"/>
                </a:cubicBezTo>
                <a:cubicBezTo>
                  <a:pt x="10907" y="1841"/>
                  <a:pt x="10928" y="2131"/>
                  <a:pt x="10987" y="2059"/>
                </a:cubicBezTo>
                <a:cubicBezTo>
                  <a:pt x="11024" y="2013"/>
                  <a:pt x="11032" y="2121"/>
                  <a:pt x="11000" y="2251"/>
                </a:cubicBezTo>
                <a:cubicBezTo>
                  <a:pt x="10955" y="2434"/>
                  <a:pt x="10869" y="2575"/>
                  <a:pt x="10820" y="2544"/>
                </a:cubicBezTo>
                <a:cubicBezTo>
                  <a:pt x="10787" y="2523"/>
                  <a:pt x="10780" y="2533"/>
                  <a:pt x="10785" y="2589"/>
                </a:cubicBezTo>
                <a:cubicBezTo>
                  <a:pt x="10789" y="2627"/>
                  <a:pt x="10807" y="2689"/>
                  <a:pt x="10825" y="2727"/>
                </a:cubicBezTo>
                <a:cubicBezTo>
                  <a:pt x="10902" y="2889"/>
                  <a:pt x="10972" y="2755"/>
                  <a:pt x="11021" y="2348"/>
                </a:cubicBezTo>
                <a:cubicBezTo>
                  <a:pt x="11071" y="1933"/>
                  <a:pt x="11049" y="1437"/>
                  <a:pt x="11003" y="1412"/>
                </a:cubicBezTo>
                <a:close/>
                <a:moveTo>
                  <a:pt x="7694" y="1422"/>
                </a:moveTo>
                <a:cubicBezTo>
                  <a:pt x="7673" y="1410"/>
                  <a:pt x="7646" y="1498"/>
                  <a:pt x="7615" y="1687"/>
                </a:cubicBezTo>
                <a:cubicBezTo>
                  <a:pt x="7580" y="1900"/>
                  <a:pt x="7574" y="1914"/>
                  <a:pt x="7518" y="1928"/>
                </a:cubicBezTo>
                <a:cubicBezTo>
                  <a:pt x="7473" y="1939"/>
                  <a:pt x="7457" y="1924"/>
                  <a:pt x="7451" y="1866"/>
                </a:cubicBezTo>
                <a:cubicBezTo>
                  <a:pt x="7445" y="1798"/>
                  <a:pt x="7440" y="1798"/>
                  <a:pt x="7416" y="1859"/>
                </a:cubicBezTo>
                <a:cubicBezTo>
                  <a:pt x="7401" y="1897"/>
                  <a:pt x="7370" y="1936"/>
                  <a:pt x="7347" y="1945"/>
                </a:cubicBezTo>
                <a:cubicBezTo>
                  <a:pt x="7310" y="1960"/>
                  <a:pt x="7304" y="1944"/>
                  <a:pt x="7292" y="1807"/>
                </a:cubicBezTo>
                <a:cubicBezTo>
                  <a:pt x="7268" y="1534"/>
                  <a:pt x="7250" y="1509"/>
                  <a:pt x="7209" y="1685"/>
                </a:cubicBezTo>
                <a:cubicBezTo>
                  <a:pt x="7145" y="1958"/>
                  <a:pt x="7149" y="2224"/>
                  <a:pt x="7217" y="2224"/>
                </a:cubicBezTo>
                <a:cubicBezTo>
                  <a:pt x="7257" y="2224"/>
                  <a:pt x="7265" y="2302"/>
                  <a:pt x="7242" y="2441"/>
                </a:cubicBezTo>
                <a:cubicBezTo>
                  <a:pt x="7207" y="2643"/>
                  <a:pt x="7164" y="2719"/>
                  <a:pt x="7084" y="2719"/>
                </a:cubicBezTo>
                <a:lnTo>
                  <a:pt x="7009" y="2719"/>
                </a:lnTo>
                <a:lnTo>
                  <a:pt x="7044" y="2860"/>
                </a:lnTo>
                <a:cubicBezTo>
                  <a:pt x="7074" y="2980"/>
                  <a:pt x="7086" y="2996"/>
                  <a:pt x="7127" y="2976"/>
                </a:cubicBezTo>
                <a:cubicBezTo>
                  <a:pt x="7187" y="2945"/>
                  <a:pt x="7226" y="2805"/>
                  <a:pt x="7266" y="2479"/>
                </a:cubicBezTo>
                <a:cubicBezTo>
                  <a:pt x="7294" y="2252"/>
                  <a:pt x="7302" y="2224"/>
                  <a:pt x="7337" y="2224"/>
                </a:cubicBezTo>
                <a:cubicBezTo>
                  <a:pt x="7359" y="2224"/>
                  <a:pt x="7386" y="2190"/>
                  <a:pt x="7398" y="2148"/>
                </a:cubicBezTo>
                <a:cubicBezTo>
                  <a:pt x="7418" y="2078"/>
                  <a:pt x="7423" y="2078"/>
                  <a:pt x="7449" y="2148"/>
                </a:cubicBezTo>
                <a:cubicBezTo>
                  <a:pt x="7492" y="2264"/>
                  <a:pt x="7541" y="2243"/>
                  <a:pt x="7577" y="2094"/>
                </a:cubicBezTo>
                <a:cubicBezTo>
                  <a:pt x="7607" y="1967"/>
                  <a:pt x="7609" y="1967"/>
                  <a:pt x="7651" y="2043"/>
                </a:cubicBezTo>
                <a:cubicBezTo>
                  <a:pt x="7689" y="2113"/>
                  <a:pt x="7696" y="2113"/>
                  <a:pt x="7720" y="2048"/>
                </a:cubicBezTo>
                <a:cubicBezTo>
                  <a:pt x="7744" y="1985"/>
                  <a:pt x="7746" y="1948"/>
                  <a:pt x="7739" y="1753"/>
                </a:cubicBezTo>
                <a:cubicBezTo>
                  <a:pt x="7731" y="1544"/>
                  <a:pt x="7716" y="1433"/>
                  <a:pt x="7694" y="1422"/>
                </a:cubicBezTo>
                <a:close/>
                <a:moveTo>
                  <a:pt x="16102" y="1438"/>
                </a:moveTo>
                <a:cubicBezTo>
                  <a:pt x="16098" y="1448"/>
                  <a:pt x="16095" y="1471"/>
                  <a:pt x="16092" y="1504"/>
                </a:cubicBezTo>
                <a:cubicBezTo>
                  <a:pt x="16084" y="1586"/>
                  <a:pt x="16089" y="1674"/>
                  <a:pt x="16113" y="1847"/>
                </a:cubicBezTo>
                <a:cubicBezTo>
                  <a:pt x="16150" y="2109"/>
                  <a:pt x="16144" y="2200"/>
                  <a:pt x="16083" y="2314"/>
                </a:cubicBezTo>
                <a:cubicBezTo>
                  <a:pt x="15978" y="2511"/>
                  <a:pt x="15867" y="2370"/>
                  <a:pt x="15882" y="2061"/>
                </a:cubicBezTo>
                <a:cubicBezTo>
                  <a:pt x="15888" y="1954"/>
                  <a:pt x="15886" y="1933"/>
                  <a:pt x="15877" y="1985"/>
                </a:cubicBezTo>
                <a:cubicBezTo>
                  <a:pt x="15860" y="2087"/>
                  <a:pt x="15862" y="2431"/>
                  <a:pt x="15881" y="2520"/>
                </a:cubicBezTo>
                <a:cubicBezTo>
                  <a:pt x="15889" y="2562"/>
                  <a:pt x="15907" y="2619"/>
                  <a:pt x="15921" y="2647"/>
                </a:cubicBezTo>
                <a:cubicBezTo>
                  <a:pt x="15987" y="2786"/>
                  <a:pt x="16112" y="2622"/>
                  <a:pt x="16140" y="2360"/>
                </a:cubicBezTo>
                <a:cubicBezTo>
                  <a:pt x="16158" y="2190"/>
                  <a:pt x="16158" y="1891"/>
                  <a:pt x="16139" y="1660"/>
                </a:cubicBezTo>
                <a:cubicBezTo>
                  <a:pt x="16123" y="1478"/>
                  <a:pt x="16112" y="1406"/>
                  <a:pt x="16102" y="1438"/>
                </a:cubicBezTo>
                <a:close/>
                <a:moveTo>
                  <a:pt x="6495" y="1515"/>
                </a:moveTo>
                <a:cubicBezTo>
                  <a:pt x="6490" y="1523"/>
                  <a:pt x="6485" y="1543"/>
                  <a:pt x="6479" y="1574"/>
                </a:cubicBezTo>
                <a:cubicBezTo>
                  <a:pt x="6464" y="1654"/>
                  <a:pt x="6464" y="1681"/>
                  <a:pt x="6480" y="1772"/>
                </a:cubicBezTo>
                <a:cubicBezTo>
                  <a:pt x="6503" y="1913"/>
                  <a:pt x="6494" y="1937"/>
                  <a:pt x="6416" y="1937"/>
                </a:cubicBezTo>
                <a:cubicBezTo>
                  <a:pt x="6367" y="1937"/>
                  <a:pt x="6347" y="1917"/>
                  <a:pt x="6338" y="1855"/>
                </a:cubicBezTo>
                <a:cubicBezTo>
                  <a:pt x="6327" y="1776"/>
                  <a:pt x="6325" y="1776"/>
                  <a:pt x="6302" y="1855"/>
                </a:cubicBezTo>
                <a:cubicBezTo>
                  <a:pt x="6272" y="1960"/>
                  <a:pt x="6172" y="1968"/>
                  <a:pt x="6150" y="1866"/>
                </a:cubicBezTo>
                <a:cubicBezTo>
                  <a:pt x="6129" y="1768"/>
                  <a:pt x="6115" y="1775"/>
                  <a:pt x="6106" y="1891"/>
                </a:cubicBezTo>
                <a:cubicBezTo>
                  <a:pt x="6101" y="1949"/>
                  <a:pt x="6106" y="2037"/>
                  <a:pt x="6118" y="2105"/>
                </a:cubicBezTo>
                <a:cubicBezTo>
                  <a:pt x="6183" y="2491"/>
                  <a:pt x="6085" y="2862"/>
                  <a:pt x="5936" y="2785"/>
                </a:cubicBezTo>
                <a:cubicBezTo>
                  <a:pt x="5863" y="2747"/>
                  <a:pt x="5846" y="2676"/>
                  <a:pt x="5854" y="2417"/>
                </a:cubicBezTo>
                <a:cubicBezTo>
                  <a:pt x="5859" y="2203"/>
                  <a:pt x="5859" y="2203"/>
                  <a:pt x="5843" y="2345"/>
                </a:cubicBezTo>
                <a:cubicBezTo>
                  <a:pt x="5810" y="2637"/>
                  <a:pt x="5830" y="2952"/>
                  <a:pt x="5887" y="3033"/>
                </a:cubicBezTo>
                <a:cubicBezTo>
                  <a:pt x="5937" y="3104"/>
                  <a:pt x="5989" y="3093"/>
                  <a:pt x="6044" y="2998"/>
                </a:cubicBezTo>
                <a:cubicBezTo>
                  <a:pt x="6107" y="2888"/>
                  <a:pt x="6123" y="2809"/>
                  <a:pt x="6150" y="2498"/>
                </a:cubicBezTo>
                <a:cubicBezTo>
                  <a:pt x="6170" y="2260"/>
                  <a:pt x="6173" y="2246"/>
                  <a:pt x="6222" y="2221"/>
                </a:cubicBezTo>
                <a:cubicBezTo>
                  <a:pt x="6249" y="2206"/>
                  <a:pt x="6281" y="2166"/>
                  <a:pt x="6292" y="2130"/>
                </a:cubicBezTo>
                <a:cubicBezTo>
                  <a:pt x="6309" y="2077"/>
                  <a:pt x="6316" y="2080"/>
                  <a:pt x="6335" y="2146"/>
                </a:cubicBezTo>
                <a:cubicBezTo>
                  <a:pt x="6369" y="2265"/>
                  <a:pt x="6467" y="2250"/>
                  <a:pt x="6500" y="2123"/>
                </a:cubicBezTo>
                <a:cubicBezTo>
                  <a:pt x="6522" y="2039"/>
                  <a:pt x="6526" y="1980"/>
                  <a:pt x="6521" y="1786"/>
                </a:cubicBezTo>
                <a:cubicBezTo>
                  <a:pt x="6515" y="1576"/>
                  <a:pt x="6508" y="1492"/>
                  <a:pt x="6495" y="1515"/>
                </a:cubicBezTo>
                <a:close/>
                <a:moveTo>
                  <a:pt x="9039" y="1515"/>
                </a:moveTo>
                <a:cubicBezTo>
                  <a:pt x="9034" y="1523"/>
                  <a:pt x="9029" y="1543"/>
                  <a:pt x="9024" y="1574"/>
                </a:cubicBezTo>
                <a:cubicBezTo>
                  <a:pt x="9008" y="1654"/>
                  <a:pt x="9008" y="1681"/>
                  <a:pt x="9024" y="1772"/>
                </a:cubicBezTo>
                <a:cubicBezTo>
                  <a:pt x="9048" y="1913"/>
                  <a:pt x="9039" y="1937"/>
                  <a:pt x="8958" y="1937"/>
                </a:cubicBezTo>
                <a:cubicBezTo>
                  <a:pt x="8911" y="1937"/>
                  <a:pt x="8882" y="1911"/>
                  <a:pt x="8865" y="1855"/>
                </a:cubicBezTo>
                <a:cubicBezTo>
                  <a:pt x="8845" y="1784"/>
                  <a:pt x="8840" y="1783"/>
                  <a:pt x="8830" y="1844"/>
                </a:cubicBezTo>
                <a:cubicBezTo>
                  <a:pt x="8814" y="1944"/>
                  <a:pt x="8816" y="2012"/>
                  <a:pt x="8837" y="2080"/>
                </a:cubicBezTo>
                <a:cubicBezTo>
                  <a:pt x="8848" y="2114"/>
                  <a:pt x="8856" y="2220"/>
                  <a:pt x="8856" y="2329"/>
                </a:cubicBezTo>
                <a:cubicBezTo>
                  <a:pt x="8856" y="2658"/>
                  <a:pt x="8772" y="2853"/>
                  <a:pt x="8661" y="2784"/>
                </a:cubicBezTo>
                <a:cubicBezTo>
                  <a:pt x="8593" y="2741"/>
                  <a:pt x="8578" y="2669"/>
                  <a:pt x="8585" y="2417"/>
                </a:cubicBezTo>
                <a:cubicBezTo>
                  <a:pt x="8591" y="2203"/>
                  <a:pt x="8590" y="2203"/>
                  <a:pt x="8574" y="2345"/>
                </a:cubicBezTo>
                <a:cubicBezTo>
                  <a:pt x="8541" y="2637"/>
                  <a:pt x="8560" y="2952"/>
                  <a:pt x="8617" y="3033"/>
                </a:cubicBezTo>
                <a:cubicBezTo>
                  <a:pt x="8661" y="3094"/>
                  <a:pt x="8691" y="3096"/>
                  <a:pt x="8745" y="3039"/>
                </a:cubicBezTo>
                <a:cubicBezTo>
                  <a:pt x="8804" y="2976"/>
                  <a:pt x="8842" y="2810"/>
                  <a:pt x="8869" y="2501"/>
                </a:cubicBezTo>
                <a:lnTo>
                  <a:pt x="8891" y="2248"/>
                </a:lnTo>
                <a:lnTo>
                  <a:pt x="8962" y="2224"/>
                </a:lnTo>
                <a:cubicBezTo>
                  <a:pt x="9051" y="2193"/>
                  <a:pt x="9072" y="2102"/>
                  <a:pt x="9064" y="1780"/>
                </a:cubicBezTo>
                <a:cubicBezTo>
                  <a:pt x="9059" y="1574"/>
                  <a:pt x="9052" y="1491"/>
                  <a:pt x="9039" y="1515"/>
                </a:cubicBezTo>
                <a:close/>
                <a:moveTo>
                  <a:pt x="21535" y="1515"/>
                </a:moveTo>
                <a:cubicBezTo>
                  <a:pt x="21531" y="1523"/>
                  <a:pt x="21525" y="1543"/>
                  <a:pt x="21520" y="1574"/>
                </a:cubicBezTo>
                <a:cubicBezTo>
                  <a:pt x="21504" y="1654"/>
                  <a:pt x="21504" y="1681"/>
                  <a:pt x="21520" y="1772"/>
                </a:cubicBezTo>
                <a:cubicBezTo>
                  <a:pt x="21544" y="1913"/>
                  <a:pt x="21535" y="1937"/>
                  <a:pt x="21457" y="1937"/>
                </a:cubicBezTo>
                <a:cubicBezTo>
                  <a:pt x="21407" y="1937"/>
                  <a:pt x="21388" y="1917"/>
                  <a:pt x="21379" y="1855"/>
                </a:cubicBezTo>
                <a:cubicBezTo>
                  <a:pt x="21367" y="1776"/>
                  <a:pt x="21365" y="1776"/>
                  <a:pt x="21343" y="1855"/>
                </a:cubicBezTo>
                <a:cubicBezTo>
                  <a:pt x="21311" y="1965"/>
                  <a:pt x="21219" y="1964"/>
                  <a:pt x="21187" y="1855"/>
                </a:cubicBezTo>
                <a:cubicBezTo>
                  <a:pt x="21167" y="1784"/>
                  <a:pt x="21162" y="1783"/>
                  <a:pt x="21152" y="1844"/>
                </a:cubicBezTo>
                <a:cubicBezTo>
                  <a:pt x="21136" y="1944"/>
                  <a:pt x="21137" y="2012"/>
                  <a:pt x="21159" y="2080"/>
                </a:cubicBezTo>
                <a:cubicBezTo>
                  <a:pt x="21169" y="2113"/>
                  <a:pt x="21177" y="2219"/>
                  <a:pt x="21177" y="2319"/>
                </a:cubicBezTo>
                <a:cubicBezTo>
                  <a:pt x="21177" y="2655"/>
                  <a:pt x="21095" y="2846"/>
                  <a:pt x="20977" y="2785"/>
                </a:cubicBezTo>
                <a:cubicBezTo>
                  <a:pt x="20903" y="2747"/>
                  <a:pt x="20887" y="2676"/>
                  <a:pt x="20894" y="2417"/>
                </a:cubicBezTo>
                <a:cubicBezTo>
                  <a:pt x="20900" y="2203"/>
                  <a:pt x="20900" y="2203"/>
                  <a:pt x="20884" y="2345"/>
                </a:cubicBezTo>
                <a:cubicBezTo>
                  <a:pt x="20850" y="2639"/>
                  <a:pt x="20871" y="2944"/>
                  <a:pt x="20933" y="3039"/>
                </a:cubicBezTo>
                <a:cubicBezTo>
                  <a:pt x="20995" y="3136"/>
                  <a:pt x="21095" y="3057"/>
                  <a:pt x="21139" y="2874"/>
                </a:cubicBezTo>
                <a:cubicBezTo>
                  <a:pt x="21155" y="2810"/>
                  <a:pt x="21178" y="2643"/>
                  <a:pt x="21190" y="2503"/>
                </a:cubicBezTo>
                <a:cubicBezTo>
                  <a:pt x="21210" y="2260"/>
                  <a:pt x="21214" y="2246"/>
                  <a:pt x="21262" y="2221"/>
                </a:cubicBezTo>
                <a:cubicBezTo>
                  <a:pt x="21290" y="2206"/>
                  <a:pt x="21322" y="2166"/>
                  <a:pt x="21333" y="2130"/>
                </a:cubicBezTo>
                <a:cubicBezTo>
                  <a:pt x="21349" y="2077"/>
                  <a:pt x="21356" y="2080"/>
                  <a:pt x="21375" y="2146"/>
                </a:cubicBezTo>
                <a:cubicBezTo>
                  <a:pt x="21409" y="2265"/>
                  <a:pt x="21507" y="2250"/>
                  <a:pt x="21541" y="2123"/>
                </a:cubicBezTo>
                <a:cubicBezTo>
                  <a:pt x="21562" y="2039"/>
                  <a:pt x="21566" y="1980"/>
                  <a:pt x="21561" y="1786"/>
                </a:cubicBezTo>
                <a:cubicBezTo>
                  <a:pt x="21556" y="1576"/>
                  <a:pt x="21549" y="1492"/>
                  <a:pt x="21535" y="1515"/>
                </a:cubicBezTo>
                <a:close/>
                <a:moveTo>
                  <a:pt x="14253" y="1563"/>
                </a:moveTo>
                <a:cubicBezTo>
                  <a:pt x="14242" y="1584"/>
                  <a:pt x="14231" y="1680"/>
                  <a:pt x="14236" y="1756"/>
                </a:cubicBezTo>
                <a:cubicBezTo>
                  <a:pt x="14245" y="1890"/>
                  <a:pt x="14219" y="1909"/>
                  <a:pt x="14187" y="1791"/>
                </a:cubicBezTo>
                <a:lnTo>
                  <a:pt x="14157" y="1682"/>
                </a:lnTo>
                <a:lnTo>
                  <a:pt x="14131" y="1810"/>
                </a:lnTo>
                <a:cubicBezTo>
                  <a:pt x="14100" y="1959"/>
                  <a:pt x="14040" y="1982"/>
                  <a:pt x="14004" y="1858"/>
                </a:cubicBezTo>
                <a:cubicBezTo>
                  <a:pt x="13983" y="1784"/>
                  <a:pt x="13980" y="1784"/>
                  <a:pt x="13959" y="1858"/>
                </a:cubicBezTo>
                <a:cubicBezTo>
                  <a:pt x="13943" y="1914"/>
                  <a:pt x="13913" y="1937"/>
                  <a:pt x="13858" y="1937"/>
                </a:cubicBezTo>
                <a:cubicBezTo>
                  <a:pt x="13778" y="1937"/>
                  <a:pt x="13745" y="1896"/>
                  <a:pt x="13700" y="1737"/>
                </a:cubicBezTo>
                <a:cubicBezTo>
                  <a:pt x="13673" y="1646"/>
                  <a:pt x="13673" y="1645"/>
                  <a:pt x="13616" y="1791"/>
                </a:cubicBezTo>
                <a:cubicBezTo>
                  <a:pt x="13540" y="1989"/>
                  <a:pt x="13528" y="2134"/>
                  <a:pt x="13545" y="2685"/>
                </a:cubicBezTo>
                <a:cubicBezTo>
                  <a:pt x="13555" y="3032"/>
                  <a:pt x="13573" y="3479"/>
                  <a:pt x="13585" y="3656"/>
                </a:cubicBezTo>
                <a:cubicBezTo>
                  <a:pt x="13586" y="3672"/>
                  <a:pt x="13589" y="3621"/>
                  <a:pt x="13592" y="3543"/>
                </a:cubicBezTo>
                <a:cubicBezTo>
                  <a:pt x="13595" y="3465"/>
                  <a:pt x="13587" y="3148"/>
                  <a:pt x="13576" y="2838"/>
                </a:cubicBezTo>
                <a:cubicBezTo>
                  <a:pt x="13554" y="2292"/>
                  <a:pt x="13554" y="2269"/>
                  <a:pt x="13577" y="2175"/>
                </a:cubicBezTo>
                <a:cubicBezTo>
                  <a:pt x="13608" y="2040"/>
                  <a:pt x="13634" y="2073"/>
                  <a:pt x="13651" y="2272"/>
                </a:cubicBezTo>
                <a:cubicBezTo>
                  <a:pt x="13672" y="2507"/>
                  <a:pt x="13714" y="2529"/>
                  <a:pt x="13730" y="2311"/>
                </a:cubicBezTo>
                <a:cubicBezTo>
                  <a:pt x="13737" y="2209"/>
                  <a:pt x="13747" y="2160"/>
                  <a:pt x="13758" y="2173"/>
                </a:cubicBezTo>
                <a:cubicBezTo>
                  <a:pt x="13768" y="2185"/>
                  <a:pt x="13805" y="2204"/>
                  <a:pt x="13841" y="2215"/>
                </a:cubicBezTo>
                <a:cubicBezTo>
                  <a:pt x="13892" y="2229"/>
                  <a:pt x="13914" y="2212"/>
                  <a:pt x="13942" y="2135"/>
                </a:cubicBezTo>
                <a:cubicBezTo>
                  <a:pt x="13977" y="2039"/>
                  <a:pt x="13978" y="2038"/>
                  <a:pt x="13998" y="2130"/>
                </a:cubicBezTo>
                <a:cubicBezTo>
                  <a:pt x="14026" y="2254"/>
                  <a:pt x="14079" y="2249"/>
                  <a:pt x="14115" y="2119"/>
                </a:cubicBezTo>
                <a:cubicBezTo>
                  <a:pt x="14138" y="2039"/>
                  <a:pt x="14148" y="2028"/>
                  <a:pt x="14159" y="2072"/>
                </a:cubicBezTo>
                <a:cubicBezTo>
                  <a:pt x="14180" y="2154"/>
                  <a:pt x="14238" y="2142"/>
                  <a:pt x="14257" y="2051"/>
                </a:cubicBezTo>
                <a:cubicBezTo>
                  <a:pt x="14275" y="1967"/>
                  <a:pt x="14280" y="1631"/>
                  <a:pt x="14264" y="1569"/>
                </a:cubicBezTo>
                <a:cubicBezTo>
                  <a:pt x="14261" y="1556"/>
                  <a:pt x="14257" y="1556"/>
                  <a:pt x="14253" y="1563"/>
                </a:cubicBezTo>
                <a:close/>
                <a:moveTo>
                  <a:pt x="6789" y="1612"/>
                </a:moveTo>
                <a:cubicBezTo>
                  <a:pt x="6785" y="1614"/>
                  <a:pt x="6781" y="1639"/>
                  <a:pt x="6774" y="1690"/>
                </a:cubicBezTo>
                <a:cubicBezTo>
                  <a:pt x="6762" y="1778"/>
                  <a:pt x="6764" y="1817"/>
                  <a:pt x="6785" y="1921"/>
                </a:cubicBezTo>
                <a:cubicBezTo>
                  <a:pt x="6799" y="1990"/>
                  <a:pt x="6810" y="2063"/>
                  <a:pt x="6810" y="2086"/>
                </a:cubicBezTo>
                <a:cubicBezTo>
                  <a:pt x="6810" y="2147"/>
                  <a:pt x="6723" y="2509"/>
                  <a:pt x="6693" y="2571"/>
                </a:cubicBezTo>
                <a:cubicBezTo>
                  <a:pt x="6679" y="2601"/>
                  <a:pt x="6648" y="2639"/>
                  <a:pt x="6624" y="2657"/>
                </a:cubicBezTo>
                <a:lnTo>
                  <a:pt x="6580" y="2689"/>
                </a:lnTo>
                <a:lnTo>
                  <a:pt x="6611" y="2744"/>
                </a:lnTo>
                <a:cubicBezTo>
                  <a:pt x="6660" y="2829"/>
                  <a:pt x="6734" y="2777"/>
                  <a:pt x="6773" y="2631"/>
                </a:cubicBezTo>
                <a:cubicBezTo>
                  <a:pt x="6835" y="2405"/>
                  <a:pt x="6852" y="1913"/>
                  <a:pt x="6806" y="1672"/>
                </a:cubicBezTo>
                <a:cubicBezTo>
                  <a:pt x="6798" y="1630"/>
                  <a:pt x="6794" y="1610"/>
                  <a:pt x="6789" y="1612"/>
                </a:cubicBezTo>
                <a:close/>
                <a:moveTo>
                  <a:pt x="5679" y="2042"/>
                </a:moveTo>
                <a:cubicBezTo>
                  <a:pt x="5657" y="2030"/>
                  <a:pt x="5651" y="2050"/>
                  <a:pt x="5651" y="2129"/>
                </a:cubicBezTo>
                <a:cubicBezTo>
                  <a:pt x="5651" y="2208"/>
                  <a:pt x="5657" y="2228"/>
                  <a:pt x="5679" y="2216"/>
                </a:cubicBezTo>
                <a:cubicBezTo>
                  <a:pt x="5694" y="2208"/>
                  <a:pt x="5707" y="2168"/>
                  <a:pt x="5707" y="2129"/>
                </a:cubicBezTo>
                <a:cubicBezTo>
                  <a:pt x="5707" y="2089"/>
                  <a:pt x="5694" y="2050"/>
                  <a:pt x="5679" y="2042"/>
                </a:cubicBezTo>
                <a:close/>
                <a:moveTo>
                  <a:pt x="20051" y="2371"/>
                </a:moveTo>
                <a:cubicBezTo>
                  <a:pt x="20041" y="2376"/>
                  <a:pt x="20026" y="2410"/>
                  <a:pt x="20009" y="2471"/>
                </a:cubicBezTo>
                <a:cubicBezTo>
                  <a:pt x="19979" y="2579"/>
                  <a:pt x="19971" y="2724"/>
                  <a:pt x="19992" y="2774"/>
                </a:cubicBezTo>
                <a:cubicBezTo>
                  <a:pt x="19999" y="2790"/>
                  <a:pt x="20001" y="2834"/>
                  <a:pt x="19997" y="2872"/>
                </a:cubicBezTo>
                <a:cubicBezTo>
                  <a:pt x="19993" y="2920"/>
                  <a:pt x="20009" y="2902"/>
                  <a:pt x="20048" y="2819"/>
                </a:cubicBezTo>
                <a:cubicBezTo>
                  <a:pt x="20079" y="2751"/>
                  <a:pt x="20105" y="2686"/>
                  <a:pt x="20105" y="2674"/>
                </a:cubicBezTo>
                <a:cubicBezTo>
                  <a:pt x="20105" y="2663"/>
                  <a:pt x="20089" y="2659"/>
                  <a:pt x="20070" y="2665"/>
                </a:cubicBezTo>
                <a:cubicBezTo>
                  <a:pt x="20023" y="2679"/>
                  <a:pt x="19999" y="2620"/>
                  <a:pt x="20018" y="2535"/>
                </a:cubicBezTo>
                <a:cubicBezTo>
                  <a:pt x="20026" y="2499"/>
                  <a:pt x="20040" y="2481"/>
                  <a:pt x="20050" y="2495"/>
                </a:cubicBezTo>
                <a:cubicBezTo>
                  <a:pt x="20061" y="2511"/>
                  <a:pt x="20068" y="2491"/>
                  <a:pt x="20068" y="2444"/>
                </a:cubicBezTo>
                <a:cubicBezTo>
                  <a:pt x="20068" y="2391"/>
                  <a:pt x="20062" y="2367"/>
                  <a:pt x="20051" y="2371"/>
                </a:cubicBezTo>
                <a:close/>
                <a:moveTo>
                  <a:pt x="6511" y="2513"/>
                </a:moveTo>
                <a:cubicBezTo>
                  <a:pt x="6507" y="2513"/>
                  <a:pt x="6503" y="2534"/>
                  <a:pt x="6497" y="2574"/>
                </a:cubicBezTo>
                <a:cubicBezTo>
                  <a:pt x="6487" y="2644"/>
                  <a:pt x="6481" y="2650"/>
                  <a:pt x="6466" y="2603"/>
                </a:cubicBezTo>
                <a:cubicBezTo>
                  <a:pt x="6451" y="2556"/>
                  <a:pt x="6444" y="2560"/>
                  <a:pt x="6427" y="2627"/>
                </a:cubicBezTo>
                <a:cubicBezTo>
                  <a:pt x="6407" y="2705"/>
                  <a:pt x="6407" y="2713"/>
                  <a:pt x="6429" y="2777"/>
                </a:cubicBezTo>
                <a:cubicBezTo>
                  <a:pt x="6447" y="2827"/>
                  <a:pt x="6457" y="2832"/>
                  <a:pt x="6470" y="2793"/>
                </a:cubicBezTo>
                <a:cubicBezTo>
                  <a:pt x="6479" y="2764"/>
                  <a:pt x="6494" y="2752"/>
                  <a:pt x="6504" y="2766"/>
                </a:cubicBezTo>
                <a:cubicBezTo>
                  <a:pt x="6514" y="2781"/>
                  <a:pt x="6529" y="2761"/>
                  <a:pt x="6537" y="2722"/>
                </a:cubicBezTo>
                <a:cubicBezTo>
                  <a:pt x="6550" y="2664"/>
                  <a:pt x="6549" y="2635"/>
                  <a:pt x="6531" y="2570"/>
                </a:cubicBezTo>
                <a:cubicBezTo>
                  <a:pt x="6521" y="2531"/>
                  <a:pt x="6516" y="2512"/>
                  <a:pt x="6511" y="2513"/>
                </a:cubicBezTo>
                <a:close/>
                <a:moveTo>
                  <a:pt x="9055" y="2513"/>
                </a:moveTo>
                <a:cubicBezTo>
                  <a:pt x="9051" y="2513"/>
                  <a:pt x="9047" y="2534"/>
                  <a:pt x="9041" y="2574"/>
                </a:cubicBezTo>
                <a:cubicBezTo>
                  <a:pt x="9031" y="2644"/>
                  <a:pt x="9025" y="2650"/>
                  <a:pt x="9010" y="2603"/>
                </a:cubicBezTo>
                <a:cubicBezTo>
                  <a:pt x="8996" y="2556"/>
                  <a:pt x="8988" y="2560"/>
                  <a:pt x="8971" y="2627"/>
                </a:cubicBezTo>
                <a:cubicBezTo>
                  <a:pt x="8951" y="2705"/>
                  <a:pt x="8951" y="2713"/>
                  <a:pt x="8974" y="2777"/>
                </a:cubicBezTo>
                <a:cubicBezTo>
                  <a:pt x="8991" y="2827"/>
                  <a:pt x="9002" y="2832"/>
                  <a:pt x="9014" y="2793"/>
                </a:cubicBezTo>
                <a:cubicBezTo>
                  <a:pt x="9023" y="2764"/>
                  <a:pt x="9038" y="2752"/>
                  <a:pt x="9048" y="2766"/>
                </a:cubicBezTo>
                <a:cubicBezTo>
                  <a:pt x="9058" y="2781"/>
                  <a:pt x="9073" y="2761"/>
                  <a:pt x="9082" y="2722"/>
                </a:cubicBezTo>
                <a:cubicBezTo>
                  <a:pt x="9094" y="2664"/>
                  <a:pt x="9093" y="2635"/>
                  <a:pt x="9076" y="2570"/>
                </a:cubicBezTo>
                <a:cubicBezTo>
                  <a:pt x="9065" y="2531"/>
                  <a:pt x="9060" y="2512"/>
                  <a:pt x="9055" y="2513"/>
                </a:cubicBezTo>
                <a:close/>
                <a:moveTo>
                  <a:pt x="11927" y="2538"/>
                </a:moveTo>
                <a:cubicBezTo>
                  <a:pt x="11922" y="2541"/>
                  <a:pt x="11917" y="2556"/>
                  <a:pt x="11911" y="2584"/>
                </a:cubicBezTo>
                <a:cubicBezTo>
                  <a:pt x="11900" y="2638"/>
                  <a:pt x="11891" y="2644"/>
                  <a:pt x="11879" y="2605"/>
                </a:cubicBezTo>
                <a:cubicBezTo>
                  <a:pt x="11846" y="2500"/>
                  <a:pt x="11821" y="2671"/>
                  <a:pt x="11851" y="2788"/>
                </a:cubicBezTo>
                <a:cubicBezTo>
                  <a:pt x="11863" y="2832"/>
                  <a:pt x="11871" y="2830"/>
                  <a:pt x="11887" y="2776"/>
                </a:cubicBezTo>
                <a:cubicBezTo>
                  <a:pt x="11901" y="2724"/>
                  <a:pt x="11910" y="2718"/>
                  <a:pt x="11920" y="2757"/>
                </a:cubicBezTo>
                <a:cubicBezTo>
                  <a:pt x="11936" y="2818"/>
                  <a:pt x="11961" y="2773"/>
                  <a:pt x="11961" y="2682"/>
                </a:cubicBezTo>
                <a:cubicBezTo>
                  <a:pt x="11961" y="2647"/>
                  <a:pt x="11954" y="2595"/>
                  <a:pt x="11944" y="2565"/>
                </a:cubicBezTo>
                <a:cubicBezTo>
                  <a:pt x="11938" y="2544"/>
                  <a:pt x="11932" y="2535"/>
                  <a:pt x="11927" y="2538"/>
                </a:cubicBezTo>
                <a:close/>
                <a:moveTo>
                  <a:pt x="21375" y="2540"/>
                </a:moveTo>
                <a:cubicBezTo>
                  <a:pt x="21369" y="2538"/>
                  <a:pt x="21363" y="2545"/>
                  <a:pt x="21358" y="2562"/>
                </a:cubicBezTo>
                <a:cubicBezTo>
                  <a:pt x="21349" y="2588"/>
                  <a:pt x="21335" y="2597"/>
                  <a:pt x="21325" y="2582"/>
                </a:cubicBezTo>
                <a:cubicBezTo>
                  <a:pt x="21296" y="2541"/>
                  <a:pt x="21270" y="2685"/>
                  <a:pt x="21290" y="2776"/>
                </a:cubicBezTo>
                <a:cubicBezTo>
                  <a:pt x="21310" y="2868"/>
                  <a:pt x="21323" y="2866"/>
                  <a:pt x="21332" y="2769"/>
                </a:cubicBezTo>
                <a:cubicBezTo>
                  <a:pt x="21339" y="2704"/>
                  <a:pt x="21343" y="2703"/>
                  <a:pt x="21360" y="2757"/>
                </a:cubicBezTo>
                <a:cubicBezTo>
                  <a:pt x="21377" y="2810"/>
                  <a:pt x="21383" y="2806"/>
                  <a:pt x="21398" y="2727"/>
                </a:cubicBezTo>
                <a:cubicBezTo>
                  <a:pt x="21413" y="2644"/>
                  <a:pt x="21413" y="2625"/>
                  <a:pt x="21394" y="2573"/>
                </a:cubicBezTo>
                <a:cubicBezTo>
                  <a:pt x="21387" y="2553"/>
                  <a:pt x="21381" y="2541"/>
                  <a:pt x="21375" y="2540"/>
                </a:cubicBezTo>
                <a:close/>
                <a:moveTo>
                  <a:pt x="16831" y="2544"/>
                </a:moveTo>
                <a:cubicBezTo>
                  <a:pt x="16825" y="2546"/>
                  <a:pt x="16819" y="2561"/>
                  <a:pt x="16811" y="2590"/>
                </a:cubicBezTo>
                <a:cubicBezTo>
                  <a:pt x="16797" y="2638"/>
                  <a:pt x="16787" y="2645"/>
                  <a:pt x="16782" y="2611"/>
                </a:cubicBezTo>
                <a:cubicBezTo>
                  <a:pt x="16777" y="2583"/>
                  <a:pt x="16769" y="2560"/>
                  <a:pt x="16763" y="2560"/>
                </a:cubicBezTo>
                <a:cubicBezTo>
                  <a:pt x="16745" y="2560"/>
                  <a:pt x="16737" y="2712"/>
                  <a:pt x="16752" y="2781"/>
                </a:cubicBezTo>
                <a:cubicBezTo>
                  <a:pt x="16770" y="2867"/>
                  <a:pt x="16783" y="2864"/>
                  <a:pt x="16793" y="2769"/>
                </a:cubicBezTo>
                <a:cubicBezTo>
                  <a:pt x="16799" y="2704"/>
                  <a:pt x="16803" y="2703"/>
                  <a:pt x="16820" y="2757"/>
                </a:cubicBezTo>
                <a:cubicBezTo>
                  <a:pt x="16837" y="2810"/>
                  <a:pt x="16843" y="2806"/>
                  <a:pt x="16857" y="2730"/>
                </a:cubicBezTo>
                <a:cubicBezTo>
                  <a:pt x="16872" y="2652"/>
                  <a:pt x="16871" y="2632"/>
                  <a:pt x="16853" y="2579"/>
                </a:cubicBezTo>
                <a:cubicBezTo>
                  <a:pt x="16844" y="2554"/>
                  <a:pt x="16838" y="2543"/>
                  <a:pt x="16831" y="2544"/>
                </a:cubicBezTo>
                <a:close/>
                <a:moveTo>
                  <a:pt x="6332" y="2546"/>
                </a:moveTo>
                <a:cubicBezTo>
                  <a:pt x="6326" y="2544"/>
                  <a:pt x="6321" y="2552"/>
                  <a:pt x="6316" y="2568"/>
                </a:cubicBezTo>
                <a:cubicBezTo>
                  <a:pt x="6307" y="2594"/>
                  <a:pt x="6290" y="2602"/>
                  <a:pt x="6276" y="2585"/>
                </a:cubicBezTo>
                <a:cubicBezTo>
                  <a:pt x="6247" y="2550"/>
                  <a:pt x="6230" y="2683"/>
                  <a:pt x="6251" y="2781"/>
                </a:cubicBezTo>
                <a:cubicBezTo>
                  <a:pt x="6270" y="2867"/>
                  <a:pt x="6282" y="2864"/>
                  <a:pt x="6292" y="2769"/>
                </a:cubicBezTo>
                <a:cubicBezTo>
                  <a:pt x="6298" y="2704"/>
                  <a:pt x="6303" y="2703"/>
                  <a:pt x="6319" y="2757"/>
                </a:cubicBezTo>
                <a:cubicBezTo>
                  <a:pt x="6336" y="2810"/>
                  <a:pt x="6342" y="2806"/>
                  <a:pt x="6357" y="2730"/>
                </a:cubicBezTo>
                <a:cubicBezTo>
                  <a:pt x="6371" y="2652"/>
                  <a:pt x="6371" y="2631"/>
                  <a:pt x="6352" y="2579"/>
                </a:cubicBezTo>
                <a:cubicBezTo>
                  <a:pt x="6345" y="2559"/>
                  <a:pt x="6338" y="2548"/>
                  <a:pt x="6332" y="2546"/>
                </a:cubicBezTo>
                <a:close/>
                <a:moveTo>
                  <a:pt x="21518" y="2639"/>
                </a:moveTo>
                <a:cubicBezTo>
                  <a:pt x="21511" y="2646"/>
                  <a:pt x="21505" y="2665"/>
                  <a:pt x="21497" y="2698"/>
                </a:cubicBezTo>
                <a:cubicBezTo>
                  <a:pt x="21478" y="2780"/>
                  <a:pt x="21478" y="2790"/>
                  <a:pt x="21505" y="2860"/>
                </a:cubicBezTo>
                <a:cubicBezTo>
                  <a:pt x="21530" y="2928"/>
                  <a:pt x="21535" y="2928"/>
                  <a:pt x="21549" y="2858"/>
                </a:cubicBezTo>
                <a:cubicBezTo>
                  <a:pt x="21570" y="2753"/>
                  <a:pt x="21568" y="2715"/>
                  <a:pt x="21541" y="2658"/>
                </a:cubicBezTo>
                <a:cubicBezTo>
                  <a:pt x="21532" y="2640"/>
                  <a:pt x="21525" y="2633"/>
                  <a:pt x="21518" y="2639"/>
                </a:cubicBezTo>
                <a:close/>
                <a:moveTo>
                  <a:pt x="15293" y="3291"/>
                </a:moveTo>
                <a:cubicBezTo>
                  <a:pt x="15287" y="3287"/>
                  <a:pt x="15282" y="3296"/>
                  <a:pt x="15276" y="3316"/>
                </a:cubicBezTo>
                <a:cubicBezTo>
                  <a:pt x="15266" y="3346"/>
                  <a:pt x="15247" y="3359"/>
                  <a:pt x="15233" y="3345"/>
                </a:cubicBezTo>
                <a:cubicBezTo>
                  <a:pt x="15198" y="3310"/>
                  <a:pt x="15182" y="3468"/>
                  <a:pt x="15212" y="3553"/>
                </a:cubicBezTo>
                <a:cubicBezTo>
                  <a:pt x="15230" y="3604"/>
                  <a:pt x="15235" y="3602"/>
                  <a:pt x="15244" y="3542"/>
                </a:cubicBezTo>
                <a:cubicBezTo>
                  <a:pt x="15252" y="3488"/>
                  <a:pt x="15261" y="3481"/>
                  <a:pt x="15278" y="3516"/>
                </a:cubicBezTo>
                <a:cubicBezTo>
                  <a:pt x="15313" y="3588"/>
                  <a:pt x="15340" y="3447"/>
                  <a:pt x="15312" y="3340"/>
                </a:cubicBezTo>
                <a:cubicBezTo>
                  <a:pt x="15305" y="3311"/>
                  <a:pt x="15299" y="3295"/>
                  <a:pt x="15293" y="3291"/>
                </a:cubicBezTo>
                <a:close/>
                <a:moveTo>
                  <a:pt x="16086" y="3315"/>
                </a:moveTo>
                <a:cubicBezTo>
                  <a:pt x="16080" y="3309"/>
                  <a:pt x="16061" y="3332"/>
                  <a:pt x="16027" y="3392"/>
                </a:cubicBezTo>
                <a:cubicBezTo>
                  <a:pt x="15962" y="3510"/>
                  <a:pt x="15927" y="3603"/>
                  <a:pt x="15927" y="3662"/>
                </a:cubicBezTo>
                <a:cubicBezTo>
                  <a:pt x="15927" y="3682"/>
                  <a:pt x="15964" y="3625"/>
                  <a:pt x="16008" y="3534"/>
                </a:cubicBezTo>
                <a:cubicBezTo>
                  <a:pt x="16067" y="3413"/>
                  <a:pt x="16096" y="3324"/>
                  <a:pt x="16086" y="3315"/>
                </a:cubicBezTo>
                <a:close/>
                <a:moveTo>
                  <a:pt x="8810" y="3608"/>
                </a:moveTo>
                <a:cubicBezTo>
                  <a:pt x="8804" y="3597"/>
                  <a:pt x="8782" y="3634"/>
                  <a:pt x="8741" y="3724"/>
                </a:cubicBezTo>
                <a:cubicBezTo>
                  <a:pt x="8698" y="3816"/>
                  <a:pt x="8661" y="3917"/>
                  <a:pt x="8659" y="3947"/>
                </a:cubicBezTo>
                <a:cubicBezTo>
                  <a:pt x="8651" y="4034"/>
                  <a:pt x="8802" y="3724"/>
                  <a:pt x="8811" y="3635"/>
                </a:cubicBezTo>
                <a:cubicBezTo>
                  <a:pt x="8812" y="3621"/>
                  <a:pt x="8812" y="3612"/>
                  <a:pt x="8810" y="3608"/>
                </a:cubicBezTo>
                <a:close/>
                <a:moveTo>
                  <a:pt x="6081" y="3613"/>
                </a:moveTo>
                <a:cubicBezTo>
                  <a:pt x="6062" y="3613"/>
                  <a:pt x="5925" y="3909"/>
                  <a:pt x="5925" y="3951"/>
                </a:cubicBezTo>
                <a:cubicBezTo>
                  <a:pt x="5925" y="3996"/>
                  <a:pt x="5946" y="3964"/>
                  <a:pt x="6047" y="3767"/>
                </a:cubicBezTo>
                <a:cubicBezTo>
                  <a:pt x="6082" y="3698"/>
                  <a:pt x="6101" y="3613"/>
                  <a:pt x="6081" y="3613"/>
                </a:cubicBezTo>
                <a:close/>
                <a:moveTo>
                  <a:pt x="11673" y="3624"/>
                </a:moveTo>
                <a:cubicBezTo>
                  <a:pt x="11660" y="3637"/>
                  <a:pt x="11637" y="3677"/>
                  <a:pt x="11600" y="3748"/>
                </a:cubicBezTo>
                <a:cubicBezTo>
                  <a:pt x="11563" y="3819"/>
                  <a:pt x="11530" y="3905"/>
                  <a:pt x="11527" y="3939"/>
                </a:cubicBezTo>
                <a:cubicBezTo>
                  <a:pt x="11522" y="4008"/>
                  <a:pt x="11667" y="3745"/>
                  <a:pt x="11681" y="3662"/>
                </a:cubicBezTo>
                <a:cubicBezTo>
                  <a:pt x="11687" y="3625"/>
                  <a:pt x="11685" y="3611"/>
                  <a:pt x="11673" y="3624"/>
                </a:cubicBezTo>
                <a:close/>
                <a:moveTo>
                  <a:pt x="13763" y="4087"/>
                </a:moveTo>
                <a:cubicBezTo>
                  <a:pt x="13740" y="4088"/>
                  <a:pt x="13629" y="4303"/>
                  <a:pt x="13609" y="4399"/>
                </a:cubicBezTo>
                <a:cubicBezTo>
                  <a:pt x="13600" y="4441"/>
                  <a:pt x="13597" y="4475"/>
                  <a:pt x="13603" y="4474"/>
                </a:cubicBezTo>
                <a:cubicBezTo>
                  <a:pt x="13626" y="4471"/>
                  <a:pt x="13762" y="4161"/>
                  <a:pt x="13767" y="4101"/>
                </a:cubicBezTo>
                <a:cubicBezTo>
                  <a:pt x="13768" y="4092"/>
                  <a:pt x="13766" y="4087"/>
                  <a:pt x="13763" y="4087"/>
                </a:cubicBezTo>
                <a:close/>
                <a:moveTo>
                  <a:pt x="10708" y="6968"/>
                </a:moveTo>
                <a:cubicBezTo>
                  <a:pt x="10702" y="6968"/>
                  <a:pt x="10527" y="8092"/>
                  <a:pt x="10527" y="8133"/>
                </a:cubicBezTo>
                <a:cubicBezTo>
                  <a:pt x="10527" y="8148"/>
                  <a:pt x="10559" y="8166"/>
                  <a:pt x="10599" y="8174"/>
                </a:cubicBezTo>
                <a:lnTo>
                  <a:pt x="10670" y="8188"/>
                </a:lnTo>
                <a:lnTo>
                  <a:pt x="10670" y="10847"/>
                </a:lnTo>
                <a:lnTo>
                  <a:pt x="10670" y="13506"/>
                </a:lnTo>
                <a:lnTo>
                  <a:pt x="9704" y="13506"/>
                </a:lnTo>
                <a:lnTo>
                  <a:pt x="8738" y="13506"/>
                </a:lnTo>
                <a:lnTo>
                  <a:pt x="8734" y="13213"/>
                </a:lnTo>
                <a:lnTo>
                  <a:pt x="8730" y="12919"/>
                </a:lnTo>
                <a:lnTo>
                  <a:pt x="8569" y="13279"/>
                </a:lnTo>
                <a:lnTo>
                  <a:pt x="8407" y="13641"/>
                </a:lnTo>
                <a:lnTo>
                  <a:pt x="8566" y="13991"/>
                </a:lnTo>
                <a:lnTo>
                  <a:pt x="8725" y="14343"/>
                </a:lnTo>
                <a:lnTo>
                  <a:pt x="8731" y="14069"/>
                </a:lnTo>
                <a:lnTo>
                  <a:pt x="8738" y="13793"/>
                </a:lnTo>
                <a:lnTo>
                  <a:pt x="9704" y="13793"/>
                </a:lnTo>
                <a:lnTo>
                  <a:pt x="10670" y="13793"/>
                </a:lnTo>
                <a:lnTo>
                  <a:pt x="10670" y="16428"/>
                </a:lnTo>
                <a:lnTo>
                  <a:pt x="10670" y="19063"/>
                </a:lnTo>
                <a:lnTo>
                  <a:pt x="10599" y="19077"/>
                </a:lnTo>
                <a:cubicBezTo>
                  <a:pt x="10559" y="19085"/>
                  <a:pt x="10527" y="19104"/>
                  <a:pt x="10527" y="19117"/>
                </a:cubicBezTo>
                <a:cubicBezTo>
                  <a:pt x="10527" y="19130"/>
                  <a:pt x="10568" y="19408"/>
                  <a:pt x="10617" y="19735"/>
                </a:cubicBezTo>
                <a:cubicBezTo>
                  <a:pt x="10694" y="20250"/>
                  <a:pt x="10708" y="20319"/>
                  <a:pt x="10721" y="20247"/>
                </a:cubicBezTo>
                <a:cubicBezTo>
                  <a:pt x="10744" y="20116"/>
                  <a:pt x="10889" y="19145"/>
                  <a:pt x="10889" y="19117"/>
                </a:cubicBezTo>
                <a:cubicBezTo>
                  <a:pt x="10889" y="19103"/>
                  <a:pt x="10856" y="19085"/>
                  <a:pt x="10817" y="19077"/>
                </a:cubicBezTo>
                <a:lnTo>
                  <a:pt x="10746" y="19063"/>
                </a:lnTo>
                <a:lnTo>
                  <a:pt x="10746" y="16428"/>
                </a:lnTo>
                <a:lnTo>
                  <a:pt x="10746" y="13793"/>
                </a:lnTo>
                <a:lnTo>
                  <a:pt x="11718" y="13793"/>
                </a:lnTo>
                <a:lnTo>
                  <a:pt x="12691" y="13793"/>
                </a:lnTo>
                <a:lnTo>
                  <a:pt x="12694" y="14074"/>
                </a:lnTo>
                <a:cubicBezTo>
                  <a:pt x="12697" y="14283"/>
                  <a:pt x="12703" y="14347"/>
                  <a:pt x="12715" y="14329"/>
                </a:cubicBezTo>
                <a:cubicBezTo>
                  <a:pt x="12724" y="14315"/>
                  <a:pt x="12799" y="14155"/>
                  <a:pt x="12882" y="13974"/>
                </a:cubicBezTo>
                <a:lnTo>
                  <a:pt x="13032" y="13644"/>
                </a:lnTo>
                <a:lnTo>
                  <a:pt x="12917" y="13387"/>
                </a:lnTo>
                <a:cubicBezTo>
                  <a:pt x="12854" y="13245"/>
                  <a:pt x="12779" y="13076"/>
                  <a:pt x="12749" y="13011"/>
                </a:cubicBezTo>
                <a:lnTo>
                  <a:pt x="12695" y="12896"/>
                </a:lnTo>
                <a:lnTo>
                  <a:pt x="12699" y="13200"/>
                </a:lnTo>
                <a:lnTo>
                  <a:pt x="12702" y="13506"/>
                </a:lnTo>
                <a:lnTo>
                  <a:pt x="11942" y="13506"/>
                </a:lnTo>
                <a:lnTo>
                  <a:pt x="11182" y="13506"/>
                </a:lnTo>
                <a:lnTo>
                  <a:pt x="11178" y="12729"/>
                </a:lnTo>
                <a:lnTo>
                  <a:pt x="11175" y="11951"/>
                </a:lnTo>
                <a:lnTo>
                  <a:pt x="10960" y="11938"/>
                </a:lnTo>
                <a:lnTo>
                  <a:pt x="10746" y="11925"/>
                </a:lnTo>
                <a:lnTo>
                  <a:pt x="10746" y="10056"/>
                </a:lnTo>
                <a:lnTo>
                  <a:pt x="10746" y="8188"/>
                </a:lnTo>
                <a:lnTo>
                  <a:pt x="10817" y="8174"/>
                </a:lnTo>
                <a:cubicBezTo>
                  <a:pt x="10856" y="8166"/>
                  <a:pt x="10889" y="8148"/>
                  <a:pt x="10889" y="8133"/>
                </a:cubicBezTo>
                <a:cubicBezTo>
                  <a:pt x="10889" y="8092"/>
                  <a:pt x="10714" y="6968"/>
                  <a:pt x="10708" y="6968"/>
                </a:cubicBezTo>
                <a:close/>
                <a:moveTo>
                  <a:pt x="5511" y="7597"/>
                </a:moveTo>
                <a:cubicBezTo>
                  <a:pt x="5432" y="7602"/>
                  <a:pt x="5353" y="7691"/>
                  <a:pt x="5284" y="7873"/>
                </a:cubicBezTo>
                <a:cubicBezTo>
                  <a:pt x="5170" y="8176"/>
                  <a:pt x="5115" y="8583"/>
                  <a:pt x="5115" y="9133"/>
                </a:cubicBezTo>
                <a:cubicBezTo>
                  <a:pt x="5114" y="9925"/>
                  <a:pt x="5220" y="10480"/>
                  <a:pt x="5413" y="10689"/>
                </a:cubicBezTo>
                <a:cubicBezTo>
                  <a:pt x="5494" y="10777"/>
                  <a:pt x="5610" y="10738"/>
                  <a:pt x="5691" y="10597"/>
                </a:cubicBezTo>
                <a:cubicBezTo>
                  <a:pt x="5841" y="10332"/>
                  <a:pt x="5914" y="9916"/>
                  <a:pt x="5923" y="9278"/>
                </a:cubicBezTo>
                <a:cubicBezTo>
                  <a:pt x="5929" y="8801"/>
                  <a:pt x="5913" y="8553"/>
                  <a:pt x="5856" y="8252"/>
                </a:cubicBezTo>
                <a:cubicBezTo>
                  <a:pt x="5774" y="7818"/>
                  <a:pt x="5643" y="7590"/>
                  <a:pt x="5511" y="7597"/>
                </a:cubicBezTo>
                <a:close/>
                <a:moveTo>
                  <a:pt x="13149" y="7597"/>
                </a:moveTo>
                <a:cubicBezTo>
                  <a:pt x="13119" y="7597"/>
                  <a:pt x="13088" y="7609"/>
                  <a:pt x="13057" y="7637"/>
                </a:cubicBezTo>
                <a:cubicBezTo>
                  <a:pt x="12927" y="7752"/>
                  <a:pt x="12812" y="8136"/>
                  <a:pt x="12766" y="8605"/>
                </a:cubicBezTo>
                <a:cubicBezTo>
                  <a:pt x="12733" y="8942"/>
                  <a:pt x="12744" y="9590"/>
                  <a:pt x="12787" y="9913"/>
                </a:cubicBezTo>
                <a:cubicBezTo>
                  <a:pt x="12840" y="10306"/>
                  <a:pt x="12936" y="10586"/>
                  <a:pt x="13056" y="10701"/>
                </a:cubicBezTo>
                <a:cubicBezTo>
                  <a:pt x="13175" y="10816"/>
                  <a:pt x="13343" y="10634"/>
                  <a:pt x="13435" y="10289"/>
                </a:cubicBezTo>
                <a:cubicBezTo>
                  <a:pt x="13460" y="10196"/>
                  <a:pt x="13498" y="9968"/>
                  <a:pt x="13520" y="9785"/>
                </a:cubicBezTo>
                <a:cubicBezTo>
                  <a:pt x="13556" y="9486"/>
                  <a:pt x="13560" y="9417"/>
                  <a:pt x="13555" y="9108"/>
                </a:cubicBezTo>
                <a:cubicBezTo>
                  <a:pt x="13543" y="8241"/>
                  <a:pt x="13360" y="7598"/>
                  <a:pt x="13149" y="7597"/>
                </a:cubicBezTo>
                <a:close/>
                <a:moveTo>
                  <a:pt x="20402" y="7600"/>
                </a:moveTo>
                <a:cubicBezTo>
                  <a:pt x="20284" y="7629"/>
                  <a:pt x="20168" y="7850"/>
                  <a:pt x="20091" y="8253"/>
                </a:cubicBezTo>
                <a:cubicBezTo>
                  <a:pt x="20040" y="8521"/>
                  <a:pt x="20018" y="8799"/>
                  <a:pt x="20018" y="9165"/>
                </a:cubicBezTo>
                <a:cubicBezTo>
                  <a:pt x="20019" y="9912"/>
                  <a:pt x="20132" y="10489"/>
                  <a:pt x="20316" y="10689"/>
                </a:cubicBezTo>
                <a:cubicBezTo>
                  <a:pt x="20391" y="10770"/>
                  <a:pt x="20526" y="10734"/>
                  <a:pt x="20596" y="10614"/>
                </a:cubicBezTo>
                <a:cubicBezTo>
                  <a:pt x="20675" y="10480"/>
                  <a:pt x="20760" y="10163"/>
                  <a:pt x="20800" y="9848"/>
                </a:cubicBezTo>
                <a:cubicBezTo>
                  <a:pt x="20830" y="9617"/>
                  <a:pt x="20835" y="9518"/>
                  <a:pt x="20835" y="9170"/>
                </a:cubicBezTo>
                <a:cubicBezTo>
                  <a:pt x="20834" y="8688"/>
                  <a:pt x="20809" y="8434"/>
                  <a:pt x="20728" y="8097"/>
                </a:cubicBezTo>
                <a:cubicBezTo>
                  <a:pt x="20641" y="7733"/>
                  <a:pt x="20521" y="7571"/>
                  <a:pt x="20402" y="7600"/>
                </a:cubicBezTo>
                <a:close/>
                <a:moveTo>
                  <a:pt x="19213" y="8750"/>
                </a:moveTo>
                <a:cubicBezTo>
                  <a:pt x="19210" y="8762"/>
                  <a:pt x="19219" y="8875"/>
                  <a:pt x="19233" y="9000"/>
                </a:cubicBezTo>
                <a:cubicBezTo>
                  <a:pt x="19250" y="9148"/>
                  <a:pt x="19255" y="9246"/>
                  <a:pt x="19247" y="9276"/>
                </a:cubicBezTo>
                <a:cubicBezTo>
                  <a:pt x="19240" y="9302"/>
                  <a:pt x="18919" y="9827"/>
                  <a:pt x="18532" y="10445"/>
                </a:cubicBezTo>
                <a:cubicBezTo>
                  <a:pt x="18145" y="11062"/>
                  <a:pt x="17773" y="11662"/>
                  <a:pt x="17705" y="11778"/>
                </a:cubicBezTo>
                <a:cubicBezTo>
                  <a:pt x="17636" y="11894"/>
                  <a:pt x="17482" y="12142"/>
                  <a:pt x="17364" y="12331"/>
                </a:cubicBezTo>
                <a:lnTo>
                  <a:pt x="17148" y="12675"/>
                </a:lnTo>
                <a:lnTo>
                  <a:pt x="17008" y="12460"/>
                </a:lnTo>
                <a:cubicBezTo>
                  <a:pt x="16932" y="12341"/>
                  <a:pt x="16602" y="11820"/>
                  <a:pt x="16276" y="11302"/>
                </a:cubicBezTo>
                <a:cubicBezTo>
                  <a:pt x="15951" y="10785"/>
                  <a:pt x="15541" y="10135"/>
                  <a:pt x="15366" y="9858"/>
                </a:cubicBezTo>
                <a:cubicBezTo>
                  <a:pt x="15191" y="9581"/>
                  <a:pt x="15040" y="9326"/>
                  <a:pt x="15031" y="9292"/>
                </a:cubicBezTo>
                <a:cubicBezTo>
                  <a:pt x="15017" y="9240"/>
                  <a:pt x="15018" y="9193"/>
                  <a:pt x="15040" y="9002"/>
                </a:cubicBezTo>
                <a:cubicBezTo>
                  <a:pt x="15055" y="8876"/>
                  <a:pt x="15065" y="8764"/>
                  <a:pt x="15062" y="8754"/>
                </a:cubicBezTo>
                <a:cubicBezTo>
                  <a:pt x="15053" y="8720"/>
                  <a:pt x="14705" y="8897"/>
                  <a:pt x="14705" y="8937"/>
                </a:cubicBezTo>
                <a:cubicBezTo>
                  <a:pt x="14705" y="8959"/>
                  <a:pt x="14755" y="9227"/>
                  <a:pt x="14816" y="9530"/>
                </a:cubicBezTo>
                <a:lnTo>
                  <a:pt x="14927" y="10080"/>
                </a:lnTo>
                <a:lnTo>
                  <a:pt x="14950" y="9839"/>
                </a:lnTo>
                <a:cubicBezTo>
                  <a:pt x="14962" y="9706"/>
                  <a:pt x="14978" y="9580"/>
                  <a:pt x="14985" y="9558"/>
                </a:cubicBezTo>
                <a:cubicBezTo>
                  <a:pt x="14992" y="9537"/>
                  <a:pt x="15067" y="9630"/>
                  <a:pt x="15154" y="9771"/>
                </a:cubicBezTo>
                <a:cubicBezTo>
                  <a:pt x="15240" y="9909"/>
                  <a:pt x="15470" y="10275"/>
                  <a:pt x="15665" y="10584"/>
                </a:cubicBezTo>
                <a:cubicBezTo>
                  <a:pt x="15861" y="10894"/>
                  <a:pt x="16155" y="11363"/>
                  <a:pt x="16320" y="11626"/>
                </a:cubicBezTo>
                <a:cubicBezTo>
                  <a:pt x="16485" y="11889"/>
                  <a:pt x="16692" y="12218"/>
                  <a:pt x="16781" y="12358"/>
                </a:cubicBezTo>
                <a:cubicBezTo>
                  <a:pt x="17058" y="12793"/>
                  <a:pt x="17043" y="12762"/>
                  <a:pt x="17023" y="12835"/>
                </a:cubicBezTo>
                <a:cubicBezTo>
                  <a:pt x="17010" y="12883"/>
                  <a:pt x="15222" y="15774"/>
                  <a:pt x="15019" y="16075"/>
                </a:cubicBezTo>
                <a:cubicBezTo>
                  <a:pt x="14993" y="16113"/>
                  <a:pt x="14988" y="16093"/>
                  <a:pt x="14960" y="15853"/>
                </a:cubicBezTo>
                <a:cubicBezTo>
                  <a:pt x="14943" y="15708"/>
                  <a:pt x="14927" y="15589"/>
                  <a:pt x="14924" y="15589"/>
                </a:cubicBezTo>
                <a:cubicBezTo>
                  <a:pt x="14917" y="15589"/>
                  <a:pt x="14718" y="16584"/>
                  <a:pt x="14710" y="16661"/>
                </a:cubicBezTo>
                <a:cubicBezTo>
                  <a:pt x="14705" y="16711"/>
                  <a:pt x="14738" y="16742"/>
                  <a:pt x="14851" y="16797"/>
                </a:cubicBezTo>
                <a:cubicBezTo>
                  <a:pt x="15015" y="16877"/>
                  <a:pt x="15067" y="16894"/>
                  <a:pt x="15067" y="16864"/>
                </a:cubicBezTo>
                <a:cubicBezTo>
                  <a:pt x="15067" y="16853"/>
                  <a:pt x="15055" y="16741"/>
                  <a:pt x="15041" y="16615"/>
                </a:cubicBezTo>
                <a:cubicBezTo>
                  <a:pt x="15021" y="16430"/>
                  <a:pt x="15019" y="16377"/>
                  <a:pt x="15032" y="16330"/>
                </a:cubicBezTo>
                <a:cubicBezTo>
                  <a:pt x="15046" y="16279"/>
                  <a:pt x="15144" y="16118"/>
                  <a:pt x="15678" y="15277"/>
                </a:cubicBezTo>
                <a:cubicBezTo>
                  <a:pt x="15750" y="15163"/>
                  <a:pt x="16106" y="14595"/>
                  <a:pt x="16469" y="14013"/>
                </a:cubicBezTo>
                <a:cubicBezTo>
                  <a:pt x="16832" y="13432"/>
                  <a:pt x="17136" y="12956"/>
                  <a:pt x="17144" y="12956"/>
                </a:cubicBezTo>
                <a:cubicBezTo>
                  <a:pt x="17156" y="12956"/>
                  <a:pt x="17425" y="13377"/>
                  <a:pt x="17785" y="13961"/>
                </a:cubicBezTo>
                <a:cubicBezTo>
                  <a:pt x="17879" y="14113"/>
                  <a:pt x="18532" y="15150"/>
                  <a:pt x="18952" y="15815"/>
                </a:cubicBezTo>
                <a:cubicBezTo>
                  <a:pt x="19109" y="16064"/>
                  <a:pt x="19244" y="16288"/>
                  <a:pt x="19250" y="16312"/>
                </a:cubicBezTo>
                <a:cubicBezTo>
                  <a:pt x="19258" y="16340"/>
                  <a:pt x="19252" y="16449"/>
                  <a:pt x="19235" y="16604"/>
                </a:cubicBezTo>
                <a:cubicBezTo>
                  <a:pt x="19220" y="16741"/>
                  <a:pt x="19209" y="16857"/>
                  <a:pt x="19210" y="16862"/>
                </a:cubicBezTo>
                <a:cubicBezTo>
                  <a:pt x="19214" y="16875"/>
                  <a:pt x="19572" y="16698"/>
                  <a:pt x="19576" y="16682"/>
                </a:cubicBezTo>
                <a:cubicBezTo>
                  <a:pt x="19579" y="16668"/>
                  <a:pt x="19391" y="15706"/>
                  <a:pt x="19364" y="15597"/>
                </a:cubicBezTo>
                <a:cubicBezTo>
                  <a:pt x="19350" y="15545"/>
                  <a:pt x="19343" y="15577"/>
                  <a:pt x="19324" y="15783"/>
                </a:cubicBezTo>
                <a:cubicBezTo>
                  <a:pt x="19311" y="15920"/>
                  <a:pt x="19295" y="16043"/>
                  <a:pt x="19287" y="16054"/>
                </a:cubicBezTo>
                <a:cubicBezTo>
                  <a:pt x="19279" y="16065"/>
                  <a:pt x="19122" y="15835"/>
                  <a:pt x="18938" y="15542"/>
                </a:cubicBezTo>
                <a:cubicBezTo>
                  <a:pt x="18753" y="15249"/>
                  <a:pt x="18479" y="14812"/>
                  <a:pt x="18328" y="14573"/>
                </a:cubicBezTo>
                <a:cubicBezTo>
                  <a:pt x="17853" y="13821"/>
                  <a:pt x="17756" y="13666"/>
                  <a:pt x="17705" y="13577"/>
                </a:cubicBezTo>
                <a:cubicBezTo>
                  <a:pt x="17677" y="13530"/>
                  <a:pt x="17570" y="13357"/>
                  <a:pt x="17467" y="13194"/>
                </a:cubicBezTo>
                <a:cubicBezTo>
                  <a:pt x="17364" y="13031"/>
                  <a:pt x="17272" y="12868"/>
                  <a:pt x="17263" y="12832"/>
                </a:cubicBezTo>
                <a:cubicBezTo>
                  <a:pt x="17247" y="12776"/>
                  <a:pt x="17249" y="12761"/>
                  <a:pt x="17275" y="12721"/>
                </a:cubicBezTo>
                <a:cubicBezTo>
                  <a:pt x="17292" y="12696"/>
                  <a:pt x="17392" y="12536"/>
                  <a:pt x="17499" y="12365"/>
                </a:cubicBezTo>
                <a:cubicBezTo>
                  <a:pt x="17736" y="11982"/>
                  <a:pt x="18615" y="10572"/>
                  <a:pt x="18995" y="9964"/>
                </a:cubicBezTo>
                <a:cubicBezTo>
                  <a:pt x="19161" y="9699"/>
                  <a:pt x="19281" y="9531"/>
                  <a:pt x="19289" y="9555"/>
                </a:cubicBezTo>
                <a:cubicBezTo>
                  <a:pt x="19296" y="9577"/>
                  <a:pt x="19312" y="9706"/>
                  <a:pt x="19324" y="9839"/>
                </a:cubicBezTo>
                <a:lnTo>
                  <a:pt x="19347" y="10082"/>
                </a:lnTo>
                <a:lnTo>
                  <a:pt x="19463" y="9495"/>
                </a:lnTo>
                <a:cubicBezTo>
                  <a:pt x="19527" y="9173"/>
                  <a:pt x="19579" y="8906"/>
                  <a:pt x="19578" y="8900"/>
                </a:cubicBezTo>
                <a:cubicBezTo>
                  <a:pt x="19571" y="8876"/>
                  <a:pt x="19218" y="8730"/>
                  <a:pt x="19213" y="8750"/>
                </a:cubicBezTo>
                <a:close/>
                <a:moveTo>
                  <a:pt x="4535" y="11038"/>
                </a:moveTo>
                <a:lnTo>
                  <a:pt x="4528" y="11313"/>
                </a:lnTo>
                <a:lnTo>
                  <a:pt x="4522" y="11589"/>
                </a:lnTo>
                <a:lnTo>
                  <a:pt x="2545" y="11589"/>
                </a:lnTo>
                <a:lnTo>
                  <a:pt x="569" y="11589"/>
                </a:lnTo>
                <a:lnTo>
                  <a:pt x="565" y="11315"/>
                </a:lnTo>
                <a:cubicBezTo>
                  <a:pt x="563" y="11163"/>
                  <a:pt x="558" y="11039"/>
                  <a:pt x="555" y="11039"/>
                </a:cubicBezTo>
                <a:cubicBezTo>
                  <a:pt x="543" y="11039"/>
                  <a:pt x="238" y="11731"/>
                  <a:pt x="238" y="11759"/>
                </a:cubicBezTo>
                <a:cubicBezTo>
                  <a:pt x="238" y="11774"/>
                  <a:pt x="257" y="11823"/>
                  <a:pt x="279" y="11867"/>
                </a:cubicBezTo>
                <a:cubicBezTo>
                  <a:pt x="301" y="11910"/>
                  <a:pt x="373" y="12066"/>
                  <a:pt x="438" y="12212"/>
                </a:cubicBezTo>
                <a:lnTo>
                  <a:pt x="556" y="12479"/>
                </a:lnTo>
                <a:lnTo>
                  <a:pt x="562" y="12177"/>
                </a:lnTo>
                <a:lnTo>
                  <a:pt x="569" y="11878"/>
                </a:lnTo>
                <a:lnTo>
                  <a:pt x="2532" y="11865"/>
                </a:lnTo>
                <a:cubicBezTo>
                  <a:pt x="3972" y="11856"/>
                  <a:pt x="4499" y="11867"/>
                  <a:pt x="4512" y="11906"/>
                </a:cubicBezTo>
                <a:cubicBezTo>
                  <a:pt x="4522" y="11939"/>
                  <a:pt x="4528" y="12060"/>
                  <a:pt x="4528" y="12217"/>
                </a:cubicBezTo>
                <a:lnTo>
                  <a:pt x="4528" y="12472"/>
                </a:lnTo>
                <a:lnTo>
                  <a:pt x="4684" y="12127"/>
                </a:lnTo>
                <a:cubicBezTo>
                  <a:pt x="4770" y="11937"/>
                  <a:pt x="4839" y="11766"/>
                  <a:pt x="4837" y="11746"/>
                </a:cubicBezTo>
                <a:cubicBezTo>
                  <a:pt x="4835" y="11727"/>
                  <a:pt x="4767" y="11559"/>
                  <a:pt x="4684" y="11374"/>
                </a:cubicBezTo>
                <a:lnTo>
                  <a:pt x="4535" y="11038"/>
                </a:lnTo>
                <a:close/>
                <a:moveTo>
                  <a:pt x="4534" y="15399"/>
                </a:moveTo>
                <a:cubicBezTo>
                  <a:pt x="4532" y="15399"/>
                  <a:pt x="4528" y="15522"/>
                  <a:pt x="4526" y="15673"/>
                </a:cubicBezTo>
                <a:lnTo>
                  <a:pt x="4522" y="15949"/>
                </a:lnTo>
                <a:lnTo>
                  <a:pt x="2545" y="15949"/>
                </a:lnTo>
                <a:lnTo>
                  <a:pt x="569" y="15949"/>
                </a:lnTo>
                <a:lnTo>
                  <a:pt x="565" y="15670"/>
                </a:lnTo>
                <a:cubicBezTo>
                  <a:pt x="562" y="15461"/>
                  <a:pt x="557" y="15397"/>
                  <a:pt x="545" y="15415"/>
                </a:cubicBezTo>
                <a:cubicBezTo>
                  <a:pt x="536" y="15428"/>
                  <a:pt x="460" y="15587"/>
                  <a:pt x="378" y="15769"/>
                </a:cubicBezTo>
                <a:lnTo>
                  <a:pt x="227" y="16098"/>
                </a:lnTo>
                <a:lnTo>
                  <a:pt x="392" y="16466"/>
                </a:lnTo>
                <a:lnTo>
                  <a:pt x="556" y="16832"/>
                </a:lnTo>
                <a:lnTo>
                  <a:pt x="562" y="16534"/>
                </a:lnTo>
                <a:lnTo>
                  <a:pt x="569" y="16236"/>
                </a:lnTo>
                <a:lnTo>
                  <a:pt x="2545" y="16236"/>
                </a:lnTo>
                <a:lnTo>
                  <a:pt x="4522" y="16236"/>
                </a:lnTo>
                <a:lnTo>
                  <a:pt x="4526" y="16512"/>
                </a:lnTo>
                <a:cubicBezTo>
                  <a:pt x="4528" y="16664"/>
                  <a:pt x="4533" y="16788"/>
                  <a:pt x="4537" y="16788"/>
                </a:cubicBezTo>
                <a:cubicBezTo>
                  <a:pt x="4541" y="16788"/>
                  <a:pt x="4614" y="16633"/>
                  <a:pt x="4698" y="16446"/>
                </a:cubicBezTo>
                <a:lnTo>
                  <a:pt x="4853" y="16105"/>
                </a:lnTo>
                <a:lnTo>
                  <a:pt x="4695" y="15751"/>
                </a:lnTo>
                <a:cubicBezTo>
                  <a:pt x="4609" y="15557"/>
                  <a:pt x="4536" y="15399"/>
                  <a:pt x="4534" y="15399"/>
                </a:cubicBezTo>
                <a:close/>
                <a:moveTo>
                  <a:pt x="1158" y="17776"/>
                </a:moveTo>
                <a:cubicBezTo>
                  <a:pt x="1147" y="17777"/>
                  <a:pt x="1136" y="17786"/>
                  <a:pt x="1124" y="17801"/>
                </a:cubicBezTo>
                <a:cubicBezTo>
                  <a:pt x="1082" y="17858"/>
                  <a:pt x="1061" y="17967"/>
                  <a:pt x="1061" y="18145"/>
                </a:cubicBezTo>
                <a:cubicBezTo>
                  <a:pt x="1061" y="18336"/>
                  <a:pt x="1075" y="18422"/>
                  <a:pt x="1116" y="18491"/>
                </a:cubicBezTo>
                <a:cubicBezTo>
                  <a:pt x="1164" y="18570"/>
                  <a:pt x="1196" y="18541"/>
                  <a:pt x="1233" y="18386"/>
                </a:cubicBezTo>
                <a:cubicBezTo>
                  <a:pt x="1266" y="18246"/>
                  <a:pt x="1269" y="18097"/>
                  <a:pt x="1241" y="17945"/>
                </a:cubicBezTo>
                <a:cubicBezTo>
                  <a:pt x="1220" y="17830"/>
                  <a:pt x="1191" y="17772"/>
                  <a:pt x="1158" y="17776"/>
                </a:cubicBezTo>
                <a:close/>
                <a:moveTo>
                  <a:pt x="880" y="17937"/>
                </a:moveTo>
                <a:cubicBezTo>
                  <a:pt x="854" y="17932"/>
                  <a:pt x="827" y="17957"/>
                  <a:pt x="810" y="18017"/>
                </a:cubicBezTo>
                <a:cubicBezTo>
                  <a:pt x="769" y="18160"/>
                  <a:pt x="785" y="18504"/>
                  <a:pt x="837" y="18575"/>
                </a:cubicBezTo>
                <a:cubicBezTo>
                  <a:pt x="922" y="18691"/>
                  <a:pt x="994" y="18328"/>
                  <a:pt x="942" y="18044"/>
                </a:cubicBezTo>
                <a:cubicBezTo>
                  <a:pt x="930" y="17978"/>
                  <a:pt x="906" y="17943"/>
                  <a:pt x="880" y="17937"/>
                </a:cubicBezTo>
                <a:close/>
                <a:moveTo>
                  <a:pt x="587" y="18129"/>
                </a:moveTo>
                <a:cubicBezTo>
                  <a:pt x="516" y="18129"/>
                  <a:pt x="481" y="18536"/>
                  <a:pt x="537" y="18711"/>
                </a:cubicBezTo>
                <a:cubicBezTo>
                  <a:pt x="574" y="18826"/>
                  <a:pt x="614" y="18823"/>
                  <a:pt x="647" y="18702"/>
                </a:cubicBezTo>
                <a:cubicBezTo>
                  <a:pt x="686" y="18565"/>
                  <a:pt x="683" y="18352"/>
                  <a:pt x="642" y="18228"/>
                </a:cubicBezTo>
                <a:cubicBezTo>
                  <a:pt x="624" y="18173"/>
                  <a:pt x="599" y="18129"/>
                  <a:pt x="587" y="18129"/>
                </a:cubicBezTo>
                <a:close/>
                <a:moveTo>
                  <a:pt x="313" y="18464"/>
                </a:moveTo>
                <a:cubicBezTo>
                  <a:pt x="281" y="18464"/>
                  <a:pt x="238" y="18629"/>
                  <a:pt x="238" y="18752"/>
                </a:cubicBezTo>
                <a:cubicBezTo>
                  <a:pt x="238" y="18805"/>
                  <a:pt x="250" y="18890"/>
                  <a:pt x="263" y="18943"/>
                </a:cubicBezTo>
                <a:cubicBezTo>
                  <a:pt x="277" y="18995"/>
                  <a:pt x="299" y="19039"/>
                  <a:pt x="313" y="19039"/>
                </a:cubicBezTo>
                <a:cubicBezTo>
                  <a:pt x="345" y="19039"/>
                  <a:pt x="388" y="18876"/>
                  <a:pt x="388" y="18752"/>
                </a:cubicBezTo>
                <a:cubicBezTo>
                  <a:pt x="388" y="18629"/>
                  <a:pt x="345" y="18464"/>
                  <a:pt x="313" y="18464"/>
                </a:cubicBezTo>
                <a:close/>
                <a:moveTo>
                  <a:pt x="68" y="18962"/>
                </a:moveTo>
                <a:cubicBezTo>
                  <a:pt x="38" y="18932"/>
                  <a:pt x="13" y="18973"/>
                  <a:pt x="0" y="19041"/>
                </a:cubicBezTo>
                <a:lnTo>
                  <a:pt x="0" y="19257"/>
                </a:lnTo>
                <a:cubicBezTo>
                  <a:pt x="2" y="19270"/>
                  <a:pt x="4" y="19283"/>
                  <a:pt x="8" y="19296"/>
                </a:cubicBezTo>
                <a:cubicBezTo>
                  <a:pt x="49" y="19455"/>
                  <a:pt x="101" y="19360"/>
                  <a:pt x="101" y="19127"/>
                </a:cubicBezTo>
                <a:cubicBezTo>
                  <a:pt x="101" y="19022"/>
                  <a:pt x="94" y="18987"/>
                  <a:pt x="68" y="18962"/>
                </a:cubicBezTo>
                <a:close/>
                <a:moveTo>
                  <a:pt x="1164" y="19123"/>
                </a:moveTo>
                <a:cubicBezTo>
                  <a:pt x="1131" y="19132"/>
                  <a:pt x="1100" y="19199"/>
                  <a:pt x="1089" y="19322"/>
                </a:cubicBezTo>
                <a:cubicBezTo>
                  <a:pt x="1074" y="19484"/>
                  <a:pt x="1098" y="19738"/>
                  <a:pt x="1132" y="19772"/>
                </a:cubicBezTo>
                <a:cubicBezTo>
                  <a:pt x="1180" y="19819"/>
                  <a:pt x="1200" y="19802"/>
                  <a:pt x="1230" y="19688"/>
                </a:cubicBezTo>
                <a:cubicBezTo>
                  <a:pt x="1264" y="19557"/>
                  <a:pt x="1268" y="19455"/>
                  <a:pt x="1245" y="19280"/>
                </a:cubicBezTo>
                <a:cubicBezTo>
                  <a:pt x="1230" y="19165"/>
                  <a:pt x="1196" y="19115"/>
                  <a:pt x="1164" y="19123"/>
                </a:cubicBezTo>
                <a:close/>
                <a:moveTo>
                  <a:pt x="862" y="19134"/>
                </a:moveTo>
                <a:cubicBezTo>
                  <a:pt x="828" y="19134"/>
                  <a:pt x="775" y="19341"/>
                  <a:pt x="775" y="19471"/>
                </a:cubicBezTo>
                <a:cubicBezTo>
                  <a:pt x="775" y="19526"/>
                  <a:pt x="788" y="19623"/>
                  <a:pt x="805" y="19688"/>
                </a:cubicBezTo>
                <a:cubicBezTo>
                  <a:pt x="822" y="19752"/>
                  <a:pt x="849" y="19805"/>
                  <a:pt x="865" y="19805"/>
                </a:cubicBezTo>
                <a:cubicBezTo>
                  <a:pt x="904" y="19805"/>
                  <a:pt x="949" y="19638"/>
                  <a:pt x="949" y="19490"/>
                </a:cubicBezTo>
                <a:cubicBezTo>
                  <a:pt x="949" y="19344"/>
                  <a:pt x="897" y="19134"/>
                  <a:pt x="862" y="19134"/>
                </a:cubicBezTo>
                <a:close/>
                <a:moveTo>
                  <a:pt x="570" y="19418"/>
                </a:moveTo>
                <a:cubicBezTo>
                  <a:pt x="546" y="19413"/>
                  <a:pt x="523" y="19444"/>
                  <a:pt x="513" y="19515"/>
                </a:cubicBezTo>
                <a:cubicBezTo>
                  <a:pt x="494" y="19649"/>
                  <a:pt x="497" y="19761"/>
                  <a:pt x="521" y="19864"/>
                </a:cubicBezTo>
                <a:cubicBezTo>
                  <a:pt x="576" y="20098"/>
                  <a:pt x="677" y="19805"/>
                  <a:pt x="632" y="19540"/>
                </a:cubicBezTo>
                <a:cubicBezTo>
                  <a:pt x="619" y="19465"/>
                  <a:pt x="594" y="19423"/>
                  <a:pt x="570" y="19418"/>
                </a:cubicBezTo>
                <a:close/>
                <a:moveTo>
                  <a:pt x="309" y="19815"/>
                </a:moveTo>
                <a:cubicBezTo>
                  <a:pt x="246" y="19787"/>
                  <a:pt x="215" y="19998"/>
                  <a:pt x="258" y="20162"/>
                </a:cubicBezTo>
                <a:cubicBezTo>
                  <a:pt x="298" y="20316"/>
                  <a:pt x="355" y="20196"/>
                  <a:pt x="348" y="19972"/>
                </a:cubicBezTo>
                <a:cubicBezTo>
                  <a:pt x="345" y="19857"/>
                  <a:pt x="337" y="19827"/>
                  <a:pt x="309" y="19815"/>
                </a:cubicBezTo>
                <a:close/>
                <a:moveTo>
                  <a:pt x="14" y="20300"/>
                </a:moveTo>
                <a:cubicBezTo>
                  <a:pt x="8" y="20305"/>
                  <a:pt x="4" y="20317"/>
                  <a:pt x="0" y="20328"/>
                </a:cubicBezTo>
                <a:lnTo>
                  <a:pt x="0" y="20647"/>
                </a:lnTo>
                <a:cubicBezTo>
                  <a:pt x="6" y="20659"/>
                  <a:pt x="14" y="20668"/>
                  <a:pt x="26" y="20668"/>
                </a:cubicBezTo>
                <a:cubicBezTo>
                  <a:pt x="90" y="20668"/>
                  <a:pt x="104" y="20361"/>
                  <a:pt x="43" y="20301"/>
                </a:cubicBezTo>
                <a:cubicBezTo>
                  <a:pt x="32" y="20291"/>
                  <a:pt x="22" y="20292"/>
                  <a:pt x="14" y="20300"/>
                </a:cubicBezTo>
                <a:close/>
                <a:moveTo>
                  <a:pt x="1193" y="20373"/>
                </a:moveTo>
                <a:cubicBezTo>
                  <a:pt x="1179" y="20363"/>
                  <a:pt x="1164" y="20368"/>
                  <a:pt x="1149" y="20390"/>
                </a:cubicBezTo>
                <a:cubicBezTo>
                  <a:pt x="1095" y="20468"/>
                  <a:pt x="1083" y="20655"/>
                  <a:pt x="1118" y="20848"/>
                </a:cubicBezTo>
                <a:cubicBezTo>
                  <a:pt x="1153" y="21036"/>
                  <a:pt x="1239" y="20968"/>
                  <a:pt x="1254" y="20740"/>
                </a:cubicBezTo>
                <a:cubicBezTo>
                  <a:pt x="1266" y="20558"/>
                  <a:pt x="1235" y="20402"/>
                  <a:pt x="1193" y="20373"/>
                </a:cubicBezTo>
                <a:close/>
                <a:moveTo>
                  <a:pt x="869" y="20381"/>
                </a:moveTo>
                <a:cubicBezTo>
                  <a:pt x="835" y="20381"/>
                  <a:pt x="810" y="20443"/>
                  <a:pt x="799" y="20555"/>
                </a:cubicBezTo>
                <a:cubicBezTo>
                  <a:pt x="785" y="20698"/>
                  <a:pt x="803" y="20891"/>
                  <a:pt x="833" y="20921"/>
                </a:cubicBezTo>
                <a:cubicBezTo>
                  <a:pt x="846" y="20934"/>
                  <a:pt x="863" y="20947"/>
                  <a:pt x="871" y="20950"/>
                </a:cubicBezTo>
                <a:cubicBezTo>
                  <a:pt x="895" y="20958"/>
                  <a:pt x="937" y="20777"/>
                  <a:pt x="937" y="20668"/>
                </a:cubicBezTo>
                <a:cubicBezTo>
                  <a:pt x="937" y="20557"/>
                  <a:pt x="895" y="20381"/>
                  <a:pt x="869" y="20381"/>
                </a:cubicBezTo>
                <a:close/>
                <a:moveTo>
                  <a:pt x="540" y="20687"/>
                </a:moveTo>
                <a:cubicBezTo>
                  <a:pt x="491" y="20659"/>
                  <a:pt x="455" y="20884"/>
                  <a:pt x="494" y="21053"/>
                </a:cubicBezTo>
                <a:cubicBezTo>
                  <a:pt x="520" y="21160"/>
                  <a:pt x="530" y="21167"/>
                  <a:pt x="563" y="21097"/>
                </a:cubicBezTo>
                <a:cubicBezTo>
                  <a:pt x="597" y="21029"/>
                  <a:pt x="596" y="20785"/>
                  <a:pt x="562" y="20715"/>
                </a:cubicBezTo>
                <a:cubicBezTo>
                  <a:pt x="555" y="20700"/>
                  <a:pt x="547" y="20691"/>
                  <a:pt x="540" y="20687"/>
                </a:cubicBezTo>
                <a:close/>
                <a:moveTo>
                  <a:pt x="243" y="21210"/>
                </a:moveTo>
                <a:cubicBezTo>
                  <a:pt x="236" y="21208"/>
                  <a:pt x="228" y="21213"/>
                  <a:pt x="220" y="21226"/>
                </a:cubicBezTo>
                <a:cubicBezTo>
                  <a:pt x="200" y="21254"/>
                  <a:pt x="194" y="21439"/>
                  <a:pt x="210" y="21500"/>
                </a:cubicBezTo>
                <a:cubicBezTo>
                  <a:pt x="230" y="21578"/>
                  <a:pt x="269" y="21504"/>
                  <a:pt x="273" y="21381"/>
                </a:cubicBezTo>
                <a:cubicBezTo>
                  <a:pt x="276" y="21281"/>
                  <a:pt x="263" y="21215"/>
                  <a:pt x="243" y="2121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966" name="تجميع"/>
          <p:cNvGrpSpPr/>
          <p:nvPr/>
        </p:nvGrpSpPr>
        <p:grpSpPr>
          <a:xfrm>
            <a:off x="25620" y="2570814"/>
            <a:ext cx="1958368" cy="9726668"/>
            <a:chOff x="0" y="0"/>
            <a:chExt cx="1958367" cy="9726667"/>
          </a:xfrm>
        </p:grpSpPr>
        <p:grpSp>
          <p:nvGrpSpPr>
            <p:cNvPr id="1964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962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951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949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947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48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50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5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95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5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0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3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65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1967" name="متقاطعين"/>
          <p:cNvSpPr txBox="1"/>
          <p:nvPr/>
        </p:nvSpPr>
        <p:spPr>
          <a:xfrm>
            <a:off x="18268345" y="6978649"/>
            <a:ext cx="2339348" cy="18592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 متقاطعين </a:t>
            </a:r>
          </a:p>
        </p:txBody>
      </p:sp>
      <p:sp>
        <p:nvSpPr>
          <p:cNvPr id="1968" name="متعامدين"/>
          <p:cNvSpPr txBox="1"/>
          <p:nvPr/>
        </p:nvSpPr>
        <p:spPr>
          <a:xfrm>
            <a:off x="11381839" y="7672048"/>
            <a:ext cx="2339348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متعامدين</a:t>
            </a:r>
          </a:p>
        </p:txBody>
      </p:sp>
      <p:sp>
        <p:nvSpPr>
          <p:cNvPr id="1969" name="متوازيان"/>
          <p:cNvSpPr txBox="1"/>
          <p:nvPr/>
        </p:nvSpPr>
        <p:spPr>
          <a:xfrm>
            <a:off x="3251645" y="7791449"/>
            <a:ext cx="2339349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متوازيان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68" grpId="2"/>
      <p:bldP build="whole" bldLvl="1" animBg="1" rev="0" advAuto="0" spid="1969" grpId="3"/>
      <p:bldP build="whole" bldLvl="1" animBg="1" rev="0" advAuto="0" spid="196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