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4933832" y="6952239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الزوايا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-cLL2n0K4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-cLL2n0K4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0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-cLL2n0K4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-cLL2n0K4z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-cLL2n0K4z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5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-cLL2n0K4z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10.xml"/><Relationship Id="rId6" Type="http://schemas.openxmlformats.org/officeDocument/2006/relationships/slide" Target="slide15.xml"/><Relationship Id="rId7" Type="http://schemas.openxmlformats.org/officeDocument/2006/relationships/slide" Target="slide1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10.xml"/><Relationship Id="rId6" Type="http://schemas.openxmlformats.org/officeDocument/2006/relationships/slide" Target="slide15.xml"/><Relationship Id="rId7" Type="http://schemas.openxmlformats.org/officeDocument/2006/relationships/slide" Target="slide16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-cLL2n0K4z0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3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-cLL2n0K4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-cLL2n0K4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5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-cLL2n0K4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6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-cLL2n0K4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10.xml"/><Relationship Id="rId6" Type="http://schemas.openxmlformats.org/officeDocument/2006/relationships/slide" Target="slide15.xml"/><Relationship Id="rId7" Type="http://schemas.openxmlformats.org/officeDocument/2006/relationships/slide" Target="slide16.xml"/><Relationship Id="rId8" Type="http://schemas.openxmlformats.org/officeDocument/2006/relationships/image" Target="../media/image12.png"/><Relationship Id="rId9" Type="http://schemas.openxmlformats.org/officeDocument/2006/relationships/image" Target="../media/image1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-cLL2n0K4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10.xml"/><Relationship Id="rId6" Type="http://schemas.openxmlformats.org/officeDocument/2006/relationships/slide" Target="slide15.xml"/><Relationship Id="rId7" Type="http://schemas.openxmlformats.org/officeDocument/2006/relationships/slide" Target="slide16.xml"/><Relationship Id="rId8" Type="http://schemas.openxmlformats.org/officeDocument/2006/relationships/image" Target="../media/image12.png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-cLL2n0K4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١٢٧"/>
          <p:cNvSpPr txBox="1"/>
          <p:nvPr/>
        </p:nvSpPr>
        <p:spPr>
          <a:xfrm>
            <a:off x="3313978" y="11012696"/>
            <a:ext cx="1804353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١٢٧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٨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1018" name="الأشكال الهندسية والاستدلال المكاني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43327">
                <a:lnSpc>
                  <a:spcPct val="90000"/>
                </a:lnSpc>
                <a:spcBef>
                  <a:spcPts val="2400"/>
                </a:spcBef>
                <a:defRPr sz="368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 والاستدلال المكاني </a:t>
              </a:r>
            </a:p>
          </p:txBody>
        </p:sp>
      </p:grpSp>
      <p:sp>
        <p:nvSpPr>
          <p:cNvPr id="1020" name="الفصل الثامن  : الأشكال الهندسية والاستدلال المكاني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الثامن  :</a:t>
            </a:r>
            <a:r>
              <a:rPr>
                <a:solidFill>
                  <a:srgbClr val="BE863E"/>
                </a:solidFill>
              </a:rPr>
              <a:t> الأشكال الهندسية والاستدلال المكاني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٨-٥</a:t>
            </a:r>
            <a:r>
              <a:rPr>
                <a:solidFill>
                  <a:srgbClr val="FF5A54"/>
                </a:solidFill>
              </a:rPr>
              <a:t>  الزوايا 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6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4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3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4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3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3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3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4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4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44" name="IMG_4816.png" descr="IMG_4816.png"/>
          <p:cNvPicPr>
            <a:picLocks noChangeAspect="1"/>
          </p:cNvPicPr>
          <p:nvPr/>
        </p:nvPicPr>
        <p:blipFill>
          <a:blip r:embed="rId9">
            <a:extLst/>
          </a:blip>
          <a:srcRect l="11052" t="2223" r="2183" b="64885"/>
          <a:stretch>
            <a:fillRect/>
          </a:stretch>
        </p:blipFill>
        <p:spPr>
          <a:xfrm>
            <a:off x="3574483" y="2525821"/>
            <a:ext cx="18062592" cy="4782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463" fill="norm" stroke="1" extrusionOk="0">
                <a:moveTo>
                  <a:pt x="18031" y="0"/>
                </a:moveTo>
                <a:lnTo>
                  <a:pt x="18013" y="146"/>
                </a:lnTo>
                <a:lnTo>
                  <a:pt x="17995" y="292"/>
                </a:lnTo>
                <a:lnTo>
                  <a:pt x="17976" y="203"/>
                </a:lnTo>
                <a:lnTo>
                  <a:pt x="17957" y="114"/>
                </a:lnTo>
                <a:lnTo>
                  <a:pt x="17944" y="240"/>
                </a:lnTo>
                <a:cubicBezTo>
                  <a:pt x="17929" y="385"/>
                  <a:pt x="17906" y="378"/>
                  <a:pt x="17896" y="228"/>
                </a:cubicBezTo>
                <a:cubicBezTo>
                  <a:pt x="17890" y="137"/>
                  <a:pt x="17888" y="143"/>
                  <a:pt x="17880" y="289"/>
                </a:cubicBezTo>
                <a:cubicBezTo>
                  <a:pt x="17874" y="403"/>
                  <a:pt x="17875" y="460"/>
                  <a:pt x="17885" y="483"/>
                </a:cubicBezTo>
                <a:cubicBezTo>
                  <a:pt x="17901" y="519"/>
                  <a:pt x="17938" y="492"/>
                  <a:pt x="17948" y="436"/>
                </a:cubicBezTo>
                <a:cubicBezTo>
                  <a:pt x="17951" y="416"/>
                  <a:pt x="17966" y="399"/>
                  <a:pt x="17980" y="399"/>
                </a:cubicBezTo>
                <a:cubicBezTo>
                  <a:pt x="18012" y="399"/>
                  <a:pt x="18016" y="382"/>
                  <a:pt x="18024" y="167"/>
                </a:cubicBezTo>
                <a:lnTo>
                  <a:pt x="18031" y="0"/>
                </a:lnTo>
                <a:close/>
                <a:moveTo>
                  <a:pt x="18429" y="151"/>
                </a:moveTo>
                <a:cubicBezTo>
                  <a:pt x="18415" y="137"/>
                  <a:pt x="18397" y="169"/>
                  <a:pt x="18379" y="255"/>
                </a:cubicBezTo>
                <a:cubicBezTo>
                  <a:pt x="18349" y="399"/>
                  <a:pt x="18349" y="551"/>
                  <a:pt x="18379" y="611"/>
                </a:cubicBezTo>
                <a:cubicBezTo>
                  <a:pt x="18407" y="667"/>
                  <a:pt x="18397" y="724"/>
                  <a:pt x="18329" y="910"/>
                </a:cubicBezTo>
                <a:cubicBezTo>
                  <a:pt x="18305" y="976"/>
                  <a:pt x="18292" y="1030"/>
                  <a:pt x="18301" y="1029"/>
                </a:cubicBezTo>
                <a:cubicBezTo>
                  <a:pt x="18320" y="1029"/>
                  <a:pt x="18386" y="885"/>
                  <a:pt x="18419" y="769"/>
                </a:cubicBezTo>
                <a:cubicBezTo>
                  <a:pt x="18433" y="723"/>
                  <a:pt x="18449" y="697"/>
                  <a:pt x="18456" y="712"/>
                </a:cubicBezTo>
                <a:cubicBezTo>
                  <a:pt x="18473" y="751"/>
                  <a:pt x="18484" y="621"/>
                  <a:pt x="18470" y="556"/>
                </a:cubicBezTo>
                <a:cubicBezTo>
                  <a:pt x="18464" y="527"/>
                  <a:pt x="18456" y="427"/>
                  <a:pt x="18454" y="335"/>
                </a:cubicBezTo>
                <a:cubicBezTo>
                  <a:pt x="18452" y="228"/>
                  <a:pt x="18443" y="166"/>
                  <a:pt x="18429" y="151"/>
                </a:cubicBezTo>
                <a:close/>
                <a:moveTo>
                  <a:pt x="21273" y="483"/>
                </a:moveTo>
                <a:cubicBezTo>
                  <a:pt x="21227" y="483"/>
                  <a:pt x="21192" y="851"/>
                  <a:pt x="21226" y="980"/>
                </a:cubicBezTo>
                <a:cubicBezTo>
                  <a:pt x="21245" y="1050"/>
                  <a:pt x="21262" y="1043"/>
                  <a:pt x="21292" y="953"/>
                </a:cubicBezTo>
                <a:cubicBezTo>
                  <a:pt x="21334" y="826"/>
                  <a:pt x="21320" y="483"/>
                  <a:pt x="21273" y="483"/>
                </a:cubicBezTo>
                <a:close/>
                <a:moveTo>
                  <a:pt x="15487" y="493"/>
                </a:moveTo>
                <a:cubicBezTo>
                  <a:pt x="15476" y="505"/>
                  <a:pt x="15452" y="549"/>
                  <a:pt x="15406" y="636"/>
                </a:cubicBezTo>
                <a:cubicBezTo>
                  <a:pt x="15330" y="780"/>
                  <a:pt x="15309" y="838"/>
                  <a:pt x="15308" y="914"/>
                </a:cubicBezTo>
                <a:cubicBezTo>
                  <a:pt x="15308" y="969"/>
                  <a:pt x="15485" y="617"/>
                  <a:pt x="15492" y="549"/>
                </a:cubicBezTo>
                <a:cubicBezTo>
                  <a:pt x="15496" y="504"/>
                  <a:pt x="15498" y="482"/>
                  <a:pt x="15487" y="493"/>
                </a:cubicBezTo>
                <a:close/>
                <a:moveTo>
                  <a:pt x="18053" y="515"/>
                </a:moveTo>
                <a:cubicBezTo>
                  <a:pt x="18053" y="459"/>
                  <a:pt x="17877" y="811"/>
                  <a:pt x="17870" y="880"/>
                </a:cubicBezTo>
                <a:cubicBezTo>
                  <a:pt x="17861" y="969"/>
                  <a:pt x="17863" y="966"/>
                  <a:pt x="17956" y="793"/>
                </a:cubicBezTo>
                <a:cubicBezTo>
                  <a:pt x="18032" y="649"/>
                  <a:pt x="18053" y="590"/>
                  <a:pt x="18053" y="515"/>
                </a:cubicBezTo>
                <a:close/>
                <a:moveTo>
                  <a:pt x="21020" y="748"/>
                </a:moveTo>
                <a:cubicBezTo>
                  <a:pt x="21010" y="757"/>
                  <a:pt x="20999" y="780"/>
                  <a:pt x="20989" y="819"/>
                </a:cubicBezTo>
                <a:cubicBezTo>
                  <a:pt x="20959" y="932"/>
                  <a:pt x="20959" y="1129"/>
                  <a:pt x="20990" y="1206"/>
                </a:cubicBezTo>
                <a:cubicBezTo>
                  <a:pt x="21014" y="1265"/>
                  <a:pt x="21013" y="1267"/>
                  <a:pt x="20965" y="1407"/>
                </a:cubicBezTo>
                <a:cubicBezTo>
                  <a:pt x="20938" y="1485"/>
                  <a:pt x="20911" y="1564"/>
                  <a:pt x="20905" y="1583"/>
                </a:cubicBezTo>
                <a:cubicBezTo>
                  <a:pt x="20899" y="1604"/>
                  <a:pt x="20902" y="1619"/>
                  <a:pt x="20912" y="1619"/>
                </a:cubicBezTo>
                <a:cubicBezTo>
                  <a:pt x="20930" y="1619"/>
                  <a:pt x="21015" y="1405"/>
                  <a:pt x="21028" y="1325"/>
                </a:cubicBezTo>
                <a:cubicBezTo>
                  <a:pt x="21032" y="1299"/>
                  <a:pt x="21045" y="1289"/>
                  <a:pt x="21056" y="1302"/>
                </a:cubicBezTo>
                <a:cubicBezTo>
                  <a:pt x="21080" y="1331"/>
                  <a:pt x="21094" y="1223"/>
                  <a:pt x="21074" y="1159"/>
                </a:cubicBezTo>
                <a:cubicBezTo>
                  <a:pt x="21066" y="1134"/>
                  <a:pt x="21062" y="1062"/>
                  <a:pt x="21065" y="988"/>
                </a:cubicBezTo>
                <a:cubicBezTo>
                  <a:pt x="21071" y="817"/>
                  <a:pt x="21049" y="720"/>
                  <a:pt x="21020" y="748"/>
                </a:cubicBezTo>
                <a:close/>
                <a:moveTo>
                  <a:pt x="15474" y="955"/>
                </a:moveTo>
                <a:cubicBezTo>
                  <a:pt x="15472" y="953"/>
                  <a:pt x="15470" y="976"/>
                  <a:pt x="15466" y="1026"/>
                </a:cubicBezTo>
                <a:cubicBezTo>
                  <a:pt x="15457" y="1150"/>
                  <a:pt x="15434" y="1188"/>
                  <a:pt x="15425" y="1094"/>
                </a:cubicBezTo>
                <a:cubicBezTo>
                  <a:pt x="15419" y="1038"/>
                  <a:pt x="15413" y="1051"/>
                  <a:pt x="15396" y="1156"/>
                </a:cubicBezTo>
                <a:cubicBezTo>
                  <a:pt x="15374" y="1294"/>
                  <a:pt x="15353" y="1291"/>
                  <a:pt x="15353" y="1151"/>
                </a:cubicBezTo>
                <a:cubicBezTo>
                  <a:pt x="15353" y="1104"/>
                  <a:pt x="15348" y="1079"/>
                  <a:pt x="15342" y="1094"/>
                </a:cubicBezTo>
                <a:cubicBezTo>
                  <a:pt x="15336" y="1108"/>
                  <a:pt x="15331" y="1183"/>
                  <a:pt x="15331" y="1263"/>
                </a:cubicBezTo>
                <a:cubicBezTo>
                  <a:pt x="15331" y="1388"/>
                  <a:pt x="15335" y="1409"/>
                  <a:pt x="15358" y="1409"/>
                </a:cubicBezTo>
                <a:cubicBezTo>
                  <a:pt x="15373" y="1409"/>
                  <a:pt x="15389" y="1389"/>
                  <a:pt x="15392" y="1366"/>
                </a:cubicBezTo>
                <a:cubicBezTo>
                  <a:pt x="15396" y="1343"/>
                  <a:pt x="15411" y="1323"/>
                  <a:pt x="15426" y="1323"/>
                </a:cubicBezTo>
                <a:cubicBezTo>
                  <a:pt x="15457" y="1323"/>
                  <a:pt x="15477" y="1214"/>
                  <a:pt x="15475" y="1044"/>
                </a:cubicBezTo>
                <a:cubicBezTo>
                  <a:pt x="15475" y="986"/>
                  <a:pt x="15475" y="957"/>
                  <a:pt x="15474" y="955"/>
                </a:cubicBezTo>
                <a:close/>
                <a:moveTo>
                  <a:pt x="12599" y="1332"/>
                </a:moveTo>
                <a:cubicBezTo>
                  <a:pt x="12594" y="1327"/>
                  <a:pt x="12589" y="1347"/>
                  <a:pt x="12581" y="1387"/>
                </a:cubicBezTo>
                <a:cubicBezTo>
                  <a:pt x="12573" y="1433"/>
                  <a:pt x="12567" y="1480"/>
                  <a:pt x="12569" y="1492"/>
                </a:cubicBezTo>
                <a:cubicBezTo>
                  <a:pt x="12571" y="1505"/>
                  <a:pt x="12581" y="1751"/>
                  <a:pt x="12591" y="2039"/>
                </a:cubicBezTo>
                <a:cubicBezTo>
                  <a:pt x="12601" y="2328"/>
                  <a:pt x="12611" y="2615"/>
                  <a:pt x="12615" y="2677"/>
                </a:cubicBezTo>
                <a:cubicBezTo>
                  <a:pt x="12625" y="2856"/>
                  <a:pt x="12586" y="2971"/>
                  <a:pt x="12522" y="2955"/>
                </a:cubicBezTo>
                <a:cubicBezTo>
                  <a:pt x="12451" y="2937"/>
                  <a:pt x="12432" y="2833"/>
                  <a:pt x="12417" y="2354"/>
                </a:cubicBezTo>
                <a:cubicBezTo>
                  <a:pt x="12401" y="1847"/>
                  <a:pt x="12400" y="1836"/>
                  <a:pt x="12373" y="1936"/>
                </a:cubicBezTo>
                <a:cubicBezTo>
                  <a:pt x="12355" y="2006"/>
                  <a:pt x="12353" y="2044"/>
                  <a:pt x="12362" y="2196"/>
                </a:cubicBezTo>
                <a:cubicBezTo>
                  <a:pt x="12368" y="2294"/>
                  <a:pt x="12374" y="2471"/>
                  <a:pt x="12375" y="2590"/>
                </a:cubicBezTo>
                <a:cubicBezTo>
                  <a:pt x="12378" y="2772"/>
                  <a:pt x="12374" y="2818"/>
                  <a:pt x="12352" y="2885"/>
                </a:cubicBezTo>
                <a:cubicBezTo>
                  <a:pt x="12320" y="2983"/>
                  <a:pt x="12242" y="2990"/>
                  <a:pt x="12208" y="2899"/>
                </a:cubicBezTo>
                <a:cubicBezTo>
                  <a:pt x="12185" y="2839"/>
                  <a:pt x="12183" y="2841"/>
                  <a:pt x="12176" y="2939"/>
                </a:cubicBezTo>
                <a:cubicBezTo>
                  <a:pt x="12165" y="3100"/>
                  <a:pt x="12175" y="3188"/>
                  <a:pt x="12205" y="3220"/>
                </a:cubicBezTo>
                <a:cubicBezTo>
                  <a:pt x="12245" y="3262"/>
                  <a:pt x="12251" y="3262"/>
                  <a:pt x="12294" y="3217"/>
                </a:cubicBezTo>
                <a:cubicBezTo>
                  <a:pt x="12315" y="3194"/>
                  <a:pt x="12346" y="3126"/>
                  <a:pt x="12363" y="3065"/>
                </a:cubicBezTo>
                <a:cubicBezTo>
                  <a:pt x="12394" y="2955"/>
                  <a:pt x="12418" y="2957"/>
                  <a:pt x="12418" y="3069"/>
                </a:cubicBezTo>
                <a:cubicBezTo>
                  <a:pt x="12418" y="3230"/>
                  <a:pt x="12519" y="3312"/>
                  <a:pt x="12595" y="3213"/>
                </a:cubicBezTo>
                <a:cubicBezTo>
                  <a:pt x="12657" y="3132"/>
                  <a:pt x="12669" y="2882"/>
                  <a:pt x="12645" y="2214"/>
                </a:cubicBezTo>
                <a:cubicBezTo>
                  <a:pt x="12631" y="1838"/>
                  <a:pt x="12630" y="1677"/>
                  <a:pt x="12638" y="1624"/>
                </a:cubicBezTo>
                <a:cubicBezTo>
                  <a:pt x="12648" y="1568"/>
                  <a:pt x="12645" y="1525"/>
                  <a:pt x="12624" y="1428"/>
                </a:cubicBezTo>
                <a:cubicBezTo>
                  <a:pt x="12611" y="1368"/>
                  <a:pt x="12604" y="1337"/>
                  <a:pt x="12599" y="1332"/>
                </a:cubicBezTo>
                <a:close/>
                <a:moveTo>
                  <a:pt x="15690" y="1343"/>
                </a:moveTo>
                <a:cubicBezTo>
                  <a:pt x="15684" y="1336"/>
                  <a:pt x="15679" y="1345"/>
                  <a:pt x="15671" y="1368"/>
                </a:cubicBezTo>
                <a:cubicBezTo>
                  <a:pt x="15652" y="1427"/>
                  <a:pt x="15653" y="1453"/>
                  <a:pt x="15686" y="2322"/>
                </a:cubicBezTo>
                <a:cubicBezTo>
                  <a:pt x="15703" y="2774"/>
                  <a:pt x="15703" y="2799"/>
                  <a:pt x="15684" y="2880"/>
                </a:cubicBezTo>
                <a:cubicBezTo>
                  <a:pt x="15669" y="2942"/>
                  <a:pt x="15649" y="2964"/>
                  <a:pt x="15609" y="2964"/>
                </a:cubicBezTo>
                <a:cubicBezTo>
                  <a:pt x="15538" y="2964"/>
                  <a:pt x="15524" y="2879"/>
                  <a:pt x="15501" y="2312"/>
                </a:cubicBezTo>
                <a:cubicBezTo>
                  <a:pt x="15491" y="2069"/>
                  <a:pt x="15480" y="1870"/>
                  <a:pt x="15476" y="1870"/>
                </a:cubicBezTo>
                <a:cubicBezTo>
                  <a:pt x="15472" y="1870"/>
                  <a:pt x="15463" y="1912"/>
                  <a:pt x="15456" y="1964"/>
                </a:cubicBezTo>
                <a:cubicBezTo>
                  <a:pt x="15446" y="2034"/>
                  <a:pt x="15445" y="2119"/>
                  <a:pt x="15454" y="2287"/>
                </a:cubicBezTo>
                <a:cubicBezTo>
                  <a:pt x="15480" y="2803"/>
                  <a:pt x="15460" y="2964"/>
                  <a:pt x="15368" y="2964"/>
                </a:cubicBezTo>
                <a:cubicBezTo>
                  <a:pt x="15335" y="2964"/>
                  <a:pt x="15308" y="2938"/>
                  <a:pt x="15295" y="2894"/>
                </a:cubicBezTo>
                <a:cubicBezTo>
                  <a:pt x="15269" y="2806"/>
                  <a:pt x="15261" y="2837"/>
                  <a:pt x="15260" y="3033"/>
                </a:cubicBezTo>
                <a:cubicBezTo>
                  <a:pt x="15258" y="3166"/>
                  <a:pt x="15262" y="3195"/>
                  <a:pt x="15286" y="3220"/>
                </a:cubicBezTo>
                <a:cubicBezTo>
                  <a:pt x="15326" y="3263"/>
                  <a:pt x="15332" y="3263"/>
                  <a:pt x="15380" y="3213"/>
                </a:cubicBezTo>
                <a:cubicBezTo>
                  <a:pt x="15403" y="3188"/>
                  <a:pt x="15436" y="3116"/>
                  <a:pt x="15451" y="3054"/>
                </a:cubicBezTo>
                <a:cubicBezTo>
                  <a:pt x="15478" y="2947"/>
                  <a:pt x="15479" y="2945"/>
                  <a:pt x="15492" y="3022"/>
                </a:cubicBezTo>
                <a:cubicBezTo>
                  <a:pt x="15525" y="3237"/>
                  <a:pt x="15543" y="3269"/>
                  <a:pt x="15619" y="3250"/>
                </a:cubicBezTo>
                <a:cubicBezTo>
                  <a:pt x="15678" y="3236"/>
                  <a:pt x="15696" y="3214"/>
                  <a:pt x="15713" y="3138"/>
                </a:cubicBezTo>
                <a:cubicBezTo>
                  <a:pt x="15746" y="2984"/>
                  <a:pt x="15751" y="2697"/>
                  <a:pt x="15729" y="2173"/>
                </a:cubicBezTo>
                <a:cubicBezTo>
                  <a:pt x="15714" y="1818"/>
                  <a:pt x="15712" y="1685"/>
                  <a:pt x="15721" y="1649"/>
                </a:cubicBezTo>
                <a:cubicBezTo>
                  <a:pt x="15739" y="1583"/>
                  <a:pt x="15737" y="1529"/>
                  <a:pt x="15711" y="1414"/>
                </a:cubicBezTo>
                <a:cubicBezTo>
                  <a:pt x="15702" y="1372"/>
                  <a:pt x="15696" y="1349"/>
                  <a:pt x="15690" y="1343"/>
                </a:cubicBezTo>
                <a:close/>
                <a:moveTo>
                  <a:pt x="15865" y="1395"/>
                </a:moveTo>
                <a:lnTo>
                  <a:pt x="15839" y="1507"/>
                </a:lnTo>
                <a:cubicBezTo>
                  <a:pt x="15825" y="1568"/>
                  <a:pt x="15816" y="1642"/>
                  <a:pt x="15819" y="1671"/>
                </a:cubicBezTo>
                <a:cubicBezTo>
                  <a:pt x="15821" y="1699"/>
                  <a:pt x="15831" y="2005"/>
                  <a:pt x="15840" y="2349"/>
                </a:cubicBezTo>
                <a:cubicBezTo>
                  <a:pt x="15861" y="3113"/>
                  <a:pt x="15865" y="3171"/>
                  <a:pt x="15895" y="3217"/>
                </a:cubicBezTo>
                <a:cubicBezTo>
                  <a:pt x="15909" y="3236"/>
                  <a:pt x="15951" y="3254"/>
                  <a:pt x="15989" y="3256"/>
                </a:cubicBezTo>
                <a:cubicBezTo>
                  <a:pt x="16051" y="3258"/>
                  <a:pt x="16064" y="3245"/>
                  <a:pt x="16089" y="3151"/>
                </a:cubicBezTo>
                <a:cubicBezTo>
                  <a:pt x="16115" y="3053"/>
                  <a:pt x="16117" y="3018"/>
                  <a:pt x="16113" y="2793"/>
                </a:cubicBezTo>
                <a:cubicBezTo>
                  <a:pt x="16107" y="2483"/>
                  <a:pt x="16091" y="2407"/>
                  <a:pt x="16064" y="2561"/>
                </a:cubicBezTo>
                <a:cubicBezTo>
                  <a:pt x="16046" y="2666"/>
                  <a:pt x="16046" y="2676"/>
                  <a:pt x="16064" y="2753"/>
                </a:cubicBezTo>
                <a:cubicBezTo>
                  <a:pt x="16098" y="2894"/>
                  <a:pt x="16079" y="2964"/>
                  <a:pt x="16005" y="2964"/>
                </a:cubicBezTo>
                <a:cubicBezTo>
                  <a:pt x="15901" y="2964"/>
                  <a:pt x="15896" y="2924"/>
                  <a:pt x="15879" y="2086"/>
                </a:cubicBezTo>
                <a:lnTo>
                  <a:pt x="15865" y="1395"/>
                </a:lnTo>
                <a:close/>
                <a:moveTo>
                  <a:pt x="19978" y="1403"/>
                </a:moveTo>
                <a:lnTo>
                  <a:pt x="19961" y="1492"/>
                </a:lnTo>
                <a:cubicBezTo>
                  <a:pt x="19946" y="1574"/>
                  <a:pt x="19942" y="1576"/>
                  <a:pt x="19918" y="1517"/>
                </a:cubicBezTo>
                <a:cubicBezTo>
                  <a:pt x="19894" y="1458"/>
                  <a:pt x="19892" y="1460"/>
                  <a:pt x="19874" y="1558"/>
                </a:cubicBezTo>
                <a:cubicBezTo>
                  <a:pt x="19857" y="1659"/>
                  <a:pt x="19857" y="1668"/>
                  <a:pt x="19881" y="1745"/>
                </a:cubicBezTo>
                <a:cubicBezTo>
                  <a:pt x="19914" y="1847"/>
                  <a:pt x="19916" y="1846"/>
                  <a:pt x="19934" y="1740"/>
                </a:cubicBezTo>
                <a:cubicBezTo>
                  <a:pt x="19948" y="1655"/>
                  <a:pt x="19949" y="1655"/>
                  <a:pt x="19971" y="1729"/>
                </a:cubicBezTo>
                <a:cubicBezTo>
                  <a:pt x="19993" y="1804"/>
                  <a:pt x="19994" y="1802"/>
                  <a:pt x="20015" y="1701"/>
                </a:cubicBezTo>
                <a:cubicBezTo>
                  <a:pt x="20036" y="1597"/>
                  <a:pt x="20036" y="1596"/>
                  <a:pt x="20007" y="1500"/>
                </a:cubicBezTo>
                <a:lnTo>
                  <a:pt x="19978" y="1403"/>
                </a:lnTo>
                <a:close/>
                <a:moveTo>
                  <a:pt x="19530" y="1405"/>
                </a:moveTo>
                <a:lnTo>
                  <a:pt x="19510" y="1503"/>
                </a:lnTo>
                <a:cubicBezTo>
                  <a:pt x="19490" y="1598"/>
                  <a:pt x="19490" y="1624"/>
                  <a:pt x="19510" y="2354"/>
                </a:cubicBezTo>
                <a:cubicBezTo>
                  <a:pt x="19528" y="3029"/>
                  <a:pt x="19533" y="3116"/>
                  <a:pt x="19555" y="3183"/>
                </a:cubicBezTo>
                <a:cubicBezTo>
                  <a:pt x="19591" y="3291"/>
                  <a:pt x="19677" y="3283"/>
                  <a:pt x="19716" y="3168"/>
                </a:cubicBezTo>
                <a:lnTo>
                  <a:pt x="19746" y="3079"/>
                </a:lnTo>
                <a:lnTo>
                  <a:pt x="19769" y="3168"/>
                </a:lnTo>
                <a:cubicBezTo>
                  <a:pt x="19812" y="3344"/>
                  <a:pt x="19981" y="3236"/>
                  <a:pt x="20013" y="3012"/>
                </a:cubicBezTo>
                <a:cubicBezTo>
                  <a:pt x="20044" y="2797"/>
                  <a:pt x="20019" y="2313"/>
                  <a:pt x="19969" y="2143"/>
                </a:cubicBezTo>
                <a:cubicBezTo>
                  <a:pt x="19944" y="2060"/>
                  <a:pt x="19944" y="2061"/>
                  <a:pt x="19923" y="2159"/>
                </a:cubicBezTo>
                <a:cubicBezTo>
                  <a:pt x="19899" y="2273"/>
                  <a:pt x="19875" y="2568"/>
                  <a:pt x="19884" y="2654"/>
                </a:cubicBezTo>
                <a:cubicBezTo>
                  <a:pt x="19894" y="2750"/>
                  <a:pt x="19921" y="2766"/>
                  <a:pt x="19958" y="2696"/>
                </a:cubicBezTo>
                <a:cubicBezTo>
                  <a:pt x="19989" y="2638"/>
                  <a:pt x="19993" y="2639"/>
                  <a:pt x="20000" y="2700"/>
                </a:cubicBezTo>
                <a:cubicBezTo>
                  <a:pt x="20023" y="2931"/>
                  <a:pt x="19803" y="3080"/>
                  <a:pt x="19773" y="2853"/>
                </a:cubicBezTo>
                <a:lnTo>
                  <a:pt x="19761" y="2764"/>
                </a:lnTo>
                <a:lnTo>
                  <a:pt x="19730" y="2864"/>
                </a:lnTo>
                <a:cubicBezTo>
                  <a:pt x="19710" y="2928"/>
                  <a:pt x="19685" y="2964"/>
                  <a:pt x="19660" y="2964"/>
                </a:cubicBezTo>
                <a:cubicBezTo>
                  <a:pt x="19575" y="2964"/>
                  <a:pt x="19561" y="2854"/>
                  <a:pt x="19549" y="2102"/>
                </a:cubicBezTo>
                <a:cubicBezTo>
                  <a:pt x="19545" y="1847"/>
                  <a:pt x="19540" y="1587"/>
                  <a:pt x="19536" y="1523"/>
                </a:cubicBezTo>
                <a:lnTo>
                  <a:pt x="19530" y="1405"/>
                </a:lnTo>
                <a:close/>
                <a:moveTo>
                  <a:pt x="18091" y="1409"/>
                </a:moveTo>
                <a:cubicBezTo>
                  <a:pt x="18087" y="1409"/>
                  <a:pt x="18077" y="1441"/>
                  <a:pt x="18069" y="1482"/>
                </a:cubicBezTo>
                <a:cubicBezTo>
                  <a:pt x="18051" y="1573"/>
                  <a:pt x="18049" y="2025"/>
                  <a:pt x="18065" y="2958"/>
                </a:cubicBezTo>
                <a:cubicBezTo>
                  <a:pt x="18078" y="3754"/>
                  <a:pt x="18075" y="3792"/>
                  <a:pt x="17992" y="3911"/>
                </a:cubicBezTo>
                <a:cubicBezTo>
                  <a:pt x="17927" y="4005"/>
                  <a:pt x="17849" y="3976"/>
                  <a:pt x="17812" y="3843"/>
                </a:cubicBezTo>
                <a:cubicBezTo>
                  <a:pt x="17779" y="3727"/>
                  <a:pt x="17778" y="3633"/>
                  <a:pt x="17807" y="3384"/>
                </a:cubicBezTo>
                <a:lnTo>
                  <a:pt x="17829" y="3195"/>
                </a:lnTo>
                <a:lnTo>
                  <a:pt x="17807" y="3300"/>
                </a:lnTo>
                <a:cubicBezTo>
                  <a:pt x="17777" y="3439"/>
                  <a:pt x="17747" y="3822"/>
                  <a:pt x="17757" y="3941"/>
                </a:cubicBezTo>
                <a:cubicBezTo>
                  <a:pt x="17767" y="4061"/>
                  <a:pt x="17795" y="4182"/>
                  <a:pt x="17824" y="4230"/>
                </a:cubicBezTo>
                <a:cubicBezTo>
                  <a:pt x="17862" y="4293"/>
                  <a:pt x="17981" y="4245"/>
                  <a:pt x="18023" y="4148"/>
                </a:cubicBezTo>
                <a:cubicBezTo>
                  <a:pt x="18072" y="4033"/>
                  <a:pt x="18088" y="3892"/>
                  <a:pt x="18095" y="3532"/>
                </a:cubicBezTo>
                <a:cubicBezTo>
                  <a:pt x="18102" y="3133"/>
                  <a:pt x="18104" y="3104"/>
                  <a:pt x="18130" y="3190"/>
                </a:cubicBezTo>
                <a:cubicBezTo>
                  <a:pt x="18161" y="3296"/>
                  <a:pt x="18327" y="3286"/>
                  <a:pt x="18375" y="3176"/>
                </a:cubicBezTo>
                <a:cubicBezTo>
                  <a:pt x="18461" y="2979"/>
                  <a:pt x="18429" y="2473"/>
                  <a:pt x="18315" y="2223"/>
                </a:cubicBezTo>
                <a:cubicBezTo>
                  <a:pt x="18251" y="2081"/>
                  <a:pt x="18259" y="2046"/>
                  <a:pt x="18397" y="1845"/>
                </a:cubicBezTo>
                <a:cubicBezTo>
                  <a:pt x="18475" y="1731"/>
                  <a:pt x="18506" y="1665"/>
                  <a:pt x="18515" y="1592"/>
                </a:cubicBezTo>
                <a:cubicBezTo>
                  <a:pt x="18522" y="1537"/>
                  <a:pt x="18525" y="1480"/>
                  <a:pt x="18521" y="1468"/>
                </a:cubicBezTo>
                <a:cubicBezTo>
                  <a:pt x="18511" y="1430"/>
                  <a:pt x="18350" y="1680"/>
                  <a:pt x="18289" y="1827"/>
                </a:cubicBezTo>
                <a:cubicBezTo>
                  <a:pt x="18203" y="2035"/>
                  <a:pt x="18198" y="2266"/>
                  <a:pt x="18277" y="2417"/>
                </a:cubicBezTo>
                <a:cubicBezTo>
                  <a:pt x="18334" y="2525"/>
                  <a:pt x="18401" y="2745"/>
                  <a:pt x="18401" y="2823"/>
                </a:cubicBezTo>
                <a:cubicBezTo>
                  <a:pt x="18401" y="2917"/>
                  <a:pt x="18351" y="2964"/>
                  <a:pt x="18254" y="2964"/>
                </a:cubicBezTo>
                <a:cubicBezTo>
                  <a:pt x="18182" y="2964"/>
                  <a:pt x="18162" y="2949"/>
                  <a:pt x="18145" y="2885"/>
                </a:cubicBezTo>
                <a:cubicBezTo>
                  <a:pt x="18117" y="2780"/>
                  <a:pt x="18098" y="2366"/>
                  <a:pt x="18098" y="1836"/>
                </a:cubicBezTo>
                <a:cubicBezTo>
                  <a:pt x="18098" y="1601"/>
                  <a:pt x="18095" y="1409"/>
                  <a:pt x="18091" y="1409"/>
                </a:cubicBezTo>
                <a:close/>
                <a:moveTo>
                  <a:pt x="20554" y="1409"/>
                </a:moveTo>
                <a:cubicBezTo>
                  <a:pt x="20519" y="1409"/>
                  <a:pt x="20488" y="1668"/>
                  <a:pt x="20506" y="1815"/>
                </a:cubicBezTo>
                <a:cubicBezTo>
                  <a:pt x="20530" y="2017"/>
                  <a:pt x="20608" y="1886"/>
                  <a:pt x="20608" y="1642"/>
                </a:cubicBezTo>
                <a:cubicBezTo>
                  <a:pt x="20608" y="1485"/>
                  <a:pt x="20590" y="1409"/>
                  <a:pt x="20554" y="1409"/>
                </a:cubicBezTo>
                <a:close/>
                <a:moveTo>
                  <a:pt x="21436" y="1409"/>
                </a:moveTo>
                <a:lnTo>
                  <a:pt x="21366" y="1509"/>
                </a:lnTo>
                <a:cubicBezTo>
                  <a:pt x="21276" y="1635"/>
                  <a:pt x="21206" y="1769"/>
                  <a:pt x="21160" y="1899"/>
                </a:cubicBezTo>
                <a:cubicBezTo>
                  <a:pt x="21131" y="1979"/>
                  <a:pt x="21123" y="2032"/>
                  <a:pt x="21123" y="2143"/>
                </a:cubicBezTo>
                <a:cubicBezTo>
                  <a:pt x="21123" y="2271"/>
                  <a:pt x="21130" y="2303"/>
                  <a:pt x="21202" y="2481"/>
                </a:cubicBezTo>
                <a:cubicBezTo>
                  <a:pt x="21297" y="2719"/>
                  <a:pt x="21312" y="2805"/>
                  <a:pt x="21277" y="2898"/>
                </a:cubicBezTo>
                <a:cubicBezTo>
                  <a:pt x="21259" y="2946"/>
                  <a:pt x="21225" y="2964"/>
                  <a:pt x="21149" y="2964"/>
                </a:cubicBezTo>
                <a:cubicBezTo>
                  <a:pt x="21055" y="2964"/>
                  <a:pt x="21044" y="2955"/>
                  <a:pt x="21029" y="2871"/>
                </a:cubicBezTo>
                <a:lnTo>
                  <a:pt x="21011" y="2778"/>
                </a:lnTo>
                <a:lnTo>
                  <a:pt x="20978" y="2871"/>
                </a:lnTo>
                <a:cubicBezTo>
                  <a:pt x="20932" y="2999"/>
                  <a:pt x="20849" y="2999"/>
                  <a:pt x="20813" y="2871"/>
                </a:cubicBezTo>
                <a:lnTo>
                  <a:pt x="20787" y="2780"/>
                </a:lnTo>
                <a:lnTo>
                  <a:pt x="20769" y="2869"/>
                </a:lnTo>
                <a:cubicBezTo>
                  <a:pt x="20745" y="3000"/>
                  <a:pt x="20686" y="3047"/>
                  <a:pt x="20546" y="3047"/>
                </a:cubicBezTo>
                <a:cubicBezTo>
                  <a:pt x="20405" y="3047"/>
                  <a:pt x="20348" y="3000"/>
                  <a:pt x="20308" y="2851"/>
                </a:cubicBezTo>
                <a:cubicBezTo>
                  <a:pt x="20285" y="2766"/>
                  <a:pt x="20281" y="2719"/>
                  <a:pt x="20286" y="2593"/>
                </a:cubicBezTo>
                <a:lnTo>
                  <a:pt x="20292" y="2438"/>
                </a:lnTo>
                <a:lnTo>
                  <a:pt x="20269" y="2625"/>
                </a:lnTo>
                <a:cubicBezTo>
                  <a:pt x="20230" y="2947"/>
                  <a:pt x="20267" y="3210"/>
                  <a:pt x="20363" y="3302"/>
                </a:cubicBezTo>
                <a:cubicBezTo>
                  <a:pt x="20384" y="3322"/>
                  <a:pt x="20459" y="3332"/>
                  <a:pt x="20530" y="3325"/>
                </a:cubicBezTo>
                <a:cubicBezTo>
                  <a:pt x="20640" y="3314"/>
                  <a:pt x="20669" y="3297"/>
                  <a:pt x="20721" y="3208"/>
                </a:cubicBezTo>
                <a:cubicBezTo>
                  <a:pt x="20782" y="3104"/>
                  <a:pt x="20783" y="3102"/>
                  <a:pt x="20808" y="3179"/>
                </a:cubicBezTo>
                <a:cubicBezTo>
                  <a:pt x="20843" y="3286"/>
                  <a:pt x="20932" y="3287"/>
                  <a:pt x="20967" y="3179"/>
                </a:cubicBezTo>
                <a:cubicBezTo>
                  <a:pt x="20993" y="3101"/>
                  <a:pt x="20994" y="3101"/>
                  <a:pt x="21020" y="3179"/>
                </a:cubicBezTo>
                <a:cubicBezTo>
                  <a:pt x="21042" y="3242"/>
                  <a:pt x="21066" y="3257"/>
                  <a:pt x="21136" y="3257"/>
                </a:cubicBezTo>
                <a:cubicBezTo>
                  <a:pt x="21250" y="3257"/>
                  <a:pt x="21295" y="3190"/>
                  <a:pt x="21313" y="2992"/>
                </a:cubicBezTo>
                <a:cubicBezTo>
                  <a:pt x="21338" y="2709"/>
                  <a:pt x="21299" y="2419"/>
                  <a:pt x="21207" y="2205"/>
                </a:cubicBezTo>
                <a:lnTo>
                  <a:pt x="21165" y="2109"/>
                </a:lnTo>
                <a:lnTo>
                  <a:pt x="21189" y="2034"/>
                </a:lnTo>
                <a:cubicBezTo>
                  <a:pt x="21202" y="1993"/>
                  <a:pt x="21255" y="1900"/>
                  <a:pt x="21307" y="1827"/>
                </a:cubicBezTo>
                <a:cubicBezTo>
                  <a:pt x="21387" y="1714"/>
                  <a:pt x="21403" y="1676"/>
                  <a:pt x="21418" y="1553"/>
                </a:cubicBezTo>
                <a:lnTo>
                  <a:pt x="21436" y="1409"/>
                </a:lnTo>
                <a:close/>
                <a:moveTo>
                  <a:pt x="13330" y="1416"/>
                </a:moveTo>
                <a:cubicBezTo>
                  <a:pt x="13300" y="1410"/>
                  <a:pt x="13178" y="1631"/>
                  <a:pt x="13159" y="1744"/>
                </a:cubicBezTo>
                <a:cubicBezTo>
                  <a:pt x="13149" y="1798"/>
                  <a:pt x="13146" y="1833"/>
                  <a:pt x="13152" y="1822"/>
                </a:cubicBezTo>
                <a:cubicBezTo>
                  <a:pt x="13299" y="1563"/>
                  <a:pt x="13336" y="1484"/>
                  <a:pt x="13336" y="1432"/>
                </a:cubicBezTo>
                <a:cubicBezTo>
                  <a:pt x="13336" y="1421"/>
                  <a:pt x="13334" y="1417"/>
                  <a:pt x="13330" y="1416"/>
                </a:cubicBezTo>
                <a:close/>
                <a:moveTo>
                  <a:pt x="14298" y="1428"/>
                </a:moveTo>
                <a:cubicBezTo>
                  <a:pt x="14295" y="1416"/>
                  <a:pt x="14284" y="1453"/>
                  <a:pt x="14274" y="1510"/>
                </a:cubicBezTo>
                <a:cubicBezTo>
                  <a:pt x="14258" y="1601"/>
                  <a:pt x="14257" y="1671"/>
                  <a:pt x="14267" y="2068"/>
                </a:cubicBezTo>
                <a:cubicBezTo>
                  <a:pt x="14290" y="2965"/>
                  <a:pt x="14297" y="3106"/>
                  <a:pt x="14323" y="3184"/>
                </a:cubicBezTo>
                <a:cubicBezTo>
                  <a:pt x="14366" y="3314"/>
                  <a:pt x="14447" y="3282"/>
                  <a:pt x="14557" y="3092"/>
                </a:cubicBezTo>
                <a:cubicBezTo>
                  <a:pt x="14648" y="2935"/>
                  <a:pt x="14802" y="2802"/>
                  <a:pt x="14827" y="2860"/>
                </a:cubicBezTo>
                <a:cubicBezTo>
                  <a:pt x="14837" y="2883"/>
                  <a:pt x="14860" y="2753"/>
                  <a:pt x="14860" y="2677"/>
                </a:cubicBezTo>
                <a:cubicBezTo>
                  <a:pt x="14860" y="2655"/>
                  <a:pt x="14831" y="2624"/>
                  <a:pt x="14796" y="2607"/>
                </a:cubicBezTo>
                <a:cubicBezTo>
                  <a:pt x="14760" y="2591"/>
                  <a:pt x="14694" y="2523"/>
                  <a:pt x="14647" y="2456"/>
                </a:cubicBezTo>
                <a:cubicBezTo>
                  <a:pt x="14527" y="2281"/>
                  <a:pt x="14492" y="2298"/>
                  <a:pt x="14457" y="2545"/>
                </a:cubicBezTo>
                <a:cubicBezTo>
                  <a:pt x="14446" y="2618"/>
                  <a:pt x="14449" y="2622"/>
                  <a:pt x="14499" y="2600"/>
                </a:cubicBezTo>
                <a:cubicBezTo>
                  <a:pt x="14557" y="2575"/>
                  <a:pt x="14649" y="2680"/>
                  <a:pt x="14630" y="2750"/>
                </a:cubicBezTo>
                <a:cubicBezTo>
                  <a:pt x="14612" y="2814"/>
                  <a:pt x="14468" y="2964"/>
                  <a:pt x="14423" y="2964"/>
                </a:cubicBezTo>
                <a:cubicBezTo>
                  <a:pt x="14399" y="2964"/>
                  <a:pt x="14370" y="2932"/>
                  <a:pt x="14356" y="2889"/>
                </a:cubicBezTo>
                <a:cubicBezTo>
                  <a:pt x="14333" y="2820"/>
                  <a:pt x="14330" y="2751"/>
                  <a:pt x="14317" y="2130"/>
                </a:cubicBezTo>
                <a:cubicBezTo>
                  <a:pt x="14310" y="1755"/>
                  <a:pt x="14301" y="1441"/>
                  <a:pt x="14298" y="1428"/>
                </a:cubicBezTo>
                <a:close/>
                <a:moveTo>
                  <a:pt x="12769" y="1476"/>
                </a:moveTo>
                <a:cubicBezTo>
                  <a:pt x="12764" y="1484"/>
                  <a:pt x="12758" y="1499"/>
                  <a:pt x="12752" y="1519"/>
                </a:cubicBezTo>
                <a:cubicBezTo>
                  <a:pt x="12735" y="1577"/>
                  <a:pt x="12732" y="1627"/>
                  <a:pt x="12737" y="1742"/>
                </a:cubicBezTo>
                <a:cubicBezTo>
                  <a:pt x="12740" y="1824"/>
                  <a:pt x="12751" y="2165"/>
                  <a:pt x="12759" y="2501"/>
                </a:cubicBezTo>
                <a:cubicBezTo>
                  <a:pt x="12773" y="3033"/>
                  <a:pt x="12779" y="3120"/>
                  <a:pt x="12800" y="3184"/>
                </a:cubicBezTo>
                <a:cubicBezTo>
                  <a:pt x="12836" y="3294"/>
                  <a:pt x="12970" y="3288"/>
                  <a:pt x="13000" y="3176"/>
                </a:cubicBezTo>
                <a:cubicBezTo>
                  <a:pt x="13031" y="3061"/>
                  <a:pt x="13040" y="2825"/>
                  <a:pt x="13021" y="2643"/>
                </a:cubicBezTo>
                <a:cubicBezTo>
                  <a:pt x="13003" y="2463"/>
                  <a:pt x="12987" y="2447"/>
                  <a:pt x="12973" y="2597"/>
                </a:cubicBezTo>
                <a:cubicBezTo>
                  <a:pt x="12965" y="2682"/>
                  <a:pt x="12967" y="2728"/>
                  <a:pt x="12982" y="2787"/>
                </a:cubicBezTo>
                <a:cubicBezTo>
                  <a:pt x="13009" y="2901"/>
                  <a:pt x="12986" y="2964"/>
                  <a:pt x="12916" y="2964"/>
                </a:cubicBezTo>
                <a:cubicBezTo>
                  <a:pt x="12817" y="2964"/>
                  <a:pt x="12806" y="2883"/>
                  <a:pt x="12793" y="2018"/>
                </a:cubicBezTo>
                <a:cubicBezTo>
                  <a:pt x="12788" y="1740"/>
                  <a:pt x="12782" y="1497"/>
                  <a:pt x="12779" y="1478"/>
                </a:cubicBezTo>
                <a:cubicBezTo>
                  <a:pt x="12778" y="1469"/>
                  <a:pt x="12774" y="1469"/>
                  <a:pt x="12769" y="1476"/>
                </a:cubicBezTo>
                <a:close/>
                <a:moveTo>
                  <a:pt x="11407" y="1482"/>
                </a:moveTo>
                <a:lnTo>
                  <a:pt x="11380" y="1585"/>
                </a:lnTo>
                <a:lnTo>
                  <a:pt x="11353" y="1687"/>
                </a:lnTo>
                <a:lnTo>
                  <a:pt x="11372" y="2468"/>
                </a:lnTo>
                <a:cubicBezTo>
                  <a:pt x="11383" y="2899"/>
                  <a:pt x="11395" y="3244"/>
                  <a:pt x="11400" y="3234"/>
                </a:cubicBezTo>
                <a:cubicBezTo>
                  <a:pt x="11417" y="3193"/>
                  <a:pt x="11423" y="2827"/>
                  <a:pt x="11415" y="2175"/>
                </a:cubicBezTo>
                <a:lnTo>
                  <a:pt x="11407" y="1482"/>
                </a:lnTo>
                <a:close/>
                <a:moveTo>
                  <a:pt x="16750" y="1491"/>
                </a:moveTo>
                <a:cubicBezTo>
                  <a:pt x="16742" y="1481"/>
                  <a:pt x="16721" y="1508"/>
                  <a:pt x="16679" y="1580"/>
                </a:cubicBezTo>
                <a:cubicBezTo>
                  <a:pt x="16595" y="1720"/>
                  <a:pt x="16575" y="1774"/>
                  <a:pt x="16575" y="1847"/>
                </a:cubicBezTo>
                <a:cubicBezTo>
                  <a:pt x="16575" y="1875"/>
                  <a:pt x="16612" y="1827"/>
                  <a:pt x="16664" y="1735"/>
                </a:cubicBezTo>
                <a:cubicBezTo>
                  <a:pt x="16714" y="1645"/>
                  <a:pt x="16753" y="1547"/>
                  <a:pt x="16753" y="1514"/>
                </a:cubicBezTo>
                <a:cubicBezTo>
                  <a:pt x="16753" y="1503"/>
                  <a:pt x="16752" y="1494"/>
                  <a:pt x="16750" y="1491"/>
                </a:cubicBezTo>
                <a:close/>
                <a:moveTo>
                  <a:pt x="16475" y="1500"/>
                </a:moveTo>
                <a:cubicBezTo>
                  <a:pt x="16469" y="1503"/>
                  <a:pt x="16464" y="1522"/>
                  <a:pt x="16457" y="1558"/>
                </a:cubicBezTo>
                <a:cubicBezTo>
                  <a:pt x="16445" y="1623"/>
                  <a:pt x="16439" y="1629"/>
                  <a:pt x="16427" y="1587"/>
                </a:cubicBezTo>
                <a:cubicBezTo>
                  <a:pt x="16391" y="1451"/>
                  <a:pt x="16344" y="1646"/>
                  <a:pt x="16379" y="1790"/>
                </a:cubicBezTo>
                <a:cubicBezTo>
                  <a:pt x="16403" y="1888"/>
                  <a:pt x="16417" y="1892"/>
                  <a:pt x="16434" y="1802"/>
                </a:cubicBezTo>
                <a:cubicBezTo>
                  <a:pt x="16445" y="1746"/>
                  <a:pt x="16452" y="1743"/>
                  <a:pt x="16473" y="1785"/>
                </a:cubicBezTo>
                <a:cubicBezTo>
                  <a:pt x="16494" y="1827"/>
                  <a:pt x="16500" y="1823"/>
                  <a:pt x="16513" y="1758"/>
                </a:cubicBezTo>
                <a:cubicBezTo>
                  <a:pt x="16536" y="1647"/>
                  <a:pt x="16533" y="1597"/>
                  <a:pt x="16501" y="1533"/>
                </a:cubicBezTo>
                <a:cubicBezTo>
                  <a:pt x="16489" y="1508"/>
                  <a:pt x="16482" y="1496"/>
                  <a:pt x="16475" y="1500"/>
                </a:cubicBezTo>
                <a:close/>
                <a:moveTo>
                  <a:pt x="17186" y="1503"/>
                </a:moveTo>
                <a:cubicBezTo>
                  <a:pt x="17182" y="1507"/>
                  <a:pt x="17175" y="1534"/>
                  <a:pt x="17163" y="1587"/>
                </a:cubicBezTo>
                <a:cubicBezTo>
                  <a:pt x="17143" y="1672"/>
                  <a:pt x="17137" y="1736"/>
                  <a:pt x="17141" y="1838"/>
                </a:cubicBezTo>
                <a:cubicBezTo>
                  <a:pt x="17153" y="2192"/>
                  <a:pt x="17168" y="2862"/>
                  <a:pt x="17169" y="3060"/>
                </a:cubicBezTo>
                <a:cubicBezTo>
                  <a:pt x="17169" y="3259"/>
                  <a:pt x="17170" y="3272"/>
                  <a:pt x="17185" y="3200"/>
                </a:cubicBezTo>
                <a:cubicBezTo>
                  <a:pt x="17211" y="3072"/>
                  <a:pt x="17215" y="2809"/>
                  <a:pt x="17202" y="2208"/>
                </a:cubicBezTo>
                <a:cubicBezTo>
                  <a:pt x="17196" y="1898"/>
                  <a:pt x="17190" y="1604"/>
                  <a:pt x="17190" y="1557"/>
                </a:cubicBezTo>
                <a:cubicBezTo>
                  <a:pt x="17190" y="1517"/>
                  <a:pt x="17190" y="1499"/>
                  <a:pt x="17186" y="1503"/>
                </a:cubicBezTo>
                <a:close/>
                <a:moveTo>
                  <a:pt x="19164" y="1503"/>
                </a:moveTo>
                <a:cubicBezTo>
                  <a:pt x="19157" y="1492"/>
                  <a:pt x="19133" y="1529"/>
                  <a:pt x="19080" y="1631"/>
                </a:cubicBezTo>
                <a:cubicBezTo>
                  <a:pt x="19031" y="1728"/>
                  <a:pt x="18988" y="1830"/>
                  <a:pt x="18985" y="1859"/>
                </a:cubicBezTo>
                <a:cubicBezTo>
                  <a:pt x="18979" y="1935"/>
                  <a:pt x="18985" y="1930"/>
                  <a:pt x="19078" y="1758"/>
                </a:cubicBezTo>
                <a:cubicBezTo>
                  <a:pt x="19123" y="1673"/>
                  <a:pt x="19163" y="1570"/>
                  <a:pt x="19166" y="1530"/>
                </a:cubicBezTo>
                <a:cubicBezTo>
                  <a:pt x="19167" y="1516"/>
                  <a:pt x="19167" y="1507"/>
                  <a:pt x="19164" y="1503"/>
                </a:cubicBezTo>
                <a:close/>
                <a:moveTo>
                  <a:pt x="21533" y="1503"/>
                </a:moveTo>
                <a:cubicBezTo>
                  <a:pt x="21529" y="1507"/>
                  <a:pt x="21522" y="1534"/>
                  <a:pt x="21510" y="1587"/>
                </a:cubicBezTo>
                <a:cubicBezTo>
                  <a:pt x="21490" y="1672"/>
                  <a:pt x="21484" y="1736"/>
                  <a:pt x="21487" y="1838"/>
                </a:cubicBezTo>
                <a:cubicBezTo>
                  <a:pt x="21500" y="2192"/>
                  <a:pt x="21515" y="2862"/>
                  <a:pt x="21515" y="3060"/>
                </a:cubicBezTo>
                <a:cubicBezTo>
                  <a:pt x="21516" y="3259"/>
                  <a:pt x="21518" y="3272"/>
                  <a:pt x="21532" y="3200"/>
                </a:cubicBezTo>
                <a:cubicBezTo>
                  <a:pt x="21558" y="3072"/>
                  <a:pt x="21562" y="2809"/>
                  <a:pt x="21550" y="2208"/>
                </a:cubicBezTo>
                <a:cubicBezTo>
                  <a:pt x="21543" y="1898"/>
                  <a:pt x="21537" y="1604"/>
                  <a:pt x="21537" y="1557"/>
                </a:cubicBezTo>
                <a:cubicBezTo>
                  <a:pt x="21537" y="1517"/>
                  <a:pt x="21536" y="1499"/>
                  <a:pt x="21533" y="1503"/>
                </a:cubicBezTo>
                <a:close/>
                <a:moveTo>
                  <a:pt x="15148" y="1551"/>
                </a:moveTo>
                <a:cubicBezTo>
                  <a:pt x="15138" y="1511"/>
                  <a:pt x="14990" y="1812"/>
                  <a:pt x="14974" y="1907"/>
                </a:cubicBezTo>
                <a:cubicBezTo>
                  <a:pt x="14958" y="1997"/>
                  <a:pt x="14966" y="1990"/>
                  <a:pt x="15048" y="1834"/>
                </a:cubicBezTo>
                <a:cubicBezTo>
                  <a:pt x="15134" y="1672"/>
                  <a:pt x="15161" y="1597"/>
                  <a:pt x="15148" y="1551"/>
                </a:cubicBezTo>
                <a:close/>
                <a:moveTo>
                  <a:pt x="17408" y="1769"/>
                </a:moveTo>
                <a:cubicBezTo>
                  <a:pt x="17402" y="1772"/>
                  <a:pt x="17397" y="1796"/>
                  <a:pt x="17388" y="1843"/>
                </a:cubicBezTo>
                <a:cubicBezTo>
                  <a:pt x="17373" y="1934"/>
                  <a:pt x="17373" y="1949"/>
                  <a:pt x="17396" y="2032"/>
                </a:cubicBezTo>
                <a:cubicBezTo>
                  <a:pt x="17426" y="2147"/>
                  <a:pt x="17428" y="2146"/>
                  <a:pt x="17451" y="2004"/>
                </a:cubicBezTo>
                <a:cubicBezTo>
                  <a:pt x="17469" y="1887"/>
                  <a:pt x="17469" y="1884"/>
                  <a:pt x="17438" y="1815"/>
                </a:cubicBezTo>
                <a:cubicBezTo>
                  <a:pt x="17422" y="1781"/>
                  <a:pt x="17414" y="1765"/>
                  <a:pt x="17408" y="1769"/>
                </a:cubicBezTo>
                <a:close/>
                <a:moveTo>
                  <a:pt x="9705" y="1861"/>
                </a:moveTo>
                <a:cubicBezTo>
                  <a:pt x="9699" y="1858"/>
                  <a:pt x="9692" y="1862"/>
                  <a:pt x="9685" y="1877"/>
                </a:cubicBezTo>
                <a:cubicBezTo>
                  <a:pt x="9667" y="1918"/>
                  <a:pt x="9667" y="1949"/>
                  <a:pt x="9679" y="2201"/>
                </a:cubicBezTo>
                <a:cubicBezTo>
                  <a:pt x="9687" y="2354"/>
                  <a:pt x="9696" y="2604"/>
                  <a:pt x="9700" y="2755"/>
                </a:cubicBezTo>
                <a:cubicBezTo>
                  <a:pt x="9707" y="2999"/>
                  <a:pt x="9705" y="3039"/>
                  <a:pt x="9685" y="3108"/>
                </a:cubicBezTo>
                <a:cubicBezTo>
                  <a:pt x="9653" y="3218"/>
                  <a:pt x="9558" y="3247"/>
                  <a:pt x="9522" y="3158"/>
                </a:cubicBezTo>
                <a:cubicBezTo>
                  <a:pt x="9489" y="3078"/>
                  <a:pt x="9486" y="2975"/>
                  <a:pt x="9511" y="2784"/>
                </a:cubicBezTo>
                <a:cubicBezTo>
                  <a:pt x="9527" y="2662"/>
                  <a:pt x="9527" y="2656"/>
                  <a:pt x="9511" y="2730"/>
                </a:cubicBezTo>
                <a:cubicBezTo>
                  <a:pt x="9470" y="2923"/>
                  <a:pt x="9466" y="3263"/>
                  <a:pt x="9503" y="3373"/>
                </a:cubicBezTo>
                <a:cubicBezTo>
                  <a:pt x="9525" y="3441"/>
                  <a:pt x="9625" y="3441"/>
                  <a:pt x="9662" y="3373"/>
                </a:cubicBezTo>
                <a:cubicBezTo>
                  <a:pt x="9677" y="3344"/>
                  <a:pt x="9699" y="3249"/>
                  <a:pt x="9711" y="3161"/>
                </a:cubicBezTo>
                <a:cubicBezTo>
                  <a:pt x="9730" y="3014"/>
                  <a:pt x="9731" y="2962"/>
                  <a:pt x="9719" y="2536"/>
                </a:cubicBezTo>
                <a:cubicBezTo>
                  <a:pt x="9709" y="2184"/>
                  <a:pt x="9709" y="2059"/>
                  <a:pt x="9719" y="2014"/>
                </a:cubicBezTo>
                <a:cubicBezTo>
                  <a:pt x="9734" y="1947"/>
                  <a:pt x="9722" y="1870"/>
                  <a:pt x="9705" y="1861"/>
                </a:cubicBezTo>
                <a:close/>
                <a:moveTo>
                  <a:pt x="9827" y="1929"/>
                </a:moveTo>
                <a:cubicBezTo>
                  <a:pt x="9824" y="1918"/>
                  <a:pt x="9820" y="1931"/>
                  <a:pt x="9812" y="1961"/>
                </a:cubicBezTo>
                <a:cubicBezTo>
                  <a:pt x="9797" y="2020"/>
                  <a:pt x="9796" y="2087"/>
                  <a:pt x="9808" y="2549"/>
                </a:cubicBezTo>
                <a:cubicBezTo>
                  <a:pt x="9815" y="2837"/>
                  <a:pt x="9828" y="3111"/>
                  <a:pt x="9837" y="3163"/>
                </a:cubicBezTo>
                <a:cubicBezTo>
                  <a:pt x="9849" y="3238"/>
                  <a:pt x="9863" y="3257"/>
                  <a:pt x="9901" y="3257"/>
                </a:cubicBezTo>
                <a:cubicBezTo>
                  <a:pt x="9931" y="3257"/>
                  <a:pt x="9956" y="3233"/>
                  <a:pt x="9964" y="3195"/>
                </a:cubicBezTo>
                <a:cubicBezTo>
                  <a:pt x="9976" y="3140"/>
                  <a:pt x="9981" y="3140"/>
                  <a:pt x="10002" y="3195"/>
                </a:cubicBezTo>
                <a:cubicBezTo>
                  <a:pt x="10037" y="3288"/>
                  <a:pt x="10080" y="3271"/>
                  <a:pt x="10109" y="3154"/>
                </a:cubicBezTo>
                <a:cubicBezTo>
                  <a:pt x="10134" y="3057"/>
                  <a:pt x="10137" y="3054"/>
                  <a:pt x="10168" y="3113"/>
                </a:cubicBezTo>
                <a:cubicBezTo>
                  <a:pt x="10192" y="3160"/>
                  <a:pt x="10206" y="3165"/>
                  <a:pt x="10222" y="3131"/>
                </a:cubicBezTo>
                <a:cubicBezTo>
                  <a:pt x="10248" y="3080"/>
                  <a:pt x="10249" y="3011"/>
                  <a:pt x="10232" y="2782"/>
                </a:cubicBezTo>
                <a:cubicBezTo>
                  <a:pt x="10216" y="2567"/>
                  <a:pt x="10185" y="2586"/>
                  <a:pt x="10138" y="2837"/>
                </a:cubicBezTo>
                <a:cubicBezTo>
                  <a:pt x="10097" y="3054"/>
                  <a:pt x="10046" y="3111"/>
                  <a:pt x="10008" y="2981"/>
                </a:cubicBezTo>
                <a:cubicBezTo>
                  <a:pt x="9988" y="2914"/>
                  <a:pt x="9985" y="2913"/>
                  <a:pt x="9966" y="2978"/>
                </a:cubicBezTo>
                <a:cubicBezTo>
                  <a:pt x="9940" y="3066"/>
                  <a:pt x="9882" y="3069"/>
                  <a:pt x="9863" y="2983"/>
                </a:cubicBezTo>
                <a:cubicBezTo>
                  <a:pt x="9850" y="2924"/>
                  <a:pt x="9833" y="2422"/>
                  <a:pt x="9831" y="2041"/>
                </a:cubicBezTo>
                <a:cubicBezTo>
                  <a:pt x="9830" y="1975"/>
                  <a:pt x="9829" y="1940"/>
                  <a:pt x="9827" y="1929"/>
                </a:cubicBezTo>
                <a:close/>
                <a:moveTo>
                  <a:pt x="9164" y="1941"/>
                </a:moveTo>
                <a:lnTo>
                  <a:pt x="9149" y="2082"/>
                </a:lnTo>
                <a:cubicBezTo>
                  <a:pt x="9135" y="2208"/>
                  <a:pt x="9136" y="2238"/>
                  <a:pt x="9155" y="2372"/>
                </a:cubicBezTo>
                <a:cubicBezTo>
                  <a:pt x="9180" y="2544"/>
                  <a:pt x="9209" y="2866"/>
                  <a:pt x="9219" y="3110"/>
                </a:cubicBezTo>
                <a:cubicBezTo>
                  <a:pt x="9226" y="3254"/>
                  <a:pt x="9228" y="3267"/>
                  <a:pt x="9238" y="3199"/>
                </a:cubicBezTo>
                <a:cubicBezTo>
                  <a:pt x="9256" y="3080"/>
                  <a:pt x="9231" y="2499"/>
                  <a:pt x="9195" y="2196"/>
                </a:cubicBezTo>
                <a:lnTo>
                  <a:pt x="9164" y="1941"/>
                </a:lnTo>
                <a:close/>
                <a:moveTo>
                  <a:pt x="10528" y="1956"/>
                </a:moveTo>
                <a:cubicBezTo>
                  <a:pt x="10496" y="1956"/>
                  <a:pt x="10483" y="2056"/>
                  <a:pt x="10502" y="2144"/>
                </a:cubicBezTo>
                <a:cubicBezTo>
                  <a:pt x="10520" y="2222"/>
                  <a:pt x="10540" y="2225"/>
                  <a:pt x="10557" y="2150"/>
                </a:cubicBezTo>
                <a:cubicBezTo>
                  <a:pt x="10576" y="2065"/>
                  <a:pt x="10560" y="1956"/>
                  <a:pt x="10528" y="1956"/>
                </a:cubicBezTo>
                <a:close/>
                <a:moveTo>
                  <a:pt x="13908" y="2005"/>
                </a:moveTo>
                <a:cubicBezTo>
                  <a:pt x="13903" y="2008"/>
                  <a:pt x="13898" y="2031"/>
                  <a:pt x="13890" y="2077"/>
                </a:cubicBezTo>
                <a:cubicBezTo>
                  <a:pt x="13873" y="2168"/>
                  <a:pt x="13871" y="2167"/>
                  <a:pt x="13850" y="2094"/>
                </a:cubicBezTo>
                <a:cubicBezTo>
                  <a:pt x="13829" y="2022"/>
                  <a:pt x="13827" y="2024"/>
                  <a:pt x="13807" y="2125"/>
                </a:cubicBezTo>
                <a:cubicBezTo>
                  <a:pt x="13786" y="2227"/>
                  <a:pt x="13786" y="2229"/>
                  <a:pt x="13810" y="2322"/>
                </a:cubicBezTo>
                <a:cubicBezTo>
                  <a:pt x="13839" y="2439"/>
                  <a:pt x="13843" y="2440"/>
                  <a:pt x="13861" y="2330"/>
                </a:cubicBezTo>
                <a:cubicBezTo>
                  <a:pt x="13876" y="2244"/>
                  <a:pt x="13876" y="2244"/>
                  <a:pt x="13898" y="2319"/>
                </a:cubicBezTo>
                <a:cubicBezTo>
                  <a:pt x="13920" y="2394"/>
                  <a:pt x="13922" y="2392"/>
                  <a:pt x="13937" y="2314"/>
                </a:cubicBezTo>
                <a:cubicBezTo>
                  <a:pt x="13958" y="2204"/>
                  <a:pt x="13957" y="2150"/>
                  <a:pt x="13930" y="2059"/>
                </a:cubicBezTo>
                <a:cubicBezTo>
                  <a:pt x="13919" y="2021"/>
                  <a:pt x="13913" y="2003"/>
                  <a:pt x="13908" y="2005"/>
                </a:cubicBezTo>
                <a:close/>
                <a:moveTo>
                  <a:pt x="11006" y="2013"/>
                </a:moveTo>
                <a:cubicBezTo>
                  <a:pt x="11000" y="2015"/>
                  <a:pt x="10995" y="2037"/>
                  <a:pt x="10987" y="2080"/>
                </a:cubicBezTo>
                <a:cubicBezTo>
                  <a:pt x="10971" y="2166"/>
                  <a:pt x="10969" y="2166"/>
                  <a:pt x="10949" y="2098"/>
                </a:cubicBezTo>
                <a:cubicBezTo>
                  <a:pt x="10929" y="2030"/>
                  <a:pt x="10927" y="2033"/>
                  <a:pt x="10906" y="2128"/>
                </a:cubicBezTo>
                <a:lnTo>
                  <a:pt x="10884" y="2228"/>
                </a:lnTo>
                <a:lnTo>
                  <a:pt x="10914" y="2322"/>
                </a:lnTo>
                <a:cubicBezTo>
                  <a:pt x="10945" y="2416"/>
                  <a:pt x="10945" y="2415"/>
                  <a:pt x="10962" y="2331"/>
                </a:cubicBezTo>
                <a:cubicBezTo>
                  <a:pt x="10977" y="2254"/>
                  <a:pt x="10981" y="2253"/>
                  <a:pt x="11003" y="2312"/>
                </a:cubicBezTo>
                <a:cubicBezTo>
                  <a:pt x="11025" y="2371"/>
                  <a:pt x="11029" y="2368"/>
                  <a:pt x="11045" y="2281"/>
                </a:cubicBezTo>
                <a:cubicBezTo>
                  <a:pt x="11068" y="2157"/>
                  <a:pt x="11067" y="2144"/>
                  <a:pt x="11033" y="2061"/>
                </a:cubicBezTo>
                <a:cubicBezTo>
                  <a:pt x="11019" y="2026"/>
                  <a:pt x="11012" y="2010"/>
                  <a:pt x="11006" y="2013"/>
                </a:cubicBezTo>
                <a:close/>
                <a:moveTo>
                  <a:pt x="21030" y="2086"/>
                </a:moveTo>
                <a:cubicBezTo>
                  <a:pt x="21024" y="2085"/>
                  <a:pt x="21018" y="2097"/>
                  <a:pt x="21009" y="2118"/>
                </a:cubicBezTo>
                <a:cubicBezTo>
                  <a:pt x="20991" y="2160"/>
                  <a:pt x="20983" y="2160"/>
                  <a:pt x="20970" y="2118"/>
                </a:cubicBezTo>
                <a:cubicBezTo>
                  <a:pt x="20956" y="2074"/>
                  <a:pt x="20949" y="2081"/>
                  <a:pt x="20933" y="2164"/>
                </a:cubicBezTo>
                <a:cubicBezTo>
                  <a:pt x="20913" y="2261"/>
                  <a:pt x="20913" y="2265"/>
                  <a:pt x="20936" y="2338"/>
                </a:cubicBezTo>
                <a:cubicBezTo>
                  <a:pt x="20966" y="2432"/>
                  <a:pt x="20966" y="2433"/>
                  <a:pt x="20983" y="2346"/>
                </a:cubicBezTo>
                <a:cubicBezTo>
                  <a:pt x="20996" y="2283"/>
                  <a:pt x="21000" y="2281"/>
                  <a:pt x="21017" y="2333"/>
                </a:cubicBezTo>
                <a:cubicBezTo>
                  <a:pt x="21034" y="2386"/>
                  <a:pt x="21038" y="2384"/>
                  <a:pt x="21051" y="2314"/>
                </a:cubicBezTo>
                <a:cubicBezTo>
                  <a:pt x="21071" y="2212"/>
                  <a:pt x="21071" y="2187"/>
                  <a:pt x="21049" y="2119"/>
                </a:cubicBezTo>
                <a:cubicBezTo>
                  <a:pt x="21042" y="2097"/>
                  <a:pt x="21036" y="2086"/>
                  <a:pt x="21030" y="2086"/>
                </a:cubicBezTo>
                <a:close/>
                <a:moveTo>
                  <a:pt x="9962" y="2128"/>
                </a:moveTo>
                <a:cubicBezTo>
                  <a:pt x="9956" y="2133"/>
                  <a:pt x="9953" y="2152"/>
                  <a:pt x="9948" y="2192"/>
                </a:cubicBezTo>
                <a:cubicBezTo>
                  <a:pt x="9944" y="2231"/>
                  <a:pt x="9948" y="2279"/>
                  <a:pt x="9956" y="2298"/>
                </a:cubicBezTo>
                <a:cubicBezTo>
                  <a:pt x="9964" y="2317"/>
                  <a:pt x="9977" y="2304"/>
                  <a:pt x="9987" y="2267"/>
                </a:cubicBezTo>
                <a:cubicBezTo>
                  <a:pt x="10002" y="2211"/>
                  <a:pt x="10002" y="2199"/>
                  <a:pt x="9987" y="2164"/>
                </a:cubicBezTo>
                <a:cubicBezTo>
                  <a:pt x="9975" y="2136"/>
                  <a:pt x="9967" y="2124"/>
                  <a:pt x="9962" y="2128"/>
                </a:cubicBezTo>
                <a:close/>
                <a:moveTo>
                  <a:pt x="16476" y="2128"/>
                </a:moveTo>
                <a:cubicBezTo>
                  <a:pt x="16474" y="2129"/>
                  <a:pt x="16470" y="2153"/>
                  <a:pt x="16464" y="2200"/>
                </a:cubicBezTo>
                <a:cubicBezTo>
                  <a:pt x="16456" y="2251"/>
                  <a:pt x="16453" y="2311"/>
                  <a:pt x="16457" y="2333"/>
                </a:cubicBezTo>
                <a:cubicBezTo>
                  <a:pt x="16460" y="2355"/>
                  <a:pt x="16443" y="2421"/>
                  <a:pt x="16417" y="2481"/>
                </a:cubicBezTo>
                <a:cubicBezTo>
                  <a:pt x="16369" y="2595"/>
                  <a:pt x="16326" y="2815"/>
                  <a:pt x="16331" y="2921"/>
                </a:cubicBezTo>
                <a:cubicBezTo>
                  <a:pt x="16332" y="2956"/>
                  <a:pt x="16352" y="3001"/>
                  <a:pt x="16375" y="3022"/>
                </a:cubicBezTo>
                <a:cubicBezTo>
                  <a:pt x="16407" y="3052"/>
                  <a:pt x="16422" y="3047"/>
                  <a:pt x="16445" y="2990"/>
                </a:cubicBezTo>
                <a:cubicBezTo>
                  <a:pt x="16474" y="2919"/>
                  <a:pt x="16474" y="2919"/>
                  <a:pt x="16490" y="3056"/>
                </a:cubicBezTo>
                <a:cubicBezTo>
                  <a:pt x="16498" y="3132"/>
                  <a:pt x="16509" y="3210"/>
                  <a:pt x="16514" y="3227"/>
                </a:cubicBezTo>
                <a:cubicBezTo>
                  <a:pt x="16530" y="3286"/>
                  <a:pt x="16647" y="3261"/>
                  <a:pt x="16672" y="3193"/>
                </a:cubicBezTo>
                <a:cubicBezTo>
                  <a:pt x="16705" y="3109"/>
                  <a:pt x="16718" y="2902"/>
                  <a:pt x="16706" y="2691"/>
                </a:cubicBezTo>
                <a:cubicBezTo>
                  <a:pt x="16693" y="2463"/>
                  <a:pt x="16681" y="2430"/>
                  <a:pt x="16658" y="2561"/>
                </a:cubicBezTo>
                <a:cubicBezTo>
                  <a:pt x="16640" y="2666"/>
                  <a:pt x="16639" y="2676"/>
                  <a:pt x="16658" y="2753"/>
                </a:cubicBezTo>
                <a:cubicBezTo>
                  <a:pt x="16691" y="2892"/>
                  <a:pt x="16673" y="2964"/>
                  <a:pt x="16603" y="2964"/>
                </a:cubicBezTo>
                <a:cubicBezTo>
                  <a:pt x="16528" y="2964"/>
                  <a:pt x="16513" y="2899"/>
                  <a:pt x="16501" y="2525"/>
                </a:cubicBezTo>
                <a:cubicBezTo>
                  <a:pt x="16497" y="2389"/>
                  <a:pt x="16490" y="2238"/>
                  <a:pt x="16485" y="2191"/>
                </a:cubicBezTo>
                <a:cubicBezTo>
                  <a:pt x="16481" y="2148"/>
                  <a:pt x="16479" y="2127"/>
                  <a:pt x="16476" y="2128"/>
                </a:cubicBezTo>
                <a:close/>
                <a:moveTo>
                  <a:pt x="14147" y="2308"/>
                </a:moveTo>
                <a:cubicBezTo>
                  <a:pt x="14143" y="2315"/>
                  <a:pt x="14140" y="2346"/>
                  <a:pt x="14135" y="2406"/>
                </a:cubicBezTo>
                <a:cubicBezTo>
                  <a:pt x="14125" y="2507"/>
                  <a:pt x="14126" y="2554"/>
                  <a:pt x="14139" y="2625"/>
                </a:cubicBezTo>
                <a:cubicBezTo>
                  <a:pt x="14153" y="2696"/>
                  <a:pt x="14153" y="2728"/>
                  <a:pt x="14143" y="2777"/>
                </a:cubicBezTo>
                <a:cubicBezTo>
                  <a:pt x="14119" y="2886"/>
                  <a:pt x="14017" y="2971"/>
                  <a:pt x="13885" y="2994"/>
                </a:cubicBezTo>
                <a:cubicBezTo>
                  <a:pt x="13736" y="3020"/>
                  <a:pt x="13688" y="2979"/>
                  <a:pt x="13645" y="2791"/>
                </a:cubicBezTo>
                <a:cubicBezTo>
                  <a:pt x="13623" y="2690"/>
                  <a:pt x="13619" y="2647"/>
                  <a:pt x="13628" y="2563"/>
                </a:cubicBezTo>
                <a:cubicBezTo>
                  <a:pt x="13642" y="2420"/>
                  <a:pt x="13632" y="2432"/>
                  <a:pt x="13611" y="2582"/>
                </a:cubicBezTo>
                <a:cubicBezTo>
                  <a:pt x="13594" y="2710"/>
                  <a:pt x="13589" y="2946"/>
                  <a:pt x="13601" y="3067"/>
                </a:cubicBezTo>
                <a:cubicBezTo>
                  <a:pt x="13611" y="3162"/>
                  <a:pt x="13669" y="3270"/>
                  <a:pt x="13729" y="3302"/>
                </a:cubicBezTo>
                <a:cubicBezTo>
                  <a:pt x="13823" y="3353"/>
                  <a:pt x="13995" y="3263"/>
                  <a:pt x="14090" y="3113"/>
                </a:cubicBezTo>
                <a:cubicBezTo>
                  <a:pt x="14114" y="3076"/>
                  <a:pt x="14142" y="2986"/>
                  <a:pt x="14155" y="2910"/>
                </a:cubicBezTo>
                <a:cubicBezTo>
                  <a:pt x="14180" y="2753"/>
                  <a:pt x="14184" y="2470"/>
                  <a:pt x="14162" y="2356"/>
                </a:cubicBezTo>
                <a:cubicBezTo>
                  <a:pt x="14155" y="2320"/>
                  <a:pt x="14151" y="2301"/>
                  <a:pt x="14147" y="2308"/>
                </a:cubicBezTo>
                <a:close/>
                <a:moveTo>
                  <a:pt x="11261" y="2312"/>
                </a:moveTo>
                <a:cubicBezTo>
                  <a:pt x="11257" y="2298"/>
                  <a:pt x="11253" y="2315"/>
                  <a:pt x="11245" y="2354"/>
                </a:cubicBezTo>
                <a:cubicBezTo>
                  <a:pt x="11236" y="2405"/>
                  <a:pt x="11232" y="2480"/>
                  <a:pt x="11236" y="2543"/>
                </a:cubicBezTo>
                <a:cubicBezTo>
                  <a:pt x="11253" y="2797"/>
                  <a:pt x="11251" y="2807"/>
                  <a:pt x="11180" y="2891"/>
                </a:cubicBezTo>
                <a:cubicBezTo>
                  <a:pt x="11107" y="2977"/>
                  <a:pt x="10901" y="3035"/>
                  <a:pt x="10834" y="2989"/>
                </a:cubicBezTo>
                <a:cubicBezTo>
                  <a:pt x="10812" y="2973"/>
                  <a:pt x="10778" y="2911"/>
                  <a:pt x="10759" y="2850"/>
                </a:cubicBezTo>
                <a:cubicBezTo>
                  <a:pt x="10729" y="2753"/>
                  <a:pt x="10725" y="2718"/>
                  <a:pt x="10730" y="2588"/>
                </a:cubicBezTo>
                <a:lnTo>
                  <a:pt x="10736" y="2438"/>
                </a:lnTo>
                <a:lnTo>
                  <a:pt x="10715" y="2586"/>
                </a:lnTo>
                <a:cubicBezTo>
                  <a:pt x="10682" y="2816"/>
                  <a:pt x="10686" y="3018"/>
                  <a:pt x="10726" y="3147"/>
                </a:cubicBezTo>
                <a:cubicBezTo>
                  <a:pt x="10745" y="3206"/>
                  <a:pt x="10779" y="3267"/>
                  <a:pt x="10802" y="3281"/>
                </a:cubicBezTo>
                <a:cubicBezTo>
                  <a:pt x="10825" y="3295"/>
                  <a:pt x="10851" y="3311"/>
                  <a:pt x="10861" y="3318"/>
                </a:cubicBezTo>
                <a:cubicBezTo>
                  <a:pt x="10911" y="3357"/>
                  <a:pt x="11094" y="3249"/>
                  <a:pt x="11181" y="3127"/>
                </a:cubicBezTo>
                <a:cubicBezTo>
                  <a:pt x="11230" y="3058"/>
                  <a:pt x="11241" y="3020"/>
                  <a:pt x="11263" y="2844"/>
                </a:cubicBezTo>
                <a:cubicBezTo>
                  <a:pt x="11286" y="2663"/>
                  <a:pt x="11287" y="2623"/>
                  <a:pt x="11275" y="2458"/>
                </a:cubicBezTo>
                <a:cubicBezTo>
                  <a:pt x="11269" y="2370"/>
                  <a:pt x="11265" y="2325"/>
                  <a:pt x="11261" y="2312"/>
                </a:cubicBezTo>
                <a:close/>
                <a:moveTo>
                  <a:pt x="9981" y="2369"/>
                </a:moveTo>
                <a:cubicBezTo>
                  <a:pt x="9973" y="2373"/>
                  <a:pt x="9965" y="2385"/>
                  <a:pt x="9956" y="2406"/>
                </a:cubicBezTo>
                <a:cubicBezTo>
                  <a:pt x="9928" y="2474"/>
                  <a:pt x="9923" y="2567"/>
                  <a:pt x="9945" y="2597"/>
                </a:cubicBezTo>
                <a:cubicBezTo>
                  <a:pt x="9952" y="2607"/>
                  <a:pt x="9964" y="2604"/>
                  <a:pt x="9970" y="2590"/>
                </a:cubicBezTo>
                <a:cubicBezTo>
                  <a:pt x="9976" y="2575"/>
                  <a:pt x="9991" y="2565"/>
                  <a:pt x="10003" y="2565"/>
                </a:cubicBezTo>
                <a:cubicBezTo>
                  <a:pt x="10036" y="2565"/>
                  <a:pt x="10039" y="2425"/>
                  <a:pt x="10007" y="2381"/>
                </a:cubicBezTo>
                <a:cubicBezTo>
                  <a:pt x="9998" y="2369"/>
                  <a:pt x="9990" y="2364"/>
                  <a:pt x="9981" y="2369"/>
                </a:cubicBezTo>
                <a:close/>
                <a:moveTo>
                  <a:pt x="12046" y="2383"/>
                </a:moveTo>
                <a:cubicBezTo>
                  <a:pt x="12021" y="2372"/>
                  <a:pt x="12011" y="2398"/>
                  <a:pt x="11992" y="2509"/>
                </a:cubicBezTo>
                <a:cubicBezTo>
                  <a:pt x="11962" y="2694"/>
                  <a:pt x="11953" y="2891"/>
                  <a:pt x="11970" y="3006"/>
                </a:cubicBezTo>
                <a:cubicBezTo>
                  <a:pt x="11981" y="3083"/>
                  <a:pt x="11990" y="3095"/>
                  <a:pt x="12021" y="3076"/>
                </a:cubicBezTo>
                <a:cubicBezTo>
                  <a:pt x="12074" y="3043"/>
                  <a:pt x="12079" y="3115"/>
                  <a:pt x="12035" y="3286"/>
                </a:cubicBezTo>
                <a:cubicBezTo>
                  <a:pt x="11979" y="3507"/>
                  <a:pt x="11921" y="3604"/>
                  <a:pt x="11856" y="3587"/>
                </a:cubicBezTo>
                <a:cubicBezTo>
                  <a:pt x="11826" y="3579"/>
                  <a:pt x="11802" y="3584"/>
                  <a:pt x="11802" y="3598"/>
                </a:cubicBezTo>
                <a:cubicBezTo>
                  <a:pt x="11802" y="3631"/>
                  <a:pt x="11847" y="3784"/>
                  <a:pt x="11874" y="3840"/>
                </a:cubicBezTo>
                <a:cubicBezTo>
                  <a:pt x="11994" y="4088"/>
                  <a:pt x="12147" y="3190"/>
                  <a:pt x="12091" y="2565"/>
                </a:cubicBezTo>
                <a:cubicBezTo>
                  <a:pt x="12079" y="2430"/>
                  <a:pt x="12070" y="2394"/>
                  <a:pt x="12046" y="2383"/>
                </a:cubicBezTo>
                <a:close/>
                <a:moveTo>
                  <a:pt x="13329" y="2383"/>
                </a:moveTo>
                <a:cubicBezTo>
                  <a:pt x="13274" y="2353"/>
                  <a:pt x="13218" y="2794"/>
                  <a:pt x="13252" y="2989"/>
                </a:cubicBezTo>
                <a:cubicBezTo>
                  <a:pt x="13271" y="3094"/>
                  <a:pt x="13318" y="3127"/>
                  <a:pt x="13332" y="3044"/>
                </a:cubicBezTo>
                <a:cubicBezTo>
                  <a:pt x="13337" y="3014"/>
                  <a:pt x="13343" y="3013"/>
                  <a:pt x="13350" y="3040"/>
                </a:cubicBezTo>
                <a:cubicBezTo>
                  <a:pt x="13367" y="3102"/>
                  <a:pt x="13330" y="3283"/>
                  <a:pt x="13271" y="3439"/>
                </a:cubicBezTo>
                <a:cubicBezTo>
                  <a:pt x="13226" y="3554"/>
                  <a:pt x="13209" y="3573"/>
                  <a:pt x="13150" y="3573"/>
                </a:cubicBezTo>
                <a:cubicBezTo>
                  <a:pt x="13072" y="3573"/>
                  <a:pt x="13068" y="3618"/>
                  <a:pt x="13133" y="3788"/>
                </a:cubicBezTo>
                <a:cubicBezTo>
                  <a:pt x="13186" y="3925"/>
                  <a:pt x="13237" y="3901"/>
                  <a:pt x="13289" y="3712"/>
                </a:cubicBezTo>
                <a:cubicBezTo>
                  <a:pt x="13349" y="3495"/>
                  <a:pt x="13373" y="3280"/>
                  <a:pt x="13378" y="2921"/>
                </a:cubicBezTo>
                <a:cubicBezTo>
                  <a:pt x="13383" y="2569"/>
                  <a:pt x="13368" y="2404"/>
                  <a:pt x="13329" y="2383"/>
                </a:cubicBezTo>
                <a:close/>
                <a:moveTo>
                  <a:pt x="17013" y="2383"/>
                </a:moveTo>
                <a:cubicBezTo>
                  <a:pt x="16977" y="2364"/>
                  <a:pt x="16949" y="2471"/>
                  <a:pt x="16932" y="2695"/>
                </a:cubicBezTo>
                <a:cubicBezTo>
                  <a:pt x="16922" y="2837"/>
                  <a:pt x="16922" y="2909"/>
                  <a:pt x="16931" y="2987"/>
                </a:cubicBezTo>
                <a:cubicBezTo>
                  <a:pt x="16945" y="3098"/>
                  <a:pt x="16986" y="3126"/>
                  <a:pt x="17009" y="3040"/>
                </a:cubicBezTo>
                <a:cubicBezTo>
                  <a:pt x="17019" y="3003"/>
                  <a:pt x="17024" y="3009"/>
                  <a:pt x="17029" y="3065"/>
                </a:cubicBezTo>
                <a:cubicBezTo>
                  <a:pt x="17040" y="3167"/>
                  <a:pt x="16964" y="3448"/>
                  <a:pt x="16903" y="3535"/>
                </a:cubicBezTo>
                <a:cubicBezTo>
                  <a:pt x="16877" y="3573"/>
                  <a:pt x="16836" y="3596"/>
                  <a:pt x="16810" y="3587"/>
                </a:cubicBezTo>
                <a:cubicBezTo>
                  <a:pt x="16785" y="3578"/>
                  <a:pt x="16765" y="3582"/>
                  <a:pt x="16765" y="3596"/>
                </a:cubicBezTo>
                <a:cubicBezTo>
                  <a:pt x="16765" y="3634"/>
                  <a:pt x="16824" y="3833"/>
                  <a:pt x="16843" y="3859"/>
                </a:cubicBezTo>
                <a:cubicBezTo>
                  <a:pt x="16963" y="4024"/>
                  <a:pt x="17094" y="3265"/>
                  <a:pt x="17054" y="2634"/>
                </a:cubicBezTo>
                <a:cubicBezTo>
                  <a:pt x="17042" y="2437"/>
                  <a:pt x="17035" y="2394"/>
                  <a:pt x="17013" y="2383"/>
                </a:cubicBezTo>
                <a:close/>
                <a:moveTo>
                  <a:pt x="19385" y="2556"/>
                </a:moveTo>
                <a:cubicBezTo>
                  <a:pt x="19369" y="2556"/>
                  <a:pt x="19353" y="2645"/>
                  <a:pt x="19356" y="2745"/>
                </a:cubicBezTo>
                <a:cubicBezTo>
                  <a:pt x="19360" y="2890"/>
                  <a:pt x="19335" y="2908"/>
                  <a:pt x="19305" y="2782"/>
                </a:cubicBezTo>
                <a:lnTo>
                  <a:pt x="19281" y="2677"/>
                </a:lnTo>
                <a:lnTo>
                  <a:pt x="19238" y="2821"/>
                </a:lnTo>
                <a:cubicBezTo>
                  <a:pt x="19188" y="2992"/>
                  <a:pt x="19136" y="3011"/>
                  <a:pt x="19091" y="2876"/>
                </a:cubicBezTo>
                <a:cubicBezTo>
                  <a:pt x="19067" y="2805"/>
                  <a:pt x="19058" y="2798"/>
                  <a:pt x="19044" y="2839"/>
                </a:cubicBezTo>
                <a:cubicBezTo>
                  <a:pt x="19022" y="2909"/>
                  <a:pt x="19024" y="3002"/>
                  <a:pt x="19050" y="3152"/>
                </a:cubicBezTo>
                <a:cubicBezTo>
                  <a:pt x="19079" y="3316"/>
                  <a:pt x="19079" y="3471"/>
                  <a:pt x="19049" y="3615"/>
                </a:cubicBezTo>
                <a:cubicBezTo>
                  <a:pt x="19015" y="3774"/>
                  <a:pt x="18963" y="3847"/>
                  <a:pt x="18883" y="3847"/>
                </a:cubicBezTo>
                <a:cubicBezTo>
                  <a:pt x="18825" y="3847"/>
                  <a:pt x="18811" y="3831"/>
                  <a:pt x="18780" y="3728"/>
                </a:cubicBezTo>
                <a:lnTo>
                  <a:pt x="18744" y="3608"/>
                </a:lnTo>
                <a:lnTo>
                  <a:pt x="18761" y="3412"/>
                </a:lnTo>
                <a:cubicBezTo>
                  <a:pt x="18771" y="3305"/>
                  <a:pt x="18775" y="3217"/>
                  <a:pt x="18770" y="3217"/>
                </a:cubicBezTo>
                <a:cubicBezTo>
                  <a:pt x="18759" y="3217"/>
                  <a:pt x="18725" y="3583"/>
                  <a:pt x="18725" y="3710"/>
                </a:cubicBezTo>
                <a:cubicBezTo>
                  <a:pt x="18725" y="3853"/>
                  <a:pt x="18756" y="4054"/>
                  <a:pt x="18785" y="4100"/>
                </a:cubicBezTo>
                <a:cubicBezTo>
                  <a:pt x="18798" y="4122"/>
                  <a:pt x="18845" y="4136"/>
                  <a:pt x="18889" y="4130"/>
                </a:cubicBezTo>
                <a:cubicBezTo>
                  <a:pt x="18956" y="4121"/>
                  <a:pt x="18975" y="4101"/>
                  <a:pt x="19009" y="4002"/>
                </a:cubicBezTo>
                <a:cubicBezTo>
                  <a:pt x="19058" y="3862"/>
                  <a:pt x="19073" y="3768"/>
                  <a:pt x="19090" y="3489"/>
                </a:cubicBezTo>
                <a:cubicBezTo>
                  <a:pt x="19103" y="3279"/>
                  <a:pt x="19102" y="3278"/>
                  <a:pt x="19154" y="3256"/>
                </a:cubicBezTo>
                <a:cubicBezTo>
                  <a:pt x="19184" y="3243"/>
                  <a:pt x="19218" y="3197"/>
                  <a:pt x="19232" y="3147"/>
                </a:cubicBezTo>
                <a:cubicBezTo>
                  <a:pt x="19255" y="3069"/>
                  <a:pt x="19261" y="3065"/>
                  <a:pt x="19291" y="3115"/>
                </a:cubicBezTo>
                <a:cubicBezTo>
                  <a:pt x="19339" y="3194"/>
                  <a:pt x="19350" y="3187"/>
                  <a:pt x="19381" y="3070"/>
                </a:cubicBezTo>
                <a:cubicBezTo>
                  <a:pt x="19410" y="2962"/>
                  <a:pt x="19419" y="2710"/>
                  <a:pt x="19398" y="2588"/>
                </a:cubicBezTo>
                <a:cubicBezTo>
                  <a:pt x="19395" y="2565"/>
                  <a:pt x="19390" y="2556"/>
                  <a:pt x="19385" y="2556"/>
                </a:cubicBezTo>
                <a:close/>
                <a:moveTo>
                  <a:pt x="15131" y="2591"/>
                </a:moveTo>
                <a:cubicBezTo>
                  <a:pt x="15124" y="2589"/>
                  <a:pt x="15117" y="2623"/>
                  <a:pt x="15109" y="2693"/>
                </a:cubicBezTo>
                <a:cubicBezTo>
                  <a:pt x="15097" y="2787"/>
                  <a:pt x="15099" y="2820"/>
                  <a:pt x="15125" y="2948"/>
                </a:cubicBezTo>
                <a:lnTo>
                  <a:pt x="15155" y="3094"/>
                </a:lnTo>
                <a:lnTo>
                  <a:pt x="15122" y="3270"/>
                </a:lnTo>
                <a:cubicBezTo>
                  <a:pt x="15078" y="3505"/>
                  <a:pt x="15010" y="3679"/>
                  <a:pt x="14949" y="3710"/>
                </a:cubicBezTo>
                <a:lnTo>
                  <a:pt x="14899" y="3735"/>
                </a:lnTo>
                <a:lnTo>
                  <a:pt x="14944" y="3811"/>
                </a:lnTo>
                <a:cubicBezTo>
                  <a:pt x="14969" y="3853"/>
                  <a:pt x="14998" y="3887"/>
                  <a:pt x="15009" y="3888"/>
                </a:cubicBezTo>
                <a:cubicBezTo>
                  <a:pt x="15057" y="3890"/>
                  <a:pt x="15133" y="3656"/>
                  <a:pt x="15158" y="3432"/>
                </a:cubicBezTo>
                <a:cubicBezTo>
                  <a:pt x="15179" y="3245"/>
                  <a:pt x="15178" y="2865"/>
                  <a:pt x="15157" y="2709"/>
                </a:cubicBezTo>
                <a:cubicBezTo>
                  <a:pt x="15147" y="2633"/>
                  <a:pt x="15139" y="2594"/>
                  <a:pt x="15131" y="2591"/>
                </a:cubicBezTo>
                <a:close/>
                <a:moveTo>
                  <a:pt x="17495" y="2591"/>
                </a:moveTo>
                <a:cubicBezTo>
                  <a:pt x="17487" y="2591"/>
                  <a:pt x="17481" y="2626"/>
                  <a:pt x="17472" y="2695"/>
                </a:cubicBezTo>
                <a:cubicBezTo>
                  <a:pt x="17461" y="2790"/>
                  <a:pt x="17463" y="2818"/>
                  <a:pt x="17487" y="2928"/>
                </a:cubicBezTo>
                <a:cubicBezTo>
                  <a:pt x="17503" y="2997"/>
                  <a:pt x="17516" y="3078"/>
                  <a:pt x="17516" y="3108"/>
                </a:cubicBezTo>
                <a:cubicBezTo>
                  <a:pt x="17516" y="3205"/>
                  <a:pt x="17427" y="3544"/>
                  <a:pt x="17378" y="3633"/>
                </a:cubicBezTo>
                <a:cubicBezTo>
                  <a:pt x="17351" y="3681"/>
                  <a:pt x="17315" y="3722"/>
                  <a:pt x="17296" y="3724"/>
                </a:cubicBezTo>
                <a:cubicBezTo>
                  <a:pt x="17264" y="3727"/>
                  <a:pt x="17264" y="3729"/>
                  <a:pt x="17308" y="3808"/>
                </a:cubicBezTo>
                <a:cubicBezTo>
                  <a:pt x="17333" y="3852"/>
                  <a:pt x="17362" y="3887"/>
                  <a:pt x="17374" y="3888"/>
                </a:cubicBezTo>
                <a:cubicBezTo>
                  <a:pt x="17414" y="3890"/>
                  <a:pt x="17487" y="3691"/>
                  <a:pt x="17515" y="3503"/>
                </a:cubicBezTo>
                <a:cubicBezTo>
                  <a:pt x="17550" y="3273"/>
                  <a:pt x="17554" y="2876"/>
                  <a:pt x="17524" y="2700"/>
                </a:cubicBezTo>
                <a:cubicBezTo>
                  <a:pt x="17511" y="2629"/>
                  <a:pt x="17502" y="2592"/>
                  <a:pt x="17495" y="2591"/>
                </a:cubicBezTo>
                <a:close/>
                <a:moveTo>
                  <a:pt x="11698" y="2597"/>
                </a:moveTo>
                <a:cubicBezTo>
                  <a:pt x="11691" y="2605"/>
                  <a:pt x="11681" y="2664"/>
                  <a:pt x="11675" y="2729"/>
                </a:cubicBezTo>
                <a:cubicBezTo>
                  <a:pt x="11666" y="2827"/>
                  <a:pt x="11670" y="2863"/>
                  <a:pt x="11696" y="2967"/>
                </a:cubicBezTo>
                <a:lnTo>
                  <a:pt x="11728" y="3090"/>
                </a:lnTo>
                <a:lnTo>
                  <a:pt x="11694" y="3263"/>
                </a:lnTo>
                <a:cubicBezTo>
                  <a:pt x="11650" y="3495"/>
                  <a:pt x="11583" y="3671"/>
                  <a:pt x="11521" y="3713"/>
                </a:cubicBezTo>
                <a:lnTo>
                  <a:pt x="11471" y="3749"/>
                </a:lnTo>
                <a:lnTo>
                  <a:pt x="11510" y="3815"/>
                </a:lnTo>
                <a:cubicBezTo>
                  <a:pt x="11558" y="3896"/>
                  <a:pt x="11578" y="3901"/>
                  <a:pt x="11619" y="3843"/>
                </a:cubicBezTo>
                <a:cubicBezTo>
                  <a:pt x="11695" y="3735"/>
                  <a:pt x="11746" y="3427"/>
                  <a:pt x="11746" y="3069"/>
                </a:cubicBezTo>
                <a:cubicBezTo>
                  <a:pt x="11746" y="2824"/>
                  <a:pt x="11720" y="2569"/>
                  <a:pt x="11698" y="2597"/>
                </a:cubicBezTo>
                <a:close/>
                <a:moveTo>
                  <a:pt x="10518" y="3028"/>
                </a:moveTo>
                <a:cubicBezTo>
                  <a:pt x="10494" y="3046"/>
                  <a:pt x="10481" y="3162"/>
                  <a:pt x="10504" y="3250"/>
                </a:cubicBezTo>
                <a:cubicBezTo>
                  <a:pt x="10522" y="3317"/>
                  <a:pt x="10531" y="3314"/>
                  <a:pt x="10552" y="3234"/>
                </a:cubicBezTo>
                <a:cubicBezTo>
                  <a:pt x="10575" y="3146"/>
                  <a:pt x="10574" y="3103"/>
                  <a:pt x="10546" y="3047"/>
                </a:cubicBezTo>
                <a:cubicBezTo>
                  <a:pt x="10536" y="3027"/>
                  <a:pt x="10527" y="3022"/>
                  <a:pt x="10518" y="3028"/>
                </a:cubicBezTo>
                <a:close/>
                <a:moveTo>
                  <a:pt x="14638" y="3450"/>
                </a:moveTo>
                <a:cubicBezTo>
                  <a:pt x="14632" y="3454"/>
                  <a:pt x="14627" y="3481"/>
                  <a:pt x="14618" y="3535"/>
                </a:cubicBezTo>
                <a:cubicBezTo>
                  <a:pt x="14599" y="3643"/>
                  <a:pt x="14599" y="3648"/>
                  <a:pt x="14625" y="3722"/>
                </a:cubicBezTo>
                <a:cubicBezTo>
                  <a:pt x="14650" y="3793"/>
                  <a:pt x="14654" y="3794"/>
                  <a:pt x="14672" y="3733"/>
                </a:cubicBezTo>
                <a:cubicBezTo>
                  <a:pt x="14699" y="3644"/>
                  <a:pt x="14697" y="3589"/>
                  <a:pt x="14664" y="3500"/>
                </a:cubicBezTo>
                <a:cubicBezTo>
                  <a:pt x="14651" y="3463"/>
                  <a:pt x="14644" y="3445"/>
                  <a:pt x="14638" y="3450"/>
                </a:cubicBezTo>
                <a:close/>
                <a:moveTo>
                  <a:pt x="19768" y="3560"/>
                </a:moveTo>
                <a:cubicBezTo>
                  <a:pt x="19762" y="3560"/>
                  <a:pt x="19756" y="3578"/>
                  <a:pt x="19746" y="3612"/>
                </a:cubicBezTo>
                <a:cubicBezTo>
                  <a:pt x="19732" y="3659"/>
                  <a:pt x="19722" y="3668"/>
                  <a:pt x="19717" y="3639"/>
                </a:cubicBezTo>
                <a:cubicBezTo>
                  <a:pt x="19705" y="3567"/>
                  <a:pt x="19684" y="3588"/>
                  <a:pt x="19668" y="3687"/>
                </a:cubicBezTo>
                <a:cubicBezTo>
                  <a:pt x="19655" y="3767"/>
                  <a:pt x="19655" y="3784"/>
                  <a:pt x="19673" y="3833"/>
                </a:cubicBezTo>
                <a:cubicBezTo>
                  <a:pt x="19698" y="3902"/>
                  <a:pt x="19714" y="3903"/>
                  <a:pt x="19732" y="3838"/>
                </a:cubicBezTo>
                <a:cubicBezTo>
                  <a:pt x="19742" y="3799"/>
                  <a:pt x="19748" y="3799"/>
                  <a:pt x="19759" y="3838"/>
                </a:cubicBezTo>
                <a:cubicBezTo>
                  <a:pt x="19778" y="3910"/>
                  <a:pt x="19785" y="3902"/>
                  <a:pt x="19798" y="3788"/>
                </a:cubicBezTo>
                <a:cubicBezTo>
                  <a:pt x="19809" y="3705"/>
                  <a:pt x="19807" y="3675"/>
                  <a:pt x="19789" y="3614"/>
                </a:cubicBezTo>
                <a:cubicBezTo>
                  <a:pt x="19779" y="3579"/>
                  <a:pt x="19773" y="3560"/>
                  <a:pt x="19768" y="3560"/>
                </a:cubicBezTo>
                <a:close/>
                <a:moveTo>
                  <a:pt x="16694" y="3576"/>
                </a:moveTo>
                <a:cubicBezTo>
                  <a:pt x="16688" y="3577"/>
                  <a:pt x="16682" y="3592"/>
                  <a:pt x="16673" y="3623"/>
                </a:cubicBezTo>
                <a:cubicBezTo>
                  <a:pt x="16657" y="3679"/>
                  <a:pt x="16650" y="3681"/>
                  <a:pt x="16636" y="3637"/>
                </a:cubicBezTo>
                <a:cubicBezTo>
                  <a:pt x="16621" y="3592"/>
                  <a:pt x="16616" y="3595"/>
                  <a:pt x="16603" y="3662"/>
                </a:cubicBezTo>
                <a:cubicBezTo>
                  <a:pt x="16581" y="3769"/>
                  <a:pt x="16582" y="3790"/>
                  <a:pt x="16610" y="3865"/>
                </a:cubicBezTo>
                <a:cubicBezTo>
                  <a:pt x="16632" y="3923"/>
                  <a:pt x="16637" y="3922"/>
                  <a:pt x="16655" y="3859"/>
                </a:cubicBezTo>
                <a:cubicBezTo>
                  <a:pt x="16671" y="3806"/>
                  <a:pt x="16679" y="3802"/>
                  <a:pt x="16689" y="3840"/>
                </a:cubicBezTo>
                <a:cubicBezTo>
                  <a:pt x="16708" y="3911"/>
                  <a:pt x="16715" y="3901"/>
                  <a:pt x="16729" y="3785"/>
                </a:cubicBezTo>
                <a:cubicBezTo>
                  <a:pt x="16740" y="3696"/>
                  <a:pt x="16738" y="3672"/>
                  <a:pt x="16717" y="3617"/>
                </a:cubicBezTo>
                <a:cubicBezTo>
                  <a:pt x="16707" y="3589"/>
                  <a:pt x="16700" y="3576"/>
                  <a:pt x="16694" y="3576"/>
                </a:cubicBezTo>
                <a:close/>
                <a:moveTo>
                  <a:pt x="12978" y="3653"/>
                </a:moveTo>
                <a:cubicBezTo>
                  <a:pt x="12972" y="3656"/>
                  <a:pt x="12967" y="3680"/>
                  <a:pt x="12956" y="3728"/>
                </a:cubicBezTo>
                <a:cubicBezTo>
                  <a:pt x="12928" y="3854"/>
                  <a:pt x="12928" y="3855"/>
                  <a:pt x="12964" y="3936"/>
                </a:cubicBezTo>
                <a:cubicBezTo>
                  <a:pt x="12993" y="4001"/>
                  <a:pt x="12996" y="4001"/>
                  <a:pt x="13014" y="3922"/>
                </a:cubicBezTo>
                <a:cubicBezTo>
                  <a:pt x="13039" y="3814"/>
                  <a:pt x="13039" y="3798"/>
                  <a:pt x="13005" y="3706"/>
                </a:cubicBezTo>
                <a:cubicBezTo>
                  <a:pt x="12991" y="3669"/>
                  <a:pt x="12985" y="3650"/>
                  <a:pt x="12978" y="3653"/>
                </a:cubicBezTo>
                <a:close/>
                <a:moveTo>
                  <a:pt x="16061" y="3660"/>
                </a:moveTo>
                <a:cubicBezTo>
                  <a:pt x="16055" y="3665"/>
                  <a:pt x="16050" y="3692"/>
                  <a:pt x="16041" y="3742"/>
                </a:cubicBezTo>
                <a:cubicBezTo>
                  <a:pt x="16024" y="3842"/>
                  <a:pt x="16024" y="3850"/>
                  <a:pt x="16049" y="3927"/>
                </a:cubicBezTo>
                <a:cubicBezTo>
                  <a:pt x="16073" y="4001"/>
                  <a:pt x="16077" y="4002"/>
                  <a:pt x="16095" y="3941"/>
                </a:cubicBezTo>
                <a:cubicBezTo>
                  <a:pt x="16122" y="3851"/>
                  <a:pt x="16120" y="3785"/>
                  <a:pt x="16087" y="3704"/>
                </a:cubicBezTo>
                <a:cubicBezTo>
                  <a:pt x="16074" y="3672"/>
                  <a:pt x="16067" y="3655"/>
                  <a:pt x="16061" y="3660"/>
                </a:cubicBezTo>
                <a:close/>
                <a:moveTo>
                  <a:pt x="20529" y="3738"/>
                </a:moveTo>
                <a:cubicBezTo>
                  <a:pt x="20523" y="3741"/>
                  <a:pt x="20518" y="3764"/>
                  <a:pt x="20507" y="3811"/>
                </a:cubicBezTo>
                <a:cubicBezTo>
                  <a:pt x="20485" y="3909"/>
                  <a:pt x="20485" y="3910"/>
                  <a:pt x="20516" y="4004"/>
                </a:cubicBezTo>
                <a:lnTo>
                  <a:pt x="20546" y="4098"/>
                </a:lnTo>
                <a:lnTo>
                  <a:pt x="20565" y="4004"/>
                </a:lnTo>
                <a:cubicBezTo>
                  <a:pt x="20590" y="3884"/>
                  <a:pt x="20590" y="3883"/>
                  <a:pt x="20556" y="3792"/>
                </a:cubicBezTo>
                <a:cubicBezTo>
                  <a:pt x="20543" y="3754"/>
                  <a:pt x="20536" y="3736"/>
                  <a:pt x="20529" y="3738"/>
                </a:cubicBezTo>
                <a:close/>
                <a:moveTo>
                  <a:pt x="16520" y="3979"/>
                </a:moveTo>
                <a:cubicBezTo>
                  <a:pt x="16512" y="3974"/>
                  <a:pt x="16488" y="4009"/>
                  <a:pt x="16445" y="4087"/>
                </a:cubicBezTo>
                <a:cubicBezTo>
                  <a:pt x="16400" y="4172"/>
                  <a:pt x="16360" y="4268"/>
                  <a:pt x="16357" y="4298"/>
                </a:cubicBezTo>
                <a:cubicBezTo>
                  <a:pt x="16349" y="4374"/>
                  <a:pt x="16353" y="4369"/>
                  <a:pt x="16439" y="4207"/>
                </a:cubicBezTo>
                <a:cubicBezTo>
                  <a:pt x="16481" y="4127"/>
                  <a:pt x="16518" y="4032"/>
                  <a:pt x="16522" y="3997"/>
                </a:cubicBezTo>
                <a:cubicBezTo>
                  <a:pt x="16523" y="3986"/>
                  <a:pt x="16523" y="3981"/>
                  <a:pt x="16520" y="3979"/>
                </a:cubicBezTo>
                <a:close/>
                <a:moveTo>
                  <a:pt x="20047" y="3984"/>
                </a:moveTo>
                <a:cubicBezTo>
                  <a:pt x="20036" y="3995"/>
                  <a:pt x="20012" y="4038"/>
                  <a:pt x="19966" y="4125"/>
                </a:cubicBezTo>
                <a:cubicBezTo>
                  <a:pt x="19890" y="4269"/>
                  <a:pt x="19869" y="4329"/>
                  <a:pt x="19868" y="4404"/>
                </a:cubicBezTo>
                <a:cubicBezTo>
                  <a:pt x="19868" y="4460"/>
                  <a:pt x="20044" y="4106"/>
                  <a:pt x="20051" y="4038"/>
                </a:cubicBezTo>
                <a:cubicBezTo>
                  <a:pt x="20056" y="3993"/>
                  <a:pt x="20058" y="3973"/>
                  <a:pt x="20047" y="3984"/>
                </a:cubicBezTo>
                <a:close/>
                <a:moveTo>
                  <a:pt x="11075" y="4032"/>
                </a:moveTo>
                <a:cubicBezTo>
                  <a:pt x="11067" y="4023"/>
                  <a:pt x="11042" y="4062"/>
                  <a:pt x="10991" y="4160"/>
                </a:cubicBezTo>
                <a:cubicBezTo>
                  <a:pt x="10936" y="4264"/>
                  <a:pt x="10898" y="4363"/>
                  <a:pt x="10896" y="4408"/>
                </a:cubicBezTo>
                <a:cubicBezTo>
                  <a:pt x="10893" y="4468"/>
                  <a:pt x="10910" y="4448"/>
                  <a:pt x="10982" y="4305"/>
                </a:cubicBezTo>
                <a:cubicBezTo>
                  <a:pt x="11031" y="4207"/>
                  <a:pt x="11074" y="4096"/>
                  <a:pt x="11077" y="4057"/>
                </a:cubicBezTo>
                <a:cubicBezTo>
                  <a:pt x="11077" y="4044"/>
                  <a:pt x="11077" y="4035"/>
                  <a:pt x="11075" y="4032"/>
                </a:cubicBezTo>
                <a:close/>
                <a:moveTo>
                  <a:pt x="13967" y="4034"/>
                </a:moveTo>
                <a:cubicBezTo>
                  <a:pt x="13938" y="4034"/>
                  <a:pt x="13810" y="4295"/>
                  <a:pt x="13795" y="4399"/>
                </a:cubicBezTo>
                <a:cubicBezTo>
                  <a:pt x="13785" y="4468"/>
                  <a:pt x="13800" y="4451"/>
                  <a:pt x="13876" y="4303"/>
                </a:cubicBezTo>
                <a:cubicBezTo>
                  <a:pt x="13927" y="4203"/>
                  <a:pt x="13971" y="4088"/>
                  <a:pt x="13973" y="4050"/>
                </a:cubicBezTo>
                <a:cubicBezTo>
                  <a:pt x="13973" y="4038"/>
                  <a:pt x="13971" y="4034"/>
                  <a:pt x="13967" y="4034"/>
                </a:cubicBezTo>
                <a:close/>
                <a:moveTo>
                  <a:pt x="16508" y="4235"/>
                </a:moveTo>
                <a:cubicBezTo>
                  <a:pt x="16498" y="4246"/>
                  <a:pt x="16478" y="4281"/>
                  <a:pt x="16436" y="4353"/>
                </a:cubicBezTo>
                <a:cubicBezTo>
                  <a:pt x="16396" y="4423"/>
                  <a:pt x="16361" y="4508"/>
                  <a:pt x="16358" y="4540"/>
                </a:cubicBezTo>
                <a:cubicBezTo>
                  <a:pt x="16353" y="4586"/>
                  <a:pt x="16359" y="4585"/>
                  <a:pt x="16393" y="4533"/>
                </a:cubicBezTo>
                <a:cubicBezTo>
                  <a:pt x="16468" y="4416"/>
                  <a:pt x="16519" y="4307"/>
                  <a:pt x="16519" y="4266"/>
                </a:cubicBezTo>
                <a:cubicBezTo>
                  <a:pt x="16519" y="4237"/>
                  <a:pt x="16518" y="4224"/>
                  <a:pt x="16508" y="4235"/>
                </a:cubicBezTo>
                <a:close/>
                <a:moveTo>
                  <a:pt x="17012" y="4460"/>
                </a:moveTo>
                <a:cubicBezTo>
                  <a:pt x="17001" y="4467"/>
                  <a:pt x="16979" y="4503"/>
                  <a:pt x="16943" y="4567"/>
                </a:cubicBezTo>
                <a:cubicBezTo>
                  <a:pt x="16870" y="4700"/>
                  <a:pt x="16832" y="4798"/>
                  <a:pt x="16832" y="4862"/>
                </a:cubicBezTo>
                <a:cubicBezTo>
                  <a:pt x="16832" y="4906"/>
                  <a:pt x="17007" y="4582"/>
                  <a:pt x="17017" y="4518"/>
                </a:cubicBezTo>
                <a:cubicBezTo>
                  <a:pt x="17025" y="4473"/>
                  <a:pt x="17024" y="4452"/>
                  <a:pt x="17012" y="4460"/>
                </a:cubicBezTo>
                <a:close/>
                <a:moveTo>
                  <a:pt x="16136" y="4593"/>
                </a:moveTo>
                <a:cubicBezTo>
                  <a:pt x="16122" y="4610"/>
                  <a:pt x="16101" y="4645"/>
                  <a:pt x="16074" y="4693"/>
                </a:cubicBezTo>
                <a:cubicBezTo>
                  <a:pt x="15995" y="4838"/>
                  <a:pt x="15970" y="4909"/>
                  <a:pt x="15969" y="4992"/>
                </a:cubicBezTo>
                <a:cubicBezTo>
                  <a:pt x="15969" y="5010"/>
                  <a:pt x="16010" y="4948"/>
                  <a:pt x="16059" y="4855"/>
                </a:cubicBezTo>
                <a:cubicBezTo>
                  <a:pt x="16108" y="4762"/>
                  <a:pt x="16149" y="4679"/>
                  <a:pt x="16149" y="4670"/>
                </a:cubicBezTo>
                <a:cubicBezTo>
                  <a:pt x="16149" y="4660"/>
                  <a:pt x="16151" y="4626"/>
                  <a:pt x="16155" y="4593"/>
                </a:cubicBezTo>
                <a:cubicBezTo>
                  <a:pt x="16156" y="4575"/>
                  <a:pt x="16150" y="4576"/>
                  <a:pt x="16136" y="4593"/>
                </a:cubicBezTo>
                <a:close/>
                <a:moveTo>
                  <a:pt x="4564" y="5949"/>
                </a:moveTo>
                <a:cubicBezTo>
                  <a:pt x="4509" y="5949"/>
                  <a:pt x="4454" y="5965"/>
                  <a:pt x="4444" y="5986"/>
                </a:cubicBezTo>
                <a:cubicBezTo>
                  <a:pt x="4433" y="6006"/>
                  <a:pt x="4397" y="6068"/>
                  <a:pt x="4364" y="6121"/>
                </a:cubicBezTo>
                <a:cubicBezTo>
                  <a:pt x="4286" y="6249"/>
                  <a:pt x="4203" y="6569"/>
                  <a:pt x="4158" y="6912"/>
                </a:cubicBezTo>
                <a:cubicBezTo>
                  <a:pt x="4124" y="7170"/>
                  <a:pt x="4122" y="7216"/>
                  <a:pt x="4122" y="7630"/>
                </a:cubicBezTo>
                <a:cubicBezTo>
                  <a:pt x="4122" y="8049"/>
                  <a:pt x="4124" y="8087"/>
                  <a:pt x="4159" y="8355"/>
                </a:cubicBezTo>
                <a:cubicBezTo>
                  <a:pt x="4220" y="8808"/>
                  <a:pt x="4327" y="9133"/>
                  <a:pt x="4458" y="9254"/>
                </a:cubicBezTo>
                <a:cubicBezTo>
                  <a:pt x="4664" y="9446"/>
                  <a:pt x="4887" y="9040"/>
                  <a:pt x="4976" y="8312"/>
                </a:cubicBezTo>
                <a:cubicBezTo>
                  <a:pt x="5016" y="7990"/>
                  <a:pt x="5024" y="7450"/>
                  <a:pt x="4995" y="7120"/>
                </a:cubicBezTo>
                <a:cubicBezTo>
                  <a:pt x="4951" y="6621"/>
                  <a:pt x="4874" y="6302"/>
                  <a:pt x="4739" y="6073"/>
                </a:cubicBezTo>
                <a:cubicBezTo>
                  <a:pt x="4675" y="5964"/>
                  <a:pt x="4653" y="5949"/>
                  <a:pt x="4564" y="5949"/>
                </a:cubicBezTo>
                <a:close/>
                <a:moveTo>
                  <a:pt x="21161" y="5949"/>
                </a:moveTo>
                <a:cubicBezTo>
                  <a:pt x="21103" y="5949"/>
                  <a:pt x="21047" y="5965"/>
                  <a:pt x="21036" y="5986"/>
                </a:cubicBezTo>
                <a:cubicBezTo>
                  <a:pt x="21025" y="6007"/>
                  <a:pt x="20995" y="6059"/>
                  <a:pt x="20967" y="6102"/>
                </a:cubicBezTo>
                <a:cubicBezTo>
                  <a:pt x="20856" y="6275"/>
                  <a:pt x="20762" y="6688"/>
                  <a:pt x="20721" y="7186"/>
                </a:cubicBezTo>
                <a:cubicBezTo>
                  <a:pt x="20691" y="7545"/>
                  <a:pt x="20691" y="7717"/>
                  <a:pt x="20721" y="8056"/>
                </a:cubicBezTo>
                <a:cubicBezTo>
                  <a:pt x="20777" y="8701"/>
                  <a:pt x="20881" y="9079"/>
                  <a:pt x="21048" y="9247"/>
                </a:cubicBezTo>
                <a:cubicBezTo>
                  <a:pt x="21253" y="9454"/>
                  <a:pt x="21477" y="9052"/>
                  <a:pt x="21569" y="8312"/>
                </a:cubicBezTo>
                <a:cubicBezTo>
                  <a:pt x="21596" y="8097"/>
                  <a:pt x="21599" y="8024"/>
                  <a:pt x="21599" y="7610"/>
                </a:cubicBezTo>
                <a:cubicBezTo>
                  <a:pt x="21599" y="7181"/>
                  <a:pt x="21597" y="7130"/>
                  <a:pt x="21566" y="6901"/>
                </a:cubicBezTo>
                <a:cubicBezTo>
                  <a:pt x="21515" y="6522"/>
                  <a:pt x="21459" y="6313"/>
                  <a:pt x="21357" y="6120"/>
                </a:cubicBezTo>
                <a:cubicBezTo>
                  <a:pt x="21271" y="5955"/>
                  <a:pt x="21263" y="5949"/>
                  <a:pt x="21161" y="5949"/>
                </a:cubicBezTo>
                <a:close/>
                <a:moveTo>
                  <a:pt x="13364" y="5950"/>
                </a:moveTo>
                <a:cubicBezTo>
                  <a:pt x="13308" y="5950"/>
                  <a:pt x="13251" y="5963"/>
                  <a:pt x="13238" y="5988"/>
                </a:cubicBezTo>
                <a:cubicBezTo>
                  <a:pt x="13228" y="6009"/>
                  <a:pt x="13190" y="6079"/>
                  <a:pt x="13154" y="6143"/>
                </a:cubicBezTo>
                <a:cubicBezTo>
                  <a:pt x="13014" y="6394"/>
                  <a:pt x="12911" y="7025"/>
                  <a:pt x="12911" y="7637"/>
                </a:cubicBezTo>
                <a:cubicBezTo>
                  <a:pt x="12911" y="7891"/>
                  <a:pt x="12954" y="8364"/>
                  <a:pt x="13000" y="8615"/>
                </a:cubicBezTo>
                <a:cubicBezTo>
                  <a:pt x="13055" y="8917"/>
                  <a:pt x="13156" y="9164"/>
                  <a:pt x="13269" y="9272"/>
                </a:cubicBezTo>
                <a:cubicBezTo>
                  <a:pt x="13336" y="9336"/>
                  <a:pt x="13458" y="9289"/>
                  <a:pt x="13539" y="9169"/>
                </a:cubicBezTo>
                <a:cubicBezTo>
                  <a:pt x="13639" y="9018"/>
                  <a:pt x="13715" y="8758"/>
                  <a:pt x="13763" y="8405"/>
                </a:cubicBezTo>
                <a:cubicBezTo>
                  <a:pt x="13800" y="8126"/>
                  <a:pt x="13802" y="8107"/>
                  <a:pt x="13802" y="7612"/>
                </a:cubicBezTo>
                <a:cubicBezTo>
                  <a:pt x="13802" y="7165"/>
                  <a:pt x="13798" y="7081"/>
                  <a:pt x="13775" y="6903"/>
                </a:cubicBezTo>
                <a:cubicBezTo>
                  <a:pt x="13735" y="6599"/>
                  <a:pt x="13651" y="6278"/>
                  <a:pt x="13576" y="6143"/>
                </a:cubicBezTo>
                <a:cubicBezTo>
                  <a:pt x="13540" y="6078"/>
                  <a:pt x="13501" y="6009"/>
                  <a:pt x="13491" y="5988"/>
                </a:cubicBezTo>
                <a:cubicBezTo>
                  <a:pt x="13478" y="5963"/>
                  <a:pt x="13421" y="5950"/>
                  <a:pt x="13364" y="5950"/>
                </a:cubicBezTo>
                <a:close/>
                <a:moveTo>
                  <a:pt x="1879" y="6278"/>
                </a:moveTo>
                <a:cubicBezTo>
                  <a:pt x="1486" y="6318"/>
                  <a:pt x="1111" y="6799"/>
                  <a:pt x="791" y="7703"/>
                </a:cubicBezTo>
                <a:cubicBezTo>
                  <a:pt x="385" y="8852"/>
                  <a:pt x="98" y="10679"/>
                  <a:pt x="21" y="12613"/>
                </a:cubicBezTo>
                <a:cubicBezTo>
                  <a:pt x="7" y="12956"/>
                  <a:pt x="0" y="13374"/>
                  <a:pt x="0" y="13917"/>
                </a:cubicBezTo>
                <a:cubicBezTo>
                  <a:pt x="-1" y="14864"/>
                  <a:pt x="19" y="15386"/>
                  <a:pt x="84" y="16136"/>
                </a:cubicBezTo>
                <a:cubicBezTo>
                  <a:pt x="244" y="17983"/>
                  <a:pt x="580" y="19440"/>
                  <a:pt x="1051" y="20330"/>
                </a:cubicBezTo>
                <a:cubicBezTo>
                  <a:pt x="1284" y="20770"/>
                  <a:pt x="1535" y="21040"/>
                  <a:pt x="1795" y="21126"/>
                </a:cubicBezTo>
                <a:cubicBezTo>
                  <a:pt x="2045" y="21210"/>
                  <a:pt x="2288" y="21116"/>
                  <a:pt x="2545" y="20838"/>
                </a:cubicBezTo>
                <a:cubicBezTo>
                  <a:pt x="3275" y="20050"/>
                  <a:pt x="3823" y="17691"/>
                  <a:pt x="3914" y="14948"/>
                </a:cubicBezTo>
                <a:cubicBezTo>
                  <a:pt x="3931" y="14412"/>
                  <a:pt x="3930" y="14316"/>
                  <a:pt x="3903" y="14316"/>
                </a:cubicBezTo>
                <a:cubicBezTo>
                  <a:pt x="3884" y="14316"/>
                  <a:pt x="3881" y="14344"/>
                  <a:pt x="3881" y="14515"/>
                </a:cubicBezTo>
                <a:cubicBezTo>
                  <a:pt x="3881" y="15218"/>
                  <a:pt x="3770" y="16648"/>
                  <a:pt x="3665" y="17290"/>
                </a:cubicBezTo>
                <a:cubicBezTo>
                  <a:pt x="3651" y="17378"/>
                  <a:pt x="3633" y="17500"/>
                  <a:pt x="3624" y="17563"/>
                </a:cubicBezTo>
                <a:cubicBezTo>
                  <a:pt x="3587" y="17838"/>
                  <a:pt x="3423" y="18587"/>
                  <a:pt x="3311" y="18991"/>
                </a:cubicBezTo>
                <a:cubicBezTo>
                  <a:pt x="2733" y="21087"/>
                  <a:pt x="1833" y="21600"/>
                  <a:pt x="1102" y="20248"/>
                </a:cubicBezTo>
                <a:cubicBezTo>
                  <a:pt x="896" y="19867"/>
                  <a:pt x="769" y="19532"/>
                  <a:pt x="600" y="18921"/>
                </a:cubicBezTo>
                <a:cubicBezTo>
                  <a:pt x="327" y="17943"/>
                  <a:pt x="146" y="16695"/>
                  <a:pt x="69" y="15276"/>
                </a:cubicBezTo>
                <a:cubicBezTo>
                  <a:pt x="33" y="14613"/>
                  <a:pt x="33" y="13238"/>
                  <a:pt x="69" y="12508"/>
                </a:cubicBezTo>
                <a:cubicBezTo>
                  <a:pt x="149" y="10877"/>
                  <a:pt x="327" y="9604"/>
                  <a:pt x="636" y="8451"/>
                </a:cubicBezTo>
                <a:cubicBezTo>
                  <a:pt x="940" y="7319"/>
                  <a:pt x="1317" y="6632"/>
                  <a:pt x="1735" y="6454"/>
                </a:cubicBezTo>
                <a:cubicBezTo>
                  <a:pt x="2085" y="6306"/>
                  <a:pt x="2469" y="6569"/>
                  <a:pt x="2811" y="7190"/>
                </a:cubicBezTo>
                <a:cubicBezTo>
                  <a:pt x="3342" y="8155"/>
                  <a:pt x="3737" y="10033"/>
                  <a:pt x="3852" y="12146"/>
                </a:cubicBezTo>
                <a:cubicBezTo>
                  <a:pt x="3872" y="12513"/>
                  <a:pt x="3891" y="13131"/>
                  <a:pt x="3882" y="13162"/>
                </a:cubicBezTo>
                <a:cubicBezTo>
                  <a:pt x="3879" y="13173"/>
                  <a:pt x="3858" y="13181"/>
                  <a:pt x="3834" y="13181"/>
                </a:cubicBezTo>
                <a:cubicBezTo>
                  <a:pt x="3810" y="13181"/>
                  <a:pt x="3791" y="13188"/>
                  <a:pt x="3791" y="13197"/>
                </a:cubicBezTo>
                <a:cubicBezTo>
                  <a:pt x="3791" y="13206"/>
                  <a:pt x="3818" y="13388"/>
                  <a:pt x="3851" y="13602"/>
                </a:cubicBezTo>
                <a:lnTo>
                  <a:pt x="3912" y="13990"/>
                </a:lnTo>
                <a:lnTo>
                  <a:pt x="3958" y="13692"/>
                </a:lnTo>
                <a:cubicBezTo>
                  <a:pt x="3983" y="13530"/>
                  <a:pt x="4004" y="13350"/>
                  <a:pt x="4004" y="13292"/>
                </a:cubicBezTo>
                <a:cubicBezTo>
                  <a:pt x="4004" y="13203"/>
                  <a:pt x="3998" y="13183"/>
                  <a:pt x="3968" y="13172"/>
                </a:cubicBezTo>
                <a:lnTo>
                  <a:pt x="3932" y="13160"/>
                </a:lnTo>
                <a:lnTo>
                  <a:pt x="3918" y="12697"/>
                </a:lnTo>
                <a:cubicBezTo>
                  <a:pt x="3860" y="10734"/>
                  <a:pt x="3566" y="8881"/>
                  <a:pt x="3123" y="7690"/>
                </a:cubicBezTo>
                <a:cubicBezTo>
                  <a:pt x="2993" y="7339"/>
                  <a:pt x="2747" y="6867"/>
                  <a:pt x="2600" y="6688"/>
                </a:cubicBezTo>
                <a:cubicBezTo>
                  <a:pt x="2358" y="6390"/>
                  <a:pt x="2115" y="6254"/>
                  <a:pt x="1879" y="6278"/>
                </a:cubicBezTo>
                <a:close/>
                <a:moveTo>
                  <a:pt x="10716" y="6588"/>
                </a:moveTo>
                <a:cubicBezTo>
                  <a:pt x="10495" y="6598"/>
                  <a:pt x="10270" y="6730"/>
                  <a:pt x="10067" y="6985"/>
                </a:cubicBezTo>
                <a:cubicBezTo>
                  <a:pt x="9614" y="7553"/>
                  <a:pt x="9229" y="8689"/>
                  <a:pt x="8996" y="10143"/>
                </a:cubicBezTo>
                <a:cubicBezTo>
                  <a:pt x="8842" y="11105"/>
                  <a:pt x="8732" y="12456"/>
                  <a:pt x="8732" y="13375"/>
                </a:cubicBezTo>
                <a:cubicBezTo>
                  <a:pt x="8732" y="13690"/>
                  <a:pt x="8734" y="13728"/>
                  <a:pt x="8752" y="13728"/>
                </a:cubicBezTo>
                <a:cubicBezTo>
                  <a:pt x="8771" y="13728"/>
                  <a:pt x="8774" y="13677"/>
                  <a:pt x="8780" y="13233"/>
                </a:cubicBezTo>
                <a:cubicBezTo>
                  <a:pt x="8798" y="11928"/>
                  <a:pt x="8941" y="10580"/>
                  <a:pt x="9179" y="9473"/>
                </a:cubicBezTo>
                <a:cubicBezTo>
                  <a:pt x="9468" y="8123"/>
                  <a:pt x="9896" y="7181"/>
                  <a:pt x="10370" y="6846"/>
                </a:cubicBezTo>
                <a:cubicBezTo>
                  <a:pt x="10450" y="6790"/>
                  <a:pt x="10536" y="6772"/>
                  <a:pt x="10743" y="6771"/>
                </a:cubicBezTo>
                <a:cubicBezTo>
                  <a:pt x="10981" y="6771"/>
                  <a:pt x="11025" y="6782"/>
                  <a:pt x="11127" y="6866"/>
                </a:cubicBezTo>
                <a:cubicBezTo>
                  <a:pt x="11488" y="7163"/>
                  <a:pt x="11797" y="7805"/>
                  <a:pt x="12058" y="8807"/>
                </a:cubicBezTo>
                <a:cubicBezTo>
                  <a:pt x="12400" y="10117"/>
                  <a:pt x="12588" y="11771"/>
                  <a:pt x="12605" y="13623"/>
                </a:cubicBezTo>
                <a:cubicBezTo>
                  <a:pt x="12614" y="14653"/>
                  <a:pt x="12589" y="15356"/>
                  <a:pt x="12511" y="16271"/>
                </a:cubicBezTo>
                <a:cubicBezTo>
                  <a:pt x="12330" y="18379"/>
                  <a:pt x="11904" y="20043"/>
                  <a:pt x="11382" y="20683"/>
                </a:cubicBezTo>
                <a:cubicBezTo>
                  <a:pt x="11274" y="20815"/>
                  <a:pt x="11082" y="20955"/>
                  <a:pt x="10989" y="20970"/>
                </a:cubicBezTo>
                <a:lnTo>
                  <a:pt x="10922" y="20980"/>
                </a:lnTo>
                <a:lnTo>
                  <a:pt x="10917" y="20802"/>
                </a:lnTo>
                <a:lnTo>
                  <a:pt x="10911" y="20624"/>
                </a:lnTo>
                <a:lnTo>
                  <a:pt x="10813" y="20843"/>
                </a:lnTo>
                <a:cubicBezTo>
                  <a:pt x="10759" y="20964"/>
                  <a:pt x="10715" y="21076"/>
                  <a:pt x="10715" y="21091"/>
                </a:cubicBezTo>
                <a:cubicBezTo>
                  <a:pt x="10715" y="21106"/>
                  <a:pt x="10754" y="21196"/>
                  <a:pt x="10802" y="21290"/>
                </a:cubicBezTo>
                <a:cubicBezTo>
                  <a:pt x="10850" y="21385"/>
                  <a:pt x="10895" y="21462"/>
                  <a:pt x="10902" y="21463"/>
                </a:cubicBezTo>
                <a:cubicBezTo>
                  <a:pt x="10910" y="21464"/>
                  <a:pt x="10917" y="21414"/>
                  <a:pt x="10917" y="21347"/>
                </a:cubicBezTo>
                <a:cubicBezTo>
                  <a:pt x="10917" y="21185"/>
                  <a:pt x="10935" y="21128"/>
                  <a:pt x="10990" y="21128"/>
                </a:cubicBezTo>
                <a:cubicBezTo>
                  <a:pt x="11015" y="21128"/>
                  <a:pt x="11092" y="21089"/>
                  <a:pt x="11161" y="21043"/>
                </a:cubicBezTo>
                <a:cubicBezTo>
                  <a:pt x="11885" y="20553"/>
                  <a:pt x="12453" y="18394"/>
                  <a:pt x="12608" y="15539"/>
                </a:cubicBezTo>
                <a:cubicBezTo>
                  <a:pt x="12628" y="15179"/>
                  <a:pt x="12631" y="14961"/>
                  <a:pt x="12631" y="13931"/>
                </a:cubicBezTo>
                <a:cubicBezTo>
                  <a:pt x="12631" y="12637"/>
                  <a:pt x="12625" y="12447"/>
                  <a:pt x="12564" y="11682"/>
                </a:cubicBezTo>
                <a:cubicBezTo>
                  <a:pt x="12386" y="9446"/>
                  <a:pt x="11929" y="7664"/>
                  <a:pt x="11344" y="6930"/>
                </a:cubicBezTo>
                <a:cubicBezTo>
                  <a:pt x="11155" y="6692"/>
                  <a:pt x="10937" y="6578"/>
                  <a:pt x="10716" y="6588"/>
                </a:cubicBezTo>
                <a:close/>
                <a:moveTo>
                  <a:pt x="18479" y="6599"/>
                </a:moveTo>
                <a:cubicBezTo>
                  <a:pt x="18332" y="6591"/>
                  <a:pt x="18185" y="6641"/>
                  <a:pt x="18041" y="6750"/>
                </a:cubicBezTo>
                <a:cubicBezTo>
                  <a:pt x="17756" y="6966"/>
                  <a:pt x="17426" y="7541"/>
                  <a:pt x="17203" y="8209"/>
                </a:cubicBezTo>
                <a:cubicBezTo>
                  <a:pt x="16758" y="9543"/>
                  <a:pt x="16490" y="11500"/>
                  <a:pt x="16465" y="13591"/>
                </a:cubicBezTo>
                <a:cubicBezTo>
                  <a:pt x="16459" y="14129"/>
                  <a:pt x="16460" y="14148"/>
                  <a:pt x="16482" y="14148"/>
                </a:cubicBezTo>
                <a:cubicBezTo>
                  <a:pt x="16503" y="14148"/>
                  <a:pt x="16504" y="14112"/>
                  <a:pt x="16511" y="13548"/>
                </a:cubicBezTo>
                <a:cubicBezTo>
                  <a:pt x="16528" y="11907"/>
                  <a:pt x="16712" y="10310"/>
                  <a:pt x="17024" y="9081"/>
                </a:cubicBezTo>
                <a:cubicBezTo>
                  <a:pt x="17261" y="8151"/>
                  <a:pt x="17483" y="7599"/>
                  <a:pt x="17792" y="7174"/>
                </a:cubicBezTo>
                <a:cubicBezTo>
                  <a:pt x="18197" y="6616"/>
                  <a:pt x="18690" y="6608"/>
                  <a:pt x="19116" y="7151"/>
                </a:cubicBezTo>
                <a:cubicBezTo>
                  <a:pt x="19429" y="7549"/>
                  <a:pt x="19666" y="8121"/>
                  <a:pt x="19899" y="9037"/>
                </a:cubicBezTo>
                <a:cubicBezTo>
                  <a:pt x="20165" y="10083"/>
                  <a:pt x="20328" y="11373"/>
                  <a:pt x="20378" y="12827"/>
                </a:cubicBezTo>
                <a:cubicBezTo>
                  <a:pt x="20386" y="13070"/>
                  <a:pt x="20376" y="13124"/>
                  <a:pt x="20320" y="13146"/>
                </a:cubicBezTo>
                <a:lnTo>
                  <a:pt x="20284" y="13160"/>
                </a:lnTo>
                <a:lnTo>
                  <a:pt x="20323" y="13391"/>
                </a:lnTo>
                <a:cubicBezTo>
                  <a:pt x="20344" y="13519"/>
                  <a:pt x="20372" y="13688"/>
                  <a:pt x="20385" y="13767"/>
                </a:cubicBezTo>
                <a:lnTo>
                  <a:pt x="20408" y="13911"/>
                </a:lnTo>
                <a:lnTo>
                  <a:pt x="20462" y="13536"/>
                </a:lnTo>
                <a:cubicBezTo>
                  <a:pt x="20493" y="13329"/>
                  <a:pt x="20517" y="13145"/>
                  <a:pt x="20517" y="13128"/>
                </a:cubicBezTo>
                <a:cubicBezTo>
                  <a:pt x="20518" y="13110"/>
                  <a:pt x="20500" y="13098"/>
                  <a:pt x="20479" y="13098"/>
                </a:cubicBezTo>
                <a:cubicBezTo>
                  <a:pt x="20432" y="13098"/>
                  <a:pt x="20424" y="13043"/>
                  <a:pt x="20413" y="12634"/>
                </a:cubicBezTo>
                <a:cubicBezTo>
                  <a:pt x="20382" y="11563"/>
                  <a:pt x="20231" y="10252"/>
                  <a:pt x="20031" y="9316"/>
                </a:cubicBezTo>
                <a:cubicBezTo>
                  <a:pt x="19958" y="8974"/>
                  <a:pt x="19796" y="8383"/>
                  <a:pt x="19706" y="8130"/>
                </a:cubicBezTo>
                <a:cubicBezTo>
                  <a:pt x="19360" y="7156"/>
                  <a:pt x="18920" y="6621"/>
                  <a:pt x="18479" y="6599"/>
                </a:cubicBezTo>
                <a:close/>
                <a:moveTo>
                  <a:pt x="1964" y="7689"/>
                </a:moveTo>
                <a:cubicBezTo>
                  <a:pt x="1836" y="7689"/>
                  <a:pt x="1708" y="7717"/>
                  <a:pt x="1640" y="7772"/>
                </a:cubicBezTo>
                <a:cubicBezTo>
                  <a:pt x="924" y="8362"/>
                  <a:pt x="411" y="10548"/>
                  <a:pt x="353" y="13261"/>
                </a:cubicBezTo>
                <a:cubicBezTo>
                  <a:pt x="299" y="15757"/>
                  <a:pt x="671" y="18161"/>
                  <a:pt x="1274" y="19214"/>
                </a:cubicBezTo>
                <a:cubicBezTo>
                  <a:pt x="1434" y="19493"/>
                  <a:pt x="1578" y="19656"/>
                  <a:pt x="1758" y="19757"/>
                </a:cubicBezTo>
                <a:cubicBezTo>
                  <a:pt x="1776" y="19767"/>
                  <a:pt x="1887" y="19769"/>
                  <a:pt x="2004" y="19762"/>
                </a:cubicBezTo>
                <a:cubicBezTo>
                  <a:pt x="2171" y="19753"/>
                  <a:pt x="2239" y="19732"/>
                  <a:pt x="2319" y="19662"/>
                </a:cubicBezTo>
                <a:cubicBezTo>
                  <a:pt x="2724" y="19312"/>
                  <a:pt x="3083" y="18399"/>
                  <a:pt x="3303" y="17160"/>
                </a:cubicBezTo>
                <a:cubicBezTo>
                  <a:pt x="3495" y="16077"/>
                  <a:pt x="3582" y="15012"/>
                  <a:pt x="3582" y="13728"/>
                </a:cubicBezTo>
                <a:cubicBezTo>
                  <a:pt x="3582" y="12948"/>
                  <a:pt x="3562" y="12489"/>
                  <a:pt x="3498" y="11772"/>
                </a:cubicBezTo>
                <a:cubicBezTo>
                  <a:pt x="3315" y="9720"/>
                  <a:pt x="2865" y="8232"/>
                  <a:pt x="2290" y="7771"/>
                </a:cubicBezTo>
                <a:cubicBezTo>
                  <a:pt x="2221" y="7716"/>
                  <a:pt x="2092" y="7688"/>
                  <a:pt x="1964" y="7689"/>
                </a:cubicBezTo>
                <a:close/>
                <a:moveTo>
                  <a:pt x="18444" y="7712"/>
                </a:moveTo>
                <a:cubicBezTo>
                  <a:pt x="18170" y="7710"/>
                  <a:pt x="17958" y="7892"/>
                  <a:pt x="17712" y="8342"/>
                </a:cubicBezTo>
                <a:cubicBezTo>
                  <a:pt x="17273" y="9144"/>
                  <a:pt x="16935" y="10802"/>
                  <a:pt x="16838" y="12636"/>
                </a:cubicBezTo>
                <a:cubicBezTo>
                  <a:pt x="16813" y="13103"/>
                  <a:pt x="16804" y="14057"/>
                  <a:pt x="16820" y="14551"/>
                </a:cubicBezTo>
                <a:cubicBezTo>
                  <a:pt x="16880" y="16393"/>
                  <a:pt x="17153" y="18023"/>
                  <a:pt x="17566" y="19007"/>
                </a:cubicBezTo>
                <a:cubicBezTo>
                  <a:pt x="17742" y="19426"/>
                  <a:pt x="17981" y="19760"/>
                  <a:pt x="18193" y="19883"/>
                </a:cubicBezTo>
                <a:cubicBezTo>
                  <a:pt x="18423" y="20017"/>
                  <a:pt x="18707" y="19939"/>
                  <a:pt x="18938" y="19678"/>
                </a:cubicBezTo>
                <a:cubicBezTo>
                  <a:pt x="19067" y="19534"/>
                  <a:pt x="19280" y="19135"/>
                  <a:pt x="19403" y="18809"/>
                </a:cubicBezTo>
                <a:cubicBezTo>
                  <a:pt x="19532" y="18468"/>
                  <a:pt x="19686" y="17888"/>
                  <a:pt x="19777" y="17406"/>
                </a:cubicBezTo>
                <a:cubicBezTo>
                  <a:pt x="19859" y="16969"/>
                  <a:pt x="19966" y="16169"/>
                  <a:pt x="20007" y="15684"/>
                </a:cubicBezTo>
                <a:cubicBezTo>
                  <a:pt x="20272" y="12543"/>
                  <a:pt x="19825" y="9146"/>
                  <a:pt x="19003" y="8057"/>
                </a:cubicBezTo>
                <a:cubicBezTo>
                  <a:pt x="18797" y="7785"/>
                  <a:pt x="18680" y="7713"/>
                  <a:pt x="18444" y="7712"/>
                </a:cubicBezTo>
                <a:close/>
                <a:moveTo>
                  <a:pt x="10687" y="7858"/>
                </a:moveTo>
                <a:cubicBezTo>
                  <a:pt x="10567" y="7857"/>
                  <a:pt x="10447" y="7884"/>
                  <a:pt x="10379" y="7938"/>
                </a:cubicBezTo>
                <a:cubicBezTo>
                  <a:pt x="9777" y="8420"/>
                  <a:pt x="9313" y="9982"/>
                  <a:pt x="9142" y="12102"/>
                </a:cubicBezTo>
                <a:cubicBezTo>
                  <a:pt x="9000" y="13850"/>
                  <a:pt x="9068" y="15693"/>
                  <a:pt x="9330" y="17229"/>
                </a:cubicBezTo>
                <a:cubicBezTo>
                  <a:pt x="9562" y="18588"/>
                  <a:pt x="9959" y="19566"/>
                  <a:pt x="10401" y="19869"/>
                </a:cubicBezTo>
                <a:cubicBezTo>
                  <a:pt x="10560" y="19978"/>
                  <a:pt x="10872" y="19958"/>
                  <a:pt x="11025" y="19830"/>
                </a:cubicBezTo>
                <a:cubicBezTo>
                  <a:pt x="11676" y="19285"/>
                  <a:pt x="12149" y="17452"/>
                  <a:pt x="12280" y="14968"/>
                </a:cubicBezTo>
                <a:cubicBezTo>
                  <a:pt x="12310" y="14395"/>
                  <a:pt x="12307" y="13302"/>
                  <a:pt x="12273" y="12718"/>
                </a:cubicBezTo>
                <a:cubicBezTo>
                  <a:pt x="12203" y="11479"/>
                  <a:pt x="12062" y="10495"/>
                  <a:pt x="11830" y="9625"/>
                </a:cubicBezTo>
                <a:cubicBezTo>
                  <a:pt x="11598" y="8754"/>
                  <a:pt x="11331" y="8217"/>
                  <a:pt x="10995" y="7942"/>
                </a:cubicBezTo>
                <a:cubicBezTo>
                  <a:pt x="10928" y="7887"/>
                  <a:pt x="10808" y="7858"/>
                  <a:pt x="10687" y="785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64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062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060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049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047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0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46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48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5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53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05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5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5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5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5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5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58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5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61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6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067" name="تجميع"/>
          <p:cNvGrpSpPr/>
          <p:nvPr/>
        </p:nvGrpSpPr>
        <p:grpSpPr>
          <a:xfrm>
            <a:off x="18261995" y="7044436"/>
            <a:ext cx="2136200" cy="1190765"/>
            <a:chOff x="0" y="0"/>
            <a:chExt cx="2136199" cy="1190763"/>
          </a:xfrm>
        </p:grpSpPr>
        <p:sp>
          <p:nvSpPr>
            <p:cNvPr id="2065" name="١٨٠"/>
            <p:cNvSpPr txBox="1"/>
            <p:nvPr/>
          </p:nvSpPr>
          <p:spPr>
            <a:xfrm>
              <a:off x="14037" y="144274"/>
              <a:ext cx="2122163" cy="1046490"/>
            </a:xfrm>
            <a:prstGeom prst="rect">
              <a:avLst/>
            </a:prstGeom>
            <a:solidFill>
              <a:srgbClr val="CBF0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5500">
                  <a:solidFill>
                    <a:srgbClr val="FF4015"/>
                  </a:solidFill>
                </a:defRPr>
              </a:lvl1pPr>
            </a:lstStyle>
            <a:p>
              <a:pPr rtl="0">
                <a:defRPr/>
              </a:pPr>
              <a:r>
                <a:t>  ١٨٠ </a:t>
              </a:r>
            </a:p>
          </p:txBody>
        </p:sp>
        <p:sp>
          <p:nvSpPr>
            <p:cNvPr id="2066" name="O"/>
            <p:cNvSpPr txBox="1"/>
            <p:nvPr/>
          </p:nvSpPr>
          <p:spPr>
            <a:xfrm>
              <a:off x="0" y="0"/>
              <a:ext cx="564205" cy="58946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rtl="0">
                <a:defRPr sz="2400"/>
              </a:lvl1pPr>
            </a:lstStyle>
            <a:p>
              <a:pPr/>
              <a:r>
                <a:t>O</a:t>
              </a:r>
            </a:p>
          </p:txBody>
        </p:sp>
      </p:grpSp>
      <p:sp>
        <p:nvSpPr>
          <p:cNvPr id="2068" name="نصف دورة"/>
          <p:cNvSpPr txBox="1"/>
          <p:nvPr/>
        </p:nvSpPr>
        <p:spPr>
          <a:xfrm>
            <a:off x="18068331" y="8656521"/>
            <a:ext cx="2817333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نصف دورة</a:t>
            </a:r>
          </a:p>
        </p:txBody>
      </p:sp>
      <p:grpSp>
        <p:nvGrpSpPr>
          <p:cNvPr id="2071" name="تجميع"/>
          <p:cNvGrpSpPr/>
          <p:nvPr/>
        </p:nvGrpSpPr>
        <p:grpSpPr>
          <a:xfrm>
            <a:off x="12021797" y="7330764"/>
            <a:ext cx="2136200" cy="1190765"/>
            <a:chOff x="0" y="0"/>
            <a:chExt cx="2136199" cy="1190763"/>
          </a:xfrm>
        </p:grpSpPr>
        <p:sp>
          <p:nvSpPr>
            <p:cNvPr id="2069" name="٢٧٠"/>
            <p:cNvSpPr txBox="1"/>
            <p:nvPr/>
          </p:nvSpPr>
          <p:spPr>
            <a:xfrm>
              <a:off x="14037" y="144274"/>
              <a:ext cx="2122163" cy="1046490"/>
            </a:xfrm>
            <a:prstGeom prst="rect">
              <a:avLst/>
            </a:prstGeom>
            <a:solidFill>
              <a:srgbClr val="CBF0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5500">
                  <a:solidFill>
                    <a:srgbClr val="FF4015"/>
                  </a:solidFill>
                </a:defRPr>
              </a:lvl1pPr>
            </a:lstStyle>
            <a:p>
              <a:pPr rtl="0">
                <a:defRPr/>
              </a:pPr>
              <a:r>
                <a:t>  ٢٧٠ </a:t>
              </a:r>
            </a:p>
          </p:txBody>
        </p:sp>
        <p:sp>
          <p:nvSpPr>
            <p:cNvPr id="2070" name="O"/>
            <p:cNvSpPr txBox="1"/>
            <p:nvPr/>
          </p:nvSpPr>
          <p:spPr>
            <a:xfrm>
              <a:off x="0" y="0"/>
              <a:ext cx="564205" cy="58946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rtl="0">
                <a:defRPr sz="2400"/>
              </a:lvl1pPr>
            </a:lstStyle>
            <a:p>
              <a:pPr/>
              <a:r>
                <a:t>O</a:t>
              </a:r>
            </a:p>
          </p:txBody>
        </p:sp>
      </p:grpSp>
      <p:grpSp>
        <p:nvGrpSpPr>
          <p:cNvPr id="2074" name="تجميع"/>
          <p:cNvGrpSpPr/>
          <p:nvPr/>
        </p:nvGrpSpPr>
        <p:grpSpPr>
          <a:xfrm>
            <a:off x="4121673" y="7538706"/>
            <a:ext cx="2136200" cy="1190765"/>
            <a:chOff x="0" y="0"/>
            <a:chExt cx="2136199" cy="1190763"/>
          </a:xfrm>
        </p:grpSpPr>
        <p:sp>
          <p:nvSpPr>
            <p:cNvPr id="2072" name="٣٦٠"/>
            <p:cNvSpPr txBox="1"/>
            <p:nvPr/>
          </p:nvSpPr>
          <p:spPr>
            <a:xfrm>
              <a:off x="14037" y="144274"/>
              <a:ext cx="2122163" cy="1046490"/>
            </a:xfrm>
            <a:prstGeom prst="rect">
              <a:avLst/>
            </a:prstGeom>
            <a:solidFill>
              <a:srgbClr val="CBF0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5500">
                  <a:solidFill>
                    <a:srgbClr val="FF4015"/>
                  </a:solidFill>
                </a:defRPr>
              </a:lvl1pPr>
            </a:lstStyle>
            <a:p>
              <a:pPr rtl="0">
                <a:defRPr/>
              </a:pPr>
              <a:r>
                <a:t>  ٣٦٠ </a:t>
              </a:r>
            </a:p>
          </p:txBody>
        </p:sp>
        <p:sp>
          <p:nvSpPr>
            <p:cNvPr id="2073" name="O"/>
            <p:cNvSpPr txBox="1"/>
            <p:nvPr/>
          </p:nvSpPr>
          <p:spPr>
            <a:xfrm>
              <a:off x="0" y="0"/>
              <a:ext cx="564205" cy="58946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rtl="0">
                <a:defRPr sz="2400"/>
              </a:lvl1pPr>
            </a:lstStyle>
            <a:p>
              <a:pPr/>
              <a:r>
                <a:t>O</a:t>
              </a:r>
            </a:p>
          </p:txBody>
        </p:sp>
      </p:grpSp>
      <p:sp>
        <p:nvSpPr>
          <p:cNvPr id="2075" name="دورة كاملة"/>
          <p:cNvSpPr txBox="1"/>
          <p:nvPr/>
        </p:nvSpPr>
        <p:spPr>
          <a:xfrm>
            <a:off x="3781106" y="9150791"/>
            <a:ext cx="2718425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دورة كاملة</a:t>
            </a:r>
          </a:p>
        </p:txBody>
      </p:sp>
      <p:grpSp>
        <p:nvGrpSpPr>
          <p:cNvPr id="2079" name="تجميع"/>
          <p:cNvGrpSpPr/>
          <p:nvPr/>
        </p:nvGrpSpPr>
        <p:grpSpPr>
          <a:xfrm>
            <a:off x="12188082" y="8779716"/>
            <a:ext cx="2463734" cy="1859289"/>
            <a:chOff x="0" y="0"/>
            <a:chExt cx="2463733" cy="1859288"/>
          </a:xfrm>
        </p:grpSpPr>
        <p:sp>
          <p:nvSpPr>
            <p:cNvPr id="2076" name="دورة"/>
            <p:cNvSpPr txBox="1"/>
            <p:nvPr/>
          </p:nvSpPr>
          <p:spPr>
            <a:xfrm>
              <a:off x="0" y="406400"/>
              <a:ext cx="1559487" cy="1046489"/>
            </a:xfrm>
            <a:prstGeom prst="rect">
              <a:avLst/>
            </a:prstGeom>
            <a:solidFill>
              <a:srgbClr val="CBF0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b="1" sz="5500">
                  <a:solidFill>
                    <a:srgbClr val="FF4015"/>
                  </a:solidFill>
                </a:defRPr>
              </a:lvl1pPr>
            </a:lstStyle>
            <a:p>
              <a:pPr rtl="0">
                <a:defRPr/>
              </a:pPr>
              <a:r>
                <a:t> دورة</a:t>
              </a:r>
            </a:p>
          </p:txBody>
        </p:sp>
        <p:sp>
          <p:nvSpPr>
            <p:cNvPr id="2077" name="٣…"/>
            <p:cNvSpPr txBox="1"/>
            <p:nvPr/>
          </p:nvSpPr>
          <p:spPr>
            <a:xfrm>
              <a:off x="1572186" y="0"/>
              <a:ext cx="885198" cy="1859289"/>
            </a:xfrm>
            <a:prstGeom prst="rect">
              <a:avLst/>
            </a:prstGeom>
            <a:solidFill>
              <a:srgbClr val="CBF0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rtl="0">
                <a:defRPr b="1" sz="5500">
                  <a:solidFill>
                    <a:srgbClr val="FF4015"/>
                  </a:solidFill>
                </a:defRPr>
              </a:pPr>
              <a:r>
                <a:t> ٣</a:t>
              </a:r>
            </a:p>
            <a:p>
              <a:pPr rtl="0">
                <a:defRPr b="1" sz="5500">
                  <a:solidFill>
                    <a:srgbClr val="FF4015"/>
                  </a:solidFill>
                </a:defRPr>
              </a:pPr>
              <a:r>
                <a:t>٤</a:t>
              </a:r>
            </a:p>
          </p:txBody>
        </p:sp>
        <p:sp>
          <p:nvSpPr>
            <p:cNvPr id="2078" name="خط"/>
            <p:cNvSpPr/>
            <p:nvPr/>
          </p:nvSpPr>
          <p:spPr>
            <a:xfrm>
              <a:off x="1565836" y="961394"/>
              <a:ext cx="897898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0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5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6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8" dur="1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9" grpId="6"/>
      <p:bldP build="whole" bldLvl="1" animBg="1" rev="0" advAuto="0" spid="2068" grpId="2"/>
      <p:bldP build="whole" bldLvl="1" animBg="1" rev="0" advAuto="0" spid="2071" grpId="3"/>
      <p:bldP build="whole" bldLvl="1" animBg="1" rev="0" advAuto="0" spid="2067" grpId="1"/>
      <p:bldP build="whole" bldLvl="1" animBg="1" rev="0" advAuto="0" spid="2074" grpId="4"/>
      <p:bldP build="whole" bldLvl="1" animBg="1" rev="0" advAuto="0" spid="2075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8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6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5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6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5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5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5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5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6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63" name="IMG_4816.png" descr="IMG_4816.png"/>
          <p:cNvPicPr>
            <a:picLocks noChangeAspect="1"/>
          </p:cNvPicPr>
          <p:nvPr/>
        </p:nvPicPr>
        <p:blipFill>
          <a:blip r:embed="rId9">
            <a:extLst/>
          </a:blip>
          <a:srcRect l="0" t="37425" r="0" b="28047"/>
          <a:stretch>
            <a:fillRect/>
          </a:stretch>
        </p:blipFill>
        <p:spPr>
          <a:xfrm>
            <a:off x="2973083" y="2355640"/>
            <a:ext cx="19497662" cy="47022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3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18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17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16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16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1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6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6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6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17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7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8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184" name="تجميع"/>
          <p:cNvSpPr txBox="1"/>
          <p:nvPr/>
        </p:nvSpPr>
        <p:spPr>
          <a:xfrm>
            <a:off x="19494696" y="7316707"/>
            <a:ext cx="2122163" cy="1073247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 حادة </a:t>
            </a:r>
          </a:p>
        </p:txBody>
      </p:sp>
      <p:sp>
        <p:nvSpPr>
          <p:cNvPr id="2185" name="قائمة"/>
          <p:cNvSpPr txBox="1"/>
          <p:nvPr/>
        </p:nvSpPr>
        <p:spPr>
          <a:xfrm>
            <a:off x="13238863" y="7337114"/>
            <a:ext cx="2122162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 قائمة </a:t>
            </a:r>
          </a:p>
        </p:txBody>
      </p:sp>
      <p:sp>
        <p:nvSpPr>
          <p:cNvPr id="2186" name="منفرجة"/>
          <p:cNvSpPr txBox="1"/>
          <p:nvPr/>
        </p:nvSpPr>
        <p:spPr>
          <a:xfrm>
            <a:off x="5065321" y="7520362"/>
            <a:ext cx="2122162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منفرجة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8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6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6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6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6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6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6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6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26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70" name="IMG_4817.png" descr="IMG_4817.png"/>
          <p:cNvPicPr>
            <a:picLocks noChangeAspect="1"/>
          </p:cNvPicPr>
          <p:nvPr/>
        </p:nvPicPr>
        <p:blipFill>
          <a:blip r:embed="rId9">
            <a:extLst/>
          </a:blip>
          <a:srcRect l="34497" t="2717" r="4407" b="86895"/>
          <a:stretch>
            <a:fillRect/>
          </a:stretch>
        </p:blipFill>
        <p:spPr>
          <a:xfrm>
            <a:off x="9825720" y="1276349"/>
            <a:ext cx="10493352" cy="1246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1" name="IMG_4817.png" descr="IMG_4817.png"/>
          <p:cNvPicPr>
            <a:picLocks noChangeAspect="1"/>
          </p:cNvPicPr>
          <p:nvPr/>
        </p:nvPicPr>
        <p:blipFill>
          <a:blip r:embed="rId9">
            <a:extLst/>
          </a:blip>
          <a:srcRect l="3490" t="15305" r="7837" b="26708"/>
          <a:stretch>
            <a:fillRect/>
          </a:stretch>
        </p:blipFill>
        <p:spPr>
          <a:xfrm>
            <a:off x="5209266" y="2917968"/>
            <a:ext cx="16262874" cy="74283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1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289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287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276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274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2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73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75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7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80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27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7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8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5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88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9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292" name="خط"/>
          <p:cNvSpPr/>
          <p:nvPr/>
        </p:nvSpPr>
        <p:spPr>
          <a:xfrm flipV="1">
            <a:off x="17407194" y="4863880"/>
            <a:ext cx="1" cy="2190596"/>
          </a:xfrm>
          <a:prstGeom prst="line">
            <a:avLst/>
          </a:prstGeom>
          <a:ln w="127000">
            <a:solidFill>
              <a:schemeClr val="accent3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293" name="خط"/>
          <p:cNvSpPr/>
          <p:nvPr/>
        </p:nvSpPr>
        <p:spPr>
          <a:xfrm flipV="1">
            <a:off x="12240007" y="5735303"/>
            <a:ext cx="1606002" cy="1440986"/>
          </a:xfrm>
          <a:prstGeom prst="line">
            <a:avLst/>
          </a:prstGeom>
          <a:ln w="127000">
            <a:solidFill>
              <a:schemeClr val="accent3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294" name="خط"/>
          <p:cNvSpPr/>
          <p:nvPr/>
        </p:nvSpPr>
        <p:spPr>
          <a:xfrm flipH="1" flipV="1">
            <a:off x="5546605" y="5032957"/>
            <a:ext cx="751152" cy="2169433"/>
          </a:xfrm>
          <a:prstGeom prst="line">
            <a:avLst/>
          </a:prstGeom>
          <a:ln w="127000">
            <a:solidFill>
              <a:schemeClr val="accent3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2" grpId="1"/>
      <p:bldP build="whole" bldLvl="1" animBg="1" rev="0" advAuto="0" spid="2294" grpId="3"/>
      <p:bldP build="whole" bldLvl="1" animBg="1" rev="0" advAuto="0" spid="229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9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7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7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74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37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76" name="IMG_4818.png" descr="IMG_4818.png"/>
          <p:cNvPicPr>
            <a:picLocks noChangeAspect="1"/>
          </p:cNvPicPr>
          <p:nvPr/>
        </p:nvPicPr>
        <p:blipFill>
          <a:blip r:embed="rId9">
            <a:extLst/>
          </a:blip>
          <a:srcRect l="0" t="18318" r="0" b="26739"/>
          <a:stretch>
            <a:fillRect/>
          </a:stretch>
        </p:blipFill>
        <p:spPr>
          <a:xfrm>
            <a:off x="4095291" y="2084705"/>
            <a:ext cx="18229857" cy="69960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9" name="تجميع"/>
          <p:cNvGrpSpPr/>
          <p:nvPr/>
        </p:nvGrpSpPr>
        <p:grpSpPr>
          <a:xfrm>
            <a:off x="2315100" y="7685946"/>
            <a:ext cx="4030280" cy="4481974"/>
            <a:chOff x="0" y="0"/>
            <a:chExt cx="4030278" cy="4481972"/>
          </a:xfrm>
        </p:grpSpPr>
        <p:sp>
          <p:nvSpPr>
            <p:cNvPr id="2377" name="مستطيل مستدير الزوايا"/>
            <p:cNvSpPr/>
            <p:nvPr/>
          </p:nvSpPr>
          <p:spPr>
            <a:xfrm>
              <a:off x="0" y="718176"/>
              <a:ext cx="2912031" cy="376379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78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10881" y="0"/>
              <a:ext cx="2419398" cy="2419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9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397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395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384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382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3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81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83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8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88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38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8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8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3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96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9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0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7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7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79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48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81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2" name="IMG_4819.png" descr="IMG_4819.png"/>
          <p:cNvPicPr>
            <a:picLocks noChangeAspect="1"/>
          </p:cNvPicPr>
          <p:nvPr/>
        </p:nvPicPr>
        <p:blipFill>
          <a:blip r:embed="rId10">
            <a:extLst/>
          </a:blip>
          <a:srcRect l="28774" t="31317" r="4591" b="58198"/>
          <a:stretch>
            <a:fillRect/>
          </a:stretch>
        </p:blipFill>
        <p:spPr>
          <a:xfrm>
            <a:off x="4800587" y="3728742"/>
            <a:ext cx="16943698" cy="18622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2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500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498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487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485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48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84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86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8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91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48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9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9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6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99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0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505" name="تجميع"/>
          <p:cNvGrpSpPr/>
          <p:nvPr/>
        </p:nvGrpSpPr>
        <p:grpSpPr>
          <a:xfrm>
            <a:off x="16858812" y="6651113"/>
            <a:ext cx="4613335" cy="1977410"/>
            <a:chOff x="0" y="0"/>
            <a:chExt cx="4613333" cy="1977409"/>
          </a:xfrm>
        </p:grpSpPr>
        <p:sp>
          <p:nvSpPr>
            <p:cNvPr id="2503" name="خط"/>
            <p:cNvSpPr/>
            <p:nvPr/>
          </p:nvSpPr>
          <p:spPr>
            <a:xfrm>
              <a:off x="0" y="1968823"/>
              <a:ext cx="4613334" cy="1"/>
            </a:xfrm>
            <a:prstGeom prst="line">
              <a:avLst/>
            </a:prstGeom>
            <a:noFill/>
            <a:ln w="1524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504" name="خط"/>
            <p:cNvSpPr/>
            <p:nvPr/>
          </p:nvSpPr>
          <p:spPr>
            <a:xfrm flipV="1">
              <a:off x="5603" y="0"/>
              <a:ext cx="4602127" cy="1977410"/>
            </a:xfrm>
            <a:prstGeom prst="line">
              <a:avLst/>
            </a:prstGeom>
            <a:noFill/>
            <a:ln w="1524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08" name="تجميع"/>
          <p:cNvGrpSpPr/>
          <p:nvPr/>
        </p:nvGrpSpPr>
        <p:grpSpPr>
          <a:xfrm>
            <a:off x="11977889" y="5990324"/>
            <a:ext cx="1759615" cy="3027885"/>
            <a:chOff x="822542" y="0"/>
            <a:chExt cx="1759614" cy="3027883"/>
          </a:xfrm>
        </p:grpSpPr>
        <p:sp>
          <p:nvSpPr>
            <p:cNvPr id="2506" name="خط"/>
            <p:cNvSpPr/>
            <p:nvPr/>
          </p:nvSpPr>
          <p:spPr>
            <a:xfrm>
              <a:off x="822542" y="3014736"/>
              <a:ext cx="1759615" cy="1"/>
            </a:xfrm>
            <a:prstGeom prst="line">
              <a:avLst/>
            </a:prstGeom>
            <a:noFill/>
            <a:ln w="1524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507" name="خط"/>
            <p:cNvSpPr/>
            <p:nvPr/>
          </p:nvSpPr>
          <p:spPr>
            <a:xfrm flipV="1">
              <a:off x="824679" y="0"/>
              <a:ext cx="1755340" cy="3027884"/>
            </a:xfrm>
            <a:prstGeom prst="line">
              <a:avLst/>
            </a:prstGeom>
            <a:noFill/>
            <a:ln w="1524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11" name="تجميع"/>
          <p:cNvGrpSpPr/>
          <p:nvPr/>
        </p:nvGrpSpPr>
        <p:grpSpPr>
          <a:xfrm>
            <a:off x="4421319" y="8239214"/>
            <a:ext cx="4267017" cy="778619"/>
            <a:chOff x="0" y="886655"/>
            <a:chExt cx="4267016" cy="778618"/>
          </a:xfrm>
        </p:grpSpPr>
        <p:sp>
          <p:nvSpPr>
            <p:cNvPr id="2509" name="خط"/>
            <p:cNvSpPr/>
            <p:nvPr/>
          </p:nvSpPr>
          <p:spPr>
            <a:xfrm>
              <a:off x="0" y="1661893"/>
              <a:ext cx="4267017" cy="1"/>
            </a:xfrm>
            <a:prstGeom prst="line">
              <a:avLst/>
            </a:prstGeom>
            <a:noFill/>
            <a:ln w="1524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510" name="خط"/>
            <p:cNvSpPr/>
            <p:nvPr/>
          </p:nvSpPr>
          <p:spPr>
            <a:xfrm flipV="1">
              <a:off x="5183" y="886655"/>
              <a:ext cx="4256651" cy="778620"/>
            </a:xfrm>
            <a:prstGeom prst="line">
              <a:avLst/>
            </a:prstGeom>
            <a:noFill/>
            <a:ln w="1524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568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566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564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513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4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5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6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7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8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525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519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520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521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524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522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523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526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27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28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29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0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1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2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3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4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5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6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7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8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9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0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1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2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3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4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5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6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7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8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9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0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1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2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3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4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5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6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7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8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9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0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1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2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3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565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67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569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71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57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73" name="IMG_4820.png" descr="IMG_482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57121" y="1294170"/>
            <a:ext cx="8215287" cy="117614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3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59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58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57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57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5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7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7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7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8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58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8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8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7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9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9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7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595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98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599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600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601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602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603" name="٢٠ -٢١ -٢٢"/>
          <p:cNvSpPr txBox="1"/>
          <p:nvPr/>
        </p:nvSpPr>
        <p:spPr>
          <a:xfrm>
            <a:off x="11714657" y="4982602"/>
            <a:ext cx="5162658" cy="11462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٢٠ -٢١ -٢٢</a:t>
            </a:r>
          </a:p>
        </p:txBody>
      </p:sp>
      <p:sp>
        <p:nvSpPr>
          <p:cNvPr id="2604" name="١٣٠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١٣٠</a:t>
            </a:r>
          </a:p>
        </p:txBody>
      </p:sp>
      <p:grpSp>
        <p:nvGrpSpPr>
          <p:cNvPr id="2651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605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50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648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9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652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53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656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654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65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808846" y="10217533"/>
            <a:ext cx="2461433" cy="2424127"/>
            <a:chOff x="0" y="0"/>
            <a:chExt cx="2461432" cy="2424125"/>
          </a:xfrm>
        </p:grpSpPr>
        <p:sp>
          <p:nvSpPr>
            <p:cNvPr id="1184" name="Google Shape;1827;p65"/>
            <p:cNvSpPr/>
            <p:nvPr/>
          </p:nvSpPr>
          <p:spPr>
            <a:xfrm>
              <a:off x="92438" y="0"/>
              <a:ext cx="2264926" cy="1647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2280442"/>
              <a:ext cx="2461433" cy="143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573664" y="653698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1489148" y="592207"/>
              <a:ext cx="27413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341401" y="592207"/>
              <a:ext cx="113730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536602" y="616636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612816" y="655220"/>
              <a:ext cx="1315511" cy="37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1834744" y="692800"/>
              <a:ext cx="41327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1839904" y="817701"/>
              <a:ext cx="32578" cy="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1755149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1764323" y="767945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1675438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1675982" y="877610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1596117" y="692800"/>
              <a:ext cx="4132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1599752" y="838508"/>
              <a:ext cx="32141" cy="3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1516417" y="692800"/>
              <a:ext cx="41818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1522649" y="807549"/>
              <a:ext cx="32497" cy="3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770589" y="722739"/>
              <a:ext cx="614029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673605" y="816164"/>
              <a:ext cx="702974" cy="5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943851" y="909589"/>
              <a:ext cx="424963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1767885" y="1106088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1656180" y="1106088"/>
              <a:ext cx="82254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1544993" y="1106088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433805" y="1106088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1758752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1647550" y="1217275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1535860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424673" y="1217275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1749605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1638418" y="1328965"/>
              <a:ext cx="81736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1526713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415525" y="1328965"/>
              <a:ext cx="81752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179939" y="1257382"/>
              <a:ext cx="28951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217002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25407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29114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186043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223105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26016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29723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19213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22919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26625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30331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99818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035251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072816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109878" y="1257382"/>
              <a:ext cx="29454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00427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041842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07890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11596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01086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047945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085008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12207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816925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853988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891050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928113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82301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860076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89713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93471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829117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86618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90374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940807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635677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672740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70980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746865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641765" y="1181735"/>
              <a:ext cx="29454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67882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71589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752953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64785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68491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721979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75904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278289" y="1358995"/>
              <a:ext cx="32809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206195" y="1358995"/>
              <a:ext cx="32802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134152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062064" y="1358934"/>
              <a:ext cx="32677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990034" y="1358934"/>
              <a:ext cx="33051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917934" y="1358934"/>
              <a:ext cx="33054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846280" y="1358934"/>
              <a:ext cx="32622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774179" y="1358934"/>
              <a:ext cx="32693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702081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629993" y="1358934"/>
              <a:ext cx="32678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538820" y="705997"/>
              <a:ext cx="215154" cy="2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728584" y="875571"/>
              <a:ext cx="54826" cy="6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755997" y="853744"/>
              <a:ext cx="60929" cy="8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903984" y="513013"/>
              <a:ext cx="10525" cy="1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898676" y="527793"/>
              <a:ext cx="20808" cy="41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890773" y="487085"/>
              <a:ext cx="25519" cy="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739239" y="529817"/>
              <a:ext cx="126147" cy="18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713866" y="633714"/>
              <a:ext cx="149773" cy="5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560533" y="2202131"/>
              <a:ext cx="27541" cy="13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560658" y="2187839"/>
              <a:ext cx="23863" cy="1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953501" y="2289193"/>
              <a:ext cx="33262" cy="1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952999" y="2276758"/>
              <a:ext cx="19859" cy="2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896636" y="2177884"/>
              <a:ext cx="57886" cy="121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505190" y="2074810"/>
              <a:ext cx="110686" cy="1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470951" y="2169224"/>
              <a:ext cx="157151" cy="11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876659" y="2293136"/>
              <a:ext cx="198510" cy="59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552405" y="674216"/>
              <a:ext cx="177792" cy="206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653942" y="779619"/>
              <a:ext cx="41645" cy="10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646834" y="663987"/>
              <a:ext cx="318860" cy="469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894094" y="729360"/>
              <a:ext cx="339667" cy="24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194673" y="758295"/>
              <a:ext cx="66516" cy="7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224627" y="736971"/>
              <a:ext cx="67018" cy="7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859027" y="674749"/>
              <a:ext cx="213790" cy="22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899178" y="2177884"/>
              <a:ext cx="55344" cy="6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535647" y="2074810"/>
              <a:ext cx="80229" cy="7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761994" y="424520"/>
              <a:ext cx="148717" cy="20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719954" y="391720"/>
              <a:ext cx="175851" cy="2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862116" y="406955"/>
              <a:ext cx="67123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843967" y="501248"/>
              <a:ext cx="30214" cy="5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520411" y="1132998"/>
              <a:ext cx="329779" cy="100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792731" y="1217610"/>
              <a:ext cx="57614" cy="32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513820" y="2078874"/>
              <a:ext cx="127954" cy="6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759041" y="1132998"/>
              <a:ext cx="269006" cy="1095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872268" y="2193105"/>
              <a:ext cx="116272" cy="36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331" name="المفردات"/>
          <p:cNvSpPr txBox="1"/>
          <p:nvPr/>
        </p:nvSpPr>
        <p:spPr>
          <a:xfrm>
            <a:off x="3206821" y="3329296"/>
            <a:ext cx="4878935" cy="1755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800"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1332" name="IMG_4808.png" descr="IMG_4808.png"/>
          <p:cNvPicPr>
            <a:picLocks noChangeAspect="1"/>
          </p:cNvPicPr>
          <p:nvPr/>
        </p:nvPicPr>
        <p:blipFill>
          <a:blip r:embed="rId28">
            <a:extLst/>
          </a:blip>
          <a:srcRect l="7586" t="26460" r="18508" b="40008"/>
          <a:stretch>
            <a:fillRect/>
          </a:stretch>
        </p:blipFill>
        <p:spPr>
          <a:xfrm>
            <a:off x="9104907" y="4744995"/>
            <a:ext cx="13389977" cy="424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85" fill="norm" stroke="1" extrusionOk="0">
                <a:moveTo>
                  <a:pt x="21570" y="2"/>
                </a:moveTo>
                <a:cubicBezTo>
                  <a:pt x="21563" y="-12"/>
                  <a:pt x="21528" y="66"/>
                  <a:pt x="21356" y="436"/>
                </a:cubicBezTo>
                <a:cubicBezTo>
                  <a:pt x="21196" y="780"/>
                  <a:pt x="21143" y="932"/>
                  <a:pt x="21143" y="1049"/>
                </a:cubicBezTo>
                <a:cubicBezTo>
                  <a:pt x="21143" y="1087"/>
                  <a:pt x="21160" y="1054"/>
                  <a:pt x="21332" y="696"/>
                </a:cubicBezTo>
                <a:cubicBezTo>
                  <a:pt x="21505" y="335"/>
                  <a:pt x="21571" y="154"/>
                  <a:pt x="21571" y="38"/>
                </a:cubicBezTo>
                <a:cubicBezTo>
                  <a:pt x="21571" y="21"/>
                  <a:pt x="21572" y="6"/>
                  <a:pt x="21570" y="2"/>
                </a:cubicBezTo>
                <a:close/>
                <a:moveTo>
                  <a:pt x="16525" y="720"/>
                </a:moveTo>
                <a:cubicBezTo>
                  <a:pt x="16476" y="720"/>
                  <a:pt x="16420" y="876"/>
                  <a:pt x="16381" y="1114"/>
                </a:cubicBezTo>
                <a:cubicBezTo>
                  <a:pt x="16338" y="1387"/>
                  <a:pt x="16345" y="1491"/>
                  <a:pt x="16416" y="1603"/>
                </a:cubicBezTo>
                <a:cubicBezTo>
                  <a:pt x="16448" y="1653"/>
                  <a:pt x="16471" y="1708"/>
                  <a:pt x="16468" y="1726"/>
                </a:cubicBezTo>
                <a:cubicBezTo>
                  <a:pt x="16464" y="1744"/>
                  <a:pt x="16401" y="1932"/>
                  <a:pt x="16328" y="2146"/>
                </a:cubicBezTo>
                <a:cubicBezTo>
                  <a:pt x="16254" y="2359"/>
                  <a:pt x="16201" y="2533"/>
                  <a:pt x="16209" y="2533"/>
                </a:cubicBezTo>
                <a:cubicBezTo>
                  <a:pt x="16244" y="2533"/>
                  <a:pt x="16376" y="2243"/>
                  <a:pt x="16462" y="1976"/>
                </a:cubicBezTo>
                <a:cubicBezTo>
                  <a:pt x="16545" y="1719"/>
                  <a:pt x="16556" y="1696"/>
                  <a:pt x="16582" y="1734"/>
                </a:cubicBezTo>
                <a:cubicBezTo>
                  <a:pt x="16604" y="1767"/>
                  <a:pt x="16613" y="1763"/>
                  <a:pt x="16622" y="1720"/>
                </a:cubicBezTo>
                <a:cubicBezTo>
                  <a:pt x="16642" y="1621"/>
                  <a:pt x="16634" y="1503"/>
                  <a:pt x="16604" y="1441"/>
                </a:cubicBezTo>
                <a:cubicBezTo>
                  <a:pt x="16577" y="1385"/>
                  <a:pt x="16576" y="1367"/>
                  <a:pt x="16586" y="1187"/>
                </a:cubicBezTo>
                <a:cubicBezTo>
                  <a:pt x="16602" y="914"/>
                  <a:pt x="16576" y="720"/>
                  <a:pt x="16525" y="720"/>
                </a:cubicBezTo>
                <a:close/>
                <a:moveTo>
                  <a:pt x="12710" y="1051"/>
                </a:moveTo>
                <a:cubicBezTo>
                  <a:pt x="12710" y="1020"/>
                  <a:pt x="12390" y="1710"/>
                  <a:pt x="12329" y="1875"/>
                </a:cubicBezTo>
                <a:cubicBezTo>
                  <a:pt x="12298" y="1959"/>
                  <a:pt x="12270" y="2064"/>
                  <a:pt x="12267" y="2107"/>
                </a:cubicBezTo>
                <a:cubicBezTo>
                  <a:pt x="12263" y="2151"/>
                  <a:pt x="12262" y="2186"/>
                  <a:pt x="12264" y="2186"/>
                </a:cubicBezTo>
                <a:cubicBezTo>
                  <a:pt x="12275" y="2186"/>
                  <a:pt x="12594" y="1509"/>
                  <a:pt x="12632" y="1405"/>
                </a:cubicBezTo>
                <a:cubicBezTo>
                  <a:pt x="12668" y="1303"/>
                  <a:pt x="12710" y="1116"/>
                  <a:pt x="12710" y="1051"/>
                </a:cubicBezTo>
                <a:close/>
                <a:moveTo>
                  <a:pt x="20812" y="1742"/>
                </a:moveTo>
                <a:cubicBezTo>
                  <a:pt x="20809" y="1735"/>
                  <a:pt x="20804" y="1736"/>
                  <a:pt x="20797" y="1750"/>
                </a:cubicBezTo>
                <a:cubicBezTo>
                  <a:pt x="20533" y="2275"/>
                  <a:pt x="20386" y="2646"/>
                  <a:pt x="20386" y="2786"/>
                </a:cubicBezTo>
                <a:cubicBezTo>
                  <a:pt x="20386" y="2823"/>
                  <a:pt x="20403" y="2792"/>
                  <a:pt x="20574" y="2434"/>
                </a:cubicBezTo>
                <a:cubicBezTo>
                  <a:pt x="20672" y="2231"/>
                  <a:pt x="20766" y="2011"/>
                  <a:pt x="20783" y="1948"/>
                </a:cubicBezTo>
                <a:cubicBezTo>
                  <a:pt x="20807" y="1856"/>
                  <a:pt x="20819" y="1761"/>
                  <a:pt x="20812" y="1742"/>
                </a:cubicBezTo>
                <a:close/>
                <a:moveTo>
                  <a:pt x="12614" y="1972"/>
                </a:moveTo>
                <a:cubicBezTo>
                  <a:pt x="12606" y="1975"/>
                  <a:pt x="12595" y="2062"/>
                  <a:pt x="12583" y="2230"/>
                </a:cubicBezTo>
                <a:cubicBezTo>
                  <a:pt x="12569" y="2424"/>
                  <a:pt x="12567" y="2436"/>
                  <a:pt x="12532" y="2436"/>
                </a:cubicBezTo>
                <a:cubicBezTo>
                  <a:pt x="12500" y="2436"/>
                  <a:pt x="12495" y="2421"/>
                  <a:pt x="12490" y="2301"/>
                </a:cubicBezTo>
                <a:lnTo>
                  <a:pt x="12484" y="2168"/>
                </a:lnTo>
                <a:lnTo>
                  <a:pt x="12457" y="2366"/>
                </a:lnTo>
                <a:cubicBezTo>
                  <a:pt x="12429" y="2577"/>
                  <a:pt x="12381" y="2713"/>
                  <a:pt x="12348" y="2673"/>
                </a:cubicBezTo>
                <a:cubicBezTo>
                  <a:pt x="12331" y="2653"/>
                  <a:pt x="12329" y="2611"/>
                  <a:pt x="12335" y="2455"/>
                </a:cubicBezTo>
                <a:cubicBezTo>
                  <a:pt x="12339" y="2349"/>
                  <a:pt x="12339" y="2263"/>
                  <a:pt x="12336" y="2263"/>
                </a:cubicBezTo>
                <a:cubicBezTo>
                  <a:pt x="12332" y="2263"/>
                  <a:pt x="12316" y="2361"/>
                  <a:pt x="12298" y="2479"/>
                </a:cubicBezTo>
                <a:cubicBezTo>
                  <a:pt x="12266" y="2702"/>
                  <a:pt x="12266" y="2930"/>
                  <a:pt x="12298" y="2971"/>
                </a:cubicBezTo>
                <a:cubicBezTo>
                  <a:pt x="12306" y="2982"/>
                  <a:pt x="12317" y="2992"/>
                  <a:pt x="12322" y="2994"/>
                </a:cubicBezTo>
                <a:cubicBezTo>
                  <a:pt x="12341" y="3000"/>
                  <a:pt x="12423" y="2875"/>
                  <a:pt x="12447" y="2804"/>
                </a:cubicBezTo>
                <a:cubicBezTo>
                  <a:pt x="12460" y="2764"/>
                  <a:pt x="12493" y="2726"/>
                  <a:pt x="12519" y="2719"/>
                </a:cubicBezTo>
                <a:cubicBezTo>
                  <a:pt x="12589" y="2701"/>
                  <a:pt x="12616" y="2569"/>
                  <a:pt x="12622" y="2214"/>
                </a:cubicBezTo>
                <a:cubicBezTo>
                  <a:pt x="12625" y="2049"/>
                  <a:pt x="12621" y="1969"/>
                  <a:pt x="12614" y="1972"/>
                </a:cubicBezTo>
                <a:close/>
                <a:moveTo>
                  <a:pt x="6118" y="2186"/>
                </a:moveTo>
                <a:cubicBezTo>
                  <a:pt x="6031" y="2187"/>
                  <a:pt x="5946" y="2456"/>
                  <a:pt x="5922" y="2808"/>
                </a:cubicBezTo>
                <a:cubicBezTo>
                  <a:pt x="5915" y="2897"/>
                  <a:pt x="5920" y="2913"/>
                  <a:pt x="5962" y="2953"/>
                </a:cubicBezTo>
                <a:cubicBezTo>
                  <a:pt x="6034" y="3022"/>
                  <a:pt x="6043" y="3079"/>
                  <a:pt x="6000" y="3210"/>
                </a:cubicBezTo>
                <a:cubicBezTo>
                  <a:pt x="5979" y="3270"/>
                  <a:pt x="5963" y="3334"/>
                  <a:pt x="5963" y="3351"/>
                </a:cubicBezTo>
                <a:cubicBezTo>
                  <a:pt x="5963" y="3403"/>
                  <a:pt x="5977" y="3388"/>
                  <a:pt x="6036" y="3268"/>
                </a:cubicBezTo>
                <a:cubicBezTo>
                  <a:pt x="6100" y="3138"/>
                  <a:pt x="6185" y="3036"/>
                  <a:pt x="6227" y="3036"/>
                </a:cubicBezTo>
                <a:cubicBezTo>
                  <a:pt x="6247" y="3036"/>
                  <a:pt x="6262" y="2998"/>
                  <a:pt x="6274" y="2921"/>
                </a:cubicBezTo>
                <a:cubicBezTo>
                  <a:pt x="6285" y="2858"/>
                  <a:pt x="6293" y="2802"/>
                  <a:pt x="6293" y="2796"/>
                </a:cubicBezTo>
                <a:cubicBezTo>
                  <a:pt x="6293" y="2789"/>
                  <a:pt x="6247" y="2790"/>
                  <a:pt x="6192" y="2796"/>
                </a:cubicBezTo>
                <a:cubicBezTo>
                  <a:pt x="6067" y="2809"/>
                  <a:pt x="5983" y="2740"/>
                  <a:pt x="5977" y="2620"/>
                </a:cubicBezTo>
                <a:cubicBezTo>
                  <a:pt x="5970" y="2468"/>
                  <a:pt x="6077" y="2359"/>
                  <a:pt x="6136" y="2459"/>
                </a:cubicBezTo>
                <a:cubicBezTo>
                  <a:pt x="6155" y="2492"/>
                  <a:pt x="6164" y="2487"/>
                  <a:pt x="6177" y="2430"/>
                </a:cubicBezTo>
                <a:cubicBezTo>
                  <a:pt x="6215" y="2274"/>
                  <a:pt x="6193" y="2185"/>
                  <a:pt x="6118" y="2186"/>
                </a:cubicBezTo>
                <a:close/>
                <a:moveTo>
                  <a:pt x="21265" y="2196"/>
                </a:moveTo>
                <a:cubicBezTo>
                  <a:pt x="21189" y="2219"/>
                  <a:pt x="21135" y="2346"/>
                  <a:pt x="21099" y="2588"/>
                </a:cubicBezTo>
                <a:cubicBezTo>
                  <a:pt x="21059" y="2858"/>
                  <a:pt x="21061" y="2897"/>
                  <a:pt x="21119" y="2957"/>
                </a:cubicBezTo>
                <a:cubicBezTo>
                  <a:pt x="21189" y="3030"/>
                  <a:pt x="21201" y="3092"/>
                  <a:pt x="21162" y="3173"/>
                </a:cubicBezTo>
                <a:cubicBezTo>
                  <a:pt x="21144" y="3209"/>
                  <a:pt x="21124" y="3271"/>
                  <a:pt x="21118" y="3310"/>
                </a:cubicBezTo>
                <a:cubicBezTo>
                  <a:pt x="21100" y="3414"/>
                  <a:pt x="21119" y="3401"/>
                  <a:pt x="21200" y="3248"/>
                </a:cubicBezTo>
                <a:cubicBezTo>
                  <a:pt x="21271" y="3111"/>
                  <a:pt x="21336" y="3036"/>
                  <a:pt x="21382" y="3036"/>
                </a:cubicBezTo>
                <a:cubicBezTo>
                  <a:pt x="21399" y="3036"/>
                  <a:pt x="21414" y="2992"/>
                  <a:pt x="21427" y="2911"/>
                </a:cubicBezTo>
                <a:lnTo>
                  <a:pt x="21446" y="2784"/>
                </a:lnTo>
                <a:lnTo>
                  <a:pt x="21372" y="2798"/>
                </a:lnTo>
                <a:cubicBezTo>
                  <a:pt x="21267" y="2817"/>
                  <a:pt x="21173" y="2771"/>
                  <a:pt x="21141" y="2685"/>
                </a:cubicBezTo>
                <a:lnTo>
                  <a:pt x="21113" y="2610"/>
                </a:lnTo>
                <a:lnTo>
                  <a:pt x="21147" y="2515"/>
                </a:lnTo>
                <a:cubicBezTo>
                  <a:pt x="21187" y="2402"/>
                  <a:pt x="21265" y="2380"/>
                  <a:pt x="21290" y="2477"/>
                </a:cubicBezTo>
                <a:cubicBezTo>
                  <a:pt x="21304" y="2529"/>
                  <a:pt x="21309" y="2522"/>
                  <a:pt x="21330" y="2418"/>
                </a:cubicBezTo>
                <a:cubicBezTo>
                  <a:pt x="21364" y="2247"/>
                  <a:pt x="21342" y="2173"/>
                  <a:pt x="21265" y="2196"/>
                </a:cubicBezTo>
                <a:close/>
                <a:moveTo>
                  <a:pt x="18074" y="2525"/>
                </a:moveTo>
                <a:cubicBezTo>
                  <a:pt x="18066" y="2512"/>
                  <a:pt x="18027" y="2590"/>
                  <a:pt x="17920" y="2818"/>
                </a:cubicBezTo>
                <a:cubicBezTo>
                  <a:pt x="17754" y="3170"/>
                  <a:pt x="17635" y="3482"/>
                  <a:pt x="17635" y="3569"/>
                </a:cubicBezTo>
                <a:cubicBezTo>
                  <a:pt x="17635" y="3594"/>
                  <a:pt x="17638" y="3613"/>
                  <a:pt x="17642" y="3613"/>
                </a:cubicBezTo>
                <a:cubicBezTo>
                  <a:pt x="17645" y="3613"/>
                  <a:pt x="17726" y="3451"/>
                  <a:pt x="17822" y="3252"/>
                </a:cubicBezTo>
                <a:cubicBezTo>
                  <a:pt x="18004" y="2873"/>
                  <a:pt x="18053" y="2737"/>
                  <a:pt x="18074" y="2566"/>
                </a:cubicBezTo>
                <a:cubicBezTo>
                  <a:pt x="18076" y="2543"/>
                  <a:pt x="18077" y="2530"/>
                  <a:pt x="18074" y="2525"/>
                </a:cubicBezTo>
                <a:close/>
                <a:moveTo>
                  <a:pt x="19515" y="3014"/>
                </a:moveTo>
                <a:cubicBezTo>
                  <a:pt x="19512" y="3004"/>
                  <a:pt x="19168" y="3705"/>
                  <a:pt x="19118" y="3823"/>
                </a:cubicBezTo>
                <a:cubicBezTo>
                  <a:pt x="19116" y="3827"/>
                  <a:pt x="19106" y="3895"/>
                  <a:pt x="19096" y="3973"/>
                </a:cubicBezTo>
                <a:lnTo>
                  <a:pt x="19078" y="4114"/>
                </a:lnTo>
                <a:lnTo>
                  <a:pt x="19258" y="3742"/>
                </a:lnTo>
                <a:cubicBezTo>
                  <a:pt x="19357" y="3538"/>
                  <a:pt x="19449" y="3342"/>
                  <a:pt x="19461" y="3308"/>
                </a:cubicBezTo>
                <a:cubicBezTo>
                  <a:pt x="19485" y="3243"/>
                  <a:pt x="19523" y="3038"/>
                  <a:pt x="19515" y="3014"/>
                </a:cubicBezTo>
                <a:close/>
                <a:moveTo>
                  <a:pt x="7065" y="3064"/>
                </a:moveTo>
                <a:cubicBezTo>
                  <a:pt x="7037" y="3100"/>
                  <a:pt x="6978" y="3214"/>
                  <a:pt x="6883" y="3411"/>
                </a:cubicBezTo>
                <a:cubicBezTo>
                  <a:pt x="6733" y="3726"/>
                  <a:pt x="6682" y="3853"/>
                  <a:pt x="6672" y="3938"/>
                </a:cubicBezTo>
                <a:cubicBezTo>
                  <a:pt x="6665" y="4000"/>
                  <a:pt x="6659" y="4057"/>
                  <a:pt x="6659" y="4065"/>
                </a:cubicBezTo>
                <a:cubicBezTo>
                  <a:pt x="6659" y="4120"/>
                  <a:pt x="7041" y="3294"/>
                  <a:pt x="7067" y="3183"/>
                </a:cubicBezTo>
                <a:cubicBezTo>
                  <a:pt x="7093" y="3070"/>
                  <a:pt x="7094" y="3028"/>
                  <a:pt x="7065" y="3064"/>
                </a:cubicBezTo>
                <a:close/>
                <a:moveTo>
                  <a:pt x="17989" y="3407"/>
                </a:moveTo>
                <a:cubicBezTo>
                  <a:pt x="17981" y="3426"/>
                  <a:pt x="17970" y="3513"/>
                  <a:pt x="17960" y="3660"/>
                </a:cubicBezTo>
                <a:cubicBezTo>
                  <a:pt x="17946" y="3851"/>
                  <a:pt x="17943" y="3866"/>
                  <a:pt x="17909" y="3866"/>
                </a:cubicBezTo>
                <a:cubicBezTo>
                  <a:pt x="17878" y="3866"/>
                  <a:pt x="17873" y="3850"/>
                  <a:pt x="17868" y="3730"/>
                </a:cubicBezTo>
                <a:lnTo>
                  <a:pt x="17862" y="3595"/>
                </a:lnTo>
                <a:lnTo>
                  <a:pt x="17835" y="3795"/>
                </a:lnTo>
                <a:cubicBezTo>
                  <a:pt x="17807" y="4006"/>
                  <a:pt x="17759" y="4140"/>
                  <a:pt x="17725" y="4100"/>
                </a:cubicBezTo>
                <a:cubicBezTo>
                  <a:pt x="17709" y="4080"/>
                  <a:pt x="17707" y="4040"/>
                  <a:pt x="17713" y="3884"/>
                </a:cubicBezTo>
                <a:cubicBezTo>
                  <a:pt x="17717" y="3778"/>
                  <a:pt x="17717" y="3692"/>
                  <a:pt x="17714" y="3692"/>
                </a:cubicBezTo>
                <a:cubicBezTo>
                  <a:pt x="17701" y="3692"/>
                  <a:pt x="17648" y="4102"/>
                  <a:pt x="17648" y="4201"/>
                </a:cubicBezTo>
                <a:cubicBezTo>
                  <a:pt x="17648" y="4258"/>
                  <a:pt x="17657" y="4331"/>
                  <a:pt x="17667" y="4364"/>
                </a:cubicBezTo>
                <a:cubicBezTo>
                  <a:pt x="17678" y="4398"/>
                  <a:pt x="17694" y="4425"/>
                  <a:pt x="17704" y="4425"/>
                </a:cubicBezTo>
                <a:cubicBezTo>
                  <a:pt x="17733" y="4425"/>
                  <a:pt x="17815" y="4279"/>
                  <a:pt x="17823" y="4213"/>
                </a:cubicBezTo>
                <a:cubicBezTo>
                  <a:pt x="17829" y="4165"/>
                  <a:pt x="17841" y="4156"/>
                  <a:pt x="17874" y="4177"/>
                </a:cubicBezTo>
                <a:cubicBezTo>
                  <a:pt x="17910" y="4198"/>
                  <a:pt x="17923" y="4186"/>
                  <a:pt x="17948" y="4114"/>
                </a:cubicBezTo>
                <a:cubicBezTo>
                  <a:pt x="17984" y="4008"/>
                  <a:pt x="18002" y="3819"/>
                  <a:pt x="18002" y="3559"/>
                </a:cubicBezTo>
                <a:cubicBezTo>
                  <a:pt x="18002" y="3437"/>
                  <a:pt x="17997" y="3388"/>
                  <a:pt x="17989" y="3407"/>
                </a:cubicBezTo>
                <a:close/>
                <a:moveTo>
                  <a:pt x="730" y="3450"/>
                </a:moveTo>
                <a:lnTo>
                  <a:pt x="694" y="3561"/>
                </a:lnTo>
                <a:cubicBezTo>
                  <a:pt x="673" y="3622"/>
                  <a:pt x="636" y="3759"/>
                  <a:pt x="610" y="3866"/>
                </a:cubicBezTo>
                <a:lnTo>
                  <a:pt x="564" y="4057"/>
                </a:lnTo>
                <a:lnTo>
                  <a:pt x="620" y="5921"/>
                </a:lnTo>
                <a:lnTo>
                  <a:pt x="676" y="7782"/>
                </a:lnTo>
                <a:lnTo>
                  <a:pt x="947" y="7782"/>
                </a:lnTo>
                <a:cubicBezTo>
                  <a:pt x="1149" y="7782"/>
                  <a:pt x="1221" y="7794"/>
                  <a:pt x="1230" y="7830"/>
                </a:cubicBezTo>
                <a:cubicBezTo>
                  <a:pt x="1237" y="7857"/>
                  <a:pt x="1245" y="7952"/>
                  <a:pt x="1250" y="8042"/>
                </a:cubicBezTo>
                <a:cubicBezTo>
                  <a:pt x="1278" y="8629"/>
                  <a:pt x="1394" y="9058"/>
                  <a:pt x="1545" y="9133"/>
                </a:cubicBezTo>
                <a:cubicBezTo>
                  <a:pt x="1639" y="9179"/>
                  <a:pt x="1735" y="9086"/>
                  <a:pt x="1791" y="8894"/>
                </a:cubicBezTo>
                <a:cubicBezTo>
                  <a:pt x="1806" y="8845"/>
                  <a:pt x="1849" y="8630"/>
                  <a:pt x="1888" y="8418"/>
                </a:cubicBezTo>
                <a:cubicBezTo>
                  <a:pt x="1926" y="8206"/>
                  <a:pt x="1972" y="7976"/>
                  <a:pt x="1988" y="7907"/>
                </a:cubicBezTo>
                <a:lnTo>
                  <a:pt x="2018" y="7782"/>
                </a:lnTo>
                <a:lnTo>
                  <a:pt x="2749" y="7782"/>
                </a:lnTo>
                <a:lnTo>
                  <a:pt x="3480" y="7782"/>
                </a:lnTo>
                <a:lnTo>
                  <a:pt x="3514" y="7582"/>
                </a:lnTo>
                <a:cubicBezTo>
                  <a:pt x="3533" y="7472"/>
                  <a:pt x="3555" y="7376"/>
                  <a:pt x="3563" y="7368"/>
                </a:cubicBezTo>
                <a:cubicBezTo>
                  <a:pt x="3571" y="7360"/>
                  <a:pt x="3590" y="7425"/>
                  <a:pt x="3606" y="7514"/>
                </a:cubicBezTo>
                <a:cubicBezTo>
                  <a:pt x="3650" y="7764"/>
                  <a:pt x="3671" y="7782"/>
                  <a:pt x="3915" y="7782"/>
                </a:cubicBezTo>
                <a:lnTo>
                  <a:pt x="4129" y="7782"/>
                </a:lnTo>
                <a:lnTo>
                  <a:pt x="4177" y="7647"/>
                </a:lnTo>
                <a:lnTo>
                  <a:pt x="4225" y="7510"/>
                </a:lnTo>
                <a:lnTo>
                  <a:pt x="4248" y="7600"/>
                </a:lnTo>
                <a:cubicBezTo>
                  <a:pt x="4293" y="7782"/>
                  <a:pt x="4290" y="7782"/>
                  <a:pt x="4929" y="7782"/>
                </a:cubicBezTo>
                <a:cubicBezTo>
                  <a:pt x="5495" y="7782"/>
                  <a:pt x="5537" y="7778"/>
                  <a:pt x="5557" y="7713"/>
                </a:cubicBezTo>
                <a:cubicBezTo>
                  <a:pt x="5586" y="7623"/>
                  <a:pt x="5681" y="7030"/>
                  <a:pt x="5725" y="6674"/>
                </a:cubicBezTo>
                <a:cubicBezTo>
                  <a:pt x="5759" y="6395"/>
                  <a:pt x="5759" y="6393"/>
                  <a:pt x="5737" y="6238"/>
                </a:cubicBezTo>
                <a:cubicBezTo>
                  <a:pt x="5687" y="5889"/>
                  <a:pt x="5503" y="5467"/>
                  <a:pt x="5400" y="5467"/>
                </a:cubicBezTo>
                <a:cubicBezTo>
                  <a:pt x="5338" y="5467"/>
                  <a:pt x="5222" y="5656"/>
                  <a:pt x="4984" y="6153"/>
                </a:cubicBezTo>
                <a:cubicBezTo>
                  <a:pt x="4588" y="6975"/>
                  <a:pt x="4499" y="7096"/>
                  <a:pt x="4414" y="6932"/>
                </a:cubicBezTo>
                <a:cubicBezTo>
                  <a:pt x="4392" y="6890"/>
                  <a:pt x="4374" y="6832"/>
                  <a:pt x="4374" y="6803"/>
                </a:cubicBezTo>
                <a:cubicBezTo>
                  <a:pt x="4374" y="6773"/>
                  <a:pt x="4390" y="6586"/>
                  <a:pt x="4409" y="6387"/>
                </a:cubicBezTo>
                <a:cubicBezTo>
                  <a:pt x="4428" y="6188"/>
                  <a:pt x="4447" y="5967"/>
                  <a:pt x="4452" y="5894"/>
                </a:cubicBezTo>
                <a:lnTo>
                  <a:pt x="4460" y="5763"/>
                </a:lnTo>
                <a:lnTo>
                  <a:pt x="4434" y="5836"/>
                </a:lnTo>
                <a:cubicBezTo>
                  <a:pt x="4419" y="5877"/>
                  <a:pt x="4376" y="6025"/>
                  <a:pt x="4337" y="6165"/>
                </a:cubicBezTo>
                <a:cubicBezTo>
                  <a:pt x="4277" y="6385"/>
                  <a:pt x="4267" y="6447"/>
                  <a:pt x="4259" y="6627"/>
                </a:cubicBezTo>
                <a:cubicBezTo>
                  <a:pt x="4243" y="7017"/>
                  <a:pt x="4248" y="7011"/>
                  <a:pt x="3994" y="7011"/>
                </a:cubicBezTo>
                <a:lnTo>
                  <a:pt x="3773" y="7011"/>
                </a:lnTo>
                <a:lnTo>
                  <a:pt x="3736" y="6892"/>
                </a:lnTo>
                <a:cubicBezTo>
                  <a:pt x="3703" y="6786"/>
                  <a:pt x="3699" y="6759"/>
                  <a:pt x="3707" y="6613"/>
                </a:cubicBezTo>
                <a:cubicBezTo>
                  <a:pt x="3711" y="6524"/>
                  <a:pt x="3718" y="6293"/>
                  <a:pt x="3722" y="6102"/>
                </a:cubicBezTo>
                <a:lnTo>
                  <a:pt x="3727" y="5755"/>
                </a:lnTo>
                <a:lnTo>
                  <a:pt x="3661" y="5981"/>
                </a:lnTo>
                <a:cubicBezTo>
                  <a:pt x="3576" y="6266"/>
                  <a:pt x="3555" y="6405"/>
                  <a:pt x="3555" y="6690"/>
                </a:cubicBezTo>
                <a:cubicBezTo>
                  <a:pt x="3555" y="6815"/>
                  <a:pt x="3549" y="6939"/>
                  <a:pt x="3541" y="6964"/>
                </a:cubicBezTo>
                <a:cubicBezTo>
                  <a:pt x="3524" y="7017"/>
                  <a:pt x="2950" y="7032"/>
                  <a:pt x="2940" y="6981"/>
                </a:cubicBezTo>
                <a:cubicBezTo>
                  <a:pt x="2936" y="6965"/>
                  <a:pt x="2957" y="6830"/>
                  <a:pt x="2984" y="6682"/>
                </a:cubicBezTo>
                <a:cubicBezTo>
                  <a:pt x="3028" y="6450"/>
                  <a:pt x="3035" y="6382"/>
                  <a:pt x="3034" y="6199"/>
                </a:cubicBezTo>
                <a:cubicBezTo>
                  <a:pt x="3033" y="5902"/>
                  <a:pt x="3009" y="5666"/>
                  <a:pt x="2968" y="5537"/>
                </a:cubicBezTo>
                <a:cubicBezTo>
                  <a:pt x="2910" y="5353"/>
                  <a:pt x="2824" y="5402"/>
                  <a:pt x="2684" y="5697"/>
                </a:cubicBezTo>
                <a:cubicBezTo>
                  <a:pt x="2504" y="6079"/>
                  <a:pt x="2377" y="6504"/>
                  <a:pt x="2353" y="6807"/>
                </a:cubicBezTo>
                <a:lnTo>
                  <a:pt x="2339" y="6991"/>
                </a:lnTo>
                <a:lnTo>
                  <a:pt x="2065" y="7001"/>
                </a:lnTo>
                <a:cubicBezTo>
                  <a:pt x="1914" y="7007"/>
                  <a:pt x="1786" y="6997"/>
                  <a:pt x="1780" y="6979"/>
                </a:cubicBezTo>
                <a:cubicBezTo>
                  <a:pt x="1774" y="6960"/>
                  <a:pt x="1788" y="6819"/>
                  <a:pt x="1811" y="6658"/>
                </a:cubicBezTo>
                <a:cubicBezTo>
                  <a:pt x="1885" y="6146"/>
                  <a:pt x="1942" y="5507"/>
                  <a:pt x="1942" y="5190"/>
                </a:cubicBezTo>
                <a:cubicBezTo>
                  <a:pt x="1942" y="5102"/>
                  <a:pt x="1936" y="5081"/>
                  <a:pt x="1913" y="5081"/>
                </a:cubicBezTo>
                <a:cubicBezTo>
                  <a:pt x="1843" y="5081"/>
                  <a:pt x="1536" y="5822"/>
                  <a:pt x="1444" y="6215"/>
                </a:cubicBezTo>
                <a:cubicBezTo>
                  <a:pt x="1415" y="6341"/>
                  <a:pt x="1371" y="6573"/>
                  <a:pt x="1348" y="6728"/>
                </a:cubicBezTo>
                <a:lnTo>
                  <a:pt x="1305" y="7011"/>
                </a:lnTo>
                <a:lnTo>
                  <a:pt x="1130" y="7011"/>
                </a:lnTo>
                <a:cubicBezTo>
                  <a:pt x="954" y="7011"/>
                  <a:pt x="889" y="6973"/>
                  <a:pt x="857" y="6849"/>
                </a:cubicBezTo>
                <a:cubicBezTo>
                  <a:pt x="844" y="6799"/>
                  <a:pt x="799" y="5609"/>
                  <a:pt x="763" y="4366"/>
                </a:cubicBezTo>
                <a:cubicBezTo>
                  <a:pt x="752" y="4005"/>
                  <a:pt x="741" y="3653"/>
                  <a:pt x="737" y="3581"/>
                </a:cubicBezTo>
                <a:lnTo>
                  <a:pt x="730" y="3450"/>
                </a:lnTo>
                <a:close/>
                <a:moveTo>
                  <a:pt x="9038" y="3472"/>
                </a:moveTo>
                <a:cubicBezTo>
                  <a:pt x="9033" y="3455"/>
                  <a:pt x="8913" y="3863"/>
                  <a:pt x="8889" y="3979"/>
                </a:cubicBezTo>
                <a:cubicBezTo>
                  <a:pt x="8876" y="4046"/>
                  <a:pt x="8881" y="4327"/>
                  <a:pt x="8927" y="5834"/>
                </a:cubicBezTo>
                <a:cubicBezTo>
                  <a:pt x="8957" y="6810"/>
                  <a:pt x="8981" y="7647"/>
                  <a:pt x="8982" y="7695"/>
                </a:cubicBezTo>
                <a:lnTo>
                  <a:pt x="8982" y="7782"/>
                </a:lnTo>
                <a:lnTo>
                  <a:pt x="9646" y="7782"/>
                </a:lnTo>
                <a:cubicBezTo>
                  <a:pt x="10301" y="7782"/>
                  <a:pt x="10311" y="7781"/>
                  <a:pt x="10318" y="7705"/>
                </a:cubicBezTo>
                <a:cubicBezTo>
                  <a:pt x="10321" y="7663"/>
                  <a:pt x="10334" y="7378"/>
                  <a:pt x="10346" y="7073"/>
                </a:cubicBezTo>
                <a:cubicBezTo>
                  <a:pt x="10364" y="6611"/>
                  <a:pt x="10365" y="6486"/>
                  <a:pt x="10353" y="6310"/>
                </a:cubicBezTo>
                <a:cubicBezTo>
                  <a:pt x="10334" y="6049"/>
                  <a:pt x="10280" y="5681"/>
                  <a:pt x="10235" y="5513"/>
                </a:cubicBezTo>
                <a:lnTo>
                  <a:pt x="10201" y="5386"/>
                </a:lnTo>
                <a:lnTo>
                  <a:pt x="10141" y="5699"/>
                </a:lnTo>
                <a:cubicBezTo>
                  <a:pt x="10109" y="5871"/>
                  <a:pt x="10082" y="6027"/>
                  <a:pt x="10082" y="6046"/>
                </a:cubicBezTo>
                <a:cubicBezTo>
                  <a:pt x="10082" y="6065"/>
                  <a:pt x="10107" y="6203"/>
                  <a:pt x="10137" y="6353"/>
                </a:cubicBezTo>
                <a:cubicBezTo>
                  <a:pt x="10203" y="6670"/>
                  <a:pt x="10233" y="6881"/>
                  <a:pt x="10224" y="6956"/>
                </a:cubicBezTo>
                <a:cubicBezTo>
                  <a:pt x="10218" y="7001"/>
                  <a:pt x="10135" y="7011"/>
                  <a:pt x="9741" y="7011"/>
                </a:cubicBezTo>
                <a:cubicBezTo>
                  <a:pt x="9300" y="7011"/>
                  <a:pt x="9261" y="7004"/>
                  <a:pt x="9211" y="6936"/>
                </a:cubicBezTo>
                <a:lnTo>
                  <a:pt x="9157" y="6864"/>
                </a:lnTo>
                <a:lnTo>
                  <a:pt x="9142" y="6510"/>
                </a:lnTo>
                <a:cubicBezTo>
                  <a:pt x="9134" y="6316"/>
                  <a:pt x="9109" y="5555"/>
                  <a:pt x="9086" y="4821"/>
                </a:cubicBezTo>
                <a:cubicBezTo>
                  <a:pt x="9062" y="4086"/>
                  <a:pt x="9041" y="3480"/>
                  <a:pt x="9038" y="3472"/>
                </a:cubicBezTo>
                <a:close/>
                <a:moveTo>
                  <a:pt x="13697" y="3638"/>
                </a:moveTo>
                <a:lnTo>
                  <a:pt x="13675" y="3732"/>
                </a:lnTo>
                <a:cubicBezTo>
                  <a:pt x="13663" y="3784"/>
                  <a:pt x="13627" y="3977"/>
                  <a:pt x="13596" y="4160"/>
                </a:cubicBezTo>
                <a:lnTo>
                  <a:pt x="13541" y="4493"/>
                </a:lnTo>
                <a:lnTo>
                  <a:pt x="13588" y="4623"/>
                </a:lnTo>
                <a:lnTo>
                  <a:pt x="13636" y="4752"/>
                </a:lnTo>
                <a:lnTo>
                  <a:pt x="13680" y="5446"/>
                </a:lnTo>
                <a:cubicBezTo>
                  <a:pt x="13741" y="6423"/>
                  <a:pt x="13756" y="6795"/>
                  <a:pt x="13738" y="6914"/>
                </a:cubicBezTo>
                <a:lnTo>
                  <a:pt x="13725" y="7011"/>
                </a:lnTo>
                <a:lnTo>
                  <a:pt x="13317" y="7011"/>
                </a:lnTo>
                <a:lnTo>
                  <a:pt x="12909" y="7011"/>
                </a:lnTo>
                <a:lnTo>
                  <a:pt x="12861" y="6902"/>
                </a:lnTo>
                <a:cubicBezTo>
                  <a:pt x="12803" y="6769"/>
                  <a:pt x="12752" y="6585"/>
                  <a:pt x="12686" y="6278"/>
                </a:cubicBezTo>
                <a:cubicBezTo>
                  <a:pt x="12658" y="6150"/>
                  <a:pt x="12631" y="6046"/>
                  <a:pt x="12625" y="6046"/>
                </a:cubicBezTo>
                <a:cubicBezTo>
                  <a:pt x="12619" y="6046"/>
                  <a:pt x="12589" y="6183"/>
                  <a:pt x="12557" y="6351"/>
                </a:cubicBezTo>
                <a:lnTo>
                  <a:pt x="12501" y="6656"/>
                </a:lnTo>
                <a:lnTo>
                  <a:pt x="12581" y="7041"/>
                </a:lnTo>
                <a:cubicBezTo>
                  <a:pt x="12625" y="7253"/>
                  <a:pt x="12661" y="7447"/>
                  <a:pt x="12661" y="7471"/>
                </a:cubicBezTo>
                <a:cubicBezTo>
                  <a:pt x="12661" y="7729"/>
                  <a:pt x="12418" y="8454"/>
                  <a:pt x="12226" y="8771"/>
                </a:cubicBezTo>
                <a:cubicBezTo>
                  <a:pt x="12123" y="8941"/>
                  <a:pt x="12059" y="8943"/>
                  <a:pt x="11933" y="8785"/>
                </a:cubicBezTo>
                <a:cubicBezTo>
                  <a:pt x="11833" y="8660"/>
                  <a:pt x="11818" y="8649"/>
                  <a:pt x="11818" y="8709"/>
                </a:cubicBezTo>
                <a:cubicBezTo>
                  <a:pt x="11818" y="8802"/>
                  <a:pt x="12064" y="9199"/>
                  <a:pt x="12215" y="9349"/>
                </a:cubicBezTo>
                <a:cubicBezTo>
                  <a:pt x="12368" y="9501"/>
                  <a:pt x="12507" y="9305"/>
                  <a:pt x="12621" y="8777"/>
                </a:cubicBezTo>
                <a:cubicBezTo>
                  <a:pt x="12673" y="8540"/>
                  <a:pt x="12742" y="8098"/>
                  <a:pt x="12758" y="7897"/>
                </a:cubicBezTo>
                <a:cubicBezTo>
                  <a:pt x="12782" y="7608"/>
                  <a:pt x="12780" y="7613"/>
                  <a:pt x="12815" y="7701"/>
                </a:cubicBezTo>
                <a:cubicBezTo>
                  <a:pt x="12846" y="7779"/>
                  <a:pt x="12860" y="7783"/>
                  <a:pt x="13332" y="7782"/>
                </a:cubicBezTo>
                <a:cubicBezTo>
                  <a:pt x="13598" y="7782"/>
                  <a:pt x="13822" y="7767"/>
                  <a:pt x="13829" y="7752"/>
                </a:cubicBezTo>
                <a:cubicBezTo>
                  <a:pt x="13836" y="7736"/>
                  <a:pt x="13856" y="7503"/>
                  <a:pt x="13871" y="7233"/>
                </a:cubicBezTo>
                <a:lnTo>
                  <a:pt x="13899" y="6740"/>
                </a:lnTo>
                <a:lnTo>
                  <a:pt x="13871" y="6026"/>
                </a:lnTo>
                <a:lnTo>
                  <a:pt x="13844" y="5311"/>
                </a:lnTo>
                <a:lnTo>
                  <a:pt x="13892" y="5109"/>
                </a:lnTo>
                <a:cubicBezTo>
                  <a:pt x="13919" y="4998"/>
                  <a:pt x="13961" y="4829"/>
                  <a:pt x="13985" y="4734"/>
                </a:cubicBezTo>
                <a:cubicBezTo>
                  <a:pt x="14009" y="4638"/>
                  <a:pt x="14030" y="4550"/>
                  <a:pt x="14030" y="4538"/>
                </a:cubicBezTo>
                <a:cubicBezTo>
                  <a:pt x="14030" y="4526"/>
                  <a:pt x="13963" y="4379"/>
                  <a:pt x="13882" y="4213"/>
                </a:cubicBezTo>
                <a:cubicBezTo>
                  <a:pt x="13763" y="3971"/>
                  <a:pt x="13730" y="3882"/>
                  <a:pt x="13715" y="3773"/>
                </a:cubicBezTo>
                <a:lnTo>
                  <a:pt x="13697" y="3638"/>
                </a:lnTo>
                <a:close/>
                <a:moveTo>
                  <a:pt x="16688" y="3644"/>
                </a:moveTo>
                <a:cubicBezTo>
                  <a:pt x="16666" y="3639"/>
                  <a:pt x="16648" y="3704"/>
                  <a:pt x="16608" y="3831"/>
                </a:cubicBezTo>
                <a:cubicBezTo>
                  <a:pt x="16568" y="3955"/>
                  <a:pt x="16536" y="4067"/>
                  <a:pt x="16536" y="4082"/>
                </a:cubicBezTo>
                <a:cubicBezTo>
                  <a:pt x="16536" y="4096"/>
                  <a:pt x="16570" y="4196"/>
                  <a:pt x="16612" y="4304"/>
                </a:cubicBezTo>
                <a:cubicBezTo>
                  <a:pt x="16654" y="4411"/>
                  <a:pt x="16694" y="4500"/>
                  <a:pt x="16700" y="4500"/>
                </a:cubicBezTo>
                <a:cubicBezTo>
                  <a:pt x="16707" y="4500"/>
                  <a:pt x="16745" y="4403"/>
                  <a:pt x="16784" y="4286"/>
                </a:cubicBezTo>
                <a:lnTo>
                  <a:pt x="16856" y="4072"/>
                </a:lnTo>
                <a:lnTo>
                  <a:pt x="16786" y="3872"/>
                </a:lnTo>
                <a:cubicBezTo>
                  <a:pt x="16733" y="3723"/>
                  <a:pt x="16709" y="3648"/>
                  <a:pt x="16688" y="3644"/>
                </a:cubicBezTo>
                <a:close/>
                <a:moveTo>
                  <a:pt x="14553" y="3757"/>
                </a:moveTo>
                <a:lnTo>
                  <a:pt x="14498" y="4023"/>
                </a:lnTo>
                <a:cubicBezTo>
                  <a:pt x="14468" y="4170"/>
                  <a:pt x="14430" y="4371"/>
                  <a:pt x="14413" y="4471"/>
                </a:cubicBezTo>
                <a:lnTo>
                  <a:pt x="14384" y="4655"/>
                </a:lnTo>
                <a:lnTo>
                  <a:pt x="14442" y="6179"/>
                </a:lnTo>
                <a:cubicBezTo>
                  <a:pt x="14473" y="7018"/>
                  <a:pt x="14501" y="7705"/>
                  <a:pt x="14504" y="7705"/>
                </a:cubicBezTo>
                <a:cubicBezTo>
                  <a:pt x="14506" y="7705"/>
                  <a:pt x="14524" y="7596"/>
                  <a:pt x="14543" y="7463"/>
                </a:cubicBezTo>
                <a:cubicBezTo>
                  <a:pt x="14585" y="7179"/>
                  <a:pt x="14616" y="6718"/>
                  <a:pt x="14616" y="6403"/>
                </a:cubicBezTo>
                <a:cubicBezTo>
                  <a:pt x="14616" y="6186"/>
                  <a:pt x="14576" y="4442"/>
                  <a:pt x="14561" y="3985"/>
                </a:cubicBezTo>
                <a:lnTo>
                  <a:pt x="14553" y="3757"/>
                </a:lnTo>
                <a:close/>
                <a:moveTo>
                  <a:pt x="21412" y="3779"/>
                </a:moveTo>
                <a:cubicBezTo>
                  <a:pt x="21412" y="3728"/>
                  <a:pt x="21316" y="4196"/>
                  <a:pt x="21276" y="4437"/>
                </a:cubicBezTo>
                <a:lnTo>
                  <a:pt x="21240" y="4663"/>
                </a:lnTo>
                <a:lnTo>
                  <a:pt x="21296" y="6135"/>
                </a:lnTo>
                <a:cubicBezTo>
                  <a:pt x="21326" y="6945"/>
                  <a:pt x="21351" y="7630"/>
                  <a:pt x="21351" y="7657"/>
                </a:cubicBezTo>
                <a:cubicBezTo>
                  <a:pt x="21351" y="7811"/>
                  <a:pt x="21399" y="7523"/>
                  <a:pt x="21435" y="7156"/>
                </a:cubicBezTo>
                <a:cubicBezTo>
                  <a:pt x="21477" y="6727"/>
                  <a:pt x="21478" y="6433"/>
                  <a:pt x="21444" y="5073"/>
                </a:cubicBezTo>
                <a:cubicBezTo>
                  <a:pt x="21426" y="4378"/>
                  <a:pt x="21412" y="3795"/>
                  <a:pt x="21412" y="3779"/>
                </a:cubicBezTo>
                <a:close/>
                <a:moveTo>
                  <a:pt x="10887" y="3807"/>
                </a:moveTo>
                <a:cubicBezTo>
                  <a:pt x="10877" y="3807"/>
                  <a:pt x="10755" y="4425"/>
                  <a:pt x="10735" y="4578"/>
                </a:cubicBezTo>
                <a:cubicBezTo>
                  <a:pt x="10725" y="4652"/>
                  <a:pt x="10735" y="5028"/>
                  <a:pt x="10780" y="6181"/>
                </a:cubicBezTo>
                <a:cubicBezTo>
                  <a:pt x="10812" y="7009"/>
                  <a:pt x="10839" y="7695"/>
                  <a:pt x="10840" y="7705"/>
                </a:cubicBezTo>
                <a:cubicBezTo>
                  <a:pt x="10841" y="7716"/>
                  <a:pt x="10858" y="7612"/>
                  <a:pt x="10878" y="7475"/>
                </a:cubicBezTo>
                <a:cubicBezTo>
                  <a:pt x="10925" y="7163"/>
                  <a:pt x="10949" y="6805"/>
                  <a:pt x="10950" y="6431"/>
                </a:cubicBezTo>
                <a:cubicBezTo>
                  <a:pt x="10951" y="6021"/>
                  <a:pt x="10898" y="3807"/>
                  <a:pt x="10887" y="3807"/>
                </a:cubicBezTo>
                <a:close/>
                <a:moveTo>
                  <a:pt x="6251" y="3845"/>
                </a:moveTo>
                <a:cubicBezTo>
                  <a:pt x="6242" y="3844"/>
                  <a:pt x="6224" y="3916"/>
                  <a:pt x="6184" y="4112"/>
                </a:cubicBezTo>
                <a:cubicBezTo>
                  <a:pt x="6078" y="4638"/>
                  <a:pt x="6081" y="4475"/>
                  <a:pt x="6145" y="6171"/>
                </a:cubicBezTo>
                <a:cubicBezTo>
                  <a:pt x="6176" y="6994"/>
                  <a:pt x="6206" y="7667"/>
                  <a:pt x="6211" y="7667"/>
                </a:cubicBezTo>
                <a:cubicBezTo>
                  <a:pt x="6227" y="7667"/>
                  <a:pt x="6267" y="7351"/>
                  <a:pt x="6294" y="7025"/>
                </a:cubicBezTo>
                <a:cubicBezTo>
                  <a:pt x="6308" y="6851"/>
                  <a:pt x="6317" y="6599"/>
                  <a:pt x="6317" y="6415"/>
                </a:cubicBezTo>
                <a:cubicBezTo>
                  <a:pt x="6317" y="6012"/>
                  <a:pt x="6270" y="3966"/>
                  <a:pt x="6258" y="3870"/>
                </a:cubicBezTo>
                <a:cubicBezTo>
                  <a:pt x="6256" y="3855"/>
                  <a:pt x="6254" y="3846"/>
                  <a:pt x="6251" y="3845"/>
                </a:cubicBezTo>
                <a:close/>
                <a:moveTo>
                  <a:pt x="20712" y="3922"/>
                </a:moveTo>
                <a:lnTo>
                  <a:pt x="20638" y="4114"/>
                </a:lnTo>
                <a:lnTo>
                  <a:pt x="20565" y="4304"/>
                </a:lnTo>
                <a:lnTo>
                  <a:pt x="20510" y="4181"/>
                </a:lnTo>
                <a:cubicBezTo>
                  <a:pt x="20480" y="4113"/>
                  <a:pt x="20446" y="4033"/>
                  <a:pt x="20432" y="4003"/>
                </a:cubicBezTo>
                <a:cubicBezTo>
                  <a:pt x="20410" y="3953"/>
                  <a:pt x="20403" y="3965"/>
                  <a:pt x="20340" y="4162"/>
                </a:cubicBezTo>
                <a:cubicBezTo>
                  <a:pt x="20301" y="4286"/>
                  <a:pt x="20276" y="4395"/>
                  <a:pt x="20281" y="4421"/>
                </a:cubicBezTo>
                <a:cubicBezTo>
                  <a:pt x="20286" y="4445"/>
                  <a:pt x="20326" y="4524"/>
                  <a:pt x="20371" y="4596"/>
                </a:cubicBezTo>
                <a:cubicBezTo>
                  <a:pt x="20416" y="4669"/>
                  <a:pt x="20455" y="4729"/>
                  <a:pt x="20459" y="4730"/>
                </a:cubicBezTo>
                <a:cubicBezTo>
                  <a:pt x="20462" y="4730"/>
                  <a:pt x="20489" y="4664"/>
                  <a:pt x="20519" y="4582"/>
                </a:cubicBezTo>
                <a:lnTo>
                  <a:pt x="20574" y="4433"/>
                </a:lnTo>
                <a:lnTo>
                  <a:pt x="20677" y="4592"/>
                </a:lnTo>
                <a:lnTo>
                  <a:pt x="20780" y="4752"/>
                </a:lnTo>
                <a:lnTo>
                  <a:pt x="20845" y="4522"/>
                </a:lnTo>
                <a:cubicBezTo>
                  <a:pt x="20882" y="4394"/>
                  <a:pt x="20911" y="4280"/>
                  <a:pt x="20911" y="4269"/>
                </a:cubicBezTo>
                <a:cubicBezTo>
                  <a:pt x="20911" y="4259"/>
                  <a:pt x="20866" y="4176"/>
                  <a:pt x="20812" y="4086"/>
                </a:cubicBezTo>
                <a:lnTo>
                  <a:pt x="20712" y="3922"/>
                </a:lnTo>
                <a:close/>
                <a:moveTo>
                  <a:pt x="2663" y="4039"/>
                </a:moveTo>
                <a:cubicBezTo>
                  <a:pt x="2644" y="4039"/>
                  <a:pt x="2507" y="4448"/>
                  <a:pt x="2517" y="4477"/>
                </a:cubicBezTo>
                <a:cubicBezTo>
                  <a:pt x="2520" y="4486"/>
                  <a:pt x="2553" y="4574"/>
                  <a:pt x="2590" y="4671"/>
                </a:cubicBezTo>
                <a:cubicBezTo>
                  <a:pt x="2627" y="4768"/>
                  <a:pt x="2659" y="4848"/>
                  <a:pt x="2661" y="4849"/>
                </a:cubicBezTo>
                <a:cubicBezTo>
                  <a:pt x="2670" y="4850"/>
                  <a:pt x="2779" y="4584"/>
                  <a:pt x="2801" y="4510"/>
                </a:cubicBezTo>
                <a:cubicBezTo>
                  <a:pt x="2822" y="4436"/>
                  <a:pt x="2821" y="4429"/>
                  <a:pt x="2752" y="4237"/>
                </a:cubicBezTo>
                <a:cubicBezTo>
                  <a:pt x="2713" y="4129"/>
                  <a:pt x="2673" y="4040"/>
                  <a:pt x="2663" y="4039"/>
                </a:cubicBezTo>
                <a:close/>
                <a:moveTo>
                  <a:pt x="12545" y="4041"/>
                </a:moveTo>
                <a:lnTo>
                  <a:pt x="12498" y="4185"/>
                </a:lnTo>
                <a:cubicBezTo>
                  <a:pt x="12472" y="4263"/>
                  <a:pt x="12435" y="4392"/>
                  <a:pt x="12415" y="4469"/>
                </a:cubicBezTo>
                <a:lnTo>
                  <a:pt x="12380" y="4609"/>
                </a:lnTo>
                <a:lnTo>
                  <a:pt x="12462" y="4804"/>
                </a:lnTo>
                <a:cubicBezTo>
                  <a:pt x="12508" y="4912"/>
                  <a:pt x="12551" y="5002"/>
                  <a:pt x="12558" y="5002"/>
                </a:cubicBezTo>
                <a:cubicBezTo>
                  <a:pt x="12576" y="5004"/>
                  <a:pt x="12658" y="4810"/>
                  <a:pt x="12701" y="4665"/>
                </a:cubicBezTo>
                <a:lnTo>
                  <a:pt x="12736" y="4550"/>
                </a:lnTo>
                <a:lnTo>
                  <a:pt x="12641" y="4296"/>
                </a:lnTo>
                <a:lnTo>
                  <a:pt x="12545" y="4041"/>
                </a:lnTo>
                <a:close/>
                <a:moveTo>
                  <a:pt x="3507" y="4078"/>
                </a:moveTo>
                <a:cubicBezTo>
                  <a:pt x="3481" y="4078"/>
                  <a:pt x="3336" y="4520"/>
                  <a:pt x="3335" y="4604"/>
                </a:cubicBezTo>
                <a:cubicBezTo>
                  <a:pt x="3335" y="4658"/>
                  <a:pt x="3422" y="4890"/>
                  <a:pt x="3475" y="4976"/>
                </a:cubicBezTo>
                <a:cubicBezTo>
                  <a:pt x="3517" y="5043"/>
                  <a:pt x="3525" y="5034"/>
                  <a:pt x="3617" y="4825"/>
                </a:cubicBezTo>
                <a:cubicBezTo>
                  <a:pt x="3649" y="4753"/>
                  <a:pt x="3678" y="4668"/>
                  <a:pt x="3681" y="4639"/>
                </a:cubicBezTo>
                <a:cubicBezTo>
                  <a:pt x="3688" y="4583"/>
                  <a:pt x="3531" y="4078"/>
                  <a:pt x="3507" y="4078"/>
                </a:cubicBezTo>
                <a:close/>
                <a:moveTo>
                  <a:pt x="16968" y="4776"/>
                </a:moveTo>
                <a:cubicBezTo>
                  <a:pt x="16890" y="4755"/>
                  <a:pt x="16797" y="4917"/>
                  <a:pt x="16694" y="5261"/>
                </a:cubicBezTo>
                <a:cubicBezTo>
                  <a:pt x="16564" y="5694"/>
                  <a:pt x="16515" y="6112"/>
                  <a:pt x="16567" y="6347"/>
                </a:cubicBezTo>
                <a:cubicBezTo>
                  <a:pt x="16598" y="6486"/>
                  <a:pt x="16680" y="6595"/>
                  <a:pt x="16770" y="6615"/>
                </a:cubicBezTo>
                <a:cubicBezTo>
                  <a:pt x="16880" y="6640"/>
                  <a:pt x="16907" y="6613"/>
                  <a:pt x="16981" y="6391"/>
                </a:cubicBezTo>
                <a:cubicBezTo>
                  <a:pt x="17041" y="6212"/>
                  <a:pt x="17046" y="6205"/>
                  <a:pt x="17064" y="6268"/>
                </a:cubicBezTo>
                <a:cubicBezTo>
                  <a:pt x="17091" y="6368"/>
                  <a:pt x="17124" y="6718"/>
                  <a:pt x="17120" y="6864"/>
                </a:cubicBezTo>
                <a:lnTo>
                  <a:pt x="17116" y="6991"/>
                </a:lnTo>
                <a:lnTo>
                  <a:pt x="16479" y="6991"/>
                </a:lnTo>
                <a:lnTo>
                  <a:pt x="15841" y="6991"/>
                </a:lnTo>
                <a:lnTo>
                  <a:pt x="15795" y="6874"/>
                </a:lnTo>
                <a:cubicBezTo>
                  <a:pt x="15770" y="6809"/>
                  <a:pt x="15737" y="6710"/>
                  <a:pt x="15724" y="6654"/>
                </a:cubicBezTo>
                <a:cubicBezTo>
                  <a:pt x="15691" y="6515"/>
                  <a:pt x="15684" y="6193"/>
                  <a:pt x="15708" y="5939"/>
                </a:cubicBezTo>
                <a:cubicBezTo>
                  <a:pt x="15719" y="5828"/>
                  <a:pt x="15722" y="5730"/>
                  <a:pt x="15716" y="5719"/>
                </a:cubicBezTo>
                <a:cubicBezTo>
                  <a:pt x="15683" y="5654"/>
                  <a:pt x="15629" y="6098"/>
                  <a:pt x="15604" y="6625"/>
                </a:cubicBezTo>
                <a:cubicBezTo>
                  <a:pt x="15592" y="6876"/>
                  <a:pt x="15593" y="6943"/>
                  <a:pt x="15612" y="7134"/>
                </a:cubicBezTo>
                <a:cubicBezTo>
                  <a:pt x="15642" y="7432"/>
                  <a:pt x="15702" y="7647"/>
                  <a:pt x="15775" y="7717"/>
                </a:cubicBezTo>
                <a:cubicBezTo>
                  <a:pt x="15822" y="7763"/>
                  <a:pt x="15958" y="7775"/>
                  <a:pt x="16520" y="7778"/>
                </a:cubicBezTo>
                <a:cubicBezTo>
                  <a:pt x="16898" y="7780"/>
                  <a:pt x="17207" y="7773"/>
                  <a:pt x="17207" y="7762"/>
                </a:cubicBezTo>
                <a:cubicBezTo>
                  <a:pt x="17207" y="7751"/>
                  <a:pt x="17219" y="7487"/>
                  <a:pt x="17233" y="7174"/>
                </a:cubicBezTo>
                <a:cubicBezTo>
                  <a:pt x="17255" y="6685"/>
                  <a:pt x="17257" y="6561"/>
                  <a:pt x="17245" y="6290"/>
                </a:cubicBezTo>
                <a:cubicBezTo>
                  <a:pt x="17225" y="5824"/>
                  <a:pt x="17165" y="5328"/>
                  <a:pt x="17090" y="5012"/>
                </a:cubicBezTo>
                <a:cubicBezTo>
                  <a:pt x="17055" y="4867"/>
                  <a:pt x="17014" y="4789"/>
                  <a:pt x="16968" y="4776"/>
                </a:cubicBezTo>
                <a:close/>
                <a:moveTo>
                  <a:pt x="20709" y="5238"/>
                </a:moveTo>
                <a:lnTo>
                  <a:pt x="20645" y="5582"/>
                </a:lnTo>
                <a:cubicBezTo>
                  <a:pt x="20610" y="5771"/>
                  <a:pt x="20581" y="5936"/>
                  <a:pt x="20581" y="5947"/>
                </a:cubicBezTo>
                <a:cubicBezTo>
                  <a:pt x="20581" y="5958"/>
                  <a:pt x="20606" y="6081"/>
                  <a:pt x="20636" y="6220"/>
                </a:cubicBezTo>
                <a:cubicBezTo>
                  <a:pt x="20686" y="6453"/>
                  <a:pt x="20744" y="6914"/>
                  <a:pt x="20732" y="6981"/>
                </a:cubicBezTo>
                <a:cubicBezTo>
                  <a:pt x="20729" y="6997"/>
                  <a:pt x="20484" y="7011"/>
                  <a:pt x="20189" y="7011"/>
                </a:cubicBezTo>
                <a:cubicBezTo>
                  <a:pt x="19742" y="7011"/>
                  <a:pt x="19650" y="7001"/>
                  <a:pt x="19645" y="6956"/>
                </a:cubicBezTo>
                <a:cubicBezTo>
                  <a:pt x="19641" y="6927"/>
                  <a:pt x="19655" y="6819"/>
                  <a:pt x="19675" y="6716"/>
                </a:cubicBezTo>
                <a:cubicBezTo>
                  <a:pt x="19722" y="6473"/>
                  <a:pt x="19731" y="6350"/>
                  <a:pt x="19714" y="6183"/>
                </a:cubicBezTo>
                <a:cubicBezTo>
                  <a:pt x="19694" y="5998"/>
                  <a:pt x="19593" y="5719"/>
                  <a:pt x="19516" y="5638"/>
                </a:cubicBezTo>
                <a:cubicBezTo>
                  <a:pt x="19443" y="5562"/>
                  <a:pt x="19368" y="5578"/>
                  <a:pt x="19244" y="5699"/>
                </a:cubicBezTo>
                <a:lnTo>
                  <a:pt x="19163" y="5779"/>
                </a:lnTo>
                <a:lnTo>
                  <a:pt x="19108" y="6123"/>
                </a:lnTo>
                <a:cubicBezTo>
                  <a:pt x="19078" y="6312"/>
                  <a:pt x="19053" y="6477"/>
                  <a:pt x="19053" y="6488"/>
                </a:cubicBezTo>
                <a:cubicBezTo>
                  <a:pt x="19053" y="6499"/>
                  <a:pt x="19077" y="6510"/>
                  <a:pt x="19105" y="6510"/>
                </a:cubicBezTo>
                <a:cubicBezTo>
                  <a:pt x="19134" y="6511"/>
                  <a:pt x="19179" y="6542"/>
                  <a:pt x="19207" y="6581"/>
                </a:cubicBezTo>
                <a:cubicBezTo>
                  <a:pt x="19258" y="6654"/>
                  <a:pt x="19338" y="6921"/>
                  <a:pt x="19327" y="6979"/>
                </a:cubicBezTo>
                <a:cubicBezTo>
                  <a:pt x="19324" y="6996"/>
                  <a:pt x="19106" y="7011"/>
                  <a:pt x="18843" y="7011"/>
                </a:cubicBezTo>
                <a:cubicBezTo>
                  <a:pt x="18274" y="7011"/>
                  <a:pt x="18322" y="7048"/>
                  <a:pt x="18120" y="6427"/>
                </a:cubicBezTo>
                <a:lnTo>
                  <a:pt x="17987" y="6020"/>
                </a:lnTo>
                <a:lnTo>
                  <a:pt x="17959" y="6161"/>
                </a:lnTo>
                <a:cubicBezTo>
                  <a:pt x="17944" y="6239"/>
                  <a:pt x="17916" y="6389"/>
                  <a:pt x="17897" y="6496"/>
                </a:cubicBezTo>
                <a:lnTo>
                  <a:pt x="17863" y="6690"/>
                </a:lnTo>
                <a:lnTo>
                  <a:pt x="17913" y="6880"/>
                </a:lnTo>
                <a:cubicBezTo>
                  <a:pt x="18024" y="7302"/>
                  <a:pt x="18037" y="7463"/>
                  <a:pt x="17980" y="7746"/>
                </a:cubicBezTo>
                <a:cubicBezTo>
                  <a:pt x="17917" y="8059"/>
                  <a:pt x="17714" y="8590"/>
                  <a:pt x="17580" y="8791"/>
                </a:cubicBezTo>
                <a:cubicBezTo>
                  <a:pt x="17486" y="8933"/>
                  <a:pt x="17430" y="8931"/>
                  <a:pt x="17303" y="8785"/>
                </a:cubicBezTo>
                <a:cubicBezTo>
                  <a:pt x="17248" y="8722"/>
                  <a:pt x="17201" y="8679"/>
                  <a:pt x="17198" y="8688"/>
                </a:cubicBezTo>
                <a:cubicBezTo>
                  <a:pt x="17171" y="8772"/>
                  <a:pt x="17374" y="9126"/>
                  <a:pt x="17553" y="9308"/>
                </a:cubicBezTo>
                <a:cubicBezTo>
                  <a:pt x="17602" y="9358"/>
                  <a:pt x="17663" y="9400"/>
                  <a:pt x="17690" y="9401"/>
                </a:cubicBezTo>
                <a:cubicBezTo>
                  <a:pt x="17756" y="9403"/>
                  <a:pt x="17833" y="9277"/>
                  <a:pt x="17901" y="9054"/>
                </a:cubicBezTo>
                <a:cubicBezTo>
                  <a:pt x="17974" y="8816"/>
                  <a:pt x="18092" y="8226"/>
                  <a:pt x="18119" y="7964"/>
                </a:cubicBezTo>
                <a:cubicBezTo>
                  <a:pt x="18148" y="7687"/>
                  <a:pt x="18157" y="7654"/>
                  <a:pt x="18190" y="7726"/>
                </a:cubicBezTo>
                <a:cubicBezTo>
                  <a:pt x="18211" y="7774"/>
                  <a:pt x="18300" y="7782"/>
                  <a:pt x="18774" y="7782"/>
                </a:cubicBezTo>
                <a:lnTo>
                  <a:pt x="19333" y="7782"/>
                </a:lnTo>
                <a:lnTo>
                  <a:pt x="19372" y="7568"/>
                </a:lnTo>
                <a:cubicBezTo>
                  <a:pt x="19393" y="7450"/>
                  <a:pt x="19416" y="7360"/>
                  <a:pt x="19424" y="7368"/>
                </a:cubicBezTo>
                <a:cubicBezTo>
                  <a:pt x="19432" y="7376"/>
                  <a:pt x="19455" y="7472"/>
                  <a:pt x="19475" y="7582"/>
                </a:cubicBezTo>
                <a:lnTo>
                  <a:pt x="19510" y="7782"/>
                </a:lnTo>
                <a:lnTo>
                  <a:pt x="20161" y="7782"/>
                </a:lnTo>
                <a:lnTo>
                  <a:pt x="20812" y="7782"/>
                </a:lnTo>
                <a:lnTo>
                  <a:pt x="20824" y="7657"/>
                </a:lnTo>
                <a:cubicBezTo>
                  <a:pt x="20890" y="7017"/>
                  <a:pt x="20903" y="6430"/>
                  <a:pt x="20861" y="6034"/>
                </a:cubicBezTo>
                <a:cubicBezTo>
                  <a:pt x="20831" y="5750"/>
                  <a:pt x="20777" y="5441"/>
                  <a:pt x="20737" y="5323"/>
                </a:cubicBezTo>
                <a:lnTo>
                  <a:pt x="20709" y="5238"/>
                </a:lnTo>
                <a:close/>
                <a:moveTo>
                  <a:pt x="7047" y="5578"/>
                </a:moveTo>
                <a:cubicBezTo>
                  <a:pt x="6990" y="5568"/>
                  <a:pt x="6928" y="5707"/>
                  <a:pt x="6859" y="5995"/>
                </a:cubicBezTo>
                <a:cubicBezTo>
                  <a:pt x="6830" y="6118"/>
                  <a:pt x="6787" y="6344"/>
                  <a:pt x="6762" y="6496"/>
                </a:cubicBezTo>
                <a:cubicBezTo>
                  <a:pt x="6719" y="6766"/>
                  <a:pt x="6718" y="6780"/>
                  <a:pt x="6723" y="7122"/>
                </a:cubicBezTo>
                <a:cubicBezTo>
                  <a:pt x="6729" y="7531"/>
                  <a:pt x="6750" y="7654"/>
                  <a:pt x="6826" y="7736"/>
                </a:cubicBezTo>
                <a:cubicBezTo>
                  <a:pt x="6888" y="7802"/>
                  <a:pt x="6989" y="7764"/>
                  <a:pt x="7041" y="7653"/>
                </a:cubicBezTo>
                <a:cubicBezTo>
                  <a:pt x="7065" y="7603"/>
                  <a:pt x="7095" y="7475"/>
                  <a:pt x="7116" y="7344"/>
                </a:cubicBezTo>
                <a:cubicBezTo>
                  <a:pt x="7144" y="7162"/>
                  <a:pt x="7154" y="7131"/>
                  <a:pt x="7168" y="7168"/>
                </a:cubicBezTo>
                <a:cubicBezTo>
                  <a:pt x="7194" y="7237"/>
                  <a:pt x="7188" y="7507"/>
                  <a:pt x="7156" y="7724"/>
                </a:cubicBezTo>
                <a:cubicBezTo>
                  <a:pt x="7098" y="8114"/>
                  <a:pt x="6898" y="8671"/>
                  <a:pt x="6704" y="8979"/>
                </a:cubicBezTo>
                <a:cubicBezTo>
                  <a:pt x="6596" y="9152"/>
                  <a:pt x="6540" y="9169"/>
                  <a:pt x="6403" y="9074"/>
                </a:cubicBezTo>
                <a:cubicBezTo>
                  <a:pt x="6300" y="9003"/>
                  <a:pt x="6257" y="9002"/>
                  <a:pt x="6257" y="9070"/>
                </a:cubicBezTo>
                <a:cubicBezTo>
                  <a:pt x="6257" y="9152"/>
                  <a:pt x="6428" y="9334"/>
                  <a:pt x="6647" y="9484"/>
                </a:cubicBezTo>
                <a:cubicBezTo>
                  <a:pt x="6891" y="9652"/>
                  <a:pt x="7024" y="9431"/>
                  <a:pt x="7152" y="8642"/>
                </a:cubicBezTo>
                <a:cubicBezTo>
                  <a:pt x="7243" y="8080"/>
                  <a:pt x="7283" y="7592"/>
                  <a:pt x="7283" y="7049"/>
                </a:cubicBezTo>
                <a:cubicBezTo>
                  <a:pt x="7283" y="6691"/>
                  <a:pt x="7260" y="6399"/>
                  <a:pt x="7204" y="6050"/>
                </a:cubicBezTo>
                <a:cubicBezTo>
                  <a:pt x="7155" y="5743"/>
                  <a:pt x="7104" y="5587"/>
                  <a:pt x="7047" y="5578"/>
                </a:cubicBezTo>
                <a:close/>
                <a:moveTo>
                  <a:pt x="11680" y="5582"/>
                </a:moveTo>
                <a:cubicBezTo>
                  <a:pt x="11595" y="5582"/>
                  <a:pt x="11493" y="5916"/>
                  <a:pt x="11400" y="6496"/>
                </a:cubicBezTo>
                <a:lnTo>
                  <a:pt x="11350" y="6811"/>
                </a:lnTo>
                <a:lnTo>
                  <a:pt x="11358" y="7132"/>
                </a:lnTo>
                <a:cubicBezTo>
                  <a:pt x="11363" y="7324"/>
                  <a:pt x="11375" y="7500"/>
                  <a:pt x="11388" y="7570"/>
                </a:cubicBezTo>
                <a:cubicBezTo>
                  <a:pt x="11415" y="7719"/>
                  <a:pt x="11485" y="7796"/>
                  <a:pt x="11565" y="7768"/>
                </a:cubicBezTo>
                <a:cubicBezTo>
                  <a:pt x="11664" y="7733"/>
                  <a:pt x="11705" y="7626"/>
                  <a:pt x="11772" y="7239"/>
                </a:cubicBezTo>
                <a:cubicBezTo>
                  <a:pt x="11825" y="6936"/>
                  <a:pt x="11839" y="7428"/>
                  <a:pt x="11788" y="7762"/>
                </a:cubicBezTo>
                <a:cubicBezTo>
                  <a:pt x="11730" y="8133"/>
                  <a:pt x="11469" y="8825"/>
                  <a:pt x="11300" y="9054"/>
                </a:cubicBezTo>
                <a:cubicBezTo>
                  <a:pt x="11223" y="9157"/>
                  <a:pt x="11178" y="9161"/>
                  <a:pt x="11032" y="9074"/>
                </a:cubicBezTo>
                <a:cubicBezTo>
                  <a:pt x="10945" y="9022"/>
                  <a:pt x="10909" y="9015"/>
                  <a:pt x="10900" y="9046"/>
                </a:cubicBezTo>
                <a:cubicBezTo>
                  <a:pt x="10890" y="9077"/>
                  <a:pt x="10896" y="9104"/>
                  <a:pt x="10922" y="9147"/>
                </a:cubicBezTo>
                <a:cubicBezTo>
                  <a:pt x="10973" y="9229"/>
                  <a:pt x="11195" y="9435"/>
                  <a:pt x="11304" y="9500"/>
                </a:cubicBezTo>
                <a:cubicBezTo>
                  <a:pt x="11510" y="9622"/>
                  <a:pt x="11629" y="9461"/>
                  <a:pt x="11743" y="8904"/>
                </a:cubicBezTo>
                <a:cubicBezTo>
                  <a:pt x="11891" y="8182"/>
                  <a:pt x="11959" y="7127"/>
                  <a:pt x="11898" y="6492"/>
                </a:cubicBezTo>
                <a:cubicBezTo>
                  <a:pt x="11847" y="5951"/>
                  <a:pt x="11758" y="5581"/>
                  <a:pt x="11680" y="5582"/>
                </a:cubicBezTo>
                <a:close/>
                <a:moveTo>
                  <a:pt x="8561" y="5668"/>
                </a:moveTo>
                <a:cubicBezTo>
                  <a:pt x="8558" y="5658"/>
                  <a:pt x="8541" y="5678"/>
                  <a:pt x="8524" y="5713"/>
                </a:cubicBezTo>
                <a:cubicBezTo>
                  <a:pt x="8485" y="5795"/>
                  <a:pt x="8434" y="6072"/>
                  <a:pt x="8363" y="6603"/>
                </a:cubicBezTo>
                <a:cubicBezTo>
                  <a:pt x="8278" y="7242"/>
                  <a:pt x="8286" y="7538"/>
                  <a:pt x="8396" y="7715"/>
                </a:cubicBezTo>
                <a:cubicBezTo>
                  <a:pt x="8447" y="7798"/>
                  <a:pt x="8460" y="7799"/>
                  <a:pt x="8512" y="7721"/>
                </a:cubicBezTo>
                <a:cubicBezTo>
                  <a:pt x="8542" y="7675"/>
                  <a:pt x="8557" y="7618"/>
                  <a:pt x="8572" y="7483"/>
                </a:cubicBezTo>
                <a:cubicBezTo>
                  <a:pt x="8601" y="7213"/>
                  <a:pt x="8598" y="7178"/>
                  <a:pt x="8542" y="7150"/>
                </a:cubicBezTo>
                <a:cubicBezTo>
                  <a:pt x="8487" y="7122"/>
                  <a:pt x="8407" y="6925"/>
                  <a:pt x="8407" y="6817"/>
                </a:cubicBezTo>
                <a:cubicBezTo>
                  <a:pt x="8407" y="6779"/>
                  <a:pt x="8443" y="6509"/>
                  <a:pt x="8487" y="6217"/>
                </a:cubicBezTo>
                <a:cubicBezTo>
                  <a:pt x="8531" y="5926"/>
                  <a:pt x="8564" y="5679"/>
                  <a:pt x="8561" y="5668"/>
                </a:cubicBezTo>
                <a:close/>
                <a:moveTo>
                  <a:pt x="237" y="5670"/>
                </a:moveTo>
                <a:cubicBezTo>
                  <a:pt x="217" y="5689"/>
                  <a:pt x="187" y="5783"/>
                  <a:pt x="160" y="5919"/>
                </a:cubicBezTo>
                <a:cubicBezTo>
                  <a:pt x="139" y="6020"/>
                  <a:pt x="96" y="6295"/>
                  <a:pt x="64" y="6528"/>
                </a:cubicBezTo>
                <a:cubicBezTo>
                  <a:pt x="-28" y="7199"/>
                  <a:pt x="-20" y="7578"/>
                  <a:pt x="87" y="7726"/>
                </a:cubicBezTo>
                <a:cubicBezTo>
                  <a:pt x="138" y="7796"/>
                  <a:pt x="152" y="7795"/>
                  <a:pt x="201" y="7721"/>
                </a:cubicBezTo>
                <a:cubicBezTo>
                  <a:pt x="243" y="7658"/>
                  <a:pt x="279" y="7445"/>
                  <a:pt x="279" y="7265"/>
                </a:cubicBezTo>
                <a:cubicBezTo>
                  <a:pt x="279" y="7189"/>
                  <a:pt x="271" y="7170"/>
                  <a:pt x="231" y="7150"/>
                </a:cubicBezTo>
                <a:cubicBezTo>
                  <a:pt x="178" y="7123"/>
                  <a:pt x="114" y="6974"/>
                  <a:pt x="101" y="6847"/>
                </a:cubicBezTo>
                <a:cubicBezTo>
                  <a:pt x="95" y="6788"/>
                  <a:pt x="116" y="6615"/>
                  <a:pt x="176" y="6232"/>
                </a:cubicBezTo>
                <a:cubicBezTo>
                  <a:pt x="222" y="5939"/>
                  <a:pt x="257" y="5690"/>
                  <a:pt x="252" y="5676"/>
                </a:cubicBezTo>
                <a:cubicBezTo>
                  <a:pt x="249" y="5665"/>
                  <a:pt x="244" y="5664"/>
                  <a:pt x="237" y="5670"/>
                </a:cubicBezTo>
                <a:close/>
                <a:moveTo>
                  <a:pt x="10054" y="8616"/>
                </a:moveTo>
                <a:lnTo>
                  <a:pt x="10003" y="8802"/>
                </a:lnTo>
                <a:lnTo>
                  <a:pt x="9952" y="8987"/>
                </a:lnTo>
                <a:lnTo>
                  <a:pt x="9911" y="8921"/>
                </a:lnTo>
                <a:cubicBezTo>
                  <a:pt x="9889" y="8884"/>
                  <a:pt x="9849" y="8806"/>
                  <a:pt x="9822" y="8745"/>
                </a:cubicBezTo>
                <a:lnTo>
                  <a:pt x="9774" y="8634"/>
                </a:lnTo>
                <a:lnTo>
                  <a:pt x="9708" y="8874"/>
                </a:lnTo>
                <a:cubicBezTo>
                  <a:pt x="9672" y="9006"/>
                  <a:pt x="9642" y="9123"/>
                  <a:pt x="9642" y="9135"/>
                </a:cubicBezTo>
                <a:cubicBezTo>
                  <a:pt x="9642" y="9147"/>
                  <a:pt x="9682" y="9230"/>
                  <a:pt x="9731" y="9318"/>
                </a:cubicBezTo>
                <a:cubicBezTo>
                  <a:pt x="9780" y="9407"/>
                  <a:pt x="9825" y="9480"/>
                  <a:pt x="9833" y="9480"/>
                </a:cubicBezTo>
                <a:cubicBezTo>
                  <a:pt x="9841" y="9480"/>
                  <a:pt x="9865" y="9411"/>
                  <a:pt x="9886" y="9326"/>
                </a:cubicBezTo>
                <a:cubicBezTo>
                  <a:pt x="9907" y="9242"/>
                  <a:pt x="9929" y="9171"/>
                  <a:pt x="9935" y="9171"/>
                </a:cubicBezTo>
                <a:cubicBezTo>
                  <a:pt x="9940" y="9171"/>
                  <a:pt x="9974" y="9232"/>
                  <a:pt x="10009" y="9306"/>
                </a:cubicBezTo>
                <a:cubicBezTo>
                  <a:pt x="10044" y="9381"/>
                  <a:pt x="10086" y="9453"/>
                  <a:pt x="10102" y="9466"/>
                </a:cubicBezTo>
                <a:cubicBezTo>
                  <a:pt x="10133" y="9491"/>
                  <a:pt x="10149" y="9448"/>
                  <a:pt x="10217" y="9147"/>
                </a:cubicBezTo>
                <a:lnTo>
                  <a:pt x="10253" y="8985"/>
                </a:lnTo>
                <a:lnTo>
                  <a:pt x="10153" y="8802"/>
                </a:lnTo>
                <a:lnTo>
                  <a:pt x="10054" y="8616"/>
                </a:lnTo>
                <a:close/>
                <a:moveTo>
                  <a:pt x="20298" y="14238"/>
                </a:moveTo>
                <a:cubicBezTo>
                  <a:pt x="20224" y="14269"/>
                  <a:pt x="20167" y="14406"/>
                  <a:pt x="20134" y="14628"/>
                </a:cubicBezTo>
                <a:cubicBezTo>
                  <a:pt x="20099" y="14862"/>
                  <a:pt x="20097" y="14955"/>
                  <a:pt x="20126" y="14987"/>
                </a:cubicBezTo>
                <a:cubicBezTo>
                  <a:pt x="20137" y="15000"/>
                  <a:pt x="20166" y="15035"/>
                  <a:pt x="20189" y="15064"/>
                </a:cubicBezTo>
                <a:lnTo>
                  <a:pt x="20231" y="15116"/>
                </a:lnTo>
                <a:lnTo>
                  <a:pt x="20186" y="15262"/>
                </a:lnTo>
                <a:cubicBezTo>
                  <a:pt x="20162" y="15342"/>
                  <a:pt x="20141" y="15420"/>
                  <a:pt x="20141" y="15435"/>
                </a:cubicBezTo>
                <a:cubicBezTo>
                  <a:pt x="20141" y="15482"/>
                  <a:pt x="20153" y="15466"/>
                  <a:pt x="20206" y="15350"/>
                </a:cubicBezTo>
                <a:cubicBezTo>
                  <a:pt x="20269" y="15213"/>
                  <a:pt x="20330" y="15132"/>
                  <a:pt x="20394" y="15098"/>
                </a:cubicBezTo>
                <a:cubicBezTo>
                  <a:pt x="20429" y="15079"/>
                  <a:pt x="20447" y="15043"/>
                  <a:pt x="20462" y="14963"/>
                </a:cubicBezTo>
                <a:lnTo>
                  <a:pt x="20483" y="14854"/>
                </a:lnTo>
                <a:lnTo>
                  <a:pt x="20343" y="14840"/>
                </a:lnTo>
                <a:cubicBezTo>
                  <a:pt x="20216" y="14827"/>
                  <a:pt x="20200" y="14817"/>
                  <a:pt x="20175" y="14737"/>
                </a:cubicBezTo>
                <a:lnTo>
                  <a:pt x="20147" y="14646"/>
                </a:lnTo>
                <a:lnTo>
                  <a:pt x="20175" y="14573"/>
                </a:lnTo>
                <a:cubicBezTo>
                  <a:pt x="20217" y="14464"/>
                  <a:pt x="20282" y="14437"/>
                  <a:pt x="20318" y="14513"/>
                </a:cubicBezTo>
                <a:cubicBezTo>
                  <a:pt x="20347" y="14573"/>
                  <a:pt x="20349" y="14572"/>
                  <a:pt x="20367" y="14462"/>
                </a:cubicBezTo>
                <a:cubicBezTo>
                  <a:pt x="20383" y="14359"/>
                  <a:pt x="20383" y="14341"/>
                  <a:pt x="20365" y="14282"/>
                </a:cubicBezTo>
                <a:cubicBezTo>
                  <a:pt x="20350" y="14236"/>
                  <a:pt x="20331" y="14224"/>
                  <a:pt x="20298" y="14238"/>
                </a:cubicBezTo>
                <a:close/>
                <a:moveTo>
                  <a:pt x="21275" y="15056"/>
                </a:moveTo>
                <a:cubicBezTo>
                  <a:pt x="21273" y="15048"/>
                  <a:pt x="21182" y="15226"/>
                  <a:pt x="21074" y="15453"/>
                </a:cubicBezTo>
                <a:cubicBezTo>
                  <a:pt x="20926" y="15762"/>
                  <a:pt x="20871" y="15900"/>
                  <a:pt x="20857" y="15994"/>
                </a:cubicBezTo>
                <a:cubicBezTo>
                  <a:pt x="20846" y="16064"/>
                  <a:pt x="20838" y="16129"/>
                  <a:pt x="20838" y="16138"/>
                </a:cubicBezTo>
                <a:cubicBezTo>
                  <a:pt x="20838" y="16159"/>
                  <a:pt x="21191" y="15433"/>
                  <a:pt x="21221" y="15350"/>
                </a:cubicBezTo>
                <a:cubicBezTo>
                  <a:pt x="21245" y="15284"/>
                  <a:pt x="21283" y="15080"/>
                  <a:pt x="21275" y="15056"/>
                </a:cubicBezTo>
                <a:close/>
                <a:moveTo>
                  <a:pt x="15211" y="15512"/>
                </a:moveTo>
                <a:cubicBezTo>
                  <a:pt x="15208" y="15503"/>
                  <a:pt x="15169" y="15630"/>
                  <a:pt x="15124" y="15795"/>
                </a:cubicBezTo>
                <a:cubicBezTo>
                  <a:pt x="15048" y="16079"/>
                  <a:pt x="15044" y="16102"/>
                  <a:pt x="15050" y="16251"/>
                </a:cubicBezTo>
                <a:cubicBezTo>
                  <a:pt x="15058" y="16445"/>
                  <a:pt x="15155" y="19678"/>
                  <a:pt x="15155" y="19761"/>
                </a:cubicBezTo>
                <a:cubicBezTo>
                  <a:pt x="15155" y="19814"/>
                  <a:pt x="15190" y="19823"/>
                  <a:pt x="15432" y="19832"/>
                </a:cubicBezTo>
                <a:lnTo>
                  <a:pt x="15710" y="19842"/>
                </a:lnTo>
                <a:lnTo>
                  <a:pt x="15735" y="20151"/>
                </a:lnTo>
                <a:cubicBezTo>
                  <a:pt x="15767" y="20539"/>
                  <a:pt x="15792" y="20702"/>
                  <a:pt x="15853" y="20922"/>
                </a:cubicBezTo>
                <a:cubicBezTo>
                  <a:pt x="15887" y="21044"/>
                  <a:pt x="15919" y="21114"/>
                  <a:pt x="15959" y="21152"/>
                </a:cubicBezTo>
                <a:cubicBezTo>
                  <a:pt x="16072" y="21263"/>
                  <a:pt x="16167" y="21209"/>
                  <a:pt x="16243" y="20993"/>
                </a:cubicBezTo>
                <a:cubicBezTo>
                  <a:pt x="16269" y="20918"/>
                  <a:pt x="16319" y="20693"/>
                  <a:pt x="16355" y="20492"/>
                </a:cubicBezTo>
                <a:cubicBezTo>
                  <a:pt x="16390" y="20291"/>
                  <a:pt x="16437" y="20058"/>
                  <a:pt x="16459" y="19975"/>
                </a:cubicBezTo>
                <a:lnTo>
                  <a:pt x="16500" y="19826"/>
                </a:lnTo>
                <a:lnTo>
                  <a:pt x="16649" y="19814"/>
                </a:lnTo>
                <a:lnTo>
                  <a:pt x="16798" y="19804"/>
                </a:lnTo>
                <a:lnTo>
                  <a:pt x="16844" y="19580"/>
                </a:lnTo>
                <a:lnTo>
                  <a:pt x="16892" y="19356"/>
                </a:lnTo>
                <a:lnTo>
                  <a:pt x="16991" y="19527"/>
                </a:lnTo>
                <a:cubicBezTo>
                  <a:pt x="17046" y="19621"/>
                  <a:pt x="17168" y="19823"/>
                  <a:pt x="17261" y="19977"/>
                </a:cubicBezTo>
                <a:cubicBezTo>
                  <a:pt x="17422" y="20243"/>
                  <a:pt x="17432" y="20255"/>
                  <a:pt x="17448" y="20187"/>
                </a:cubicBezTo>
                <a:cubicBezTo>
                  <a:pt x="17457" y="20148"/>
                  <a:pt x="17464" y="20097"/>
                  <a:pt x="17464" y="20072"/>
                </a:cubicBezTo>
                <a:cubicBezTo>
                  <a:pt x="17464" y="20047"/>
                  <a:pt x="17475" y="19981"/>
                  <a:pt x="17489" y="19925"/>
                </a:cubicBezTo>
                <a:lnTo>
                  <a:pt x="17515" y="19822"/>
                </a:lnTo>
                <a:lnTo>
                  <a:pt x="17740" y="19822"/>
                </a:lnTo>
                <a:lnTo>
                  <a:pt x="17964" y="19822"/>
                </a:lnTo>
                <a:lnTo>
                  <a:pt x="18009" y="19701"/>
                </a:lnTo>
                <a:lnTo>
                  <a:pt x="18053" y="19580"/>
                </a:lnTo>
                <a:lnTo>
                  <a:pt x="18088" y="19701"/>
                </a:lnTo>
                <a:lnTo>
                  <a:pt x="18123" y="19822"/>
                </a:lnTo>
                <a:lnTo>
                  <a:pt x="18309" y="19822"/>
                </a:lnTo>
                <a:cubicBezTo>
                  <a:pt x="18485" y="19822"/>
                  <a:pt x="18497" y="19817"/>
                  <a:pt x="18525" y="19735"/>
                </a:cubicBezTo>
                <a:lnTo>
                  <a:pt x="18554" y="19648"/>
                </a:lnTo>
                <a:lnTo>
                  <a:pt x="18575" y="19731"/>
                </a:lnTo>
                <a:cubicBezTo>
                  <a:pt x="18594" y="19804"/>
                  <a:pt x="18614" y="19816"/>
                  <a:pt x="18761" y="19840"/>
                </a:cubicBezTo>
                <a:cubicBezTo>
                  <a:pt x="18894" y="19862"/>
                  <a:pt x="18929" y="19856"/>
                  <a:pt x="18940" y="19814"/>
                </a:cubicBezTo>
                <a:cubicBezTo>
                  <a:pt x="18948" y="19785"/>
                  <a:pt x="18971" y="19631"/>
                  <a:pt x="18991" y="19469"/>
                </a:cubicBezTo>
                <a:cubicBezTo>
                  <a:pt x="19028" y="19182"/>
                  <a:pt x="19029" y="19158"/>
                  <a:pt x="19029" y="18534"/>
                </a:cubicBezTo>
                <a:lnTo>
                  <a:pt x="19029" y="17894"/>
                </a:lnTo>
                <a:lnTo>
                  <a:pt x="18988" y="18037"/>
                </a:lnTo>
                <a:cubicBezTo>
                  <a:pt x="18966" y="18117"/>
                  <a:pt x="18928" y="18264"/>
                  <a:pt x="18904" y="18362"/>
                </a:cubicBezTo>
                <a:cubicBezTo>
                  <a:pt x="18862" y="18538"/>
                  <a:pt x="18862" y="18543"/>
                  <a:pt x="18874" y="18752"/>
                </a:cubicBezTo>
                <a:cubicBezTo>
                  <a:pt x="18892" y="19077"/>
                  <a:pt x="18887" y="19094"/>
                  <a:pt x="18776" y="19081"/>
                </a:cubicBezTo>
                <a:cubicBezTo>
                  <a:pt x="18650" y="19066"/>
                  <a:pt x="18649" y="19056"/>
                  <a:pt x="18690" y="18504"/>
                </a:cubicBezTo>
                <a:cubicBezTo>
                  <a:pt x="18707" y="18263"/>
                  <a:pt x="18720" y="18063"/>
                  <a:pt x="18718" y="18058"/>
                </a:cubicBezTo>
                <a:cubicBezTo>
                  <a:pt x="18711" y="18034"/>
                  <a:pt x="18600" y="18370"/>
                  <a:pt x="18578" y="18486"/>
                </a:cubicBezTo>
                <a:cubicBezTo>
                  <a:pt x="18564" y="18555"/>
                  <a:pt x="18550" y="18688"/>
                  <a:pt x="18545" y="18782"/>
                </a:cubicBezTo>
                <a:cubicBezTo>
                  <a:pt x="18531" y="19072"/>
                  <a:pt x="18525" y="19089"/>
                  <a:pt x="18436" y="19089"/>
                </a:cubicBezTo>
                <a:cubicBezTo>
                  <a:pt x="18393" y="19089"/>
                  <a:pt x="18355" y="19072"/>
                  <a:pt x="18351" y="19051"/>
                </a:cubicBezTo>
                <a:cubicBezTo>
                  <a:pt x="18346" y="19027"/>
                  <a:pt x="18335" y="19025"/>
                  <a:pt x="18322" y="19047"/>
                </a:cubicBezTo>
                <a:cubicBezTo>
                  <a:pt x="18308" y="19069"/>
                  <a:pt x="18288" y="19066"/>
                  <a:pt x="18265" y="19035"/>
                </a:cubicBezTo>
                <a:cubicBezTo>
                  <a:pt x="18194" y="18940"/>
                  <a:pt x="18193" y="18912"/>
                  <a:pt x="18240" y="18417"/>
                </a:cubicBezTo>
                <a:cubicBezTo>
                  <a:pt x="18264" y="18169"/>
                  <a:pt x="18283" y="17936"/>
                  <a:pt x="18283" y="17900"/>
                </a:cubicBezTo>
                <a:cubicBezTo>
                  <a:pt x="18283" y="17859"/>
                  <a:pt x="18246" y="17955"/>
                  <a:pt x="18186" y="18155"/>
                </a:cubicBezTo>
                <a:cubicBezTo>
                  <a:pt x="18095" y="18459"/>
                  <a:pt x="18091" y="18483"/>
                  <a:pt x="18085" y="18681"/>
                </a:cubicBezTo>
                <a:cubicBezTo>
                  <a:pt x="18082" y="18796"/>
                  <a:pt x="18071" y="18935"/>
                  <a:pt x="18059" y="18990"/>
                </a:cubicBezTo>
                <a:lnTo>
                  <a:pt x="18038" y="19089"/>
                </a:lnTo>
                <a:lnTo>
                  <a:pt x="17832" y="19089"/>
                </a:lnTo>
                <a:lnTo>
                  <a:pt x="17626" y="19089"/>
                </a:lnTo>
                <a:lnTo>
                  <a:pt x="17581" y="18932"/>
                </a:lnTo>
                <a:cubicBezTo>
                  <a:pt x="17521" y="18722"/>
                  <a:pt x="17440" y="18190"/>
                  <a:pt x="17440" y="18005"/>
                </a:cubicBezTo>
                <a:cubicBezTo>
                  <a:pt x="17440" y="17774"/>
                  <a:pt x="17431" y="17739"/>
                  <a:pt x="17372" y="17739"/>
                </a:cubicBezTo>
                <a:cubicBezTo>
                  <a:pt x="17335" y="17739"/>
                  <a:pt x="17290" y="17787"/>
                  <a:pt x="17212" y="17910"/>
                </a:cubicBezTo>
                <a:cubicBezTo>
                  <a:pt x="17074" y="18129"/>
                  <a:pt x="17013" y="18295"/>
                  <a:pt x="16958" y="18605"/>
                </a:cubicBezTo>
                <a:cubicBezTo>
                  <a:pt x="16934" y="18741"/>
                  <a:pt x="16900" y="18907"/>
                  <a:pt x="16883" y="18972"/>
                </a:cubicBezTo>
                <a:lnTo>
                  <a:pt x="16851" y="19089"/>
                </a:lnTo>
                <a:lnTo>
                  <a:pt x="16548" y="19089"/>
                </a:lnTo>
                <a:cubicBezTo>
                  <a:pt x="16382" y="19089"/>
                  <a:pt x="16243" y="19081"/>
                  <a:pt x="16239" y="19069"/>
                </a:cubicBezTo>
                <a:cubicBezTo>
                  <a:pt x="16236" y="19057"/>
                  <a:pt x="16256" y="18879"/>
                  <a:pt x="16286" y="18673"/>
                </a:cubicBezTo>
                <a:cubicBezTo>
                  <a:pt x="16353" y="18198"/>
                  <a:pt x="16398" y="17709"/>
                  <a:pt x="16403" y="17389"/>
                </a:cubicBezTo>
                <a:lnTo>
                  <a:pt x="16407" y="17141"/>
                </a:lnTo>
                <a:lnTo>
                  <a:pt x="16371" y="17149"/>
                </a:lnTo>
                <a:cubicBezTo>
                  <a:pt x="16290" y="17168"/>
                  <a:pt x="15953" y="18029"/>
                  <a:pt x="15901" y="18352"/>
                </a:cubicBezTo>
                <a:cubicBezTo>
                  <a:pt x="15888" y="18429"/>
                  <a:pt x="15861" y="18588"/>
                  <a:pt x="15842" y="18706"/>
                </a:cubicBezTo>
                <a:cubicBezTo>
                  <a:pt x="15822" y="18824"/>
                  <a:pt x="15803" y="18958"/>
                  <a:pt x="15799" y="19004"/>
                </a:cubicBezTo>
                <a:cubicBezTo>
                  <a:pt x="15792" y="19086"/>
                  <a:pt x="15787" y="19089"/>
                  <a:pt x="15626" y="19089"/>
                </a:cubicBezTo>
                <a:cubicBezTo>
                  <a:pt x="15462" y="19089"/>
                  <a:pt x="15383" y="19042"/>
                  <a:pt x="15341" y="18920"/>
                </a:cubicBezTo>
                <a:cubicBezTo>
                  <a:pt x="15325" y="18873"/>
                  <a:pt x="15295" y="18096"/>
                  <a:pt x="15247" y="16527"/>
                </a:cubicBezTo>
                <a:cubicBezTo>
                  <a:pt x="15230" y="15977"/>
                  <a:pt x="15214" y="15521"/>
                  <a:pt x="15211" y="15512"/>
                </a:cubicBezTo>
                <a:close/>
                <a:moveTo>
                  <a:pt x="20441" y="15853"/>
                </a:moveTo>
                <a:cubicBezTo>
                  <a:pt x="20435" y="15834"/>
                  <a:pt x="20329" y="16357"/>
                  <a:pt x="20297" y="16562"/>
                </a:cubicBezTo>
                <a:lnTo>
                  <a:pt x="20273" y="16723"/>
                </a:lnTo>
                <a:lnTo>
                  <a:pt x="20329" y="18205"/>
                </a:lnTo>
                <a:cubicBezTo>
                  <a:pt x="20360" y="19020"/>
                  <a:pt x="20386" y="19713"/>
                  <a:pt x="20386" y="19745"/>
                </a:cubicBezTo>
                <a:cubicBezTo>
                  <a:pt x="20387" y="19844"/>
                  <a:pt x="20432" y="19549"/>
                  <a:pt x="20463" y="19245"/>
                </a:cubicBezTo>
                <a:cubicBezTo>
                  <a:pt x="20511" y="18779"/>
                  <a:pt x="20512" y="18536"/>
                  <a:pt x="20477" y="17141"/>
                </a:cubicBezTo>
                <a:cubicBezTo>
                  <a:pt x="20459" y="16441"/>
                  <a:pt x="20443" y="15861"/>
                  <a:pt x="20441" y="15853"/>
                </a:cubicBezTo>
                <a:close/>
                <a:moveTo>
                  <a:pt x="21233" y="17624"/>
                </a:moveTo>
                <a:cubicBezTo>
                  <a:pt x="21157" y="17624"/>
                  <a:pt x="21073" y="17872"/>
                  <a:pt x="20977" y="18377"/>
                </a:cubicBezTo>
                <a:cubicBezTo>
                  <a:pt x="20915" y="18704"/>
                  <a:pt x="20909" y="18784"/>
                  <a:pt x="20913" y="19202"/>
                </a:cubicBezTo>
                <a:cubicBezTo>
                  <a:pt x="20917" y="19565"/>
                  <a:pt x="20920" y="19596"/>
                  <a:pt x="20951" y="19695"/>
                </a:cubicBezTo>
                <a:cubicBezTo>
                  <a:pt x="20980" y="19785"/>
                  <a:pt x="20996" y="19803"/>
                  <a:pt x="21067" y="19814"/>
                </a:cubicBezTo>
                <a:cubicBezTo>
                  <a:pt x="21183" y="19833"/>
                  <a:pt x="21244" y="19730"/>
                  <a:pt x="21297" y="19424"/>
                </a:cubicBezTo>
                <a:cubicBezTo>
                  <a:pt x="21318" y="19301"/>
                  <a:pt x="21341" y="19201"/>
                  <a:pt x="21347" y="19202"/>
                </a:cubicBezTo>
                <a:cubicBezTo>
                  <a:pt x="21370" y="19208"/>
                  <a:pt x="21377" y="19445"/>
                  <a:pt x="21358" y="19642"/>
                </a:cubicBezTo>
                <a:cubicBezTo>
                  <a:pt x="21322" y="20026"/>
                  <a:pt x="21151" y="20561"/>
                  <a:pt x="20936" y="20963"/>
                </a:cubicBezTo>
                <a:cubicBezTo>
                  <a:pt x="20803" y="21212"/>
                  <a:pt x="20750" y="21239"/>
                  <a:pt x="20594" y="21138"/>
                </a:cubicBezTo>
                <a:cubicBezTo>
                  <a:pt x="20484" y="21068"/>
                  <a:pt x="20464" y="21066"/>
                  <a:pt x="20449" y="21112"/>
                </a:cubicBezTo>
                <a:cubicBezTo>
                  <a:pt x="20434" y="21158"/>
                  <a:pt x="20442" y="21176"/>
                  <a:pt x="20503" y="21249"/>
                </a:cubicBezTo>
                <a:cubicBezTo>
                  <a:pt x="20568" y="21326"/>
                  <a:pt x="20796" y="21527"/>
                  <a:pt x="20874" y="21574"/>
                </a:cubicBezTo>
                <a:cubicBezTo>
                  <a:pt x="20891" y="21585"/>
                  <a:pt x="20944" y="21588"/>
                  <a:pt x="20992" y="21582"/>
                </a:cubicBezTo>
                <a:cubicBezTo>
                  <a:pt x="21134" y="21566"/>
                  <a:pt x="21220" y="21365"/>
                  <a:pt x="21319" y="20817"/>
                </a:cubicBezTo>
                <a:cubicBezTo>
                  <a:pt x="21390" y="20422"/>
                  <a:pt x="21446" y="19877"/>
                  <a:pt x="21463" y="19410"/>
                </a:cubicBezTo>
                <a:cubicBezTo>
                  <a:pt x="21475" y="19089"/>
                  <a:pt x="21474" y="18986"/>
                  <a:pt x="21457" y="18724"/>
                </a:cubicBezTo>
                <a:cubicBezTo>
                  <a:pt x="21420" y="18152"/>
                  <a:pt x="21312" y="17624"/>
                  <a:pt x="21233" y="17624"/>
                </a:cubicBezTo>
                <a:close/>
                <a:moveTo>
                  <a:pt x="19760" y="17704"/>
                </a:moveTo>
                <a:cubicBezTo>
                  <a:pt x="19749" y="17688"/>
                  <a:pt x="19740" y="17686"/>
                  <a:pt x="19737" y="17706"/>
                </a:cubicBezTo>
                <a:cubicBezTo>
                  <a:pt x="19732" y="17734"/>
                  <a:pt x="19712" y="17907"/>
                  <a:pt x="19691" y="18088"/>
                </a:cubicBezTo>
                <a:lnTo>
                  <a:pt x="19655" y="18417"/>
                </a:lnTo>
                <a:lnTo>
                  <a:pt x="19745" y="18679"/>
                </a:lnTo>
                <a:cubicBezTo>
                  <a:pt x="19910" y="19155"/>
                  <a:pt x="19927" y="19286"/>
                  <a:pt x="19867" y="19610"/>
                </a:cubicBezTo>
                <a:cubicBezTo>
                  <a:pt x="19806" y="19935"/>
                  <a:pt x="19592" y="20529"/>
                  <a:pt x="19459" y="20737"/>
                </a:cubicBezTo>
                <a:cubicBezTo>
                  <a:pt x="19375" y="20867"/>
                  <a:pt x="19324" y="20862"/>
                  <a:pt x="19171" y="20712"/>
                </a:cubicBezTo>
                <a:cubicBezTo>
                  <a:pt x="19105" y="20647"/>
                  <a:pt x="19048" y="20595"/>
                  <a:pt x="19046" y="20595"/>
                </a:cubicBezTo>
                <a:cubicBezTo>
                  <a:pt x="19030" y="20595"/>
                  <a:pt x="19046" y="20716"/>
                  <a:pt x="19069" y="20767"/>
                </a:cubicBezTo>
                <a:cubicBezTo>
                  <a:pt x="19104" y="20845"/>
                  <a:pt x="19384" y="21194"/>
                  <a:pt x="19470" y="21267"/>
                </a:cubicBezTo>
                <a:cubicBezTo>
                  <a:pt x="19557" y="21341"/>
                  <a:pt x="19587" y="21340"/>
                  <a:pt x="19657" y="21265"/>
                </a:cubicBezTo>
                <a:cubicBezTo>
                  <a:pt x="19746" y="21170"/>
                  <a:pt x="19824" y="20895"/>
                  <a:pt x="19897" y="20428"/>
                </a:cubicBezTo>
                <a:cubicBezTo>
                  <a:pt x="20039" y="19504"/>
                  <a:pt x="20042" y="18788"/>
                  <a:pt x="19904" y="18155"/>
                </a:cubicBezTo>
                <a:cubicBezTo>
                  <a:pt x="19859" y="17945"/>
                  <a:pt x="19795" y="17753"/>
                  <a:pt x="19760" y="17704"/>
                </a:cubicBezTo>
                <a:close/>
                <a:moveTo>
                  <a:pt x="14517" y="18934"/>
                </a:moveTo>
                <a:cubicBezTo>
                  <a:pt x="14495" y="18942"/>
                  <a:pt x="14473" y="19016"/>
                  <a:pt x="14429" y="19162"/>
                </a:cubicBezTo>
                <a:cubicBezTo>
                  <a:pt x="14390" y="19294"/>
                  <a:pt x="14375" y="19377"/>
                  <a:pt x="14380" y="19420"/>
                </a:cubicBezTo>
                <a:cubicBezTo>
                  <a:pt x="14385" y="19455"/>
                  <a:pt x="14419" y="19559"/>
                  <a:pt x="14456" y="19652"/>
                </a:cubicBezTo>
                <a:cubicBezTo>
                  <a:pt x="14494" y="19746"/>
                  <a:pt x="14534" y="19822"/>
                  <a:pt x="14545" y="19822"/>
                </a:cubicBezTo>
                <a:cubicBezTo>
                  <a:pt x="14578" y="19822"/>
                  <a:pt x="14704" y="19424"/>
                  <a:pt x="14695" y="19350"/>
                </a:cubicBezTo>
                <a:cubicBezTo>
                  <a:pt x="14691" y="19315"/>
                  <a:pt x="14652" y="19200"/>
                  <a:pt x="14608" y="19093"/>
                </a:cubicBezTo>
                <a:cubicBezTo>
                  <a:pt x="14562" y="18982"/>
                  <a:pt x="14539" y="18925"/>
                  <a:pt x="14517" y="189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3" name="IMG_4809.png" descr="IMG_4809.png"/>
          <p:cNvPicPr>
            <a:picLocks noChangeAspect="1"/>
          </p:cNvPicPr>
          <p:nvPr/>
        </p:nvPicPr>
        <p:blipFill>
          <a:blip r:embed="rId29">
            <a:extLst/>
          </a:blip>
          <a:srcRect l="34624" t="10982" r="21000" b="7886"/>
          <a:stretch>
            <a:fillRect/>
          </a:stretch>
        </p:blipFill>
        <p:spPr>
          <a:xfrm>
            <a:off x="2580342" y="5169466"/>
            <a:ext cx="5422107" cy="6924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12805" y="0"/>
                </a:moveTo>
                <a:cubicBezTo>
                  <a:pt x="12765" y="-1"/>
                  <a:pt x="12721" y="10"/>
                  <a:pt x="12678" y="36"/>
                </a:cubicBezTo>
                <a:cubicBezTo>
                  <a:pt x="12457" y="173"/>
                  <a:pt x="12414" y="393"/>
                  <a:pt x="12590" y="493"/>
                </a:cubicBezTo>
                <a:cubicBezTo>
                  <a:pt x="12698" y="555"/>
                  <a:pt x="12699" y="556"/>
                  <a:pt x="12625" y="621"/>
                </a:cubicBezTo>
                <a:cubicBezTo>
                  <a:pt x="12560" y="677"/>
                  <a:pt x="12502" y="686"/>
                  <a:pt x="12234" y="686"/>
                </a:cubicBezTo>
                <a:lnTo>
                  <a:pt x="11918" y="686"/>
                </a:lnTo>
                <a:lnTo>
                  <a:pt x="11918" y="2319"/>
                </a:lnTo>
                <a:lnTo>
                  <a:pt x="11918" y="3952"/>
                </a:lnTo>
                <a:lnTo>
                  <a:pt x="14356" y="3954"/>
                </a:lnTo>
                <a:cubicBezTo>
                  <a:pt x="16298" y="3956"/>
                  <a:pt x="16822" y="3965"/>
                  <a:pt x="16934" y="3999"/>
                </a:cubicBezTo>
                <a:cubicBezTo>
                  <a:pt x="17122" y="4055"/>
                  <a:pt x="17251" y="4056"/>
                  <a:pt x="17390" y="3999"/>
                </a:cubicBezTo>
                <a:cubicBezTo>
                  <a:pt x="17484" y="3960"/>
                  <a:pt x="17717" y="3952"/>
                  <a:pt x="18685" y="3952"/>
                </a:cubicBezTo>
                <a:lnTo>
                  <a:pt x="19864" y="3952"/>
                </a:lnTo>
                <a:lnTo>
                  <a:pt x="19864" y="2320"/>
                </a:lnTo>
                <a:lnTo>
                  <a:pt x="19864" y="687"/>
                </a:lnTo>
                <a:lnTo>
                  <a:pt x="18851" y="680"/>
                </a:lnTo>
                <a:cubicBezTo>
                  <a:pt x="17764" y="671"/>
                  <a:pt x="17829" y="681"/>
                  <a:pt x="17888" y="519"/>
                </a:cubicBezTo>
                <a:cubicBezTo>
                  <a:pt x="17905" y="471"/>
                  <a:pt x="17862" y="481"/>
                  <a:pt x="17624" y="575"/>
                </a:cubicBezTo>
                <a:lnTo>
                  <a:pt x="17338" y="686"/>
                </a:lnTo>
                <a:lnTo>
                  <a:pt x="15192" y="686"/>
                </a:lnTo>
                <a:cubicBezTo>
                  <a:pt x="13215" y="686"/>
                  <a:pt x="12904" y="675"/>
                  <a:pt x="13042" y="608"/>
                </a:cubicBezTo>
                <a:cubicBezTo>
                  <a:pt x="13102" y="579"/>
                  <a:pt x="13092" y="481"/>
                  <a:pt x="13023" y="436"/>
                </a:cubicBezTo>
                <a:cubicBezTo>
                  <a:pt x="12980" y="408"/>
                  <a:pt x="12969" y="363"/>
                  <a:pt x="12987" y="275"/>
                </a:cubicBezTo>
                <a:cubicBezTo>
                  <a:pt x="13018" y="121"/>
                  <a:pt x="12925" y="4"/>
                  <a:pt x="12805" y="0"/>
                </a:cubicBezTo>
                <a:close/>
                <a:moveTo>
                  <a:pt x="15483" y="4407"/>
                </a:moveTo>
                <a:cubicBezTo>
                  <a:pt x="15470" y="4397"/>
                  <a:pt x="15270" y="4460"/>
                  <a:pt x="15037" y="4547"/>
                </a:cubicBezTo>
                <a:cubicBezTo>
                  <a:pt x="14684" y="4680"/>
                  <a:pt x="14607" y="4721"/>
                  <a:pt x="14572" y="4800"/>
                </a:cubicBezTo>
                <a:lnTo>
                  <a:pt x="14531" y="4894"/>
                </a:lnTo>
                <a:lnTo>
                  <a:pt x="14979" y="4713"/>
                </a:lnTo>
                <a:cubicBezTo>
                  <a:pt x="15390" y="4547"/>
                  <a:pt x="15542" y="4454"/>
                  <a:pt x="15483" y="4407"/>
                </a:cubicBezTo>
                <a:close/>
                <a:moveTo>
                  <a:pt x="12846" y="5181"/>
                </a:moveTo>
                <a:cubicBezTo>
                  <a:pt x="12820" y="5176"/>
                  <a:pt x="12793" y="5183"/>
                  <a:pt x="12746" y="5200"/>
                </a:cubicBezTo>
                <a:cubicBezTo>
                  <a:pt x="12620" y="5245"/>
                  <a:pt x="12481" y="5413"/>
                  <a:pt x="12481" y="5522"/>
                </a:cubicBezTo>
                <a:cubicBezTo>
                  <a:pt x="12480" y="5572"/>
                  <a:pt x="12525" y="5630"/>
                  <a:pt x="12606" y="5681"/>
                </a:cubicBezTo>
                <a:lnTo>
                  <a:pt x="12730" y="5762"/>
                </a:lnTo>
                <a:lnTo>
                  <a:pt x="12609" y="5822"/>
                </a:lnTo>
                <a:cubicBezTo>
                  <a:pt x="12490" y="5881"/>
                  <a:pt x="12382" y="5882"/>
                  <a:pt x="8319" y="5867"/>
                </a:cubicBezTo>
                <a:lnTo>
                  <a:pt x="4153" y="5851"/>
                </a:lnTo>
                <a:lnTo>
                  <a:pt x="4166" y="5762"/>
                </a:lnTo>
                <a:cubicBezTo>
                  <a:pt x="4173" y="5713"/>
                  <a:pt x="4155" y="5653"/>
                  <a:pt x="4128" y="5627"/>
                </a:cubicBezTo>
                <a:cubicBezTo>
                  <a:pt x="4101" y="5601"/>
                  <a:pt x="4077" y="5509"/>
                  <a:pt x="4076" y="5423"/>
                </a:cubicBezTo>
                <a:cubicBezTo>
                  <a:pt x="4074" y="5305"/>
                  <a:pt x="4053" y="5254"/>
                  <a:pt x="3995" y="5221"/>
                </a:cubicBezTo>
                <a:cubicBezTo>
                  <a:pt x="3885" y="5158"/>
                  <a:pt x="3861" y="5163"/>
                  <a:pt x="3708" y="5283"/>
                </a:cubicBezTo>
                <a:cubicBezTo>
                  <a:pt x="3599" y="5368"/>
                  <a:pt x="3572" y="5414"/>
                  <a:pt x="3572" y="5513"/>
                </a:cubicBezTo>
                <a:cubicBezTo>
                  <a:pt x="3572" y="5614"/>
                  <a:pt x="3590" y="5643"/>
                  <a:pt x="3673" y="5673"/>
                </a:cubicBezTo>
                <a:cubicBezTo>
                  <a:pt x="3794" y="5716"/>
                  <a:pt x="3797" y="5746"/>
                  <a:pt x="3692" y="5820"/>
                </a:cubicBezTo>
                <a:cubicBezTo>
                  <a:pt x="3628" y="5865"/>
                  <a:pt x="3552" y="5875"/>
                  <a:pt x="3311" y="5870"/>
                </a:cubicBezTo>
                <a:lnTo>
                  <a:pt x="3010" y="5863"/>
                </a:lnTo>
                <a:lnTo>
                  <a:pt x="3010" y="7497"/>
                </a:lnTo>
                <a:lnTo>
                  <a:pt x="3010" y="9132"/>
                </a:lnTo>
                <a:lnTo>
                  <a:pt x="4893" y="9132"/>
                </a:lnTo>
                <a:cubicBezTo>
                  <a:pt x="6064" y="9132"/>
                  <a:pt x="6787" y="9144"/>
                  <a:pt x="6802" y="9162"/>
                </a:cubicBezTo>
                <a:cubicBezTo>
                  <a:pt x="6815" y="9179"/>
                  <a:pt x="6697" y="9243"/>
                  <a:pt x="6541" y="9305"/>
                </a:cubicBezTo>
                <a:cubicBezTo>
                  <a:pt x="6347" y="9381"/>
                  <a:pt x="6245" y="9441"/>
                  <a:pt x="6218" y="9495"/>
                </a:cubicBezTo>
                <a:cubicBezTo>
                  <a:pt x="6197" y="9539"/>
                  <a:pt x="6180" y="9579"/>
                  <a:pt x="6180" y="9583"/>
                </a:cubicBezTo>
                <a:cubicBezTo>
                  <a:pt x="6180" y="9613"/>
                  <a:pt x="7099" y="9218"/>
                  <a:pt x="7118" y="9180"/>
                </a:cubicBezTo>
                <a:cubicBezTo>
                  <a:pt x="7138" y="9138"/>
                  <a:pt x="7692" y="9132"/>
                  <a:pt x="11953" y="9132"/>
                </a:cubicBezTo>
                <a:cubicBezTo>
                  <a:pt x="16139" y="9132"/>
                  <a:pt x="16782" y="9138"/>
                  <a:pt x="16908" y="9179"/>
                </a:cubicBezTo>
                <a:cubicBezTo>
                  <a:pt x="17087" y="9237"/>
                  <a:pt x="17285" y="9237"/>
                  <a:pt x="17417" y="9179"/>
                </a:cubicBezTo>
                <a:cubicBezTo>
                  <a:pt x="17497" y="9143"/>
                  <a:pt x="17747" y="9134"/>
                  <a:pt x="18689" y="9133"/>
                </a:cubicBezTo>
                <a:lnTo>
                  <a:pt x="19864" y="9132"/>
                </a:lnTo>
                <a:lnTo>
                  <a:pt x="19864" y="7499"/>
                </a:lnTo>
                <a:lnTo>
                  <a:pt x="19864" y="5865"/>
                </a:lnTo>
                <a:lnTo>
                  <a:pt x="18857" y="5868"/>
                </a:lnTo>
                <a:cubicBezTo>
                  <a:pt x="18303" y="5870"/>
                  <a:pt x="17841" y="5864"/>
                  <a:pt x="17831" y="5856"/>
                </a:cubicBezTo>
                <a:cubicBezTo>
                  <a:pt x="17820" y="5848"/>
                  <a:pt x="17832" y="5810"/>
                  <a:pt x="17858" y="5773"/>
                </a:cubicBezTo>
                <a:cubicBezTo>
                  <a:pt x="17883" y="5735"/>
                  <a:pt x="17896" y="5699"/>
                  <a:pt x="17886" y="5691"/>
                </a:cubicBezTo>
                <a:cubicBezTo>
                  <a:pt x="17877" y="5684"/>
                  <a:pt x="17736" y="5724"/>
                  <a:pt x="17573" y="5780"/>
                </a:cubicBezTo>
                <a:lnTo>
                  <a:pt x="17276" y="5882"/>
                </a:lnTo>
                <a:lnTo>
                  <a:pt x="15168" y="5867"/>
                </a:lnTo>
                <a:lnTo>
                  <a:pt x="13062" y="5851"/>
                </a:lnTo>
                <a:lnTo>
                  <a:pt x="13074" y="5762"/>
                </a:lnTo>
                <a:cubicBezTo>
                  <a:pt x="13080" y="5713"/>
                  <a:pt x="13063" y="5652"/>
                  <a:pt x="13036" y="5626"/>
                </a:cubicBezTo>
                <a:cubicBezTo>
                  <a:pt x="13008" y="5600"/>
                  <a:pt x="12990" y="5519"/>
                  <a:pt x="12996" y="5446"/>
                </a:cubicBezTo>
                <a:cubicBezTo>
                  <a:pt x="13003" y="5352"/>
                  <a:pt x="12985" y="5291"/>
                  <a:pt x="12930" y="5238"/>
                </a:cubicBezTo>
                <a:cubicBezTo>
                  <a:pt x="12895" y="5205"/>
                  <a:pt x="12871" y="5186"/>
                  <a:pt x="12846" y="5181"/>
                </a:cubicBezTo>
                <a:close/>
                <a:moveTo>
                  <a:pt x="15436" y="9604"/>
                </a:moveTo>
                <a:cubicBezTo>
                  <a:pt x="15385" y="9614"/>
                  <a:pt x="15286" y="9649"/>
                  <a:pt x="15100" y="9716"/>
                </a:cubicBezTo>
                <a:cubicBezTo>
                  <a:pt x="14719" y="9853"/>
                  <a:pt x="14568" y="9943"/>
                  <a:pt x="14568" y="10027"/>
                </a:cubicBezTo>
                <a:cubicBezTo>
                  <a:pt x="14568" y="10051"/>
                  <a:pt x="14742" y="9998"/>
                  <a:pt x="15018" y="9889"/>
                </a:cubicBezTo>
                <a:cubicBezTo>
                  <a:pt x="15367" y="9752"/>
                  <a:pt x="15473" y="9696"/>
                  <a:pt x="15483" y="9643"/>
                </a:cubicBezTo>
                <a:cubicBezTo>
                  <a:pt x="15489" y="9610"/>
                  <a:pt x="15486" y="9595"/>
                  <a:pt x="15436" y="9604"/>
                </a:cubicBezTo>
                <a:close/>
                <a:moveTo>
                  <a:pt x="12827" y="10388"/>
                </a:moveTo>
                <a:cubicBezTo>
                  <a:pt x="12722" y="10388"/>
                  <a:pt x="12641" y="10434"/>
                  <a:pt x="12547" y="10544"/>
                </a:cubicBezTo>
                <a:cubicBezTo>
                  <a:pt x="12443" y="10666"/>
                  <a:pt x="12462" y="10783"/>
                  <a:pt x="12601" y="10863"/>
                </a:cubicBezTo>
                <a:lnTo>
                  <a:pt x="12721" y="10933"/>
                </a:lnTo>
                <a:lnTo>
                  <a:pt x="12634" y="11006"/>
                </a:lnTo>
                <a:lnTo>
                  <a:pt x="12547" y="11078"/>
                </a:lnTo>
                <a:lnTo>
                  <a:pt x="9159" y="11078"/>
                </a:lnTo>
                <a:cubicBezTo>
                  <a:pt x="5858" y="11078"/>
                  <a:pt x="5771" y="11077"/>
                  <a:pt x="5752" y="11018"/>
                </a:cubicBezTo>
                <a:cubicBezTo>
                  <a:pt x="5732" y="10959"/>
                  <a:pt x="5728" y="10960"/>
                  <a:pt x="5598" y="11019"/>
                </a:cubicBezTo>
                <a:cubicBezTo>
                  <a:pt x="5483" y="11073"/>
                  <a:pt x="5402" y="11079"/>
                  <a:pt x="4950" y="11071"/>
                </a:cubicBezTo>
                <a:lnTo>
                  <a:pt x="4435" y="11063"/>
                </a:lnTo>
                <a:lnTo>
                  <a:pt x="4432" y="10936"/>
                </a:lnTo>
                <a:cubicBezTo>
                  <a:pt x="4427" y="10708"/>
                  <a:pt x="4386" y="10638"/>
                  <a:pt x="4256" y="10638"/>
                </a:cubicBezTo>
                <a:cubicBezTo>
                  <a:pt x="4123" y="10638"/>
                  <a:pt x="3948" y="10779"/>
                  <a:pt x="3910" y="10915"/>
                </a:cubicBezTo>
                <a:cubicBezTo>
                  <a:pt x="3865" y="11075"/>
                  <a:pt x="3861" y="11078"/>
                  <a:pt x="3654" y="11078"/>
                </a:cubicBezTo>
                <a:lnTo>
                  <a:pt x="3451" y="11078"/>
                </a:lnTo>
                <a:lnTo>
                  <a:pt x="3451" y="12694"/>
                </a:lnTo>
                <a:lnTo>
                  <a:pt x="3451" y="14311"/>
                </a:lnTo>
                <a:lnTo>
                  <a:pt x="10082" y="14312"/>
                </a:lnTo>
                <a:cubicBezTo>
                  <a:pt x="16419" y="14313"/>
                  <a:pt x="16723" y="14317"/>
                  <a:pt x="16928" y="14372"/>
                </a:cubicBezTo>
                <a:cubicBezTo>
                  <a:pt x="17147" y="14431"/>
                  <a:pt x="17303" y="14424"/>
                  <a:pt x="17485" y="14348"/>
                </a:cubicBezTo>
                <a:cubicBezTo>
                  <a:pt x="17544" y="14323"/>
                  <a:pt x="17927" y="14311"/>
                  <a:pt x="18718" y="14311"/>
                </a:cubicBezTo>
                <a:lnTo>
                  <a:pt x="19864" y="14311"/>
                </a:lnTo>
                <a:lnTo>
                  <a:pt x="19864" y="12696"/>
                </a:lnTo>
                <a:lnTo>
                  <a:pt x="19864" y="11079"/>
                </a:lnTo>
                <a:lnTo>
                  <a:pt x="18851" y="11071"/>
                </a:lnTo>
                <a:cubicBezTo>
                  <a:pt x="17765" y="11062"/>
                  <a:pt x="17830" y="11073"/>
                  <a:pt x="17888" y="10913"/>
                </a:cubicBezTo>
                <a:cubicBezTo>
                  <a:pt x="17904" y="10867"/>
                  <a:pt x="17855" y="10876"/>
                  <a:pt x="17613" y="10967"/>
                </a:cubicBezTo>
                <a:lnTo>
                  <a:pt x="17319" y="11078"/>
                </a:lnTo>
                <a:lnTo>
                  <a:pt x="15183" y="11078"/>
                </a:lnTo>
                <a:cubicBezTo>
                  <a:pt x="13215" y="11078"/>
                  <a:pt x="12904" y="11066"/>
                  <a:pt x="13042" y="11000"/>
                </a:cubicBezTo>
                <a:cubicBezTo>
                  <a:pt x="13098" y="10972"/>
                  <a:pt x="13093" y="10848"/>
                  <a:pt x="13034" y="10802"/>
                </a:cubicBezTo>
                <a:cubicBezTo>
                  <a:pt x="13007" y="10781"/>
                  <a:pt x="12990" y="10708"/>
                  <a:pt x="12996" y="10641"/>
                </a:cubicBezTo>
                <a:cubicBezTo>
                  <a:pt x="13010" y="10485"/>
                  <a:pt x="12945" y="10388"/>
                  <a:pt x="12827" y="10388"/>
                </a:cubicBezTo>
                <a:close/>
                <a:moveTo>
                  <a:pt x="15497" y="14758"/>
                </a:moveTo>
                <a:cubicBezTo>
                  <a:pt x="15482" y="14764"/>
                  <a:pt x="15276" y="14841"/>
                  <a:pt x="15039" y="14930"/>
                </a:cubicBezTo>
                <a:cubicBezTo>
                  <a:pt x="14801" y="15019"/>
                  <a:pt x="14607" y="15106"/>
                  <a:pt x="14607" y="15123"/>
                </a:cubicBezTo>
                <a:cubicBezTo>
                  <a:pt x="14607" y="15140"/>
                  <a:pt x="14597" y="15177"/>
                  <a:pt x="14583" y="15204"/>
                </a:cubicBezTo>
                <a:cubicBezTo>
                  <a:pt x="14558" y="15255"/>
                  <a:pt x="15286" y="15005"/>
                  <a:pt x="15415" y="14918"/>
                </a:cubicBezTo>
                <a:cubicBezTo>
                  <a:pt x="15480" y="14874"/>
                  <a:pt x="15550" y="14737"/>
                  <a:pt x="15497" y="14758"/>
                </a:cubicBezTo>
                <a:close/>
                <a:moveTo>
                  <a:pt x="892" y="15571"/>
                </a:moveTo>
                <a:cubicBezTo>
                  <a:pt x="851" y="15578"/>
                  <a:pt x="805" y="15598"/>
                  <a:pt x="754" y="15630"/>
                </a:cubicBezTo>
                <a:cubicBezTo>
                  <a:pt x="536" y="15764"/>
                  <a:pt x="510" y="15995"/>
                  <a:pt x="707" y="16065"/>
                </a:cubicBezTo>
                <a:lnTo>
                  <a:pt x="814" y="16104"/>
                </a:lnTo>
                <a:lnTo>
                  <a:pt x="721" y="16180"/>
                </a:lnTo>
                <a:cubicBezTo>
                  <a:pt x="638" y="16250"/>
                  <a:pt x="596" y="16258"/>
                  <a:pt x="315" y="16258"/>
                </a:cubicBezTo>
                <a:lnTo>
                  <a:pt x="0" y="16258"/>
                </a:lnTo>
                <a:lnTo>
                  <a:pt x="0" y="17875"/>
                </a:lnTo>
                <a:lnTo>
                  <a:pt x="0" y="19492"/>
                </a:lnTo>
                <a:lnTo>
                  <a:pt x="1896" y="19492"/>
                </a:lnTo>
                <a:cubicBezTo>
                  <a:pt x="3681" y="19492"/>
                  <a:pt x="3805" y="19495"/>
                  <a:pt x="3994" y="19553"/>
                </a:cubicBezTo>
                <a:cubicBezTo>
                  <a:pt x="4249" y="19631"/>
                  <a:pt x="4299" y="19631"/>
                  <a:pt x="4528" y="19554"/>
                </a:cubicBezTo>
                <a:cubicBezTo>
                  <a:pt x="4714" y="19491"/>
                  <a:pt x="4780" y="19491"/>
                  <a:pt x="10754" y="19499"/>
                </a:cubicBezTo>
                <a:cubicBezTo>
                  <a:pt x="16586" y="19508"/>
                  <a:pt x="16800" y="19511"/>
                  <a:pt x="16991" y="19569"/>
                </a:cubicBezTo>
                <a:cubicBezTo>
                  <a:pt x="17186" y="19628"/>
                  <a:pt x="17192" y="19627"/>
                  <a:pt x="17372" y="19569"/>
                </a:cubicBezTo>
                <a:cubicBezTo>
                  <a:pt x="17535" y="19516"/>
                  <a:pt x="17687" y="19508"/>
                  <a:pt x="18710" y="19499"/>
                </a:cubicBezTo>
                <a:lnTo>
                  <a:pt x="19864" y="19490"/>
                </a:lnTo>
                <a:lnTo>
                  <a:pt x="19864" y="17874"/>
                </a:lnTo>
                <a:lnTo>
                  <a:pt x="19864" y="16258"/>
                </a:lnTo>
                <a:lnTo>
                  <a:pt x="18884" y="16258"/>
                </a:lnTo>
                <a:cubicBezTo>
                  <a:pt x="18333" y="16258"/>
                  <a:pt x="17893" y="16246"/>
                  <a:pt x="17880" y="16230"/>
                </a:cubicBezTo>
                <a:cubicBezTo>
                  <a:pt x="17867" y="16214"/>
                  <a:pt x="17875" y="16163"/>
                  <a:pt x="17897" y="16117"/>
                </a:cubicBezTo>
                <a:cubicBezTo>
                  <a:pt x="17920" y="16071"/>
                  <a:pt x="17925" y="16038"/>
                  <a:pt x="17908" y="16044"/>
                </a:cubicBezTo>
                <a:cubicBezTo>
                  <a:pt x="17892" y="16050"/>
                  <a:pt x="17766" y="16101"/>
                  <a:pt x="17628" y="16157"/>
                </a:cubicBezTo>
                <a:lnTo>
                  <a:pt x="17379" y="16258"/>
                </a:lnTo>
                <a:lnTo>
                  <a:pt x="15236" y="16258"/>
                </a:lnTo>
                <a:cubicBezTo>
                  <a:pt x="14059" y="16258"/>
                  <a:pt x="13085" y="16250"/>
                  <a:pt x="13072" y="16240"/>
                </a:cubicBezTo>
                <a:cubicBezTo>
                  <a:pt x="13059" y="16230"/>
                  <a:pt x="13067" y="16187"/>
                  <a:pt x="13091" y="16146"/>
                </a:cubicBezTo>
                <a:cubicBezTo>
                  <a:pt x="13126" y="16086"/>
                  <a:pt x="13122" y="16058"/>
                  <a:pt x="13069" y="16012"/>
                </a:cubicBezTo>
                <a:cubicBezTo>
                  <a:pt x="13025" y="15975"/>
                  <a:pt x="13002" y="15900"/>
                  <a:pt x="13002" y="15797"/>
                </a:cubicBezTo>
                <a:cubicBezTo>
                  <a:pt x="13002" y="15607"/>
                  <a:pt x="12932" y="15542"/>
                  <a:pt x="12773" y="15586"/>
                </a:cubicBezTo>
                <a:cubicBezTo>
                  <a:pt x="12645" y="15622"/>
                  <a:pt x="12529" y="15740"/>
                  <a:pt x="12496" y="15870"/>
                </a:cubicBezTo>
                <a:cubicBezTo>
                  <a:pt x="12472" y="15969"/>
                  <a:pt x="12486" y="15987"/>
                  <a:pt x="12661" y="16086"/>
                </a:cubicBezTo>
                <a:cubicBezTo>
                  <a:pt x="12740" y="16131"/>
                  <a:pt x="12739" y="16132"/>
                  <a:pt x="12640" y="16194"/>
                </a:cubicBezTo>
                <a:cubicBezTo>
                  <a:pt x="12542" y="16255"/>
                  <a:pt x="12474" y="16257"/>
                  <a:pt x="9467" y="16257"/>
                </a:cubicBezTo>
                <a:cubicBezTo>
                  <a:pt x="7777" y="16258"/>
                  <a:pt x="6383" y="16249"/>
                  <a:pt x="6370" y="16239"/>
                </a:cubicBezTo>
                <a:cubicBezTo>
                  <a:pt x="6356" y="16228"/>
                  <a:pt x="6383" y="16179"/>
                  <a:pt x="6430" y="16130"/>
                </a:cubicBezTo>
                <a:cubicBezTo>
                  <a:pt x="6477" y="16080"/>
                  <a:pt x="6508" y="16033"/>
                  <a:pt x="6498" y="16026"/>
                </a:cubicBezTo>
                <a:cubicBezTo>
                  <a:pt x="6488" y="16018"/>
                  <a:pt x="6331" y="16067"/>
                  <a:pt x="6149" y="16135"/>
                </a:cubicBezTo>
                <a:lnTo>
                  <a:pt x="5818" y="16258"/>
                </a:lnTo>
                <a:lnTo>
                  <a:pt x="3494" y="16258"/>
                </a:lnTo>
                <a:cubicBezTo>
                  <a:pt x="2020" y="16258"/>
                  <a:pt x="1160" y="16247"/>
                  <a:pt x="1145" y="16228"/>
                </a:cubicBezTo>
                <a:cubicBezTo>
                  <a:pt x="1131" y="16211"/>
                  <a:pt x="1138" y="16170"/>
                  <a:pt x="1160" y="16137"/>
                </a:cubicBezTo>
                <a:cubicBezTo>
                  <a:pt x="1190" y="16094"/>
                  <a:pt x="1185" y="16062"/>
                  <a:pt x="1143" y="16020"/>
                </a:cubicBezTo>
                <a:cubicBezTo>
                  <a:pt x="1112" y="15987"/>
                  <a:pt x="1085" y="15898"/>
                  <a:pt x="1085" y="15824"/>
                </a:cubicBezTo>
                <a:cubicBezTo>
                  <a:pt x="1083" y="15638"/>
                  <a:pt x="1013" y="15551"/>
                  <a:pt x="892" y="15571"/>
                </a:cubicBezTo>
                <a:close/>
                <a:moveTo>
                  <a:pt x="15485" y="19983"/>
                </a:moveTo>
                <a:cubicBezTo>
                  <a:pt x="15424" y="19990"/>
                  <a:pt x="15296" y="20032"/>
                  <a:pt x="15088" y="20110"/>
                </a:cubicBezTo>
                <a:cubicBezTo>
                  <a:pt x="14750" y="20236"/>
                  <a:pt x="14636" y="20294"/>
                  <a:pt x="14606" y="20356"/>
                </a:cubicBezTo>
                <a:cubicBezTo>
                  <a:pt x="14584" y="20401"/>
                  <a:pt x="14568" y="20441"/>
                  <a:pt x="14568" y="20445"/>
                </a:cubicBezTo>
                <a:cubicBezTo>
                  <a:pt x="14568" y="20471"/>
                  <a:pt x="15439" y="20109"/>
                  <a:pt x="15480" y="20066"/>
                </a:cubicBezTo>
                <a:cubicBezTo>
                  <a:pt x="15539" y="20005"/>
                  <a:pt x="15545" y="19977"/>
                  <a:pt x="15485" y="19983"/>
                </a:cubicBezTo>
                <a:close/>
                <a:moveTo>
                  <a:pt x="4996" y="20126"/>
                </a:moveTo>
                <a:cubicBezTo>
                  <a:pt x="4983" y="20114"/>
                  <a:pt x="4163" y="20429"/>
                  <a:pt x="4128" y="20459"/>
                </a:cubicBezTo>
                <a:cubicBezTo>
                  <a:pt x="4114" y="20471"/>
                  <a:pt x="4090" y="20513"/>
                  <a:pt x="4074" y="20553"/>
                </a:cubicBezTo>
                <a:cubicBezTo>
                  <a:pt x="4049" y="20619"/>
                  <a:pt x="4086" y="20610"/>
                  <a:pt x="4493" y="20450"/>
                </a:cubicBezTo>
                <a:cubicBezTo>
                  <a:pt x="4795" y="20332"/>
                  <a:pt x="4951" y="20252"/>
                  <a:pt x="4974" y="20205"/>
                </a:cubicBezTo>
                <a:cubicBezTo>
                  <a:pt x="4992" y="20167"/>
                  <a:pt x="5002" y="20131"/>
                  <a:pt x="4996" y="20126"/>
                </a:cubicBezTo>
                <a:close/>
                <a:moveTo>
                  <a:pt x="21600" y="21057"/>
                </a:moveTo>
                <a:cubicBezTo>
                  <a:pt x="21501" y="21181"/>
                  <a:pt x="21322" y="21349"/>
                  <a:pt x="21232" y="21380"/>
                </a:cubicBezTo>
                <a:cubicBezTo>
                  <a:pt x="21167" y="21402"/>
                  <a:pt x="21105" y="21443"/>
                  <a:pt x="21096" y="21471"/>
                </a:cubicBezTo>
                <a:cubicBezTo>
                  <a:pt x="21077" y="21527"/>
                  <a:pt x="20883" y="21563"/>
                  <a:pt x="20599" y="21563"/>
                </a:cubicBezTo>
                <a:cubicBezTo>
                  <a:pt x="20507" y="21563"/>
                  <a:pt x="20420" y="21578"/>
                  <a:pt x="20406" y="21595"/>
                </a:cubicBezTo>
                <a:cubicBezTo>
                  <a:pt x="20405" y="21597"/>
                  <a:pt x="19789" y="21598"/>
                  <a:pt x="19708" y="21599"/>
                </a:cubicBezTo>
                <a:lnTo>
                  <a:pt x="21600" y="21599"/>
                </a:lnTo>
                <a:lnTo>
                  <a:pt x="21600" y="2105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0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9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7" name="IMG_4810.png" descr="IMG_4810.png"/>
          <p:cNvPicPr>
            <a:picLocks noChangeAspect="1"/>
          </p:cNvPicPr>
          <p:nvPr/>
        </p:nvPicPr>
        <p:blipFill>
          <a:blip r:embed="rId9">
            <a:extLst/>
          </a:blip>
          <a:srcRect l="32875" t="13760" r="12366" b="49999"/>
          <a:stretch>
            <a:fillRect/>
          </a:stretch>
        </p:blipFill>
        <p:spPr>
          <a:xfrm>
            <a:off x="13794373" y="2222555"/>
            <a:ext cx="8935267" cy="4130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IMG_4810.png" descr="IMG_4810.png"/>
          <p:cNvPicPr>
            <a:picLocks noChangeAspect="1"/>
          </p:cNvPicPr>
          <p:nvPr/>
        </p:nvPicPr>
        <p:blipFill>
          <a:blip r:embed="rId9">
            <a:extLst/>
          </a:blip>
          <a:srcRect l="2154" t="5322" r="67252" b="51476"/>
          <a:stretch>
            <a:fillRect/>
          </a:stretch>
        </p:blipFill>
        <p:spPr>
          <a:xfrm>
            <a:off x="5537669" y="1621354"/>
            <a:ext cx="5368520" cy="529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9" name="IMG_4810.png" descr="IMG_4810.png"/>
          <p:cNvPicPr>
            <a:picLocks noChangeAspect="1"/>
          </p:cNvPicPr>
          <p:nvPr/>
        </p:nvPicPr>
        <p:blipFill>
          <a:blip r:embed="rId9">
            <a:extLst/>
          </a:blip>
          <a:srcRect l="0" t="55075" r="7689" b="17547"/>
          <a:stretch>
            <a:fillRect/>
          </a:stretch>
        </p:blipFill>
        <p:spPr>
          <a:xfrm>
            <a:off x="5507858" y="7164430"/>
            <a:ext cx="16439420" cy="34054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9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437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435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424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422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4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1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3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5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426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7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6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4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6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442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3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5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521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448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3" name="IMG_4811.png" descr="IMG_4811.png"/>
          <p:cNvPicPr>
            <a:picLocks noChangeAspect="1"/>
          </p:cNvPicPr>
          <p:nvPr/>
        </p:nvPicPr>
        <p:blipFill>
          <a:blip r:embed="rId9">
            <a:extLst/>
          </a:blip>
          <a:srcRect l="5632" t="9991" r="7407" b="16828"/>
          <a:stretch>
            <a:fillRect/>
          </a:stretch>
        </p:blipFill>
        <p:spPr>
          <a:xfrm>
            <a:off x="5519232" y="2242145"/>
            <a:ext cx="15705574" cy="9231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3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54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53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52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52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5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53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5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0" name="تجميع"/>
            <p:cNvGrpSpPr/>
            <p:nvPr/>
          </p:nvGrpSpPr>
          <p:grpSpPr>
            <a:xfrm>
              <a:off x="201306" y="0"/>
              <a:ext cx="4382509" cy="1438177"/>
              <a:chOff x="0" y="0"/>
              <a:chExt cx="4382508" cy="1438176"/>
            </a:xfrm>
          </p:grpSpPr>
          <p:grpSp>
            <p:nvGrpSpPr>
              <p:cNvPr id="154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54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49" name="مثال"/>
              <p:cNvSpPr/>
              <p:nvPr/>
            </p:nvSpPr>
            <p:spPr>
              <a:xfrm>
                <a:off x="2191254" y="168176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62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55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7" name="IMG_4812.png" descr="IMG_4812.png"/>
          <p:cNvPicPr>
            <a:picLocks noChangeAspect="1"/>
          </p:cNvPicPr>
          <p:nvPr/>
        </p:nvPicPr>
        <p:blipFill>
          <a:blip r:embed="rId9">
            <a:extLst/>
          </a:blip>
          <a:srcRect l="21561" t="22543" r="2560" b="65382"/>
          <a:stretch>
            <a:fillRect/>
          </a:stretch>
        </p:blipFill>
        <p:spPr>
          <a:xfrm>
            <a:off x="9739911" y="1785477"/>
            <a:ext cx="12443960" cy="1382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IMG_4812.png" descr="IMG_4812.png"/>
          <p:cNvPicPr>
            <a:picLocks noChangeAspect="1"/>
          </p:cNvPicPr>
          <p:nvPr/>
        </p:nvPicPr>
        <p:blipFill>
          <a:blip r:embed="rId9">
            <a:extLst/>
          </a:blip>
          <a:srcRect l="2428" t="36197" r="8644" b="19510"/>
          <a:stretch>
            <a:fillRect/>
          </a:stretch>
        </p:blipFill>
        <p:spPr>
          <a:xfrm>
            <a:off x="3943430" y="4136634"/>
            <a:ext cx="17471915" cy="60784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8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646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644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633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631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6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0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2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7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63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5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4" name="مفهوم أساسي"/>
              <p:cNvSpPr/>
              <p:nvPr/>
            </p:nvSpPr>
            <p:spPr>
              <a:xfrm>
                <a:off x="71993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 sz="5400"/>
                </a:pPr>
                <a:r>
                  <a:rPr sz="5300"/>
                  <a:t>مفهوم أساسي</a:t>
                </a:r>
              </a:p>
            </p:txBody>
          </p:sp>
        </p:grpSp>
      </p:grpSp>
      <p:grpSp>
        <p:nvGrpSpPr>
          <p:cNvPr id="1729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7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1" name="IMG_4813.png" descr="IMG_4813.png"/>
          <p:cNvPicPr>
            <a:picLocks noChangeAspect="1"/>
          </p:cNvPicPr>
          <p:nvPr/>
        </p:nvPicPr>
        <p:blipFill>
          <a:blip r:embed="rId9">
            <a:extLst/>
          </a:blip>
          <a:srcRect l="3979" t="18493" r="7162" b="16127"/>
          <a:stretch>
            <a:fillRect/>
          </a:stretch>
        </p:blipFill>
        <p:spPr>
          <a:xfrm>
            <a:off x="5936609" y="2200226"/>
            <a:ext cx="16534029" cy="84973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1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749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747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736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734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7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3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5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0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73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5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8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5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753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82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3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27" name="IMG_5566.png" descr="IMG_5566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3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2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3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pic>
        <p:nvPicPr>
          <p:cNvPr id="1834" name="IMG_4814.png" descr="IMG_4814.png"/>
          <p:cNvPicPr>
            <a:picLocks noChangeAspect="1"/>
          </p:cNvPicPr>
          <p:nvPr/>
        </p:nvPicPr>
        <p:blipFill>
          <a:blip r:embed="rId9">
            <a:extLst/>
          </a:blip>
          <a:srcRect l="45793" t="22876" r="12183" b="68523"/>
          <a:stretch>
            <a:fillRect/>
          </a:stretch>
        </p:blipFill>
        <p:spPr>
          <a:xfrm>
            <a:off x="11241650" y="1367359"/>
            <a:ext cx="10307684" cy="1473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5" name="IMG_4814.png" descr="IMG_4814.png"/>
          <p:cNvPicPr>
            <a:picLocks noChangeAspect="1"/>
          </p:cNvPicPr>
          <p:nvPr/>
        </p:nvPicPr>
        <p:blipFill>
          <a:blip r:embed="rId9">
            <a:extLst/>
          </a:blip>
          <a:srcRect l="14769" t="32350" r="16447" b="34579"/>
          <a:stretch>
            <a:fillRect/>
          </a:stretch>
        </p:blipFill>
        <p:spPr>
          <a:xfrm>
            <a:off x="5646051" y="3264455"/>
            <a:ext cx="14793985" cy="4968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6" name="IMG_4814.png" descr="IMG_4814.png"/>
          <p:cNvPicPr>
            <a:picLocks noChangeAspect="1"/>
          </p:cNvPicPr>
          <p:nvPr/>
        </p:nvPicPr>
        <p:blipFill>
          <a:blip r:embed="rId9">
            <a:extLst/>
          </a:blip>
          <a:srcRect l="9012" t="64679" r="21701" b="18574"/>
          <a:stretch>
            <a:fillRect/>
          </a:stretch>
        </p:blipFill>
        <p:spPr>
          <a:xfrm>
            <a:off x="3994407" y="8720958"/>
            <a:ext cx="14902182" cy="25157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6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854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852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841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839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8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38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40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4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5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84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4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4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0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53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5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858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93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3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32" name="IMG_5566.png" descr="IMG_5566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3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3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3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3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36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pic>
        <p:nvPicPr>
          <p:cNvPr id="1939" name="IMG_4815.png" descr="IMG_4815.png"/>
          <p:cNvPicPr>
            <a:picLocks noChangeAspect="1"/>
          </p:cNvPicPr>
          <p:nvPr/>
        </p:nvPicPr>
        <p:blipFill>
          <a:blip r:embed="rId9">
            <a:extLst/>
          </a:blip>
          <a:srcRect l="39120" t="8326" r="26547" b="83415"/>
          <a:stretch>
            <a:fillRect/>
          </a:stretch>
        </p:blipFill>
        <p:spPr>
          <a:xfrm>
            <a:off x="15442211" y="1393140"/>
            <a:ext cx="6741678" cy="113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0" name="IMG_4815.png" descr="IMG_4815.png"/>
          <p:cNvPicPr>
            <a:picLocks noChangeAspect="1"/>
          </p:cNvPicPr>
          <p:nvPr/>
        </p:nvPicPr>
        <p:blipFill>
          <a:blip r:embed="rId9">
            <a:extLst/>
          </a:blip>
          <a:srcRect l="4488" t="20684" r="32405" b="31265"/>
          <a:stretch>
            <a:fillRect/>
          </a:stretch>
        </p:blipFill>
        <p:spPr>
          <a:xfrm>
            <a:off x="5675023" y="3201374"/>
            <a:ext cx="14736157" cy="78372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0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95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95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94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94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9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4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4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4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4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94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4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5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4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5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5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