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837592"/>
            <a:ext cx="1132760" cy="1850886"/>
            <a:chOff x="0" y="0"/>
            <a:chExt cx="1132759" cy="1850884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0" y="-1"/>
              <a:ext cx="1132760" cy="1850886"/>
              <a:chOff x="0" y="0"/>
              <a:chExt cx="1132759" cy="1850884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804132" y="963513"/>
                <a:ext cx="161555" cy="119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809723" y="318350"/>
                <a:ext cx="48328" cy="94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596797" y="829689"/>
                <a:ext cx="136325" cy="110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569829" y="935229"/>
                <a:ext cx="36041" cy="271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241938" y="569250"/>
                <a:ext cx="373534" cy="6533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760398" y="1136680"/>
                <a:ext cx="333021" cy="981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768321" y="1072719"/>
                <a:ext cx="333289" cy="135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32803" y="1191402"/>
                <a:ext cx="715070" cy="150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577956" y="1066606"/>
                <a:ext cx="178618" cy="1633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354068" y="1127520"/>
                <a:ext cx="373516" cy="148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459855" y="944071"/>
                <a:ext cx="335856" cy="118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606867" y="1068735"/>
                <a:ext cx="153037" cy="127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152794" y="1223326"/>
                <a:ext cx="425878" cy="91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270188" y="10864"/>
                <a:ext cx="689718" cy="40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242177" y="1543010"/>
                <a:ext cx="61463" cy="70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634559" y="1358130"/>
                <a:ext cx="179729" cy="3473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3140" y="1333450"/>
                <a:ext cx="544394" cy="502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556394" y="1230269"/>
                <a:ext cx="330621" cy="600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832857" y="1196331"/>
                <a:ext cx="167073" cy="211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09652" y="1436066"/>
                <a:ext cx="327353" cy="313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46696" y="1385911"/>
                <a:ext cx="456743" cy="416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98392" y="1427992"/>
                <a:ext cx="351903" cy="33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8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624909" y="1344394"/>
                <a:ext cx="202098" cy="37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667189" y="1386900"/>
                <a:ext cx="105995" cy="11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671448" y="1541517"/>
                <a:ext cx="101875" cy="119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948299" y="1044691"/>
                <a:ext cx="15866" cy="10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132760" cy="1850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416390" y="348200"/>
              <a:ext cx="366267" cy="260681"/>
              <a:chOff x="0" y="0"/>
              <a:chExt cx="366265" cy="260680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0069" y="61274"/>
                <a:ext cx="91449" cy="940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41921" y="5560"/>
                <a:ext cx="54499" cy="71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153819" y="173199"/>
                <a:ext cx="116096" cy="7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246993" y="102823"/>
                <a:ext cx="49658" cy="66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305946" y="38648"/>
                <a:ext cx="52973" cy="66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hyperlink" Target="https://wheelofnames.com/ar/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ar.oryxlearning.com/grade/1st-grade/maths" TargetMode="External"/><Relationship Id="rId8" Type="http://schemas.openxmlformats.org/officeDocument/2006/relationships/image" Target="../media/image3.jpeg"/><Relationship Id="rId9" Type="http://schemas.openxmlformats.org/officeDocument/2006/relationships/hyperlink" Target="https://drive.google.com/file/d/1qMr5PPUWAaxlAQ29oNSF7KkIf5ZNV1Nv/view?usp=drivesdk" TargetMode="External"/><Relationship Id="rId10" Type="http://schemas.openxmlformats.org/officeDocument/2006/relationships/image" Target="../media/image4.jpeg"/><Relationship Id="rId11" Type="http://schemas.openxmlformats.org/officeDocument/2006/relationships/hyperlink" Target="https://v-clock.com/timer/#countdown=00:01:00&amp;enabled=0&amp;seconds=0&amp;sound=glow&amp;loop=1" TargetMode="External"/><Relationship Id="rId12" Type="http://schemas.openxmlformats.org/officeDocument/2006/relationships/image" Target="../media/image7.png"/><Relationship Id="rId13" Type="http://schemas.openxmlformats.org/officeDocument/2006/relationships/slide" Target="slide10.xml"/><Relationship Id="rId14" Type="http://schemas.openxmlformats.org/officeDocument/2006/relationships/image" Target="../media/image5.jpeg"/><Relationship Id="rId15" Type="http://schemas.openxmlformats.org/officeDocument/2006/relationships/hyperlink" Target="https://apps.mathlearningcenter.org/number-pieces/" TargetMode="External"/><Relationship Id="rId16" Type="http://schemas.openxmlformats.org/officeDocument/2006/relationships/image" Target="../media/image6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youtu.be/4Yu-0Xc9w4M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WgAohk4jLxJpVHtXhW5CULUYsZlHKPtS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10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WgAohk4jLxJpVHtXhW5CULUYsZlHKPtS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10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heelofnames.com/ar/" TargetMode="External"/><Relationship Id="rId3" Type="http://schemas.openxmlformats.org/officeDocument/2006/relationships/image" Target="../media/image2.jpeg"/><Relationship Id="rId4" Type="http://schemas.openxmlformats.org/officeDocument/2006/relationships/hyperlink" Target="https://ar.oryxlearning.com/grade/1st-grade/maths" TargetMode="External"/><Relationship Id="rId5" Type="http://schemas.openxmlformats.org/officeDocument/2006/relationships/image" Target="../media/image3.jpeg"/><Relationship Id="rId6" Type="http://schemas.openxmlformats.org/officeDocument/2006/relationships/hyperlink" Target="https://drive.google.com/file/d/1qMr5PPUWAaxlAQ29oNSF7KkIf5ZNV1Nv/view?usp=drivesdk" TargetMode="External"/><Relationship Id="rId7" Type="http://schemas.openxmlformats.org/officeDocument/2006/relationships/image" Target="../media/image4.jpeg"/><Relationship Id="rId8" Type="http://schemas.openxmlformats.org/officeDocument/2006/relationships/hyperlink" Target="https://v-clock.com/timer/#countdown=00:01:00&amp;enabled=0&amp;seconds=0&amp;sound=glow&amp;loop=1" TargetMode="External"/><Relationship Id="rId9" Type="http://schemas.openxmlformats.org/officeDocument/2006/relationships/image" Target="../media/image7.png"/><Relationship Id="rId10" Type="http://schemas.openxmlformats.org/officeDocument/2006/relationships/slide" Target="slide10.xml"/><Relationship Id="rId11" Type="http://schemas.openxmlformats.org/officeDocument/2006/relationships/image" Target="../media/image5.jpe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6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8.png"/><Relationship Id="rId16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٧ -١)قصص  الطرح"/>
          <p:cNvSpPr txBox="1"/>
          <p:nvPr/>
        </p:nvSpPr>
        <p:spPr>
          <a:xfrm>
            <a:off x="6768579" y="5735520"/>
            <a:ext cx="6672155" cy="158897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1463040" rtl="0">
              <a:defRPr sz="672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gradFill flip="none" rotWithShape="1">
                  <a:gsLst>
                    <a:gs pos="0">
                      <a:schemeClr val="accent1">
                        <a:hueOff val="-41752"/>
                        <a:satOff val="2597"/>
                        <a:lumOff val="13182"/>
                      </a:schemeClr>
                    </a:gs>
                    <a:gs pos="100000">
                      <a:schemeClr val="accent1">
                        <a:satOff val="2597"/>
                        <a:lumOff val="8323"/>
                      </a:schemeClr>
                    </a:gs>
                  </a:gsLst>
                  <a:lin ang="16200000" scaled="0"/>
                </a:gradFill>
              </a:rPr>
              <a:t>(٧ -١)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قصص  الطرح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٧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9" name="الطرح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 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٥٦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٥٦ </a:t>
              </a:r>
            </a:p>
          </p:txBody>
        </p:sp>
      </p:grpSp>
      <p:sp>
        <p:nvSpPr>
          <p:cNvPr id="601" name="الطرح"/>
          <p:cNvSpPr txBox="1"/>
          <p:nvPr/>
        </p:nvSpPr>
        <p:spPr>
          <a:xfrm>
            <a:off x="2971011" y="6530005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الطرح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686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87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88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89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0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1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2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3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694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748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723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695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6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7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8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99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0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1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2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3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4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5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6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7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8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9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0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1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2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3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4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5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6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7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8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9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0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1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2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47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724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5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6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7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8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9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0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1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2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3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4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5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6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7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8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39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0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1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2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3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4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5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46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752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749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750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1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787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75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754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5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759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757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8" name="٢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76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7578365"/>
            <a:ext cx="1165868" cy="1412241"/>
            <a:chOff x="0" y="0"/>
            <a:chExt cx="1165867" cy="1412239"/>
          </a:xfrm>
        </p:grpSpPr>
        <p:sp>
          <p:nvSpPr>
            <p:cNvPr id="1760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1" name="٣"/>
            <p:cNvSpPr txBox="1"/>
            <p:nvPr/>
          </p:nvSpPr>
          <p:spPr>
            <a:xfrm>
              <a:off x="165749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1786" name="تجميع"/>
          <p:cNvGrpSpPr/>
          <p:nvPr/>
        </p:nvGrpSpPr>
        <p:grpSpPr>
          <a:xfrm>
            <a:off x="4781050" y="12203926"/>
            <a:ext cx="15124325" cy="1262880"/>
            <a:chOff x="0" y="0"/>
            <a:chExt cx="15124323" cy="1262878"/>
          </a:xfrm>
        </p:grpSpPr>
        <p:grpSp>
          <p:nvGrpSpPr>
            <p:cNvPr id="1765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76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64" name="IMG_4020.jpeg" descr="IMG_4020.jpeg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76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76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767" name="IMG_4015.jpeg" descr="IMG_4015.jpe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76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77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77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2" name="IMG_0291.jpeg" descr="IMG_0291.jpe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6" name="تجميع">
              <a:hlinkClick r:id="rId11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77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5" name="IMG_4023.png" descr="IMG_4023.pn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79" name="تجميع">
              <a:hlinkClick r:id="rId13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77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78" name="IMG_4995.jpeg" descr="IMG_4995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78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78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781" name="IMG_4017.jpeg" descr="IMG_4017.jpeg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785" name="تجميع">
              <a:hlinkClick r:id="rId17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78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784" name="صورة 20" descr="صورة 20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4667672" y="6162764"/>
            <a:ext cx="6260869" cy="5168486"/>
            <a:chOff x="0" y="0"/>
            <a:chExt cx="6260868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260870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46890" y="109355"/>
              <a:ext cx="5624653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9" name="IMG_4630.png" descr="IMG_4630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3661" y="8235379"/>
            <a:ext cx="5568890" cy="1892864"/>
          </a:xfrm>
          <a:prstGeom prst="rect">
            <a:avLst/>
          </a:prstGeom>
        </p:spPr>
      </p:pic>
      <p:grpSp>
        <p:nvGrpSpPr>
          <p:cNvPr id="663" name="تجميع"/>
          <p:cNvGrpSpPr/>
          <p:nvPr/>
        </p:nvGrpSpPr>
        <p:grpSpPr>
          <a:xfrm>
            <a:off x="5246528" y="12147986"/>
            <a:ext cx="15124324" cy="1262880"/>
            <a:chOff x="0" y="0"/>
            <a:chExt cx="15124323" cy="1262878"/>
          </a:xfrm>
        </p:grpSpPr>
        <p:grpSp>
          <p:nvGrpSpPr>
            <p:cNvPr id="64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4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1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4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5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9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3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2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6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5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8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2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6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1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4716279" cy="2217311"/>
            <a:chOff x="0" y="0"/>
            <a:chExt cx="4716277" cy="2217309"/>
          </a:xfrm>
        </p:grpSpPr>
        <p:grpSp>
          <p:nvGrpSpPr>
            <p:cNvPr id="668" name="تجميع"/>
            <p:cNvGrpSpPr/>
            <p:nvPr/>
          </p:nvGrpSpPr>
          <p:grpSpPr>
            <a:xfrm>
              <a:off x="1560535" y="143791"/>
              <a:ext cx="3155743" cy="1277544"/>
              <a:chOff x="0" y="0"/>
              <a:chExt cx="3155742" cy="1277542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3018714" cy="12775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024127" rtl="0">
                  <a:defRPr sz="4703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140469" y="1097089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140469" y="0"/>
                <a:ext cx="3015274" cy="58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0" y="-1"/>
              <a:ext cx="1609418" cy="2217311"/>
              <a:chOff x="0" y="0"/>
              <a:chExt cx="1609417" cy="2217309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0" y="-1"/>
                <a:ext cx="1609418" cy="2217311"/>
                <a:chOff x="0" y="0"/>
                <a:chExt cx="1609417" cy="2217309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418435" y="250914"/>
                  <a:ext cx="1140975" cy="954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201976" y="1159643"/>
                  <a:ext cx="1395437" cy="1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311672" y="1283502"/>
                  <a:ext cx="1229090" cy="8624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197536" y="1151843"/>
                  <a:ext cx="1404142" cy="144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305187" y="1285851"/>
                  <a:ext cx="13103" cy="1845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555023" y="2133382"/>
                  <a:ext cx="98990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1532130" y="1283694"/>
                  <a:ext cx="13102" cy="862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518009" y="1399507"/>
                  <a:ext cx="35578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985210" y="1500197"/>
                  <a:ext cx="177674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709041" y="1691165"/>
                  <a:ext cx="273174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160728" y="1766009"/>
                  <a:ext cx="82177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879387" y="2006047"/>
                  <a:ext cx="425478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1362087" y="1598250"/>
                  <a:ext cx="69225" cy="13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440175" y="1624581"/>
                  <a:ext cx="151473" cy="497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309355" y="1497605"/>
                  <a:ext cx="48648" cy="663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141118" y="1615071"/>
                  <a:ext cx="283567" cy="139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71071" y="1938999"/>
                  <a:ext cx="386224" cy="215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1549185"/>
                  <a:ext cx="524103" cy="6681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214913" y="1456687"/>
                  <a:ext cx="183344" cy="127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255815" y="1491196"/>
                  <a:ext cx="103181" cy="7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29976" y="1607558"/>
                  <a:ext cx="297949" cy="188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68884" y="1899503"/>
                  <a:ext cx="389272" cy="17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65952" y="1903131"/>
                  <a:ext cx="397037" cy="2605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442951" y="1847044"/>
                  <a:ext cx="54079" cy="716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68871" y="1933776"/>
                  <a:ext cx="37771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03430" y="1873434"/>
                  <a:ext cx="13102" cy="3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171830" y="1872171"/>
                  <a:ext cx="13103" cy="330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253139" y="1869597"/>
                  <a:ext cx="13103" cy="35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337023" y="1873434"/>
                  <a:ext cx="13102" cy="370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405432" y="1872171"/>
                  <a:ext cx="13102" cy="36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138582" y="1742793"/>
                  <a:ext cx="279623" cy="13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405163" y="1585437"/>
                  <a:ext cx="224509" cy="5782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8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432670" y="1616797"/>
                  <a:ext cx="164165" cy="515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303478" y="1491883"/>
                  <a:ext cx="13102" cy="640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747305" y="704216"/>
                  <a:ext cx="278732" cy="154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601592" y="182231"/>
                  <a:ext cx="533959" cy="499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115899" y="363776"/>
                  <a:ext cx="75757" cy="79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121620" y="387241"/>
                  <a:ext cx="38431" cy="42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542396" y="390149"/>
                  <a:ext cx="83694" cy="981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574846" y="420374"/>
                  <a:ext cx="42313" cy="42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549934" y="0"/>
                  <a:ext cx="585294" cy="34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604517" y="201651"/>
                  <a:ext cx="97201" cy="195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560864" y="54217"/>
                  <a:ext cx="572519" cy="2767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794763" y="655305"/>
                  <a:ext cx="165816" cy="144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738895" y="696720"/>
                  <a:ext cx="147680" cy="166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873610" y="697982"/>
                  <a:ext cx="151388" cy="1633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416260" y="706566"/>
                  <a:ext cx="583733" cy="502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964603" y="191645"/>
                  <a:ext cx="616627" cy="6762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982330" y="995233"/>
                  <a:ext cx="196161" cy="1955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898087" y="1003641"/>
                  <a:ext cx="18407" cy="18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1398214" y="247045"/>
                  <a:ext cx="164928" cy="464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1412806" y="24390"/>
                  <a:ext cx="196612" cy="199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084355" y="857773"/>
                  <a:ext cx="36154" cy="1841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639016" y="883325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752602" y="852348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760354" y="953007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917794" y="901387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002975" y="958170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075246" y="811054"/>
                  <a:ext cx="13103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139781" y="705234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253341" y="728458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292079" y="60457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1405644" y="5710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1372091" y="452233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1490830" y="354164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1418538" y="328351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528037" y="1053665"/>
                  <a:ext cx="13103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644187" y="996875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644187" y="1102703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783566" y="1045922"/>
                  <a:ext cx="13102" cy="1310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806814" y="1120789"/>
                  <a:ext cx="13102" cy="1310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678160" y="303234"/>
                <a:ext cx="362144" cy="208485"/>
                <a:chOff x="0" y="0"/>
                <a:chExt cx="362142" cy="20848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296027" y="133658"/>
                  <a:ext cx="66116" cy="748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258315" y="0"/>
                  <a:ext cx="57521" cy="7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142664" y="92165"/>
                  <a:ext cx="48834" cy="599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63806" y="21738"/>
                  <a:ext cx="49021" cy="69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29692"/>
                  <a:ext cx="75528" cy="78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811536" y="525618"/>
                <a:ext cx="104815" cy="62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4630.png" descr="IMG_463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8883" y="3048817"/>
            <a:ext cx="21266234" cy="7311068"/>
          </a:xfrm>
          <a:prstGeom prst="rect">
            <a:avLst/>
          </a:prstGeom>
        </p:spPr>
      </p:pic>
      <p:grpSp>
        <p:nvGrpSpPr>
          <p:cNvPr id="774" name="تجميع"/>
          <p:cNvGrpSpPr/>
          <p:nvPr/>
        </p:nvGrpSpPr>
        <p:grpSpPr>
          <a:xfrm>
            <a:off x="5246528" y="12147986"/>
            <a:ext cx="15124324" cy="1262880"/>
            <a:chOff x="0" y="0"/>
            <a:chExt cx="15124323" cy="1262878"/>
          </a:xfrm>
        </p:grpSpPr>
        <p:grpSp>
          <p:nvGrpSpPr>
            <p:cNvPr id="753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2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8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4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7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5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6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1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59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0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4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2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3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7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5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6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0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8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69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3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1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2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" name="تجميع"/>
          <p:cNvGrpSpPr/>
          <p:nvPr/>
        </p:nvGrpSpPr>
        <p:grpSpPr>
          <a:xfrm>
            <a:off x="16823362" y="728618"/>
            <a:ext cx="7222754" cy="1838551"/>
            <a:chOff x="0" y="0"/>
            <a:chExt cx="7222753" cy="1838550"/>
          </a:xfrm>
        </p:grpSpPr>
        <p:grpSp>
          <p:nvGrpSpPr>
            <p:cNvPr id="779" name="تجميع"/>
            <p:cNvGrpSpPr/>
            <p:nvPr/>
          </p:nvGrpSpPr>
          <p:grpSpPr>
            <a:xfrm>
              <a:off x="-1" y="83483"/>
              <a:ext cx="4129091" cy="1671585"/>
              <a:chOff x="0" y="0"/>
              <a:chExt cx="4129089" cy="1671583"/>
            </a:xfrm>
          </p:grpSpPr>
          <p:sp>
            <p:nvSpPr>
              <p:cNvPr id="776" name="التمارين"/>
              <p:cNvSpPr txBox="1"/>
              <p:nvPr/>
            </p:nvSpPr>
            <p:spPr>
              <a:xfrm>
                <a:off x="0" y="0"/>
                <a:ext cx="3949797" cy="167158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658111" rtl="0">
                  <a:defRPr sz="761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7" name="Google Shape;1051;p35"/>
              <p:cNvSpPr/>
              <p:nvPr/>
            </p:nvSpPr>
            <p:spPr>
              <a:xfrm>
                <a:off x="183795" y="1435471"/>
                <a:ext cx="3945294" cy="76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8" name="Google Shape;1052;p35"/>
              <p:cNvSpPr/>
              <p:nvPr/>
            </p:nvSpPr>
            <p:spPr>
              <a:xfrm>
                <a:off x="183795" y="0"/>
                <a:ext cx="3945294" cy="76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2" name="Google Shape;2128;p45"/>
            <p:cNvGrpSpPr/>
            <p:nvPr/>
          </p:nvGrpSpPr>
          <p:grpSpPr>
            <a:xfrm>
              <a:off x="3738666" y="0"/>
              <a:ext cx="3484087" cy="1838551"/>
              <a:chOff x="0" y="0"/>
              <a:chExt cx="3484086" cy="1838550"/>
            </a:xfrm>
          </p:grpSpPr>
          <p:grpSp>
            <p:nvGrpSpPr>
              <p:cNvPr id="877" name="Google Shape;2129;p45"/>
              <p:cNvGrpSpPr/>
              <p:nvPr/>
            </p:nvGrpSpPr>
            <p:grpSpPr>
              <a:xfrm>
                <a:off x="0" y="0"/>
                <a:ext cx="3484087" cy="1838551"/>
                <a:chOff x="0" y="0"/>
                <a:chExt cx="3484086" cy="1838550"/>
              </a:xfrm>
            </p:grpSpPr>
            <p:sp>
              <p:nvSpPr>
                <p:cNvPr id="780" name="Google Shape;2130;p45"/>
                <p:cNvSpPr/>
                <p:nvPr/>
              </p:nvSpPr>
              <p:spPr>
                <a:xfrm>
                  <a:off x="1420282" y="913623"/>
                  <a:ext cx="442434" cy="9249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1" name="Google Shape;2131;p45"/>
                <p:cNvSpPr/>
                <p:nvPr/>
              </p:nvSpPr>
              <p:spPr>
                <a:xfrm>
                  <a:off x="139228" y="432007"/>
                  <a:ext cx="1097726" cy="138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2;p45"/>
                <p:cNvSpPr/>
                <p:nvPr/>
              </p:nvSpPr>
              <p:spPr>
                <a:xfrm>
                  <a:off x="1712426" y="727422"/>
                  <a:ext cx="1586619" cy="10919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3;p45"/>
                <p:cNvSpPr/>
                <p:nvPr/>
              </p:nvSpPr>
              <p:spPr>
                <a:xfrm>
                  <a:off x="848549" y="1514624"/>
                  <a:ext cx="204094" cy="203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4;p45"/>
                <p:cNvSpPr/>
                <p:nvPr/>
              </p:nvSpPr>
              <p:spPr>
                <a:xfrm>
                  <a:off x="143146" y="347559"/>
                  <a:ext cx="221141" cy="24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5;p45"/>
                <p:cNvSpPr/>
                <p:nvPr/>
              </p:nvSpPr>
              <p:spPr>
                <a:xfrm>
                  <a:off x="1096435" y="890257"/>
                  <a:ext cx="357123" cy="2521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6;p45"/>
                <p:cNvSpPr/>
                <p:nvPr/>
              </p:nvSpPr>
              <p:spPr>
                <a:xfrm>
                  <a:off x="1487070" y="1313265"/>
                  <a:ext cx="155085" cy="137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7;p45"/>
                <p:cNvSpPr/>
                <p:nvPr/>
              </p:nvSpPr>
              <p:spPr>
                <a:xfrm>
                  <a:off x="826106" y="10219"/>
                  <a:ext cx="854801" cy="4913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8;p45"/>
                <p:cNvSpPr/>
                <p:nvPr/>
              </p:nvSpPr>
              <p:spPr>
                <a:xfrm>
                  <a:off x="800710" y="484846"/>
                  <a:ext cx="119615" cy="118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9;p45"/>
                <p:cNvSpPr/>
                <p:nvPr/>
              </p:nvSpPr>
              <p:spPr>
                <a:xfrm>
                  <a:off x="907288" y="586891"/>
                  <a:ext cx="672000" cy="2675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40;p45"/>
                <p:cNvSpPr/>
                <p:nvPr/>
              </p:nvSpPr>
              <p:spPr>
                <a:xfrm>
                  <a:off x="1560282" y="490432"/>
                  <a:ext cx="122432" cy="1350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1;p45"/>
                <p:cNvSpPr/>
                <p:nvPr/>
              </p:nvSpPr>
              <p:spPr>
                <a:xfrm>
                  <a:off x="1579469" y="527320"/>
                  <a:ext cx="55712" cy="5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2;p45"/>
                <p:cNvSpPr/>
                <p:nvPr/>
              </p:nvSpPr>
              <p:spPr>
                <a:xfrm>
                  <a:off x="851796" y="516016"/>
                  <a:ext cx="51766" cy="501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3;p45"/>
                <p:cNvSpPr/>
                <p:nvPr/>
              </p:nvSpPr>
              <p:spPr>
                <a:xfrm>
                  <a:off x="901457" y="207040"/>
                  <a:ext cx="685443" cy="3106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4;p45"/>
                <p:cNvSpPr/>
                <p:nvPr/>
              </p:nvSpPr>
              <p:spPr>
                <a:xfrm>
                  <a:off x="818168" y="0"/>
                  <a:ext cx="869526" cy="50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5;p45"/>
                <p:cNvSpPr/>
                <p:nvPr/>
              </p:nvSpPr>
              <p:spPr>
                <a:xfrm>
                  <a:off x="1142748" y="798602"/>
                  <a:ext cx="275843" cy="28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6;p45"/>
                <p:cNvSpPr/>
                <p:nvPr/>
              </p:nvSpPr>
              <p:spPr>
                <a:xfrm>
                  <a:off x="1083242" y="882831"/>
                  <a:ext cx="384056" cy="2619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7;p45"/>
                <p:cNvSpPr/>
                <p:nvPr/>
              </p:nvSpPr>
              <p:spPr>
                <a:xfrm>
                  <a:off x="1087552" y="971230"/>
                  <a:ext cx="67441" cy="343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8;p45"/>
                <p:cNvSpPr/>
                <p:nvPr/>
              </p:nvSpPr>
              <p:spPr>
                <a:xfrm>
                  <a:off x="1126649" y="1017509"/>
                  <a:ext cx="51731" cy="502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9;p45"/>
                <p:cNvSpPr/>
                <p:nvPr/>
              </p:nvSpPr>
              <p:spPr>
                <a:xfrm>
                  <a:off x="1193433" y="1061458"/>
                  <a:ext cx="36586" cy="61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50;p45"/>
                <p:cNvSpPr/>
                <p:nvPr/>
              </p:nvSpPr>
              <p:spPr>
                <a:xfrm>
                  <a:off x="1277764" y="1065592"/>
                  <a:ext cx="29014" cy="72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1;p45"/>
                <p:cNvSpPr/>
                <p:nvPr/>
              </p:nvSpPr>
              <p:spPr>
                <a:xfrm>
                  <a:off x="1348560" y="1015777"/>
                  <a:ext cx="44338" cy="423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2;p45"/>
                <p:cNvSpPr/>
                <p:nvPr/>
              </p:nvSpPr>
              <p:spPr>
                <a:xfrm>
                  <a:off x="1402593" y="940646"/>
                  <a:ext cx="49890" cy="28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3;p45"/>
                <p:cNvSpPr/>
                <p:nvPr/>
              </p:nvSpPr>
              <p:spPr>
                <a:xfrm>
                  <a:off x="1173113" y="1111298"/>
                  <a:ext cx="237768" cy="219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4;p45"/>
                <p:cNvSpPr/>
                <p:nvPr/>
              </p:nvSpPr>
              <p:spPr>
                <a:xfrm>
                  <a:off x="1262611" y="1296010"/>
                  <a:ext cx="92272" cy="76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5;p45"/>
                <p:cNvSpPr/>
                <p:nvPr/>
              </p:nvSpPr>
              <p:spPr>
                <a:xfrm>
                  <a:off x="1055430" y="905842"/>
                  <a:ext cx="188074" cy="906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6;p45"/>
                <p:cNvSpPr/>
                <p:nvPr/>
              </p:nvSpPr>
              <p:spPr>
                <a:xfrm>
                  <a:off x="1408455" y="878953"/>
                  <a:ext cx="89830" cy="9351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7;p45"/>
                <p:cNvSpPr/>
                <p:nvPr/>
              </p:nvSpPr>
              <p:spPr>
                <a:xfrm>
                  <a:off x="1240292" y="1355630"/>
                  <a:ext cx="51069" cy="45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8;p45"/>
                <p:cNvSpPr/>
                <p:nvPr/>
              </p:nvSpPr>
              <p:spPr>
                <a:xfrm>
                  <a:off x="1337103" y="1355788"/>
                  <a:ext cx="38749" cy="456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9;p45"/>
                <p:cNvSpPr/>
                <p:nvPr/>
              </p:nvSpPr>
              <p:spPr>
                <a:xfrm>
                  <a:off x="129200" y="333011"/>
                  <a:ext cx="1025584" cy="8588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60;p45"/>
                <p:cNvSpPr/>
                <p:nvPr/>
              </p:nvSpPr>
              <p:spPr>
                <a:xfrm>
                  <a:off x="732479" y="1178868"/>
                  <a:ext cx="103982" cy="6103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1;p45"/>
                <p:cNvSpPr/>
                <p:nvPr/>
              </p:nvSpPr>
              <p:spPr>
                <a:xfrm>
                  <a:off x="160597" y="399069"/>
                  <a:ext cx="214995" cy="196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2;p45"/>
                <p:cNvSpPr/>
                <p:nvPr/>
              </p:nvSpPr>
              <p:spPr>
                <a:xfrm>
                  <a:off x="179125" y="433812"/>
                  <a:ext cx="215825" cy="191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3;p45"/>
                <p:cNvSpPr/>
                <p:nvPr/>
              </p:nvSpPr>
              <p:spPr>
                <a:xfrm>
                  <a:off x="0" y="175919"/>
                  <a:ext cx="263820" cy="2804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0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4;p45"/>
                <p:cNvSpPr/>
                <p:nvPr/>
              </p:nvSpPr>
              <p:spPr>
                <a:xfrm>
                  <a:off x="844783" y="1480149"/>
                  <a:ext cx="216199" cy="58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5;p45"/>
                <p:cNvSpPr/>
                <p:nvPr/>
              </p:nvSpPr>
              <p:spPr>
                <a:xfrm>
                  <a:off x="839173" y="1520709"/>
                  <a:ext cx="224577" cy="202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6;p45"/>
                <p:cNvSpPr/>
                <p:nvPr/>
              </p:nvSpPr>
              <p:spPr>
                <a:xfrm>
                  <a:off x="1484871" y="1307046"/>
                  <a:ext cx="164396" cy="1597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7;p45"/>
                <p:cNvSpPr/>
                <p:nvPr/>
              </p:nvSpPr>
              <p:spPr>
                <a:xfrm>
                  <a:off x="1418355" y="879002"/>
                  <a:ext cx="457291" cy="247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8;p45"/>
                <p:cNvSpPr/>
                <p:nvPr/>
              </p:nvSpPr>
              <p:spPr>
                <a:xfrm>
                  <a:off x="1654134" y="1207721"/>
                  <a:ext cx="249226" cy="6046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9;p45"/>
                <p:cNvSpPr/>
                <p:nvPr/>
              </p:nvSpPr>
              <p:spPr>
                <a:xfrm>
                  <a:off x="851280" y="1486210"/>
                  <a:ext cx="195680" cy="52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70;p45"/>
                <p:cNvSpPr/>
                <p:nvPr/>
              </p:nvSpPr>
              <p:spPr>
                <a:xfrm>
                  <a:off x="168491" y="414813"/>
                  <a:ext cx="215870" cy="20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1;p45"/>
                <p:cNvSpPr/>
                <p:nvPr/>
              </p:nvSpPr>
              <p:spPr>
                <a:xfrm>
                  <a:off x="2604338" y="1318021"/>
                  <a:ext cx="80066" cy="3741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2;p45"/>
                <p:cNvSpPr/>
                <p:nvPr/>
              </p:nvSpPr>
              <p:spPr>
                <a:xfrm>
                  <a:off x="2067073" y="1017618"/>
                  <a:ext cx="334441" cy="1467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3;p45"/>
                <p:cNvSpPr/>
                <p:nvPr/>
              </p:nvSpPr>
              <p:spPr>
                <a:xfrm>
                  <a:off x="3173351" y="613659"/>
                  <a:ext cx="178167" cy="198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4;p45"/>
                <p:cNvSpPr/>
                <p:nvPr/>
              </p:nvSpPr>
              <p:spPr>
                <a:xfrm>
                  <a:off x="1913879" y="930378"/>
                  <a:ext cx="228881" cy="158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5;p45"/>
                <p:cNvSpPr/>
                <p:nvPr/>
              </p:nvSpPr>
              <p:spPr>
                <a:xfrm>
                  <a:off x="2327930" y="928976"/>
                  <a:ext cx="229775" cy="124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6;p45"/>
                <p:cNvSpPr/>
                <p:nvPr/>
              </p:nvSpPr>
              <p:spPr>
                <a:xfrm>
                  <a:off x="1806007" y="1315851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7;p45"/>
                <p:cNvSpPr/>
                <p:nvPr/>
              </p:nvSpPr>
              <p:spPr>
                <a:xfrm>
                  <a:off x="2052620" y="1208074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8;p45"/>
                <p:cNvSpPr/>
                <p:nvPr/>
              </p:nvSpPr>
              <p:spPr>
                <a:xfrm>
                  <a:off x="2073344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9;p45"/>
                <p:cNvSpPr/>
                <p:nvPr/>
              </p:nvSpPr>
              <p:spPr>
                <a:xfrm>
                  <a:off x="2118934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80;p45"/>
                <p:cNvSpPr/>
                <p:nvPr/>
              </p:nvSpPr>
              <p:spPr>
                <a:xfrm>
                  <a:off x="2384204" y="1672300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1;p45"/>
                <p:cNvSpPr/>
                <p:nvPr/>
              </p:nvSpPr>
              <p:spPr>
                <a:xfrm>
                  <a:off x="2481597" y="155211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2;p45"/>
                <p:cNvSpPr/>
                <p:nvPr/>
              </p:nvSpPr>
              <p:spPr>
                <a:xfrm>
                  <a:off x="2357266" y="139047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3;p45"/>
                <p:cNvSpPr/>
                <p:nvPr/>
              </p:nvSpPr>
              <p:spPr>
                <a:xfrm>
                  <a:off x="2531357" y="121017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4;p45"/>
                <p:cNvSpPr/>
                <p:nvPr/>
              </p:nvSpPr>
              <p:spPr>
                <a:xfrm>
                  <a:off x="2686778" y="1096164"/>
                  <a:ext cx="30073" cy="3109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5;p45"/>
                <p:cNvSpPr/>
                <p:nvPr/>
              </p:nvSpPr>
              <p:spPr>
                <a:xfrm>
                  <a:off x="2838068" y="1123114"/>
                  <a:ext cx="30073" cy="3108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6;p45"/>
                <p:cNvSpPr/>
                <p:nvPr/>
              </p:nvSpPr>
              <p:spPr>
                <a:xfrm>
                  <a:off x="2956197" y="1000826"/>
                  <a:ext cx="30073" cy="3109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7;p45"/>
                <p:cNvSpPr/>
                <p:nvPr/>
              </p:nvSpPr>
              <p:spPr>
                <a:xfrm>
                  <a:off x="3097115" y="971840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8;p45"/>
                <p:cNvSpPr/>
                <p:nvPr/>
              </p:nvSpPr>
              <p:spPr>
                <a:xfrm>
                  <a:off x="1811040" y="457884"/>
                  <a:ext cx="104966" cy="115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9;p45"/>
                <p:cNvSpPr/>
                <p:nvPr/>
              </p:nvSpPr>
              <p:spPr>
                <a:xfrm>
                  <a:off x="1840953" y="487590"/>
                  <a:ext cx="59152" cy="497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0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90;p45"/>
                <p:cNvSpPr/>
                <p:nvPr/>
              </p:nvSpPr>
              <p:spPr>
                <a:xfrm>
                  <a:off x="2518368" y="451250"/>
                  <a:ext cx="104964" cy="110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1;p45"/>
                <p:cNvSpPr/>
                <p:nvPr/>
              </p:nvSpPr>
              <p:spPr>
                <a:xfrm>
                  <a:off x="2532027" y="479188"/>
                  <a:ext cx="49741" cy="524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2;p45"/>
                <p:cNvSpPr/>
                <p:nvPr/>
              </p:nvSpPr>
              <p:spPr>
                <a:xfrm>
                  <a:off x="1899891" y="537418"/>
                  <a:ext cx="630438" cy="295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3;p45"/>
                <p:cNvSpPr/>
                <p:nvPr/>
              </p:nvSpPr>
              <p:spPr>
                <a:xfrm>
                  <a:off x="2118278" y="810005"/>
                  <a:ext cx="241849" cy="260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4;p45"/>
                <p:cNvSpPr/>
                <p:nvPr/>
              </p:nvSpPr>
              <p:spPr>
                <a:xfrm>
                  <a:off x="1898295" y="295439"/>
                  <a:ext cx="633812" cy="1955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5;p45"/>
                <p:cNvSpPr/>
                <p:nvPr/>
              </p:nvSpPr>
              <p:spPr>
                <a:xfrm>
                  <a:off x="2045224" y="998009"/>
                  <a:ext cx="363410" cy="171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6;p45"/>
                <p:cNvSpPr/>
                <p:nvPr/>
              </p:nvSpPr>
              <p:spPr>
                <a:xfrm>
                  <a:off x="1673975" y="998156"/>
                  <a:ext cx="456674" cy="26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7;p45"/>
                <p:cNvSpPr/>
                <p:nvPr/>
              </p:nvSpPr>
              <p:spPr>
                <a:xfrm>
                  <a:off x="2216994" y="1111639"/>
                  <a:ext cx="17476" cy="6862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8;p45"/>
                <p:cNvSpPr/>
                <p:nvPr/>
              </p:nvSpPr>
              <p:spPr>
                <a:xfrm>
                  <a:off x="2255245" y="1572585"/>
                  <a:ext cx="46466" cy="92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9;p45"/>
                <p:cNvSpPr/>
                <p:nvPr/>
              </p:nvSpPr>
              <p:spPr>
                <a:xfrm>
                  <a:off x="2255245" y="1397823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200;p45"/>
                <p:cNvSpPr/>
                <p:nvPr/>
              </p:nvSpPr>
              <p:spPr>
                <a:xfrm>
                  <a:off x="2255245" y="1238427"/>
                  <a:ext cx="46467" cy="920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1;p45"/>
                <p:cNvSpPr/>
                <p:nvPr/>
              </p:nvSpPr>
              <p:spPr>
                <a:xfrm>
                  <a:off x="1822170" y="1046142"/>
                  <a:ext cx="193047" cy="6141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2;p45"/>
                <p:cNvSpPr/>
                <p:nvPr/>
              </p:nvSpPr>
              <p:spPr>
                <a:xfrm>
                  <a:off x="2344035" y="592915"/>
                  <a:ext cx="1017883" cy="7130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3;p45"/>
                <p:cNvSpPr/>
                <p:nvPr/>
              </p:nvSpPr>
              <p:spPr>
                <a:xfrm>
                  <a:off x="2604402" y="1276803"/>
                  <a:ext cx="27425" cy="4908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4;p45"/>
                <p:cNvSpPr/>
                <p:nvPr/>
              </p:nvSpPr>
              <p:spPr>
                <a:xfrm>
                  <a:off x="2418814" y="1042312"/>
                  <a:ext cx="197141" cy="526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5;p45"/>
                <p:cNvSpPr/>
                <p:nvPr/>
              </p:nvSpPr>
              <p:spPr>
                <a:xfrm>
                  <a:off x="1907811" y="923317"/>
                  <a:ext cx="239949" cy="1764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6;p45"/>
                <p:cNvSpPr/>
                <p:nvPr/>
              </p:nvSpPr>
              <p:spPr>
                <a:xfrm>
                  <a:off x="2319072" y="919305"/>
                  <a:ext cx="249612" cy="1400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7;p45"/>
                <p:cNvSpPr/>
                <p:nvPr/>
              </p:nvSpPr>
              <p:spPr>
                <a:xfrm>
                  <a:off x="2048019" y="836845"/>
                  <a:ext cx="101829" cy="97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8;p45"/>
                <p:cNvSpPr/>
                <p:nvPr/>
              </p:nvSpPr>
              <p:spPr>
                <a:xfrm>
                  <a:off x="2299756" y="834833"/>
                  <a:ext cx="96067" cy="99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9;p45"/>
                <p:cNvSpPr/>
                <p:nvPr/>
              </p:nvSpPr>
              <p:spPr>
                <a:xfrm>
                  <a:off x="2094257" y="873222"/>
                  <a:ext cx="59273" cy="65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10;p45"/>
                <p:cNvSpPr/>
                <p:nvPr/>
              </p:nvSpPr>
              <p:spPr>
                <a:xfrm>
                  <a:off x="2309451" y="878990"/>
                  <a:ext cx="47763" cy="500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1;p45"/>
                <p:cNvSpPr/>
                <p:nvPr/>
              </p:nvSpPr>
              <p:spPr>
                <a:xfrm>
                  <a:off x="1670669" y="125799"/>
                  <a:ext cx="1065384" cy="8897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2;p45"/>
                <p:cNvSpPr/>
                <p:nvPr/>
              </p:nvSpPr>
              <p:spPr>
                <a:xfrm>
                  <a:off x="3161933" y="681095"/>
                  <a:ext cx="161282" cy="1367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3;p45"/>
                <p:cNvSpPr/>
                <p:nvPr/>
              </p:nvSpPr>
              <p:spPr>
                <a:xfrm>
                  <a:off x="3241991" y="422507"/>
                  <a:ext cx="242096" cy="307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4;p45"/>
                <p:cNvSpPr/>
                <p:nvPr/>
              </p:nvSpPr>
              <p:spPr>
                <a:xfrm>
                  <a:off x="3136788" y="708167"/>
                  <a:ext cx="169217" cy="134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5;p45"/>
                <p:cNvSpPr/>
                <p:nvPr/>
              </p:nvSpPr>
              <p:spPr>
                <a:xfrm>
                  <a:off x="2614493" y="1276913"/>
                  <a:ext cx="71441" cy="4240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6;p45"/>
                <p:cNvSpPr/>
                <p:nvPr/>
              </p:nvSpPr>
              <p:spPr>
                <a:xfrm>
                  <a:off x="2056512" y="842698"/>
                  <a:ext cx="96822" cy="91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7;p45"/>
                <p:cNvSpPr/>
                <p:nvPr/>
              </p:nvSpPr>
              <p:spPr>
                <a:xfrm>
                  <a:off x="2304424" y="844064"/>
                  <a:ext cx="83575" cy="836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8;p45"/>
                <p:cNvSpPr/>
                <p:nvPr/>
              </p:nvSpPr>
              <p:spPr>
                <a:xfrm>
                  <a:off x="3144029" y="691216"/>
                  <a:ext cx="176086" cy="146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9;p45"/>
                <p:cNvSpPr/>
                <p:nvPr/>
              </p:nvSpPr>
              <p:spPr>
                <a:xfrm>
                  <a:off x="1727987" y="719752"/>
                  <a:ext cx="84416" cy="1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20;p45"/>
                <p:cNvSpPr/>
                <p:nvPr/>
              </p:nvSpPr>
              <p:spPr>
                <a:xfrm>
                  <a:off x="1801078" y="783091"/>
                  <a:ext cx="67474" cy="154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1;p45"/>
                <p:cNvSpPr/>
                <p:nvPr/>
              </p:nvSpPr>
              <p:spPr>
                <a:xfrm>
                  <a:off x="1870668" y="784603"/>
                  <a:ext cx="74288" cy="18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2;p45"/>
                <p:cNvSpPr/>
                <p:nvPr/>
              </p:nvSpPr>
              <p:spPr>
                <a:xfrm>
                  <a:off x="2434811" y="794822"/>
                  <a:ext cx="43238" cy="150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3;p45"/>
                <p:cNvSpPr/>
                <p:nvPr/>
              </p:nvSpPr>
              <p:spPr>
                <a:xfrm>
                  <a:off x="2544400" y="801907"/>
                  <a:ext cx="90542" cy="1909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4;p45"/>
                <p:cNvSpPr/>
                <p:nvPr/>
              </p:nvSpPr>
              <p:spPr>
                <a:xfrm>
                  <a:off x="2637767" y="833882"/>
                  <a:ext cx="69114" cy="11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5;p45"/>
                <p:cNvSpPr/>
                <p:nvPr/>
              </p:nvSpPr>
              <p:spPr>
                <a:xfrm>
                  <a:off x="1971787" y="1595632"/>
                  <a:ext cx="30073" cy="3107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6;p45"/>
                <p:cNvSpPr/>
                <p:nvPr/>
              </p:nvSpPr>
              <p:spPr>
                <a:xfrm>
                  <a:off x="3140638" y="822614"/>
                  <a:ext cx="30073" cy="3108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3" name="Google Shape;2227;p45"/>
              <p:cNvGrpSpPr/>
              <p:nvPr/>
            </p:nvGrpSpPr>
            <p:grpSpPr>
              <a:xfrm>
                <a:off x="1017285" y="379620"/>
                <a:ext cx="466926" cy="268807"/>
                <a:chOff x="0" y="0"/>
                <a:chExt cx="466924" cy="268806"/>
              </a:xfrm>
            </p:grpSpPr>
            <p:sp>
              <p:nvSpPr>
                <p:cNvPr id="878" name="Google Shape;2228;p45"/>
                <p:cNvSpPr/>
                <p:nvPr/>
              </p:nvSpPr>
              <p:spPr>
                <a:xfrm>
                  <a:off x="381679" y="172331"/>
                  <a:ext cx="85246" cy="964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9" name="Google Shape;2229;p45"/>
                <p:cNvSpPr/>
                <p:nvPr/>
              </p:nvSpPr>
              <p:spPr>
                <a:xfrm>
                  <a:off x="333056" y="0"/>
                  <a:ext cx="74164" cy="103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30;p45"/>
                <p:cNvSpPr/>
                <p:nvPr/>
              </p:nvSpPr>
              <p:spPr>
                <a:xfrm>
                  <a:off x="183943" y="118832"/>
                  <a:ext cx="62963" cy="7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1;p45"/>
                <p:cNvSpPr/>
                <p:nvPr/>
              </p:nvSpPr>
              <p:spPr>
                <a:xfrm>
                  <a:off x="82267" y="28027"/>
                  <a:ext cx="63205" cy="893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2;p45"/>
                <p:cNvSpPr/>
                <p:nvPr/>
              </p:nvSpPr>
              <p:spPr>
                <a:xfrm>
                  <a:off x="0" y="167217"/>
                  <a:ext cx="97381" cy="1011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4" name="Google Shape;2233;p45"/>
              <p:cNvSpPr/>
              <p:nvPr/>
            </p:nvSpPr>
            <p:spPr>
              <a:xfrm rot="1091532">
                <a:off x="1174116" y="628838"/>
                <a:ext cx="155170" cy="102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0" name="Google Shape;2234;p45"/>
              <p:cNvGrpSpPr/>
              <p:nvPr/>
            </p:nvGrpSpPr>
            <p:grpSpPr>
              <a:xfrm>
                <a:off x="2012245" y="442196"/>
                <a:ext cx="377736" cy="217456"/>
                <a:chOff x="0" y="0"/>
                <a:chExt cx="377734" cy="217454"/>
              </a:xfrm>
            </p:grpSpPr>
            <p:sp>
              <p:nvSpPr>
                <p:cNvPr id="885" name="Google Shape;2235;p45"/>
                <p:cNvSpPr/>
                <p:nvPr/>
              </p:nvSpPr>
              <p:spPr>
                <a:xfrm>
                  <a:off x="308772" y="139409"/>
                  <a:ext cx="68963" cy="780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6" name="Google Shape;2236;p45"/>
                <p:cNvSpPr/>
                <p:nvPr/>
              </p:nvSpPr>
              <p:spPr>
                <a:xfrm>
                  <a:off x="269436" y="0"/>
                  <a:ext cx="59998" cy="83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7;p45"/>
                <p:cNvSpPr/>
                <p:nvPr/>
              </p:nvSpPr>
              <p:spPr>
                <a:xfrm>
                  <a:off x="148806" y="96130"/>
                  <a:ext cx="50937" cy="625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8;p45"/>
                <p:cNvSpPr/>
                <p:nvPr/>
              </p:nvSpPr>
              <p:spPr>
                <a:xfrm>
                  <a:off x="66553" y="22673"/>
                  <a:ext cx="51131" cy="72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9;p45"/>
                <p:cNvSpPr/>
                <p:nvPr/>
              </p:nvSpPr>
              <p:spPr>
                <a:xfrm>
                  <a:off x="0" y="135272"/>
                  <a:ext cx="78779" cy="81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1" name="Google Shape;2240;p45"/>
              <p:cNvSpPr/>
              <p:nvPr/>
            </p:nvSpPr>
            <p:spPr>
              <a:xfrm>
                <a:off x="2141562" y="645092"/>
                <a:ext cx="116636" cy="691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900" name="تجميع"/>
          <p:cNvGrpSpPr/>
          <p:nvPr/>
        </p:nvGrpSpPr>
        <p:grpSpPr>
          <a:xfrm>
            <a:off x="19286442" y="2361039"/>
            <a:ext cx="4437917" cy="1410117"/>
            <a:chOff x="0" y="0"/>
            <a:chExt cx="4437916" cy="1410116"/>
          </a:xfrm>
        </p:grpSpPr>
        <p:grpSp>
          <p:nvGrpSpPr>
            <p:cNvPr id="898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894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7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895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6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899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901" name="IMG_4631.png" descr="IMG_4631.png"/>
          <p:cNvPicPr>
            <a:picLocks noChangeAspect="1"/>
          </p:cNvPicPr>
          <p:nvPr/>
        </p:nvPicPr>
        <p:blipFill>
          <a:blip r:embed="rId2">
            <a:extLst/>
          </a:blip>
          <a:srcRect l="795" t="14900" r="0" b="31465"/>
          <a:stretch>
            <a:fillRect/>
          </a:stretch>
        </p:blipFill>
        <p:spPr>
          <a:xfrm>
            <a:off x="2818734" y="4050774"/>
            <a:ext cx="19480293" cy="73564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90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0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0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0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0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0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0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1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1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1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1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1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2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2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4" name="تجميع"/>
          <p:cNvGrpSpPr/>
          <p:nvPr/>
        </p:nvGrpSpPr>
        <p:grpSpPr>
          <a:xfrm>
            <a:off x="15933487" y="728618"/>
            <a:ext cx="8112629" cy="2065069"/>
            <a:chOff x="0" y="0"/>
            <a:chExt cx="8112627" cy="2065067"/>
          </a:xfrm>
        </p:grpSpPr>
        <p:grpSp>
          <p:nvGrpSpPr>
            <p:cNvPr id="930" name="تجميع"/>
            <p:cNvGrpSpPr/>
            <p:nvPr/>
          </p:nvGrpSpPr>
          <p:grpSpPr>
            <a:xfrm>
              <a:off x="0" y="93768"/>
              <a:ext cx="4637812" cy="1877532"/>
              <a:chOff x="0" y="0"/>
              <a:chExt cx="4637811" cy="1877530"/>
            </a:xfrm>
          </p:grpSpPr>
          <p:sp>
            <p:nvSpPr>
              <p:cNvPr id="927" name="التمارين"/>
              <p:cNvSpPr txBox="1"/>
              <p:nvPr/>
            </p:nvSpPr>
            <p:spPr>
              <a:xfrm>
                <a:off x="0" y="0"/>
                <a:ext cx="4436429" cy="187753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926336" rtl="0">
                  <a:defRPr sz="8848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28" name="Google Shape;1051;p35"/>
              <p:cNvSpPr/>
              <p:nvPr/>
            </p:nvSpPr>
            <p:spPr>
              <a:xfrm>
                <a:off x="206439" y="1612328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9" name="Google Shape;1052;p35"/>
              <p:cNvSpPr/>
              <p:nvPr/>
            </p:nvSpPr>
            <p:spPr>
              <a:xfrm>
                <a:off x="206439" y="0"/>
                <a:ext cx="4431373" cy="856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43" name="Google Shape;2128;p45"/>
            <p:cNvGrpSpPr/>
            <p:nvPr/>
          </p:nvGrpSpPr>
          <p:grpSpPr>
            <a:xfrm>
              <a:off x="4199286" y="0"/>
              <a:ext cx="3913343" cy="2065068"/>
              <a:chOff x="0" y="0"/>
              <a:chExt cx="3913341" cy="2065067"/>
            </a:xfrm>
          </p:grpSpPr>
          <p:grpSp>
            <p:nvGrpSpPr>
              <p:cNvPr id="1028" name="Google Shape;2129;p45"/>
              <p:cNvGrpSpPr/>
              <p:nvPr/>
            </p:nvGrpSpPr>
            <p:grpSpPr>
              <a:xfrm>
                <a:off x="-1" y="0"/>
                <a:ext cx="3913343" cy="2065068"/>
                <a:chOff x="0" y="0"/>
                <a:chExt cx="3913341" cy="2065067"/>
              </a:xfrm>
            </p:grpSpPr>
            <p:sp>
              <p:nvSpPr>
                <p:cNvPr id="931" name="Google Shape;2130;p45"/>
                <p:cNvSpPr/>
                <p:nvPr/>
              </p:nvSpPr>
              <p:spPr>
                <a:xfrm>
                  <a:off x="1595267" y="1026185"/>
                  <a:ext cx="496944" cy="1038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2" name="Google Shape;2131;p45"/>
                <p:cNvSpPr/>
                <p:nvPr/>
              </p:nvSpPr>
              <p:spPr>
                <a:xfrm>
                  <a:off x="156381" y="485232"/>
                  <a:ext cx="1232971" cy="15577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3" name="Google Shape;2132;p45"/>
                <p:cNvSpPr/>
                <p:nvPr/>
              </p:nvSpPr>
              <p:spPr>
                <a:xfrm>
                  <a:off x="1923405" y="817044"/>
                  <a:ext cx="1782096" cy="12265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4" name="Google Shape;2133;p45"/>
                <p:cNvSpPr/>
                <p:nvPr/>
              </p:nvSpPr>
              <p:spPr>
                <a:xfrm>
                  <a:off x="953094" y="1701232"/>
                  <a:ext cx="229239" cy="2284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5" name="Google Shape;2134;p45"/>
                <p:cNvSpPr/>
                <p:nvPr/>
              </p:nvSpPr>
              <p:spPr>
                <a:xfrm>
                  <a:off x="160783" y="390380"/>
                  <a:ext cx="248386" cy="27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6" name="Google Shape;2135;p45"/>
                <p:cNvSpPr/>
                <p:nvPr/>
              </p:nvSpPr>
              <p:spPr>
                <a:xfrm>
                  <a:off x="1231521" y="999941"/>
                  <a:ext cx="401121" cy="28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7" name="Google Shape;2136;p45"/>
                <p:cNvSpPr/>
                <p:nvPr/>
              </p:nvSpPr>
              <p:spPr>
                <a:xfrm>
                  <a:off x="1670284" y="1475066"/>
                  <a:ext cx="174191" cy="154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8" name="Google Shape;2137;p45"/>
                <p:cNvSpPr/>
                <p:nvPr/>
              </p:nvSpPr>
              <p:spPr>
                <a:xfrm>
                  <a:off x="927886" y="11478"/>
                  <a:ext cx="960116" cy="551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9" name="Google Shape;2138;p45"/>
                <p:cNvSpPr/>
                <p:nvPr/>
              </p:nvSpPr>
              <p:spPr>
                <a:xfrm>
                  <a:off x="899361" y="544582"/>
                  <a:ext cx="134352" cy="133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0" name="Google Shape;2139;p45"/>
                <p:cNvSpPr/>
                <p:nvPr/>
              </p:nvSpPr>
              <p:spPr>
                <a:xfrm>
                  <a:off x="1019069" y="659199"/>
                  <a:ext cx="754794" cy="3005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1" name="Google Shape;2140;p45"/>
                <p:cNvSpPr/>
                <p:nvPr/>
              </p:nvSpPr>
              <p:spPr>
                <a:xfrm>
                  <a:off x="1752516" y="550855"/>
                  <a:ext cx="137515" cy="1516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41;p45"/>
                <p:cNvSpPr/>
                <p:nvPr/>
              </p:nvSpPr>
              <p:spPr>
                <a:xfrm>
                  <a:off x="1774067" y="592289"/>
                  <a:ext cx="62576" cy="673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42;p45"/>
                <p:cNvSpPr/>
                <p:nvPr/>
              </p:nvSpPr>
              <p:spPr>
                <a:xfrm>
                  <a:off x="956741" y="579591"/>
                  <a:ext cx="58144" cy="563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43;p45"/>
                <p:cNvSpPr/>
                <p:nvPr/>
              </p:nvSpPr>
              <p:spPr>
                <a:xfrm>
                  <a:off x="1012521" y="232549"/>
                  <a:ext cx="769892" cy="348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44;p45"/>
                <p:cNvSpPr/>
                <p:nvPr/>
              </p:nvSpPr>
              <p:spPr>
                <a:xfrm>
                  <a:off x="918970" y="0"/>
                  <a:ext cx="976656" cy="5710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45;p45"/>
                <p:cNvSpPr/>
                <p:nvPr/>
              </p:nvSpPr>
              <p:spPr>
                <a:xfrm>
                  <a:off x="1283540" y="896994"/>
                  <a:ext cx="309827" cy="321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46;p45"/>
                <p:cNvSpPr/>
                <p:nvPr/>
              </p:nvSpPr>
              <p:spPr>
                <a:xfrm>
                  <a:off x="1216702" y="991600"/>
                  <a:ext cx="431374" cy="2942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47;p45"/>
                <p:cNvSpPr/>
                <p:nvPr/>
              </p:nvSpPr>
              <p:spPr>
                <a:xfrm>
                  <a:off x="1221543" y="1090890"/>
                  <a:ext cx="75751" cy="38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48;p45"/>
                <p:cNvSpPr/>
                <p:nvPr/>
              </p:nvSpPr>
              <p:spPr>
                <a:xfrm>
                  <a:off x="1265457" y="1142870"/>
                  <a:ext cx="58104" cy="564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49;p45"/>
                <p:cNvSpPr/>
                <p:nvPr/>
              </p:nvSpPr>
              <p:spPr>
                <a:xfrm>
                  <a:off x="1340469" y="1192235"/>
                  <a:ext cx="41093" cy="691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50;p45"/>
                <p:cNvSpPr/>
                <p:nvPr/>
              </p:nvSpPr>
              <p:spPr>
                <a:xfrm>
                  <a:off x="1435191" y="1196878"/>
                  <a:ext cx="32587" cy="816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51;p45"/>
                <p:cNvSpPr/>
                <p:nvPr/>
              </p:nvSpPr>
              <p:spPr>
                <a:xfrm>
                  <a:off x="1514708" y="1140925"/>
                  <a:ext cx="49802" cy="47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52;p45"/>
                <p:cNvSpPr/>
                <p:nvPr/>
              </p:nvSpPr>
              <p:spPr>
                <a:xfrm>
                  <a:off x="1575398" y="1056538"/>
                  <a:ext cx="56037" cy="32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53;p45"/>
                <p:cNvSpPr/>
                <p:nvPr/>
              </p:nvSpPr>
              <p:spPr>
                <a:xfrm>
                  <a:off x="1317646" y="1248214"/>
                  <a:ext cx="267062" cy="2462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54;p45"/>
                <p:cNvSpPr/>
                <p:nvPr/>
              </p:nvSpPr>
              <p:spPr>
                <a:xfrm>
                  <a:off x="1418171" y="1455684"/>
                  <a:ext cx="103639" cy="86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55;p45"/>
                <p:cNvSpPr/>
                <p:nvPr/>
              </p:nvSpPr>
              <p:spPr>
                <a:xfrm>
                  <a:off x="1185464" y="1017446"/>
                  <a:ext cx="211245" cy="10180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56;p45"/>
                <p:cNvSpPr/>
                <p:nvPr/>
              </p:nvSpPr>
              <p:spPr>
                <a:xfrm>
                  <a:off x="1581982" y="987244"/>
                  <a:ext cx="100898" cy="1050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57;p45"/>
                <p:cNvSpPr/>
                <p:nvPr/>
              </p:nvSpPr>
              <p:spPr>
                <a:xfrm>
                  <a:off x="1393102" y="1522649"/>
                  <a:ext cx="57361" cy="510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58;p45"/>
                <p:cNvSpPr/>
                <p:nvPr/>
              </p:nvSpPr>
              <p:spPr>
                <a:xfrm>
                  <a:off x="1501840" y="1522827"/>
                  <a:ext cx="43522" cy="512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59;p45"/>
                <p:cNvSpPr/>
                <p:nvPr/>
              </p:nvSpPr>
              <p:spPr>
                <a:xfrm>
                  <a:off x="145118" y="374039"/>
                  <a:ext cx="1151940" cy="9646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60;p45"/>
                <p:cNvSpPr/>
                <p:nvPr/>
              </p:nvSpPr>
              <p:spPr>
                <a:xfrm>
                  <a:off x="822724" y="1324110"/>
                  <a:ext cx="116792" cy="6855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61;p45"/>
                <p:cNvSpPr/>
                <p:nvPr/>
              </p:nvSpPr>
              <p:spPr>
                <a:xfrm>
                  <a:off x="180384" y="448237"/>
                  <a:ext cx="241482" cy="2204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62;p45"/>
                <p:cNvSpPr/>
                <p:nvPr/>
              </p:nvSpPr>
              <p:spPr>
                <a:xfrm>
                  <a:off x="201194" y="487259"/>
                  <a:ext cx="242416" cy="2152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63;p45"/>
                <p:cNvSpPr/>
                <p:nvPr/>
              </p:nvSpPr>
              <p:spPr>
                <a:xfrm>
                  <a:off x="0" y="197594"/>
                  <a:ext cx="296324" cy="3149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64;p45"/>
                <p:cNvSpPr/>
                <p:nvPr/>
              </p:nvSpPr>
              <p:spPr>
                <a:xfrm>
                  <a:off x="948864" y="1662510"/>
                  <a:ext cx="242836" cy="661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65;p45"/>
                <p:cNvSpPr/>
                <p:nvPr/>
              </p:nvSpPr>
              <p:spPr>
                <a:xfrm>
                  <a:off x="942563" y="1708067"/>
                  <a:ext cx="252245" cy="2272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66;p45"/>
                <p:cNvSpPr/>
                <p:nvPr/>
              </p:nvSpPr>
              <p:spPr>
                <a:xfrm>
                  <a:off x="1667814" y="1468080"/>
                  <a:ext cx="184650" cy="1794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67;p45"/>
                <p:cNvSpPr/>
                <p:nvPr/>
              </p:nvSpPr>
              <p:spPr>
                <a:xfrm>
                  <a:off x="1593102" y="987299"/>
                  <a:ext cx="513632" cy="2781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68;p45"/>
                <p:cNvSpPr/>
                <p:nvPr/>
              </p:nvSpPr>
              <p:spPr>
                <a:xfrm>
                  <a:off x="1857931" y="1356517"/>
                  <a:ext cx="279932" cy="679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69;p45"/>
                <p:cNvSpPr/>
                <p:nvPr/>
              </p:nvSpPr>
              <p:spPr>
                <a:xfrm>
                  <a:off x="956162" y="1669318"/>
                  <a:ext cx="219788" cy="58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70;p45"/>
                <p:cNvSpPr/>
                <p:nvPr/>
              </p:nvSpPr>
              <p:spPr>
                <a:xfrm>
                  <a:off x="189250" y="465919"/>
                  <a:ext cx="242466" cy="229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5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71;p45"/>
                <p:cNvSpPr/>
                <p:nvPr/>
              </p:nvSpPr>
              <p:spPr>
                <a:xfrm>
                  <a:off x="2925204" y="1480408"/>
                  <a:ext cx="89930" cy="420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72;p45"/>
                <p:cNvSpPr/>
                <p:nvPr/>
              </p:nvSpPr>
              <p:spPr>
                <a:xfrm>
                  <a:off x="2321745" y="1142994"/>
                  <a:ext cx="375646" cy="1648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73;p45"/>
                <p:cNvSpPr/>
                <p:nvPr/>
              </p:nvSpPr>
              <p:spPr>
                <a:xfrm>
                  <a:off x="3564322" y="689264"/>
                  <a:ext cx="200118" cy="222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74;p45"/>
                <p:cNvSpPr/>
                <p:nvPr/>
              </p:nvSpPr>
              <p:spPr>
                <a:xfrm>
                  <a:off x="2149678" y="1045005"/>
                  <a:ext cx="257079" cy="178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75;p45"/>
                <p:cNvSpPr/>
                <p:nvPr/>
              </p:nvSpPr>
              <p:spPr>
                <a:xfrm>
                  <a:off x="2614741" y="1043430"/>
                  <a:ext cx="258084" cy="1395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76;p45"/>
                <p:cNvSpPr/>
                <p:nvPr/>
              </p:nvSpPr>
              <p:spPr>
                <a:xfrm>
                  <a:off x="2028515" y="1477969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77;p45"/>
                <p:cNvSpPr/>
                <p:nvPr/>
              </p:nvSpPr>
              <p:spPr>
                <a:xfrm>
                  <a:off x="2305511" y="1356915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78;p45"/>
                <p:cNvSpPr/>
                <p:nvPr/>
              </p:nvSpPr>
              <p:spPr>
                <a:xfrm>
                  <a:off x="2328790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79;p45"/>
                <p:cNvSpPr/>
                <p:nvPr/>
              </p:nvSpPr>
              <p:spPr>
                <a:xfrm>
                  <a:off x="2379996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80;p45"/>
                <p:cNvSpPr/>
                <p:nvPr/>
              </p:nvSpPr>
              <p:spPr>
                <a:xfrm>
                  <a:off x="2677949" y="1878335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81;p45"/>
                <p:cNvSpPr/>
                <p:nvPr/>
              </p:nvSpPr>
              <p:spPr>
                <a:xfrm>
                  <a:off x="2787340" y="1743337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82;p45"/>
                <p:cNvSpPr/>
                <p:nvPr/>
              </p:nvSpPr>
              <p:spPr>
                <a:xfrm>
                  <a:off x="2647692" y="156178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83;p45"/>
                <p:cNvSpPr/>
                <p:nvPr/>
              </p:nvSpPr>
              <p:spPr>
                <a:xfrm>
                  <a:off x="2843231" y="1359271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84;p45"/>
                <p:cNvSpPr/>
                <p:nvPr/>
              </p:nvSpPr>
              <p:spPr>
                <a:xfrm>
                  <a:off x="3017801" y="1231216"/>
                  <a:ext cx="33778" cy="34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85;p45"/>
                <p:cNvSpPr/>
                <p:nvPr/>
              </p:nvSpPr>
              <p:spPr>
                <a:xfrm>
                  <a:off x="3187730" y="1261487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86;p45"/>
                <p:cNvSpPr/>
                <p:nvPr/>
              </p:nvSpPr>
              <p:spPr>
                <a:xfrm>
                  <a:off x="3320413" y="1124133"/>
                  <a:ext cx="33778" cy="34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87;p45"/>
                <p:cNvSpPr/>
                <p:nvPr/>
              </p:nvSpPr>
              <p:spPr>
                <a:xfrm>
                  <a:off x="3478694" y="1091575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88;p45"/>
                <p:cNvSpPr/>
                <p:nvPr/>
              </p:nvSpPr>
              <p:spPr>
                <a:xfrm>
                  <a:off x="2034168" y="514298"/>
                  <a:ext cx="117899" cy="1298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89;p45"/>
                <p:cNvSpPr/>
                <p:nvPr/>
              </p:nvSpPr>
              <p:spPr>
                <a:xfrm>
                  <a:off x="2067766" y="547664"/>
                  <a:ext cx="66440" cy="558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90;p45"/>
                <p:cNvSpPr/>
                <p:nvPr/>
              </p:nvSpPr>
              <p:spPr>
                <a:xfrm>
                  <a:off x="2828642" y="506846"/>
                  <a:ext cx="117896" cy="123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91;p45"/>
                <p:cNvSpPr/>
                <p:nvPr/>
              </p:nvSpPr>
              <p:spPr>
                <a:xfrm>
                  <a:off x="2843984" y="538226"/>
                  <a:ext cx="55870" cy="589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92;p45"/>
                <p:cNvSpPr/>
                <p:nvPr/>
              </p:nvSpPr>
              <p:spPr>
                <a:xfrm>
                  <a:off x="2133967" y="603630"/>
                  <a:ext cx="708110" cy="3315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93;p45"/>
                <p:cNvSpPr/>
                <p:nvPr/>
              </p:nvSpPr>
              <p:spPr>
                <a:xfrm>
                  <a:off x="2379259" y="909801"/>
                  <a:ext cx="271646" cy="2928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94;p45"/>
                <p:cNvSpPr/>
                <p:nvPr/>
              </p:nvSpPr>
              <p:spPr>
                <a:xfrm>
                  <a:off x="2132174" y="331839"/>
                  <a:ext cx="711900" cy="2196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95;p45"/>
                <p:cNvSpPr/>
                <p:nvPr/>
              </p:nvSpPr>
              <p:spPr>
                <a:xfrm>
                  <a:off x="2297204" y="1120969"/>
                  <a:ext cx="408185" cy="193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96;p45"/>
                <p:cNvSpPr/>
                <p:nvPr/>
              </p:nvSpPr>
              <p:spPr>
                <a:xfrm>
                  <a:off x="1880217" y="1121133"/>
                  <a:ext cx="512937" cy="293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97;p45"/>
                <p:cNvSpPr/>
                <p:nvPr/>
              </p:nvSpPr>
              <p:spPr>
                <a:xfrm>
                  <a:off x="2490138" y="1248598"/>
                  <a:ext cx="19629" cy="7707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98;p45"/>
                <p:cNvSpPr/>
                <p:nvPr/>
              </p:nvSpPr>
              <p:spPr>
                <a:xfrm>
                  <a:off x="2533101" y="1766334"/>
                  <a:ext cx="52191" cy="1034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99;p45"/>
                <p:cNvSpPr/>
                <p:nvPr/>
              </p:nvSpPr>
              <p:spPr>
                <a:xfrm>
                  <a:off x="2533101" y="1570041"/>
                  <a:ext cx="52192" cy="103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200;p45"/>
                <p:cNvSpPr/>
                <p:nvPr/>
              </p:nvSpPr>
              <p:spPr>
                <a:xfrm>
                  <a:off x="2533101" y="1391007"/>
                  <a:ext cx="52192" cy="1034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201;p45"/>
                <p:cNvSpPr/>
                <p:nvPr/>
              </p:nvSpPr>
              <p:spPr>
                <a:xfrm>
                  <a:off x="2046669" y="1175031"/>
                  <a:ext cx="216831" cy="6898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202;p45"/>
                <p:cNvSpPr/>
                <p:nvPr/>
              </p:nvSpPr>
              <p:spPr>
                <a:xfrm>
                  <a:off x="2632830" y="665965"/>
                  <a:ext cx="1143291" cy="8009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203;p45"/>
                <p:cNvSpPr/>
                <p:nvPr/>
              </p:nvSpPr>
              <p:spPr>
                <a:xfrm>
                  <a:off x="2925276" y="1434111"/>
                  <a:ext cx="30803" cy="5512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204;p45"/>
                <p:cNvSpPr/>
                <p:nvPr/>
              </p:nvSpPr>
              <p:spPr>
                <a:xfrm>
                  <a:off x="2716822" y="1170730"/>
                  <a:ext cx="221430" cy="5910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205;p45"/>
                <p:cNvSpPr/>
                <p:nvPr/>
              </p:nvSpPr>
              <p:spPr>
                <a:xfrm>
                  <a:off x="2142862" y="1037074"/>
                  <a:ext cx="269512" cy="19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206;p45"/>
                <p:cNvSpPr/>
                <p:nvPr/>
              </p:nvSpPr>
              <p:spPr>
                <a:xfrm>
                  <a:off x="2604792" y="1032568"/>
                  <a:ext cx="280365" cy="15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207;p45"/>
                <p:cNvSpPr/>
                <p:nvPr/>
              </p:nvSpPr>
              <p:spPr>
                <a:xfrm>
                  <a:off x="2300345" y="939948"/>
                  <a:ext cx="114374" cy="109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208;p45"/>
                <p:cNvSpPr/>
                <p:nvPr/>
              </p:nvSpPr>
              <p:spPr>
                <a:xfrm>
                  <a:off x="2583096" y="937688"/>
                  <a:ext cx="107903" cy="1120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209;p45"/>
                <p:cNvSpPr/>
                <p:nvPr/>
              </p:nvSpPr>
              <p:spPr>
                <a:xfrm>
                  <a:off x="2352279" y="980806"/>
                  <a:ext cx="66576" cy="73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10;p45"/>
                <p:cNvSpPr/>
                <p:nvPr/>
              </p:nvSpPr>
              <p:spPr>
                <a:xfrm>
                  <a:off x="2593986" y="987285"/>
                  <a:ext cx="53647" cy="562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11;p45"/>
                <p:cNvSpPr/>
                <p:nvPr/>
              </p:nvSpPr>
              <p:spPr>
                <a:xfrm>
                  <a:off x="1876503" y="141299"/>
                  <a:ext cx="1196644" cy="9993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12;p45"/>
                <p:cNvSpPr/>
                <p:nvPr/>
              </p:nvSpPr>
              <p:spPr>
                <a:xfrm>
                  <a:off x="3551497" y="765009"/>
                  <a:ext cx="181153" cy="1536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13;p45"/>
                <p:cNvSpPr/>
                <p:nvPr/>
              </p:nvSpPr>
              <p:spPr>
                <a:xfrm>
                  <a:off x="3641418" y="474562"/>
                  <a:ext cx="271924" cy="3449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14;p45"/>
                <p:cNvSpPr/>
                <p:nvPr/>
              </p:nvSpPr>
              <p:spPr>
                <a:xfrm>
                  <a:off x="3523255" y="795416"/>
                  <a:ext cx="190065" cy="151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15;p45"/>
                <p:cNvSpPr/>
                <p:nvPr/>
              </p:nvSpPr>
              <p:spPr>
                <a:xfrm>
                  <a:off x="2936610" y="1434235"/>
                  <a:ext cx="80243" cy="476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16;p45"/>
                <p:cNvSpPr/>
                <p:nvPr/>
              </p:nvSpPr>
              <p:spPr>
                <a:xfrm>
                  <a:off x="2309884" y="946523"/>
                  <a:ext cx="108750" cy="1033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17;p45"/>
                <p:cNvSpPr/>
                <p:nvPr/>
              </p:nvSpPr>
              <p:spPr>
                <a:xfrm>
                  <a:off x="2588339" y="948057"/>
                  <a:ext cx="93872" cy="940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18;p45"/>
                <p:cNvSpPr/>
                <p:nvPr/>
              </p:nvSpPr>
              <p:spPr>
                <a:xfrm>
                  <a:off x="3531387" y="776377"/>
                  <a:ext cx="197781" cy="16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19;p45"/>
                <p:cNvSpPr/>
                <p:nvPr/>
              </p:nvSpPr>
              <p:spPr>
                <a:xfrm>
                  <a:off x="1940883" y="808429"/>
                  <a:ext cx="94816" cy="20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20;p45"/>
                <p:cNvSpPr/>
                <p:nvPr/>
              </p:nvSpPr>
              <p:spPr>
                <a:xfrm>
                  <a:off x="2022979" y="879571"/>
                  <a:ext cx="75787" cy="173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21;p45"/>
                <p:cNvSpPr/>
                <p:nvPr/>
              </p:nvSpPr>
              <p:spPr>
                <a:xfrm>
                  <a:off x="2101143" y="881270"/>
                  <a:ext cx="83440" cy="2132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22;p45"/>
                <p:cNvSpPr/>
                <p:nvPr/>
              </p:nvSpPr>
              <p:spPr>
                <a:xfrm>
                  <a:off x="2734791" y="892748"/>
                  <a:ext cx="48565" cy="168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23;p45"/>
                <p:cNvSpPr/>
                <p:nvPr/>
              </p:nvSpPr>
              <p:spPr>
                <a:xfrm>
                  <a:off x="2857881" y="900706"/>
                  <a:ext cx="101698" cy="214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24;p45"/>
                <p:cNvSpPr/>
                <p:nvPr/>
              </p:nvSpPr>
              <p:spPr>
                <a:xfrm>
                  <a:off x="2962751" y="936620"/>
                  <a:ext cx="77630" cy="126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25;p45"/>
                <p:cNvSpPr/>
                <p:nvPr/>
              </p:nvSpPr>
              <p:spPr>
                <a:xfrm>
                  <a:off x="2214720" y="1792222"/>
                  <a:ext cx="33778" cy="34901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26;p45"/>
                <p:cNvSpPr/>
                <p:nvPr/>
              </p:nvSpPr>
              <p:spPr>
                <a:xfrm>
                  <a:off x="3527579" y="923963"/>
                  <a:ext cx="33778" cy="3491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34" name="Google Shape;2227;p45"/>
              <p:cNvGrpSpPr/>
              <p:nvPr/>
            </p:nvGrpSpPr>
            <p:grpSpPr>
              <a:xfrm>
                <a:off x="1142619" y="426391"/>
                <a:ext cx="524453" cy="301925"/>
                <a:chOff x="0" y="0"/>
                <a:chExt cx="524452" cy="301924"/>
              </a:xfrm>
            </p:grpSpPr>
            <p:sp>
              <p:nvSpPr>
                <p:cNvPr id="1029" name="Google Shape;2228;p45"/>
                <p:cNvSpPr/>
                <p:nvPr/>
              </p:nvSpPr>
              <p:spPr>
                <a:xfrm>
                  <a:off x="428704" y="193562"/>
                  <a:ext cx="95749" cy="108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29;p45"/>
                <p:cNvSpPr/>
                <p:nvPr/>
              </p:nvSpPr>
              <p:spPr>
                <a:xfrm>
                  <a:off x="374090" y="0"/>
                  <a:ext cx="83301" cy="1158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30;p45"/>
                <p:cNvSpPr/>
                <p:nvPr/>
              </p:nvSpPr>
              <p:spPr>
                <a:xfrm>
                  <a:off x="206605" y="133472"/>
                  <a:ext cx="70721" cy="868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31;p45"/>
                <p:cNvSpPr/>
                <p:nvPr/>
              </p:nvSpPr>
              <p:spPr>
                <a:xfrm>
                  <a:off x="92403" y="31481"/>
                  <a:ext cx="70992" cy="10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32;p45"/>
                <p:cNvSpPr/>
                <p:nvPr/>
              </p:nvSpPr>
              <p:spPr>
                <a:xfrm>
                  <a:off x="0" y="187819"/>
                  <a:ext cx="109378" cy="113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35" name="Google Shape;2233;p45"/>
              <p:cNvSpPr/>
              <p:nvPr/>
            </p:nvSpPr>
            <p:spPr>
              <a:xfrm rot="1091532">
                <a:off x="1318773" y="706314"/>
                <a:ext cx="174287" cy="114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1" name="Google Shape;2234;p45"/>
              <p:cNvGrpSpPr/>
              <p:nvPr/>
            </p:nvGrpSpPr>
            <p:grpSpPr>
              <a:xfrm>
                <a:off x="2260163" y="496677"/>
                <a:ext cx="424274" cy="244246"/>
                <a:chOff x="0" y="0"/>
                <a:chExt cx="424272" cy="244245"/>
              </a:xfrm>
            </p:grpSpPr>
            <p:sp>
              <p:nvSpPr>
                <p:cNvPr id="1036" name="Google Shape;2235;p45"/>
                <p:cNvSpPr/>
                <p:nvPr/>
              </p:nvSpPr>
              <p:spPr>
                <a:xfrm>
                  <a:off x="346814" y="156585"/>
                  <a:ext cx="77459" cy="876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36;p45"/>
                <p:cNvSpPr/>
                <p:nvPr/>
              </p:nvSpPr>
              <p:spPr>
                <a:xfrm>
                  <a:off x="302632" y="0"/>
                  <a:ext cx="67390" cy="9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8" name="Google Shape;2237;p45"/>
                <p:cNvSpPr/>
                <p:nvPr/>
              </p:nvSpPr>
              <p:spPr>
                <a:xfrm>
                  <a:off x="167140" y="107974"/>
                  <a:ext cx="57212" cy="702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9" name="Google Shape;2238;p45"/>
                <p:cNvSpPr/>
                <p:nvPr/>
              </p:nvSpPr>
              <p:spPr>
                <a:xfrm>
                  <a:off x="74752" y="25467"/>
                  <a:ext cx="57432" cy="811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39;p45"/>
                <p:cNvSpPr/>
                <p:nvPr/>
              </p:nvSpPr>
              <p:spPr>
                <a:xfrm>
                  <a:off x="0" y="151938"/>
                  <a:ext cx="88485" cy="91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2" name="Google Shape;2240;p45"/>
              <p:cNvSpPr/>
              <p:nvPr/>
            </p:nvSpPr>
            <p:spPr>
              <a:xfrm>
                <a:off x="2405412" y="724570"/>
                <a:ext cx="131006" cy="776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051" name="تجميع"/>
          <p:cNvGrpSpPr/>
          <p:nvPr/>
        </p:nvGrpSpPr>
        <p:grpSpPr>
          <a:xfrm>
            <a:off x="19142179" y="2513439"/>
            <a:ext cx="4437918" cy="1410117"/>
            <a:chOff x="0" y="0"/>
            <a:chExt cx="4437916" cy="1410116"/>
          </a:xfrm>
        </p:grpSpPr>
        <p:grpSp>
          <p:nvGrpSpPr>
            <p:cNvPr id="1049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045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48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046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050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pic>
        <p:nvPicPr>
          <p:cNvPr id="1052" name="IMG_4632.png" descr="IMG_4632.png"/>
          <p:cNvPicPr>
            <a:picLocks noChangeAspect="1"/>
          </p:cNvPicPr>
          <p:nvPr/>
        </p:nvPicPr>
        <p:blipFill>
          <a:blip r:embed="rId2">
            <a:extLst/>
          </a:blip>
          <a:srcRect l="3244" t="6573" r="0" b="53026"/>
          <a:stretch>
            <a:fillRect/>
          </a:stretch>
        </p:blipFill>
        <p:spPr>
          <a:xfrm>
            <a:off x="1770135" y="4340133"/>
            <a:ext cx="21209453" cy="61857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6" name="تجميع"/>
          <p:cNvGrpSpPr/>
          <p:nvPr/>
        </p:nvGrpSpPr>
        <p:grpSpPr>
          <a:xfrm>
            <a:off x="4629838" y="12072274"/>
            <a:ext cx="15124324" cy="1262880"/>
            <a:chOff x="0" y="0"/>
            <a:chExt cx="15124323" cy="1262878"/>
          </a:xfrm>
        </p:grpSpPr>
        <p:grpSp>
          <p:nvGrpSpPr>
            <p:cNvPr id="1055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4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0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5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57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5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3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2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6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1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4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081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078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79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4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179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082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3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4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5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5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180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2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3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6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2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187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8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9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0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3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202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200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196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9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197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8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201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226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205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0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04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0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06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09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07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08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1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11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2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14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5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9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17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8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2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20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21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2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23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4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227" name="IMG_4633.png" descr="IMG_4633.png"/>
          <p:cNvPicPr>
            <a:picLocks noChangeAspect="1"/>
          </p:cNvPicPr>
          <p:nvPr/>
        </p:nvPicPr>
        <p:blipFill>
          <a:blip r:embed="rId16">
            <a:extLst/>
          </a:blip>
          <a:srcRect l="6060" t="12708" r="3550" b="34796"/>
          <a:stretch>
            <a:fillRect/>
          </a:stretch>
        </p:blipFill>
        <p:spPr>
          <a:xfrm>
            <a:off x="3143106" y="4229469"/>
            <a:ext cx="18915269" cy="76732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6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232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229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230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45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330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233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4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5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6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7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8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9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0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1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2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3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4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5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6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0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1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2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3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4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5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6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7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8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9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0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1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2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3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4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5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6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7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8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9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0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1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2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3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4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5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6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7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8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9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0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1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2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3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4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5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6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7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8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9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0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1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2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3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4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5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6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7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8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9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0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1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2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3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4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5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6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7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8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9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36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331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2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3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4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5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37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43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338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9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0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1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2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344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353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351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347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350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348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9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352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377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356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5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55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1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57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60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58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59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64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62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3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67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65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6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0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68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69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73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71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72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76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74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75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378" name="IMG_4634.png" descr="IMG_4634.png"/>
          <p:cNvPicPr>
            <a:picLocks noChangeAspect="1"/>
          </p:cNvPicPr>
          <p:nvPr/>
        </p:nvPicPr>
        <p:blipFill>
          <a:blip r:embed="rId16">
            <a:extLst/>
          </a:blip>
          <a:srcRect l="8326" t="4031" r="2387" b="58811"/>
          <a:stretch>
            <a:fillRect/>
          </a:stretch>
        </p:blipFill>
        <p:spPr>
          <a:xfrm>
            <a:off x="2325625" y="4178640"/>
            <a:ext cx="20213622" cy="5875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7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383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380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381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6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481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384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5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6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7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8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89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0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1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2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3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4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5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6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7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8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99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0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1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2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3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4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5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6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7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8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09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0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1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2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3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4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5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6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7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8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9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0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1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2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3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4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5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6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7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8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9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0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1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2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3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4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5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6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7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8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1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2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3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4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5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6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7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8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9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0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1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2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3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4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5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6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7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8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9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0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1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2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3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4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5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6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7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8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9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0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1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2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3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4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5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6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7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8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9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0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487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482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3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4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5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6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88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94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489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0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1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2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3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495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504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502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498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501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499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0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503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528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507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50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06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2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508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511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509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510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515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513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4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18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516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17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1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519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0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524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522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523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527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525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526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529" name="IMG_4634.png" descr="IMG_4634.png"/>
          <p:cNvPicPr>
            <a:picLocks noChangeAspect="1"/>
          </p:cNvPicPr>
          <p:nvPr/>
        </p:nvPicPr>
        <p:blipFill>
          <a:blip r:embed="rId16">
            <a:extLst/>
          </a:blip>
          <a:srcRect l="10272" t="43259" r="3308" b="23688"/>
          <a:stretch>
            <a:fillRect/>
          </a:stretch>
        </p:blipFill>
        <p:spPr>
          <a:xfrm>
            <a:off x="2756706" y="4142581"/>
            <a:ext cx="19117835" cy="5107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0" name="IMG_4634.png" descr="IMG_4634.png"/>
          <p:cNvPicPr>
            <a:picLocks noChangeAspect="1"/>
          </p:cNvPicPr>
          <p:nvPr/>
        </p:nvPicPr>
        <p:blipFill>
          <a:blip r:embed="rId16">
            <a:extLst/>
          </a:blip>
          <a:srcRect l="10272" t="76025" r="66234" b="15706"/>
          <a:stretch>
            <a:fillRect/>
          </a:stretch>
        </p:blipFill>
        <p:spPr>
          <a:xfrm>
            <a:off x="3247792" y="10157278"/>
            <a:ext cx="6532847" cy="1605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9" name="تجميع"/>
          <p:cNvGrpSpPr/>
          <p:nvPr/>
        </p:nvGrpSpPr>
        <p:grpSpPr>
          <a:xfrm>
            <a:off x="15462208" y="728618"/>
            <a:ext cx="8583908" cy="2185033"/>
            <a:chOff x="0" y="0"/>
            <a:chExt cx="8583907" cy="2185032"/>
          </a:xfrm>
        </p:grpSpPr>
        <p:grpSp>
          <p:nvGrpSpPr>
            <p:cNvPr id="1535" name="تجميع"/>
            <p:cNvGrpSpPr/>
            <p:nvPr/>
          </p:nvGrpSpPr>
          <p:grpSpPr>
            <a:xfrm>
              <a:off x="0" y="99216"/>
              <a:ext cx="4907232" cy="1986601"/>
              <a:chOff x="0" y="0"/>
              <a:chExt cx="4907232" cy="1986600"/>
            </a:xfrm>
          </p:grpSpPr>
          <p:sp>
            <p:nvSpPr>
              <p:cNvPr id="1532" name="التمارين"/>
              <p:cNvSpPr txBox="1"/>
              <p:nvPr/>
            </p:nvSpPr>
            <p:spPr>
              <a:xfrm>
                <a:off x="0" y="0"/>
                <a:ext cx="4694151" cy="198660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2072640" rtl="0">
                  <a:defRPr sz="9520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533" name="Google Shape;1051;p35"/>
              <p:cNvSpPr/>
              <p:nvPr/>
            </p:nvSpPr>
            <p:spPr>
              <a:xfrm>
                <a:off x="218431" y="1705992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34" name="Google Shape;1052;p35"/>
              <p:cNvSpPr/>
              <p:nvPr/>
            </p:nvSpPr>
            <p:spPr>
              <a:xfrm>
                <a:off x="218431" y="0"/>
                <a:ext cx="4688801" cy="90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48" name="Google Shape;2128;p45"/>
            <p:cNvGrpSpPr/>
            <p:nvPr/>
          </p:nvGrpSpPr>
          <p:grpSpPr>
            <a:xfrm>
              <a:off x="4443231" y="-1"/>
              <a:ext cx="4140677" cy="2185034"/>
              <a:chOff x="0" y="0"/>
              <a:chExt cx="4140675" cy="2185032"/>
            </a:xfrm>
          </p:grpSpPr>
          <p:grpSp>
            <p:nvGrpSpPr>
              <p:cNvPr id="1633" name="Google Shape;2129;p45"/>
              <p:cNvGrpSpPr/>
              <p:nvPr/>
            </p:nvGrpSpPr>
            <p:grpSpPr>
              <a:xfrm>
                <a:off x="0" y="-1"/>
                <a:ext cx="4140676" cy="2185034"/>
                <a:chOff x="0" y="0"/>
                <a:chExt cx="4140675" cy="2185032"/>
              </a:xfrm>
            </p:grpSpPr>
            <p:sp>
              <p:nvSpPr>
                <p:cNvPr id="1536" name="Google Shape;2130;p45"/>
                <p:cNvSpPr/>
                <p:nvPr/>
              </p:nvSpPr>
              <p:spPr>
                <a:xfrm>
                  <a:off x="1687939" y="1085798"/>
                  <a:ext cx="525813" cy="10992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7" name="Google Shape;2131;p45"/>
                <p:cNvSpPr/>
                <p:nvPr/>
              </p:nvSpPr>
              <p:spPr>
                <a:xfrm>
                  <a:off x="165466" y="513420"/>
                  <a:ext cx="1304597" cy="16482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8" name="Google Shape;2132;p45"/>
                <p:cNvSpPr/>
                <p:nvPr/>
              </p:nvSpPr>
              <p:spPr>
                <a:xfrm>
                  <a:off x="2035140" y="864508"/>
                  <a:ext cx="1885622" cy="12977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9" name="Google Shape;2133;p45"/>
                <p:cNvSpPr/>
                <p:nvPr/>
              </p:nvSpPr>
              <p:spPr>
                <a:xfrm>
                  <a:off x="1008461" y="1800060"/>
                  <a:ext cx="242557" cy="241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0" name="Google Shape;2134;p45"/>
                <p:cNvSpPr/>
                <p:nvPr/>
              </p:nvSpPr>
              <p:spPr>
                <a:xfrm>
                  <a:off x="170123" y="413058"/>
                  <a:ext cx="262815" cy="293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1" name="Google Shape;2135;p45"/>
                <p:cNvSpPr/>
                <p:nvPr/>
              </p:nvSpPr>
              <p:spPr>
                <a:xfrm>
                  <a:off x="1303062" y="1058030"/>
                  <a:ext cx="424424" cy="299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2" name="Google Shape;2136;p45"/>
                <p:cNvSpPr/>
                <p:nvPr/>
              </p:nvSpPr>
              <p:spPr>
                <a:xfrm>
                  <a:off x="1767314" y="1560756"/>
                  <a:ext cx="184311" cy="1637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3" name="Google Shape;2137;p45"/>
                <p:cNvSpPr/>
                <p:nvPr/>
              </p:nvSpPr>
              <p:spPr>
                <a:xfrm>
                  <a:off x="981789" y="12144"/>
                  <a:ext cx="1015891" cy="5839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4" name="Google Shape;2138;p45"/>
                <p:cNvSpPr/>
                <p:nvPr/>
              </p:nvSpPr>
              <p:spPr>
                <a:xfrm>
                  <a:off x="951607" y="576218"/>
                  <a:ext cx="142156" cy="1411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5" name="Google Shape;2139;p45"/>
                <p:cNvSpPr/>
                <p:nvPr/>
              </p:nvSpPr>
              <p:spPr>
                <a:xfrm>
                  <a:off x="1078269" y="697493"/>
                  <a:ext cx="798641" cy="3179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6" name="Google Shape;2140;p45"/>
                <p:cNvSpPr/>
                <p:nvPr/>
              </p:nvSpPr>
              <p:spPr>
                <a:xfrm>
                  <a:off x="1854324" y="582855"/>
                  <a:ext cx="145503" cy="160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7" name="Google Shape;2141;p45"/>
                <p:cNvSpPr/>
                <p:nvPr/>
              </p:nvSpPr>
              <p:spPr>
                <a:xfrm>
                  <a:off x="1877126" y="626696"/>
                  <a:ext cx="66211" cy="712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8" name="Google Shape;2142;p45"/>
                <p:cNvSpPr/>
                <p:nvPr/>
              </p:nvSpPr>
              <p:spPr>
                <a:xfrm>
                  <a:off x="1012320" y="613261"/>
                  <a:ext cx="61522" cy="59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9" name="Google Shape;2143;p45"/>
                <p:cNvSpPr/>
                <p:nvPr/>
              </p:nvSpPr>
              <p:spPr>
                <a:xfrm>
                  <a:off x="1071341" y="246058"/>
                  <a:ext cx="814616" cy="369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0" name="Google Shape;2144;p45"/>
                <p:cNvSpPr/>
                <p:nvPr/>
              </p:nvSpPr>
              <p:spPr>
                <a:xfrm>
                  <a:off x="972355" y="0"/>
                  <a:ext cx="1033392" cy="604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1" name="Google Shape;2145;p45"/>
                <p:cNvSpPr/>
                <p:nvPr/>
              </p:nvSpPr>
              <p:spPr>
                <a:xfrm>
                  <a:off x="1358103" y="949102"/>
                  <a:ext cx="327826" cy="3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2" name="Google Shape;2146;p45"/>
                <p:cNvSpPr/>
                <p:nvPr/>
              </p:nvSpPr>
              <p:spPr>
                <a:xfrm>
                  <a:off x="1287383" y="1049204"/>
                  <a:ext cx="456433" cy="311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3" name="Google Shape;2147;p45"/>
                <p:cNvSpPr/>
                <p:nvPr/>
              </p:nvSpPr>
              <p:spPr>
                <a:xfrm>
                  <a:off x="1292506" y="1154262"/>
                  <a:ext cx="80150" cy="408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4" name="Google Shape;2148;p45"/>
                <p:cNvSpPr/>
                <p:nvPr/>
              </p:nvSpPr>
              <p:spPr>
                <a:xfrm>
                  <a:off x="1338970" y="1209262"/>
                  <a:ext cx="61480" cy="597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5" name="Google Shape;2149;p45"/>
                <p:cNvSpPr/>
                <p:nvPr/>
              </p:nvSpPr>
              <p:spPr>
                <a:xfrm>
                  <a:off x="1418340" y="1261494"/>
                  <a:ext cx="43480" cy="73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6" name="Google Shape;2150;p45"/>
                <p:cNvSpPr/>
                <p:nvPr/>
              </p:nvSpPr>
              <p:spPr>
                <a:xfrm>
                  <a:off x="1518564" y="1266407"/>
                  <a:ext cx="34481" cy="8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7" name="Google Shape;2151;p45"/>
                <p:cNvSpPr/>
                <p:nvPr/>
              </p:nvSpPr>
              <p:spPr>
                <a:xfrm>
                  <a:off x="1602701" y="1207204"/>
                  <a:ext cx="52694" cy="503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8" name="Google Shape;2152;p45"/>
                <p:cNvSpPr/>
                <p:nvPr/>
              </p:nvSpPr>
              <p:spPr>
                <a:xfrm>
                  <a:off x="1666917" y="1117914"/>
                  <a:ext cx="59292" cy="344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9" name="Google Shape;2153;p45"/>
                <p:cNvSpPr/>
                <p:nvPr/>
              </p:nvSpPr>
              <p:spPr>
                <a:xfrm>
                  <a:off x="1394191" y="1320726"/>
                  <a:ext cx="282576" cy="2605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0" name="Google Shape;2154;p45"/>
                <p:cNvSpPr/>
                <p:nvPr/>
              </p:nvSpPr>
              <p:spPr>
                <a:xfrm>
                  <a:off x="1500555" y="1540248"/>
                  <a:ext cx="109660" cy="91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1" name="Google Shape;2155;p45"/>
                <p:cNvSpPr/>
                <p:nvPr/>
              </p:nvSpPr>
              <p:spPr>
                <a:xfrm>
                  <a:off x="1254330" y="1076552"/>
                  <a:ext cx="223517" cy="1077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2" name="Google Shape;2156;p45"/>
                <p:cNvSpPr/>
                <p:nvPr/>
              </p:nvSpPr>
              <p:spPr>
                <a:xfrm>
                  <a:off x="1673883" y="1044595"/>
                  <a:ext cx="106759" cy="11113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3" name="Google Shape;2157;p45"/>
                <p:cNvSpPr/>
                <p:nvPr/>
              </p:nvSpPr>
              <p:spPr>
                <a:xfrm>
                  <a:off x="1474030" y="1611103"/>
                  <a:ext cx="60693" cy="5405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4" name="Google Shape;2158;p45"/>
                <p:cNvSpPr/>
                <p:nvPr/>
              </p:nvSpPr>
              <p:spPr>
                <a:xfrm>
                  <a:off x="1589085" y="1611292"/>
                  <a:ext cx="46051" cy="5427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5" name="Google Shape;2159;p45"/>
                <p:cNvSpPr/>
                <p:nvPr/>
              </p:nvSpPr>
              <p:spPr>
                <a:xfrm>
                  <a:off x="153548" y="395768"/>
                  <a:ext cx="1218859" cy="10206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6" name="Google Shape;2160;p45"/>
                <p:cNvSpPr/>
                <p:nvPr/>
              </p:nvSpPr>
              <p:spPr>
                <a:xfrm>
                  <a:off x="870518" y="1401031"/>
                  <a:ext cx="123577" cy="7253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7" name="Google Shape;2161;p45"/>
                <p:cNvSpPr/>
                <p:nvPr/>
              </p:nvSpPr>
              <p:spPr>
                <a:xfrm>
                  <a:off x="190863" y="474276"/>
                  <a:ext cx="255510" cy="2332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8" name="Google Shape;2162;p45"/>
                <p:cNvSpPr/>
                <p:nvPr/>
              </p:nvSpPr>
              <p:spPr>
                <a:xfrm>
                  <a:off x="212882" y="515565"/>
                  <a:ext cx="256498" cy="22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9" name="Google Shape;2163;p45"/>
                <p:cNvSpPr/>
                <p:nvPr/>
              </p:nvSpPr>
              <p:spPr>
                <a:xfrm>
                  <a:off x="0" y="209072"/>
                  <a:ext cx="313538" cy="333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0" name="Google Shape;2164;p45"/>
                <p:cNvSpPr/>
                <p:nvPr/>
              </p:nvSpPr>
              <p:spPr>
                <a:xfrm>
                  <a:off x="1003985" y="1759089"/>
                  <a:ext cx="256943" cy="70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1" name="Google Shape;2165;p45"/>
                <p:cNvSpPr/>
                <p:nvPr/>
              </p:nvSpPr>
              <p:spPr>
                <a:xfrm>
                  <a:off x="997319" y="1807292"/>
                  <a:ext cx="266898" cy="2404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2" name="Google Shape;2166;p45"/>
                <p:cNvSpPr/>
                <p:nvPr/>
              </p:nvSpPr>
              <p:spPr>
                <a:xfrm>
                  <a:off x="1764701" y="1553364"/>
                  <a:ext cx="195376" cy="1898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3" name="Google Shape;2167;p45"/>
                <p:cNvSpPr/>
                <p:nvPr/>
              </p:nvSpPr>
              <p:spPr>
                <a:xfrm>
                  <a:off x="1685649" y="1044653"/>
                  <a:ext cx="543469" cy="2942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4" name="Google Shape;2168;p45"/>
                <p:cNvSpPr/>
                <p:nvPr/>
              </p:nvSpPr>
              <p:spPr>
                <a:xfrm>
                  <a:off x="1965862" y="1435320"/>
                  <a:ext cx="296194" cy="718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5" name="Google Shape;2169;p45"/>
                <p:cNvSpPr/>
                <p:nvPr/>
              </p:nvSpPr>
              <p:spPr>
                <a:xfrm>
                  <a:off x="1011707" y="1766292"/>
                  <a:ext cx="232557" cy="62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6" name="Google Shape;2170;p45"/>
                <p:cNvSpPr/>
                <p:nvPr/>
              </p:nvSpPr>
              <p:spPr>
                <a:xfrm>
                  <a:off x="200244" y="492986"/>
                  <a:ext cx="256551" cy="243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7" name="Google Shape;2171;p45"/>
                <p:cNvSpPr/>
                <p:nvPr/>
              </p:nvSpPr>
              <p:spPr>
                <a:xfrm>
                  <a:off x="3095135" y="1566408"/>
                  <a:ext cx="95155" cy="4446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8" name="Google Shape;2172;p45"/>
                <p:cNvSpPr/>
                <p:nvPr/>
              </p:nvSpPr>
              <p:spPr>
                <a:xfrm>
                  <a:off x="2456620" y="1209393"/>
                  <a:ext cx="397468" cy="1743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79" name="Google Shape;2173;p45"/>
                <p:cNvSpPr/>
                <p:nvPr/>
              </p:nvSpPr>
              <p:spPr>
                <a:xfrm>
                  <a:off x="3771381" y="729305"/>
                  <a:ext cx="211743" cy="235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0" name="Google Shape;2174;p45"/>
                <p:cNvSpPr/>
                <p:nvPr/>
              </p:nvSpPr>
              <p:spPr>
                <a:xfrm>
                  <a:off x="2274557" y="1105711"/>
                  <a:ext cx="272014" cy="188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1" name="Google Shape;2175;p45"/>
                <p:cNvSpPr/>
                <p:nvPr/>
              </p:nvSpPr>
              <p:spPr>
                <a:xfrm>
                  <a:off x="2766637" y="1104045"/>
                  <a:ext cx="273077" cy="147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2" name="Google Shape;2176;p45"/>
                <p:cNvSpPr/>
                <p:nvPr/>
              </p:nvSpPr>
              <p:spPr>
                <a:xfrm>
                  <a:off x="2146356" y="1563828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3" name="Google Shape;2177;p45"/>
                <p:cNvSpPr/>
                <p:nvPr/>
              </p:nvSpPr>
              <p:spPr>
                <a:xfrm>
                  <a:off x="2439443" y="1435741"/>
                  <a:ext cx="35741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4" name="Google Shape;2178;p45"/>
                <p:cNvSpPr/>
                <p:nvPr/>
              </p:nvSpPr>
              <p:spPr>
                <a:xfrm>
                  <a:off x="2464074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5" name="Google Shape;2179;p45"/>
                <p:cNvSpPr/>
                <p:nvPr/>
              </p:nvSpPr>
              <p:spPr>
                <a:xfrm>
                  <a:off x="2518255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6" name="Google Shape;2180;p45"/>
                <p:cNvSpPr/>
                <p:nvPr/>
              </p:nvSpPr>
              <p:spPr>
                <a:xfrm>
                  <a:off x="2833516" y="1987452"/>
                  <a:ext cx="35741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7" name="Google Shape;2181;p45"/>
                <p:cNvSpPr/>
                <p:nvPr/>
              </p:nvSpPr>
              <p:spPr>
                <a:xfrm>
                  <a:off x="2949263" y="1844611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8" name="Google Shape;2182;p45"/>
                <p:cNvSpPr/>
                <p:nvPr/>
              </p:nvSpPr>
              <p:spPr>
                <a:xfrm>
                  <a:off x="2801502" y="1652509"/>
                  <a:ext cx="35740" cy="369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89" name="Google Shape;2183;p45"/>
                <p:cNvSpPr/>
                <p:nvPr/>
              </p:nvSpPr>
              <p:spPr>
                <a:xfrm>
                  <a:off x="3008401" y="1438234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0" name="Google Shape;2184;p45"/>
                <p:cNvSpPr/>
                <p:nvPr/>
              </p:nvSpPr>
              <p:spPr>
                <a:xfrm>
                  <a:off x="3193111" y="1302741"/>
                  <a:ext cx="35740" cy="3695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1" name="Google Shape;2185;p45"/>
                <p:cNvSpPr/>
                <p:nvPr/>
              </p:nvSpPr>
              <p:spPr>
                <a:xfrm>
                  <a:off x="3372912" y="1334770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2" name="Google Shape;2186;p45"/>
                <p:cNvSpPr/>
                <p:nvPr/>
              </p:nvSpPr>
              <p:spPr>
                <a:xfrm>
                  <a:off x="3513304" y="1189436"/>
                  <a:ext cx="35740" cy="3695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3" name="Google Shape;2187;p45"/>
                <p:cNvSpPr/>
                <p:nvPr/>
              </p:nvSpPr>
              <p:spPr>
                <a:xfrm>
                  <a:off x="3680779" y="1154987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4" name="Google Shape;2188;p45"/>
                <p:cNvSpPr/>
                <p:nvPr/>
              </p:nvSpPr>
              <p:spPr>
                <a:xfrm>
                  <a:off x="2152337" y="544174"/>
                  <a:ext cx="124748" cy="137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5" name="Google Shape;2189;p45"/>
                <p:cNvSpPr/>
                <p:nvPr/>
              </p:nvSpPr>
              <p:spPr>
                <a:xfrm>
                  <a:off x="2187887" y="579479"/>
                  <a:ext cx="70299" cy="59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6" name="Google Shape;2190;p45"/>
                <p:cNvSpPr/>
                <p:nvPr/>
              </p:nvSpPr>
              <p:spPr>
                <a:xfrm>
                  <a:off x="2992964" y="536290"/>
                  <a:ext cx="124745" cy="1307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7" name="Google Shape;2191;p45"/>
                <p:cNvSpPr/>
                <p:nvPr/>
              </p:nvSpPr>
              <p:spPr>
                <a:xfrm>
                  <a:off x="3009197" y="569493"/>
                  <a:ext cx="59115" cy="6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8" name="Google Shape;2192;p45"/>
                <p:cNvSpPr/>
                <p:nvPr/>
              </p:nvSpPr>
              <p:spPr>
                <a:xfrm>
                  <a:off x="2257933" y="638696"/>
                  <a:ext cx="749246" cy="3507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9" name="Google Shape;2193;p45"/>
                <p:cNvSpPr/>
                <p:nvPr/>
              </p:nvSpPr>
              <p:spPr>
                <a:xfrm>
                  <a:off x="2517475" y="962653"/>
                  <a:ext cx="287427" cy="30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0" name="Google Shape;2194;p45"/>
                <p:cNvSpPr/>
                <p:nvPr/>
              </p:nvSpPr>
              <p:spPr>
                <a:xfrm>
                  <a:off x="2256036" y="351116"/>
                  <a:ext cx="753256" cy="2323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1" name="Google Shape;2195;p45"/>
                <p:cNvSpPr/>
                <p:nvPr/>
              </p:nvSpPr>
              <p:spPr>
                <a:xfrm>
                  <a:off x="2430654" y="1186088"/>
                  <a:ext cx="431896" cy="204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2" name="Google Shape;2196;p45"/>
                <p:cNvSpPr/>
                <p:nvPr/>
              </p:nvSpPr>
              <p:spPr>
                <a:xfrm>
                  <a:off x="1989442" y="1186262"/>
                  <a:ext cx="542735" cy="3108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3" name="Google Shape;2197;p45"/>
                <p:cNvSpPr/>
                <p:nvPr/>
              </p:nvSpPr>
              <p:spPr>
                <a:xfrm>
                  <a:off x="2634795" y="1321132"/>
                  <a:ext cx="20769" cy="815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4" name="Google Shape;2198;p45"/>
                <p:cNvSpPr/>
                <p:nvPr/>
              </p:nvSpPr>
              <p:spPr>
                <a:xfrm>
                  <a:off x="2680254" y="1868945"/>
                  <a:ext cx="55223" cy="109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5" name="Google Shape;2199;p45"/>
                <p:cNvSpPr/>
                <p:nvPr/>
              </p:nvSpPr>
              <p:spPr>
                <a:xfrm>
                  <a:off x="2680254" y="1661248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6" name="Google Shape;2200;p45"/>
                <p:cNvSpPr/>
                <p:nvPr/>
              </p:nvSpPr>
              <p:spPr>
                <a:xfrm>
                  <a:off x="2680254" y="1471813"/>
                  <a:ext cx="55224" cy="10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7" name="Google Shape;2201;p45"/>
                <p:cNvSpPr/>
                <p:nvPr/>
              </p:nvSpPr>
              <p:spPr>
                <a:xfrm>
                  <a:off x="2165565" y="1243291"/>
                  <a:ext cx="229427" cy="7299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8" name="Google Shape;2202;p45"/>
                <p:cNvSpPr/>
                <p:nvPr/>
              </p:nvSpPr>
              <p:spPr>
                <a:xfrm>
                  <a:off x="2785777" y="704653"/>
                  <a:ext cx="1209707" cy="847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9" name="Google Shape;2203;p45"/>
                <p:cNvSpPr/>
                <p:nvPr/>
              </p:nvSpPr>
              <p:spPr>
                <a:xfrm>
                  <a:off x="3095211" y="1517422"/>
                  <a:ext cx="32593" cy="583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0" name="Google Shape;2204;p45"/>
                <p:cNvSpPr/>
                <p:nvPr/>
              </p:nvSpPr>
              <p:spPr>
                <a:xfrm>
                  <a:off x="2874648" y="1238740"/>
                  <a:ext cx="234293" cy="625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1" name="Google Shape;2205;p45"/>
                <p:cNvSpPr/>
                <p:nvPr/>
              </p:nvSpPr>
              <p:spPr>
                <a:xfrm>
                  <a:off x="2267345" y="1097320"/>
                  <a:ext cx="285169" cy="209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2" name="Google Shape;2206;p45"/>
                <p:cNvSpPr/>
                <p:nvPr/>
              </p:nvSpPr>
              <p:spPr>
                <a:xfrm>
                  <a:off x="2756110" y="1092552"/>
                  <a:ext cx="296651" cy="166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3" name="Google Shape;2207;p45"/>
                <p:cNvSpPr/>
                <p:nvPr/>
              </p:nvSpPr>
              <p:spPr>
                <a:xfrm>
                  <a:off x="2433977" y="994552"/>
                  <a:ext cx="121018" cy="11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4" name="Google Shape;2208;p45"/>
                <p:cNvSpPr/>
                <p:nvPr/>
              </p:nvSpPr>
              <p:spPr>
                <a:xfrm>
                  <a:off x="2733154" y="992160"/>
                  <a:ext cx="114171" cy="118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5" name="Google Shape;2209;p45"/>
                <p:cNvSpPr/>
                <p:nvPr/>
              </p:nvSpPr>
              <p:spPr>
                <a:xfrm>
                  <a:off x="2488928" y="1037784"/>
                  <a:ext cx="70443" cy="77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6" name="Google Shape;2210;p45"/>
                <p:cNvSpPr/>
                <p:nvPr/>
              </p:nvSpPr>
              <p:spPr>
                <a:xfrm>
                  <a:off x="2744676" y="1044639"/>
                  <a:ext cx="56764" cy="5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7" name="Google Shape;2211;p45"/>
                <p:cNvSpPr/>
                <p:nvPr/>
              </p:nvSpPr>
              <p:spPr>
                <a:xfrm>
                  <a:off x="1985513" y="149507"/>
                  <a:ext cx="1266160" cy="10573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8" name="Google Shape;2212;p45"/>
                <p:cNvSpPr/>
                <p:nvPr/>
              </p:nvSpPr>
              <p:spPr>
                <a:xfrm>
                  <a:off x="3757812" y="809450"/>
                  <a:ext cx="191675" cy="162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9" name="Google Shape;2213;p45"/>
                <p:cNvSpPr/>
                <p:nvPr/>
              </p:nvSpPr>
              <p:spPr>
                <a:xfrm>
                  <a:off x="3852956" y="502131"/>
                  <a:ext cx="287720" cy="365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0" name="Google Shape;2214;p45"/>
                <p:cNvSpPr/>
                <p:nvPr/>
              </p:nvSpPr>
              <p:spPr>
                <a:xfrm>
                  <a:off x="3727928" y="841624"/>
                  <a:ext cx="201106" cy="159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1" name="Google Shape;2215;p45"/>
                <p:cNvSpPr/>
                <p:nvPr/>
              </p:nvSpPr>
              <p:spPr>
                <a:xfrm>
                  <a:off x="3107204" y="1517553"/>
                  <a:ext cx="84905" cy="503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2" name="Google Shape;2216;p45"/>
                <p:cNvSpPr/>
                <p:nvPr/>
              </p:nvSpPr>
              <p:spPr>
                <a:xfrm>
                  <a:off x="2444070" y="1001508"/>
                  <a:ext cx="115068" cy="1093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3" name="Google Shape;2217;p45"/>
                <p:cNvSpPr/>
                <p:nvPr/>
              </p:nvSpPr>
              <p:spPr>
                <a:xfrm>
                  <a:off x="2738701" y="1003131"/>
                  <a:ext cx="99325" cy="9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4" name="Google Shape;2218;p45"/>
                <p:cNvSpPr/>
                <p:nvPr/>
              </p:nvSpPr>
              <p:spPr>
                <a:xfrm>
                  <a:off x="3736533" y="821479"/>
                  <a:ext cx="209270" cy="1746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5" name="Google Shape;2219;p45"/>
                <p:cNvSpPr/>
                <p:nvPr/>
              </p:nvSpPr>
              <p:spPr>
                <a:xfrm>
                  <a:off x="2053633" y="855392"/>
                  <a:ext cx="100324" cy="21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6" name="Google Shape;2220;p45"/>
                <p:cNvSpPr/>
                <p:nvPr/>
              </p:nvSpPr>
              <p:spPr>
                <a:xfrm>
                  <a:off x="2140498" y="930667"/>
                  <a:ext cx="80190" cy="184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7" name="Google Shape;2221;p45"/>
                <p:cNvSpPr/>
                <p:nvPr/>
              </p:nvSpPr>
              <p:spPr>
                <a:xfrm>
                  <a:off x="2223203" y="932465"/>
                  <a:ext cx="88287" cy="225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8" name="Google Shape;2222;p45"/>
                <p:cNvSpPr/>
                <p:nvPr/>
              </p:nvSpPr>
              <p:spPr>
                <a:xfrm>
                  <a:off x="2893661" y="944610"/>
                  <a:ext cx="51386" cy="178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9" name="Google Shape;2223;p45"/>
                <p:cNvSpPr/>
                <p:nvPr/>
              </p:nvSpPr>
              <p:spPr>
                <a:xfrm>
                  <a:off x="3023902" y="953030"/>
                  <a:ext cx="107605" cy="2269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0" name="Google Shape;2224;p45"/>
                <p:cNvSpPr/>
                <p:nvPr/>
              </p:nvSpPr>
              <p:spPr>
                <a:xfrm>
                  <a:off x="3134864" y="991030"/>
                  <a:ext cx="82139" cy="1342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1" name="Google Shape;2225;p45"/>
                <p:cNvSpPr/>
                <p:nvPr/>
              </p:nvSpPr>
              <p:spPr>
                <a:xfrm>
                  <a:off x="2343378" y="1896336"/>
                  <a:ext cx="35740" cy="369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2" name="Google Shape;2226;p45"/>
                <p:cNvSpPr/>
                <p:nvPr/>
              </p:nvSpPr>
              <p:spPr>
                <a:xfrm>
                  <a:off x="3732503" y="977639"/>
                  <a:ext cx="35740" cy="36943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639" name="Google Shape;2227;p45"/>
              <p:cNvGrpSpPr/>
              <p:nvPr/>
            </p:nvGrpSpPr>
            <p:grpSpPr>
              <a:xfrm>
                <a:off x="1208997" y="451161"/>
                <a:ext cx="554919" cy="319465"/>
                <a:chOff x="0" y="0"/>
                <a:chExt cx="554918" cy="319463"/>
              </a:xfrm>
            </p:grpSpPr>
            <p:sp>
              <p:nvSpPr>
                <p:cNvPr id="1634" name="Google Shape;2228;p45"/>
                <p:cNvSpPr/>
                <p:nvPr/>
              </p:nvSpPr>
              <p:spPr>
                <a:xfrm>
                  <a:off x="453608" y="204807"/>
                  <a:ext cx="101311" cy="114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5" name="Google Shape;2229;p45"/>
                <p:cNvSpPr/>
                <p:nvPr/>
              </p:nvSpPr>
              <p:spPr>
                <a:xfrm>
                  <a:off x="395821" y="0"/>
                  <a:ext cx="88141" cy="122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6" name="Google Shape;2230;p45"/>
                <p:cNvSpPr/>
                <p:nvPr/>
              </p:nvSpPr>
              <p:spPr>
                <a:xfrm>
                  <a:off x="218608" y="141226"/>
                  <a:ext cx="74828" cy="91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7" name="Google Shape;2231;p45"/>
                <p:cNvSpPr/>
                <p:nvPr/>
              </p:nvSpPr>
              <p:spPr>
                <a:xfrm>
                  <a:off x="97771" y="33309"/>
                  <a:ext cx="75116" cy="1061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8" name="Google Shape;2232;p45"/>
                <p:cNvSpPr/>
                <p:nvPr/>
              </p:nvSpPr>
              <p:spPr>
                <a:xfrm>
                  <a:off x="0" y="198729"/>
                  <a:ext cx="115732" cy="1202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0" name="Google Shape;2233;p45"/>
              <p:cNvSpPr/>
              <p:nvPr/>
            </p:nvSpPr>
            <p:spPr>
              <a:xfrm rot="1091532">
                <a:off x="1395383" y="747346"/>
                <a:ext cx="184412" cy="1215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46" name="Google Shape;2234;p45"/>
              <p:cNvGrpSpPr/>
              <p:nvPr/>
            </p:nvGrpSpPr>
            <p:grpSpPr>
              <a:xfrm>
                <a:off x="2391461" y="525530"/>
                <a:ext cx="448920" cy="258435"/>
                <a:chOff x="0" y="0"/>
                <a:chExt cx="448919" cy="258434"/>
              </a:xfrm>
            </p:grpSpPr>
            <p:sp>
              <p:nvSpPr>
                <p:cNvPr id="1641" name="Google Shape;2235;p45"/>
                <p:cNvSpPr/>
                <p:nvPr/>
              </p:nvSpPr>
              <p:spPr>
                <a:xfrm>
                  <a:off x="366961" y="165681"/>
                  <a:ext cx="81959" cy="9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2" name="Google Shape;2236;p45"/>
                <p:cNvSpPr/>
                <p:nvPr/>
              </p:nvSpPr>
              <p:spPr>
                <a:xfrm>
                  <a:off x="320213" y="0"/>
                  <a:ext cx="71304" cy="991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3" name="Google Shape;2237;p45"/>
                <p:cNvSpPr/>
                <p:nvPr/>
              </p:nvSpPr>
              <p:spPr>
                <a:xfrm>
                  <a:off x="176850" y="114246"/>
                  <a:ext cx="60535" cy="74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4" name="Google Shape;2238;p45"/>
                <p:cNvSpPr/>
                <p:nvPr/>
              </p:nvSpPr>
              <p:spPr>
                <a:xfrm>
                  <a:off x="79095" y="26946"/>
                  <a:ext cx="60767" cy="85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5" name="Google Shape;2239;p45"/>
                <p:cNvSpPr/>
                <p:nvPr/>
              </p:nvSpPr>
              <p:spPr>
                <a:xfrm>
                  <a:off x="0" y="160765"/>
                  <a:ext cx="93626" cy="97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647" name="Google Shape;2240;p45"/>
              <p:cNvSpPr/>
              <p:nvPr/>
            </p:nvSpPr>
            <p:spPr>
              <a:xfrm>
                <a:off x="2545147" y="766662"/>
                <a:ext cx="138617" cy="82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656" name="تجميع"/>
          <p:cNvGrpSpPr/>
          <p:nvPr/>
        </p:nvGrpSpPr>
        <p:grpSpPr>
          <a:xfrm>
            <a:off x="19015494" y="2665010"/>
            <a:ext cx="4437918" cy="1410117"/>
            <a:chOff x="0" y="0"/>
            <a:chExt cx="4437916" cy="1410116"/>
          </a:xfrm>
        </p:grpSpPr>
        <p:grpSp>
          <p:nvGrpSpPr>
            <p:cNvPr id="1654" name="تجميع"/>
            <p:cNvGrpSpPr/>
            <p:nvPr/>
          </p:nvGrpSpPr>
          <p:grpSpPr>
            <a:xfrm>
              <a:off x="0" y="70953"/>
              <a:ext cx="4437917" cy="1199359"/>
              <a:chOff x="0" y="0"/>
              <a:chExt cx="4437916" cy="1199358"/>
            </a:xfrm>
          </p:grpSpPr>
          <p:sp>
            <p:nvSpPr>
              <p:cNvPr id="1650" name="Google Shape;1003;p34"/>
              <p:cNvSpPr/>
              <p:nvPr/>
            </p:nvSpPr>
            <p:spPr>
              <a:xfrm>
                <a:off x="564701" y="85719"/>
                <a:ext cx="3873216" cy="10054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2" h="21600" fill="norm" stroke="1" extrusionOk="0">
                    <a:moveTo>
                      <a:pt x="20984" y="1235"/>
                    </a:moveTo>
                    <a:cubicBezTo>
                      <a:pt x="20643" y="7433"/>
                      <a:pt x="20764" y="13944"/>
                      <a:pt x="20728" y="20206"/>
                    </a:cubicBezTo>
                    <a:cubicBezTo>
                      <a:pt x="20204" y="20048"/>
                      <a:pt x="19669" y="19996"/>
                      <a:pt x="19131" y="19996"/>
                    </a:cubicBezTo>
                    <a:cubicBezTo>
                      <a:pt x="18120" y="19996"/>
                      <a:pt x="17098" y="20181"/>
                      <a:pt x="16111" y="20200"/>
                    </a:cubicBezTo>
                    <a:cubicBezTo>
                      <a:pt x="14414" y="20238"/>
                      <a:pt x="12718" y="20268"/>
                      <a:pt x="11022" y="20320"/>
                    </a:cubicBezTo>
                    <a:cubicBezTo>
                      <a:pt x="7574" y="20423"/>
                      <a:pt x="4128" y="20575"/>
                      <a:pt x="682" y="20777"/>
                    </a:cubicBezTo>
                    <a:cubicBezTo>
                      <a:pt x="684" y="20760"/>
                      <a:pt x="686" y="20742"/>
                      <a:pt x="686" y="20722"/>
                    </a:cubicBezTo>
                    <a:cubicBezTo>
                      <a:pt x="618" y="14474"/>
                      <a:pt x="533" y="8104"/>
                      <a:pt x="368" y="1862"/>
                    </a:cubicBezTo>
                    <a:cubicBezTo>
                      <a:pt x="1018" y="2076"/>
                      <a:pt x="1683" y="2137"/>
                      <a:pt x="2349" y="2137"/>
                    </a:cubicBezTo>
                    <a:cubicBezTo>
                      <a:pt x="3247" y="2137"/>
                      <a:pt x="4150" y="2025"/>
                      <a:pt x="5027" y="2021"/>
                    </a:cubicBezTo>
                    <a:cubicBezTo>
                      <a:pt x="6811" y="2006"/>
                      <a:pt x="8595" y="1947"/>
                      <a:pt x="10378" y="1880"/>
                    </a:cubicBezTo>
                    <a:cubicBezTo>
                      <a:pt x="13894" y="1751"/>
                      <a:pt x="17480" y="2035"/>
                      <a:pt x="20984" y="1235"/>
                    </a:cubicBezTo>
                    <a:close/>
                    <a:moveTo>
                      <a:pt x="19216" y="0"/>
                    </a:moveTo>
                    <a:cubicBezTo>
                      <a:pt x="16274" y="0"/>
                      <a:pt x="13312" y="501"/>
                      <a:pt x="10378" y="615"/>
                    </a:cubicBezTo>
                    <a:cubicBezTo>
                      <a:pt x="8595" y="685"/>
                      <a:pt x="6811" y="726"/>
                      <a:pt x="5027" y="779"/>
                    </a:cubicBezTo>
                    <a:cubicBezTo>
                      <a:pt x="4918" y="782"/>
                      <a:pt x="4808" y="783"/>
                      <a:pt x="4698" y="783"/>
                    </a:cubicBezTo>
                    <a:cubicBezTo>
                      <a:pt x="4002" y="783"/>
                      <a:pt x="3292" y="729"/>
                      <a:pt x="2584" y="729"/>
                    </a:cubicBezTo>
                    <a:cubicBezTo>
                      <a:pt x="1817" y="729"/>
                      <a:pt x="1053" y="792"/>
                      <a:pt x="308" y="1054"/>
                    </a:cubicBezTo>
                    <a:cubicBezTo>
                      <a:pt x="295" y="1035"/>
                      <a:pt x="282" y="1026"/>
                      <a:pt x="268" y="1026"/>
                    </a:cubicBezTo>
                    <a:cubicBezTo>
                      <a:pt x="247" y="1026"/>
                      <a:pt x="227" y="1047"/>
                      <a:pt x="210" y="1086"/>
                    </a:cubicBezTo>
                    <a:cubicBezTo>
                      <a:pt x="170" y="1101"/>
                      <a:pt x="129" y="1109"/>
                      <a:pt x="89" y="1124"/>
                    </a:cubicBezTo>
                    <a:cubicBezTo>
                      <a:pt x="-29" y="1174"/>
                      <a:pt x="-29" y="1725"/>
                      <a:pt x="89" y="1771"/>
                    </a:cubicBezTo>
                    <a:cubicBezTo>
                      <a:pt x="112" y="1783"/>
                      <a:pt x="136" y="1786"/>
                      <a:pt x="160" y="1795"/>
                    </a:cubicBezTo>
                    <a:cubicBezTo>
                      <a:pt x="-104" y="7963"/>
                      <a:pt x="-29" y="14755"/>
                      <a:pt x="299" y="20865"/>
                    </a:cubicBezTo>
                    <a:cubicBezTo>
                      <a:pt x="313" y="21129"/>
                      <a:pt x="392" y="21247"/>
                      <a:pt x="474" y="21247"/>
                    </a:cubicBezTo>
                    <a:cubicBezTo>
                      <a:pt x="483" y="21247"/>
                      <a:pt x="493" y="21246"/>
                      <a:pt x="502" y="21243"/>
                    </a:cubicBezTo>
                    <a:cubicBezTo>
                      <a:pt x="516" y="21383"/>
                      <a:pt x="562" y="21480"/>
                      <a:pt x="615" y="21480"/>
                    </a:cubicBezTo>
                    <a:cubicBezTo>
                      <a:pt x="617" y="21480"/>
                      <a:pt x="618" y="21480"/>
                      <a:pt x="620" y="21480"/>
                    </a:cubicBezTo>
                    <a:cubicBezTo>
                      <a:pt x="3210" y="21541"/>
                      <a:pt x="5799" y="21573"/>
                      <a:pt x="8388" y="21573"/>
                    </a:cubicBezTo>
                    <a:cubicBezTo>
                      <a:pt x="9266" y="21573"/>
                      <a:pt x="10144" y="21570"/>
                      <a:pt x="11022" y="21562"/>
                    </a:cubicBezTo>
                    <a:cubicBezTo>
                      <a:pt x="12719" y="21551"/>
                      <a:pt x="14416" y="21518"/>
                      <a:pt x="16113" y="21492"/>
                    </a:cubicBezTo>
                    <a:cubicBezTo>
                      <a:pt x="16162" y="21491"/>
                      <a:pt x="16212" y="21491"/>
                      <a:pt x="16262" y="21491"/>
                    </a:cubicBezTo>
                    <a:cubicBezTo>
                      <a:pt x="17104" y="21491"/>
                      <a:pt x="17971" y="21600"/>
                      <a:pt x="18833" y="21600"/>
                    </a:cubicBezTo>
                    <a:cubicBezTo>
                      <a:pt x="19575" y="21600"/>
                      <a:pt x="20314" y="21519"/>
                      <a:pt x="21028" y="21217"/>
                    </a:cubicBezTo>
                    <a:cubicBezTo>
                      <a:pt x="21120" y="21179"/>
                      <a:pt x="21161" y="20924"/>
                      <a:pt x="21151" y="20689"/>
                    </a:cubicBezTo>
                    <a:cubicBezTo>
                      <a:pt x="21158" y="20645"/>
                      <a:pt x="21161" y="20599"/>
                      <a:pt x="21163" y="20552"/>
                    </a:cubicBezTo>
                    <a:cubicBezTo>
                      <a:pt x="21235" y="14132"/>
                      <a:pt x="21496" y="7456"/>
                      <a:pt x="21245" y="1063"/>
                    </a:cubicBezTo>
                    <a:cubicBezTo>
                      <a:pt x="21243" y="1036"/>
                      <a:pt x="21240" y="1010"/>
                      <a:pt x="21237" y="987"/>
                    </a:cubicBezTo>
                    <a:cubicBezTo>
                      <a:pt x="21328" y="655"/>
                      <a:pt x="21279" y="93"/>
                      <a:pt x="21079" y="76"/>
                    </a:cubicBezTo>
                    <a:cubicBezTo>
                      <a:pt x="20459" y="23"/>
                      <a:pt x="19838" y="0"/>
                      <a:pt x="192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653" name="تجميع"/>
              <p:cNvGrpSpPr/>
              <p:nvPr/>
            </p:nvGrpSpPr>
            <p:grpSpPr>
              <a:xfrm>
                <a:off x="0" y="0"/>
                <a:ext cx="1129405" cy="1199359"/>
                <a:chOff x="0" y="0"/>
                <a:chExt cx="1129404" cy="1199358"/>
              </a:xfrm>
            </p:grpSpPr>
            <p:sp>
              <p:nvSpPr>
                <p:cNvPr id="1651" name="Google Shape;1000;p34"/>
                <p:cNvSpPr/>
                <p:nvPr/>
              </p:nvSpPr>
              <p:spPr>
                <a:xfrm>
                  <a:off x="0" y="0"/>
                  <a:ext cx="1129405" cy="1129405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2" name="Google Shape;1002;p34"/>
                <p:cNvSpPr/>
                <p:nvPr/>
              </p:nvSpPr>
              <p:spPr>
                <a:xfrm>
                  <a:off x="-1" y="0"/>
                  <a:ext cx="1129406" cy="11993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13" h="21600" fill="norm" stroke="1" extrusionOk="0">
                      <a:moveTo>
                        <a:pt x="9683" y="1559"/>
                      </a:moveTo>
                      <a:cubicBezTo>
                        <a:pt x="11291" y="1559"/>
                        <a:pt x="12959" y="2319"/>
                        <a:pt x="14506" y="4146"/>
                      </a:cubicBezTo>
                      <a:cubicBezTo>
                        <a:pt x="14572" y="4224"/>
                        <a:pt x="14654" y="4257"/>
                        <a:pt x="14736" y="4257"/>
                      </a:cubicBezTo>
                      <a:cubicBezTo>
                        <a:pt x="14920" y="4257"/>
                        <a:pt x="15107" y="4090"/>
                        <a:pt x="15129" y="3889"/>
                      </a:cubicBezTo>
                      <a:cubicBezTo>
                        <a:pt x="16687" y="7168"/>
                        <a:pt x="17304" y="10553"/>
                        <a:pt x="15711" y="14247"/>
                      </a:cubicBezTo>
                      <a:cubicBezTo>
                        <a:pt x="14226" y="17688"/>
                        <a:pt x="11614" y="19888"/>
                        <a:pt x="8690" y="19888"/>
                      </a:cubicBezTo>
                      <a:cubicBezTo>
                        <a:pt x="7490" y="19888"/>
                        <a:pt x="6238" y="19518"/>
                        <a:pt x="4990" y="18711"/>
                      </a:cubicBezTo>
                      <a:cubicBezTo>
                        <a:pt x="-2344" y="13973"/>
                        <a:pt x="3185" y="1559"/>
                        <a:pt x="9683" y="1559"/>
                      </a:cubicBezTo>
                      <a:close/>
                      <a:moveTo>
                        <a:pt x="8941" y="0"/>
                      </a:moveTo>
                      <a:cubicBezTo>
                        <a:pt x="7185" y="0"/>
                        <a:pt x="5398" y="722"/>
                        <a:pt x="3854" y="2193"/>
                      </a:cubicBezTo>
                      <a:cubicBezTo>
                        <a:pt x="152" y="5721"/>
                        <a:pt x="-1847" y="14849"/>
                        <a:pt x="2349" y="18906"/>
                      </a:cubicBezTo>
                      <a:cubicBezTo>
                        <a:pt x="4227" y="20723"/>
                        <a:pt x="6348" y="21600"/>
                        <a:pt x="8421" y="21600"/>
                      </a:cubicBezTo>
                      <a:cubicBezTo>
                        <a:pt x="11204" y="21600"/>
                        <a:pt x="13900" y="20019"/>
                        <a:pt x="15805" y="17008"/>
                      </a:cubicBezTo>
                      <a:cubicBezTo>
                        <a:pt x="18533" y="12686"/>
                        <a:pt x="19256" y="5306"/>
                        <a:pt x="14928" y="2002"/>
                      </a:cubicBezTo>
                      <a:cubicBezTo>
                        <a:pt x="14874" y="1959"/>
                        <a:pt x="14816" y="1941"/>
                        <a:pt x="14760" y="1941"/>
                      </a:cubicBezTo>
                      <a:cubicBezTo>
                        <a:pt x="14516" y="1941"/>
                        <a:pt x="14297" y="2286"/>
                        <a:pt x="14450" y="2564"/>
                      </a:cubicBezTo>
                      <a:cubicBezTo>
                        <a:pt x="14594" y="2824"/>
                        <a:pt x="14731" y="3088"/>
                        <a:pt x="14866" y="3349"/>
                      </a:cubicBezTo>
                      <a:cubicBezTo>
                        <a:pt x="13299" y="1135"/>
                        <a:pt x="11144" y="0"/>
                        <a:pt x="8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655" name="Google Shape;711;p27"/>
            <p:cNvSpPr txBox="1"/>
            <p:nvPr/>
          </p:nvSpPr>
          <p:spPr>
            <a:xfrm>
              <a:off x="1613844" y="0"/>
              <a:ext cx="2120626" cy="14101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t">
              <a:normAutofit fontScale="100000" lnSpcReduction="0"/>
            </a:bodyPr>
            <a:lstStyle>
              <a:lvl1pPr algn="ctr" defTabSz="2145791" rtl="0">
                <a:defRPr sz="5632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تمرين </a:t>
              </a:r>
            </a:p>
          </p:txBody>
        </p:sp>
      </p:grpSp>
      <p:grpSp>
        <p:nvGrpSpPr>
          <p:cNvPr id="1680" name="تجميع"/>
          <p:cNvGrpSpPr/>
          <p:nvPr/>
        </p:nvGrpSpPr>
        <p:grpSpPr>
          <a:xfrm>
            <a:off x="4530107" y="12057038"/>
            <a:ext cx="15124325" cy="1262880"/>
            <a:chOff x="0" y="0"/>
            <a:chExt cx="15124323" cy="1262878"/>
          </a:xfrm>
        </p:grpSpPr>
        <p:grpSp>
          <p:nvGrpSpPr>
            <p:cNvPr id="1659" name="تجميع">
              <a:hlinkClick r:id="rId2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65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58" name="IMG_4020.jpeg" descr="IMG_4020.jpeg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6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660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663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661" name="IMG_4015.jpeg" descr="IMG_4015.jpe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662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667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665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6" name="IMG_0291.jpeg" descr="IMG_0291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0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668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69" name="IMG_4023.png" descr="IMG_4023.pn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3" name="تجميع">
              <a:hlinkClick r:id="rId10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671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2" name="IMG_4995.jpeg" descr="IMG_4995.jpe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76" name="تجميع">
              <a:hlinkClick r:id="rId12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674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675" name="IMG_4017.jpeg" descr="IMG_4017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679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677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678" name="صورة 20" descr="صورة 20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  <p:pic>
        <p:nvPicPr>
          <p:cNvPr id="1681" name="IMG_4635.png" descr="IMG_4635.png"/>
          <p:cNvPicPr>
            <a:picLocks noChangeAspect="1"/>
          </p:cNvPicPr>
          <p:nvPr/>
        </p:nvPicPr>
        <p:blipFill>
          <a:blip r:embed="rId16">
            <a:extLst/>
          </a:blip>
          <a:srcRect l="28662" t="21035" r="4101" b="69452"/>
          <a:stretch>
            <a:fillRect/>
          </a:stretch>
        </p:blipFill>
        <p:spPr>
          <a:xfrm>
            <a:off x="7204655" y="4087826"/>
            <a:ext cx="14574637" cy="144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2" name="IMG_4635.png" descr="IMG_4635.png"/>
          <p:cNvPicPr>
            <a:picLocks noChangeAspect="1"/>
          </p:cNvPicPr>
          <p:nvPr/>
        </p:nvPicPr>
        <p:blipFill>
          <a:blip r:embed="rId16">
            <a:extLst/>
          </a:blip>
          <a:srcRect l="47161" t="30483" r="8452" b="53731"/>
          <a:stretch>
            <a:fillRect/>
          </a:stretch>
        </p:blipFill>
        <p:spPr>
          <a:xfrm>
            <a:off x="11684778" y="5540786"/>
            <a:ext cx="11274544" cy="2800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3" name="IMG_4635.png" descr="IMG_4635.png"/>
          <p:cNvPicPr>
            <a:picLocks noChangeAspect="1"/>
          </p:cNvPicPr>
          <p:nvPr/>
        </p:nvPicPr>
        <p:blipFill>
          <a:blip r:embed="rId16">
            <a:extLst/>
          </a:blip>
          <a:srcRect l="4141" t="22350" r="52905" b="48146"/>
          <a:stretch>
            <a:fillRect/>
          </a:stretch>
        </p:blipFill>
        <p:spPr>
          <a:xfrm rot="20732646">
            <a:off x="1502356" y="4855837"/>
            <a:ext cx="9721754" cy="4664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4" y="0"/>
                </a:moveTo>
                <a:lnTo>
                  <a:pt x="0" y="10705"/>
                </a:lnTo>
                <a:lnTo>
                  <a:pt x="20276" y="21600"/>
                </a:lnTo>
                <a:lnTo>
                  <a:pt x="21600" y="10895"/>
                </a:lnTo>
                <a:lnTo>
                  <a:pt x="132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