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837592"/>
            <a:ext cx="1132760" cy="1850886"/>
            <a:chOff x="0" y="0"/>
            <a:chExt cx="1132759" cy="1850884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0" y="-1"/>
              <a:ext cx="1132760" cy="1850886"/>
              <a:chOff x="0" y="0"/>
              <a:chExt cx="1132759" cy="1850884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804132" y="963513"/>
                <a:ext cx="161555" cy="11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809723" y="318350"/>
                <a:ext cx="48328" cy="9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596797" y="829689"/>
                <a:ext cx="136325" cy="110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569829" y="935229"/>
                <a:ext cx="36041" cy="2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241938" y="569250"/>
                <a:ext cx="373534" cy="65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760398" y="1136680"/>
                <a:ext cx="333021" cy="9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768321" y="1072719"/>
                <a:ext cx="333289" cy="13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32803" y="1191402"/>
                <a:ext cx="715070" cy="150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577956" y="1066606"/>
                <a:ext cx="178618" cy="1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354068" y="1127520"/>
                <a:ext cx="373516" cy="14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459855" y="944071"/>
                <a:ext cx="335856" cy="1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606867" y="1068735"/>
                <a:ext cx="153037" cy="12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152794" y="1223326"/>
                <a:ext cx="425878" cy="9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270188" y="10864"/>
                <a:ext cx="689718" cy="40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242177" y="1543010"/>
                <a:ext cx="61463" cy="7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634559" y="1358130"/>
                <a:ext cx="179729" cy="34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3140" y="1333450"/>
                <a:ext cx="544394" cy="50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556394" y="1230269"/>
                <a:ext cx="330621" cy="600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832857" y="1196331"/>
                <a:ext cx="167073" cy="21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09652" y="1436066"/>
                <a:ext cx="327353" cy="313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46696" y="1385911"/>
                <a:ext cx="456743" cy="416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98392" y="1427992"/>
                <a:ext cx="351903" cy="33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8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624909" y="1344394"/>
                <a:ext cx="202098" cy="37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667189" y="1386900"/>
                <a:ext cx="105995" cy="11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671448" y="1541517"/>
                <a:ext cx="101875" cy="11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948299" y="1044691"/>
                <a:ext cx="15866" cy="1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132760" cy="185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416390" y="348200"/>
              <a:ext cx="366267" cy="260681"/>
              <a:chOff x="0" y="0"/>
              <a:chExt cx="366265" cy="260680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0069" y="61274"/>
                <a:ext cx="91449" cy="9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41921" y="5560"/>
                <a:ext cx="54499" cy="7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153819" y="173199"/>
                <a:ext cx="116096" cy="7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246993" y="102823"/>
                <a:ext cx="49658" cy="66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305946" y="38648"/>
                <a:ext cx="52973" cy="6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hyperlink" Target="https://wheelofnames.com/ar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r.oryxlearning.com/grade/1st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drive.google.com/file/d/1WgAohk4jLxJpVHtXhW5CULUYsZlHKPtS/view?usp=drivesdk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7.png"/><Relationship Id="rId13" Type="http://schemas.openxmlformats.org/officeDocument/2006/relationships/slide" Target="slide10.xml"/><Relationship Id="rId14" Type="http://schemas.openxmlformats.org/officeDocument/2006/relationships/image" Target="../media/image5.jpe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VQOG_BYe8uA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10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10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٧ -٢)تمثيل  الطرح"/>
          <p:cNvSpPr txBox="1"/>
          <p:nvPr/>
        </p:nvSpPr>
        <p:spPr>
          <a:xfrm>
            <a:off x="6768579" y="5735520"/>
            <a:ext cx="6672155" cy="158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463040" rtl="0">
              <a:defRPr sz="672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gradFill flip="none" rotWithShape="1">
                  <a:gsLst>
                    <a:gs pos="0">
                      <a:schemeClr val="accent1">
                        <a:hueOff val="-41752"/>
                        <a:satOff val="2597"/>
                        <a:lumOff val="13182"/>
                      </a:schemeClr>
                    </a:gs>
                    <a:gs pos="100000">
                      <a:schemeClr val="accent1">
                        <a:satOff val="2597"/>
                        <a:lumOff val="8323"/>
                      </a:schemeClr>
                    </a:gs>
                  </a:gsLst>
                  <a:lin ang="16200000" scaled="0"/>
                </a:gradFill>
              </a:rPr>
              <a:t>(٧ -٢)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تمثيل  الطرح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٧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89" name="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٥٨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٥٨ </a:t>
              </a:r>
            </a:p>
          </p:txBody>
        </p:sp>
      </p:grpSp>
      <p:sp>
        <p:nvSpPr>
          <p:cNvPr id="601" name="الطرح"/>
          <p:cNvSpPr txBox="1"/>
          <p:nvPr/>
        </p:nvSpPr>
        <p:spPr>
          <a:xfrm>
            <a:off x="2971011" y="6498487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690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1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2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3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4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5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6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7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698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752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727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699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0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1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2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3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4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5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6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7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8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9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0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1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2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3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4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5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6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7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8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9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0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1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2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3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4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5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6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51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728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9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0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1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2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3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8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9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0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1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756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753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754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91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760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758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76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761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766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764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790" name="تجميع"/>
          <p:cNvGrpSpPr/>
          <p:nvPr/>
        </p:nvGrpSpPr>
        <p:grpSpPr>
          <a:xfrm>
            <a:off x="5161157" y="12203926"/>
            <a:ext cx="15124324" cy="1262880"/>
            <a:chOff x="0" y="0"/>
            <a:chExt cx="15124323" cy="1262878"/>
          </a:xfrm>
        </p:grpSpPr>
        <p:grpSp>
          <p:nvGrpSpPr>
            <p:cNvPr id="1769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76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68" name="IMG_4020.jpeg" descr="IMG_4020.jpe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7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77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77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771" name="IMG_4015.jpeg" descr="IMG_4015.jpe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7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77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77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76" name="IMG_0291.jpeg" descr="IMG_0291.jpe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0" name="تجميع">
              <a:hlinkClick r:id="rId11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77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79" name="IMG_4023.png" descr="IMG_402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3" name="تجميع">
              <a:hlinkClick r:id="rId13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78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82" name="IMG_4995.jpeg" descr="IMG_4995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78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785" name="IMG_4017.jpeg" descr="IMG_4017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89" name="تجميع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78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788" name="صورة 20" descr="صورة 20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3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5" name="تجميع"/>
          <p:cNvGrpSpPr/>
          <p:nvPr/>
        </p:nvGrpSpPr>
        <p:grpSpPr>
          <a:xfrm>
            <a:off x="4041573" y="6162764"/>
            <a:ext cx="6886968" cy="5685345"/>
            <a:chOff x="0" y="0"/>
            <a:chExt cx="6886966" cy="5685343"/>
          </a:xfrm>
        </p:grpSpPr>
        <p:sp>
          <p:nvSpPr>
            <p:cNvPr id="623" name="Google Shape;873;p31"/>
            <p:cNvSpPr/>
            <p:nvPr/>
          </p:nvSpPr>
          <p:spPr>
            <a:xfrm>
              <a:off x="-1" y="0"/>
              <a:ext cx="6886968" cy="56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4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874;p31"/>
            <p:cNvSpPr/>
            <p:nvPr/>
          </p:nvSpPr>
          <p:spPr>
            <a:xfrm>
              <a:off x="271580" y="120291"/>
              <a:ext cx="6187128" cy="11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30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6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9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7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1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2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8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3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4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7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pic>
        <p:nvPicPr>
          <p:cNvPr id="639" name="IMG_4636.png" descr="IMG_4636.png"/>
          <p:cNvPicPr>
            <a:picLocks noChangeAspect="1"/>
          </p:cNvPicPr>
          <p:nvPr/>
        </p:nvPicPr>
        <p:blipFill>
          <a:blip r:embed="rId3">
            <a:extLst/>
          </a:blip>
          <a:srcRect l="75871" t="23833" r="5278" b="18972"/>
          <a:stretch>
            <a:fillRect/>
          </a:stretch>
        </p:blipFill>
        <p:spPr>
          <a:xfrm>
            <a:off x="8962280" y="7630723"/>
            <a:ext cx="1598205" cy="338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IMG_4636.png" descr="IMG_4636.png"/>
          <p:cNvPicPr>
            <a:picLocks noChangeAspect="1"/>
          </p:cNvPicPr>
          <p:nvPr/>
        </p:nvPicPr>
        <p:blipFill>
          <a:blip r:embed="rId3">
            <a:extLst/>
          </a:blip>
          <a:srcRect l="8306" t="21402" r="25993" b="17437"/>
          <a:stretch>
            <a:fillRect/>
          </a:stretch>
        </p:blipFill>
        <p:spPr>
          <a:xfrm>
            <a:off x="4356943" y="7826977"/>
            <a:ext cx="4605145" cy="29943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4" name="تجميع"/>
          <p:cNvGrpSpPr/>
          <p:nvPr/>
        </p:nvGrpSpPr>
        <p:grpSpPr>
          <a:xfrm>
            <a:off x="5433356" y="12147986"/>
            <a:ext cx="15124324" cy="1262880"/>
            <a:chOff x="0" y="0"/>
            <a:chExt cx="15124323" cy="1262878"/>
          </a:xfrm>
        </p:grpSpPr>
        <p:grpSp>
          <p:nvGrpSpPr>
            <p:cNvPr id="643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4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2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8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5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51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0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4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3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7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6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60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9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3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6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2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9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6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7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9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41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70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7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2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8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51" name="IMG_4636.png" descr="IMG_4636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8687" y="2761788"/>
            <a:ext cx="3470216" cy="8192424"/>
          </a:xfrm>
          <a:prstGeom prst="rect">
            <a:avLst/>
          </a:prstGeom>
        </p:spPr>
      </p:pic>
      <p:pic>
        <p:nvPicPr>
          <p:cNvPr id="752" name="IMG_4636.png" descr="IMG_4636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2765" y="2656760"/>
            <a:ext cx="11544033" cy="8095183"/>
          </a:xfrm>
          <a:prstGeom prst="rect">
            <a:avLst/>
          </a:prstGeom>
        </p:spPr>
      </p:pic>
      <p:grpSp>
        <p:nvGrpSpPr>
          <p:cNvPr id="776" name="تجميع"/>
          <p:cNvGrpSpPr/>
          <p:nvPr/>
        </p:nvGrpSpPr>
        <p:grpSpPr>
          <a:xfrm>
            <a:off x="5246528" y="12147986"/>
            <a:ext cx="15124324" cy="1262880"/>
            <a:chOff x="0" y="0"/>
            <a:chExt cx="15124323" cy="1262878"/>
          </a:xfrm>
        </p:grpSpPr>
        <p:grpSp>
          <p:nvGrpSpPr>
            <p:cNvPr id="755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4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0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7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3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6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2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6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5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9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8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72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7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71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5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4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81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8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9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4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9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82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5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80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6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2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7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3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02" name="تجميع"/>
          <p:cNvGrpSpPr/>
          <p:nvPr/>
        </p:nvGrpSpPr>
        <p:grpSpPr>
          <a:xfrm>
            <a:off x="19286442" y="2361039"/>
            <a:ext cx="4437917" cy="1410117"/>
            <a:chOff x="0" y="0"/>
            <a:chExt cx="4437916" cy="1410116"/>
          </a:xfrm>
        </p:grpSpPr>
        <p:grpSp>
          <p:nvGrpSpPr>
            <p:cNvPr id="900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896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9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7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01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03" name="IMG_4637.png" descr="IMG_4637.png"/>
          <p:cNvPicPr>
            <a:picLocks noChangeAspect="1"/>
          </p:cNvPicPr>
          <p:nvPr/>
        </p:nvPicPr>
        <p:blipFill>
          <a:blip r:embed="rId2">
            <a:extLst/>
          </a:blip>
          <a:srcRect l="6285" t="27991" r="7368" b="35300"/>
          <a:stretch>
            <a:fillRect/>
          </a:stretch>
        </p:blipFill>
        <p:spPr>
          <a:xfrm>
            <a:off x="1567783" y="3603996"/>
            <a:ext cx="21147834" cy="62798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7" name="تجميع"/>
          <p:cNvGrpSpPr/>
          <p:nvPr/>
        </p:nvGrpSpPr>
        <p:grpSpPr>
          <a:xfrm>
            <a:off x="4530107" y="12057037"/>
            <a:ext cx="15124325" cy="1262880"/>
            <a:chOff x="0" y="0"/>
            <a:chExt cx="15124323" cy="1262878"/>
          </a:xfrm>
        </p:grpSpPr>
        <p:grpSp>
          <p:nvGrpSpPr>
            <p:cNvPr id="906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0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05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0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1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08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0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1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1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3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1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6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0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1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9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3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2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22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2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2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5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32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29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30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5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30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33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36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31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37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3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38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4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53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051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04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4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2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54" name="IMG_4638.png" descr="IMG_4638.png"/>
          <p:cNvPicPr>
            <a:picLocks noChangeAspect="1"/>
          </p:cNvPicPr>
          <p:nvPr/>
        </p:nvPicPr>
        <p:blipFill>
          <a:blip r:embed="rId2">
            <a:extLst/>
          </a:blip>
          <a:srcRect l="8203" t="9203" r="3428" b="43999"/>
          <a:stretch>
            <a:fillRect/>
          </a:stretch>
        </p:blipFill>
        <p:spPr>
          <a:xfrm>
            <a:off x="2830439" y="3887907"/>
            <a:ext cx="19167726" cy="7090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8" name="تجميع"/>
          <p:cNvGrpSpPr/>
          <p:nvPr/>
        </p:nvGrpSpPr>
        <p:grpSpPr>
          <a:xfrm>
            <a:off x="4212655" y="12072300"/>
            <a:ext cx="15124324" cy="1262880"/>
            <a:chOff x="0" y="0"/>
            <a:chExt cx="15124323" cy="1262878"/>
          </a:xfrm>
        </p:grpSpPr>
        <p:grpSp>
          <p:nvGrpSpPr>
            <p:cNvPr id="1057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5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6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2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5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6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59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6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65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6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4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8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6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7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1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6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0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4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7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73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77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7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6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083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080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81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6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181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084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5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6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0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87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182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6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88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4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189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3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5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04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202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19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19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03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205" name="IMG_4638.png" descr="IMG_4638.png"/>
          <p:cNvPicPr>
            <a:picLocks noChangeAspect="1"/>
          </p:cNvPicPr>
          <p:nvPr/>
        </p:nvPicPr>
        <p:blipFill>
          <a:blip r:embed="rId2">
            <a:extLst/>
          </a:blip>
          <a:srcRect l="20563" t="9241" r="3741" b="79943"/>
          <a:stretch>
            <a:fillRect/>
          </a:stretch>
        </p:blipFill>
        <p:spPr>
          <a:xfrm>
            <a:off x="4789989" y="2761470"/>
            <a:ext cx="13162065" cy="1313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6" name="IMG_4638.png" descr="IMG_4638.png"/>
          <p:cNvPicPr>
            <a:picLocks noChangeAspect="1"/>
          </p:cNvPicPr>
          <p:nvPr/>
        </p:nvPicPr>
        <p:blipFill>
          <a:blip r:embed="rId2">
            <a:extLst/>
          </a:blip>
          <a:srcRect l="9880" t="59524" r="3326" b="5037"/>
          <a:stretch>
            <a:fillRect/>
          </a:stretch>
        </p:blipFill>
        <p:spPr>
          <a:xfrm>
            <a:off x="2849147" y="5000240"/>
            <a:ext cx="19441937" cy="5544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0" name="تجميع"/>
          <p:cNvGrpSpPr/>
          <p:nvPr/>
        </p:nvGrpSpPr>
        <p:grpSpPr>
          <a:xfrm>
            <a:off x="4629838" y="12057037"/>
            <a:ext cx="15124325" cy="1262880"/>
            <a:chOff x="0" y="0"/>
            <a:chExt cx="15124323" cy="1262878"/>
          </a:xfrm>
        </p:grpSpPr>
        <p:grpSp>
          <p:nvGrpSpPr>
            <p:cNvPr id="1209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0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08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1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1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11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1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17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1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6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0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1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9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3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2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2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6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2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25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29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2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8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35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32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33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8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33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36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7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2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39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34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8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0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46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41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5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7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56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354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35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5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5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55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57" name="IMG_4639.png" descr="IMG_4639.png"/>
          <p:cNvPicPr>
            <a:picLocks noChangeAspect="1"/>
          </p:cNvPicPr>
          <p:nvPr/>
        </p:nvPicPr>
        <p:blipFill>
          <a:blip r:embed="rId2">
            <a:extLst/>
          </a:blip>
          <a:srcRect l="9121" t="6573" r="2999" b="56357"/>
          <a:stretch>
            <a:fillRect/>
          </a:stretch>
        </p:blipFill>
        <p:spPr>
          <a:xfrm>
            <a:off x="2607845" y="5187401"/>
            <a:ext cx="20725561" cy="6106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8" name="IMG_4638.png" descr="IMG_4638.png"/>
          <p:cNvPicPr>
            <a:picLocks noChangeAspect="1"/>
          </p:cNvPicPr>
          <p:nvPr/>
        </p:nvPicPr>
        <p:blipFill>
          <a:blip r:embed="rId3">
            <a:extLst/>
          </a:blip>
          <a:srcRect l="20563" t="9241" r="3741" b="79943"/>
          <a:stretch>
            <a:fillRect/>
          </a:stretch>
        </p:blipFill>
        <p:spPr>
          <a:xfrm>
            <a:off x="2882005" y="2761470"/>
            <a:ext cx="15778159" cy="1574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2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36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5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0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66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6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6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63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6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69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6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8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2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7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1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5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7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4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8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7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77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81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7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80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387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384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385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0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485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388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9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0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1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2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3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4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5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6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7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8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9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0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1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2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3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4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5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6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7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8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9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0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1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2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3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6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7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8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9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0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1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2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3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4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5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6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7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8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9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0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1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2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3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4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5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6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9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0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1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2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3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4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5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6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7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8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9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0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1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2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3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4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5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6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7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8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9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0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1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2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3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4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5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6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7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8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9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0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1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2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3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4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5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6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7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8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9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0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1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91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486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7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9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0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2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8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493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4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5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6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9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08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506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50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0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50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07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509" name="IMG_4639.png" descr="IMG_4639.png"/>
          <p:cNvPicPr>
            <a:picLocks noChangeAspect="1"/>
          </p:cNvPicPr>
          <p:nvPr/>
        </p:nvPicPr>
        <p:blipFill>
          <a:blip r:embed="rId2">
            <a:extLst/>
          </a:blip>
          <a:srcRect l="8040" t="46513" r="4081" b="17733"/>
          <a:stretch>
            <a:fillRect/>
          </a:stretch>
        </p:blipFill>
        <p:spPr>
          <a:xfrm>
            <a:off x="2439540" y="5105196"/>
            <a:ext cx="20838754" cy="5921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0" name="IMG_4638.png" descr="IMG_4638.png"/>
          <p:cNvPicPr>
            <a:picLocks noChangeAspect="1"/>
          </p:cNvPicPr>
          <p:nvPr/>
        </p:nvPicPr>
        <p:blipFill>
          <a:blip r:embed="rId3">
            <a:extLst/>
          </a:blip>
          <a:srcRect l="20563" t="9241" r="3741" b="79943"/>
          <a:stretch>
            <a:fillRect/>
          </a:stretch>
        </p:blipFill>
        <p:spPr>
          <a:xfrm>
            <a:off x="2882005" y="2761470"/>
            <a:ext cx="15778159" cy="1574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4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1513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51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12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18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51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51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515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51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521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51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0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4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52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3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27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52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26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0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52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529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533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53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532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539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536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537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52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637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540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1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2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4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5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6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7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8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9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0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1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2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3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4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5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6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7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8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9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0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1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2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3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4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5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6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7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8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9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0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1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2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3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4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5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6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7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8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9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0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1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2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3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4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5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6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7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8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9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0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1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2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3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4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5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6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7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8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9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0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1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2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3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4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5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6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7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8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9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0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1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2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3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4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5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6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7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8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9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0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1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2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3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4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5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6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7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8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9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0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1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2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3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4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5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6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43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638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9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0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1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2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44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50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645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6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7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8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9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51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660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658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654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57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655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6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659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661" name="IMG_4640.png" descr="IMG_4640.png"/>
          <p:cNvPicPr>
            <a:picLocks noChangeAspect="1"/>
          </p:cNvPicPr>
          <p:nvPr/>
        </p:nvPicPr>
        <p:blipFill>
          <a:blip r:embed="rId2">
            <a:extLst/>
          </a:blip>
          <a:srcRect l="1959" t="30939" r="0" b="56795"/>
          <a:stretch>
            <a:fillRect/>
          </a:stretch>
        </p:blipFill>
        <p:spPr>
          <a:xfrm>
            <a:off x="3046866" y="4075126"/>
            <a:ext cx="19251878" cy="1682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2" name="IMG_4640.png" descr="IMG_4640.png"/>
          <p:cNvPicPr>
            <a:picLocks noChangeAspect="1"/>
          </p:cNvPicPr>
          <p:nvPr/>
        </p:nvPicPr>
        <p:blipFill>
          <a:blip r:embed="rId2">
            <a:extLst/>
          </a:blip>
          <a:srcRect l="19407" t="43867" r="9734" b="50000"/>
          <a:stretch>
            <a:fillRect/>
          </a:stretch>
        </p:blipFill>
        <p:spPr>
          <a:xfrm>
            <a:off x="3199888" y="6320433"/>
            <a:ext cx="17784718" cy="107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3" name="IMG_4640.png" descr="IMG_4640.png"/>
          <p:cNvPicPr>
            <a:picLocks noChangeAspect="1"/>
          </p:cNvPicPr>
          <p:nvPr/>
        </p:nvPicPr>
        <p:blipFill>
          <a:blip r:embed="rId2">
            <a:extLst/>
          </a:blip>
          <a:srcRect l="19407" t="43867" r="9734" b="50000"/>
          <a:stretch>
            <a:fillRect/>
          </a:stretch>
        </p:blipFill>
        <p:spPr>
          <a:xfrm>
            <a:off x="3299618" y="6947777"/>
            <a:ext cx="17784719" cy="10750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7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1666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66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65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7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66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67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668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66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67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67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3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7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67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6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0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67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79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683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68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682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8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68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685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