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837592"/>
            <a:ext cx="1132760" cy="1850886"/>
            <a:chOff x="0" y="0"/>
            <a:chExt cx="1132759" cy="1850884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0" y="-1"/>
              <a:ext cx="1132760" cy="1850886"/>
              <a:chOff x="0" y="0"/>
              <a:chExt cx="1132759" cy="1850884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804132" y="963513"/>
                <a:ext cx="161555" cy="119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809723" y="318350"/>
                <a:ext cx="48328" cy="9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596797" y="829689"/>
                <a:ext cx="136325" cy="110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569829" y="935229"/>
                <a:ext cx="36041" cy="27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241938" y="569250"/>
                <a:ext cx="373534" cy="653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760398" y="1136680"/>
                <a:ext cx="333021" cy="9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768321" y="1072719"/>
                <a:ext cx="333289" cy="13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32803" y="1191402"/>
                <a:ext cx="715070" cy="150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577956" y="1066606"/>
                <a:ext cx="178618" cy="163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354068" y="1127520"/>
                <a:ext cx="373516" cy="148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459855" y="944071"/>
                <a:ext cx="335856" cy="11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606867" y="1068735"/>
                <a:ext cx="153037" cy="127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152794" y="1223326"/>
                <a:ext cx="425878" cy="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270188" y="10864"/>
                <a:ext cx="689718" cy="40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242177" y="1543010"/>
                <a:ext cx="61463" cy="7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634559" y="1358130"/>
                <a:ext cx="179729" cy="347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3140" y="1333450"/>
                <a:ext cx="544394" cy="50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556394" y="1230269"/>
                <a:ext cx="330621" cy="600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832857" y="1196331"/>
                <a:ext cx="167073" cy="21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09652" y="1436066"/>
                <a:ext cx="327353" cy="31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46696" y="1385911"/>
                <a:ext cx="456743" cy="41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98392" y="1427992"/>
                <a:ext cx="351903" cy="33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8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624909" y="1344394"/>
                <a:ext cx="202098" cy="37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667189" y="1386900"/>
                <a:ext cx="105995" cy="11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671448" y="1541517"/>
                <a:ext cx="101875" cy="1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948299" y="1044691"/>
                <a:ext cx="15866" cy="10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132760" cy="1850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416390" y="348200"/>
              <a:ext cx="366267" cy="260681"/>
              <a:chOff x="0" y="0"/>
              <a:chExt cx="366265" cy="260680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0069" y="61274"/>
                <a:ext cx="91449" cy="9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41921" y="5560"/>
                <a:ext cx="54499" cy="71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153819" y="173199"/>
                <a:ext cx="116096" cy="7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246993" y="102823"/>
                <a:ext cx="49658" cy="66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305946" y="38648"/>
                <a:ext cx="52973" cy="6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uQ610w7EDmo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9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9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7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WgAohk4jLxJpVHtXhW5CULUYsZlHKPtS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7.png"/><Relationship Id="rId13" Type="http://schemas.openxmlformats.org/officeDocument/2006/relationships/slide" Target="slide9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٧-٦)الطرح من الأعداد ٤ ، ٥ ، ٦"/>
          <p:cNvSpPr txBox="1"/>
          <p:nvPr/>
        </p:nvSpPr>
        <p:spPr>
          <a:xfrm>
            <a:off x="6768579" y="5735520"/>
            <a:ext cx="6709122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072895" rtl="0">
              <a:defRPr sz="4928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gradFill flip="none" rotWithShape="1">
                  <a:gsLst>
                    <a:gs pos="0">
                      <a:schemeClr val="accent1">
                        <a:hueOff val="-41752"/>
                        <a:satOff val="2597"/>
                        <a:lumOff val="13182"/>
                      </a:schemeClr>
                    </a:gs>
                    <a:gs pos="100000">
                      <a:schemeClr val="accent1">
                        <a:satOff val="2597"/>
                        <a:lumOff val="8323"/>
                      </a:schemeClr>
                    </a:gs>
                  </a:gsLst>
                  <a:lin ang="16200000" scaled="0"/>
                </a:gradFill>
              </a:rPr>
              <a:t>(٧-٦)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الطرح من الأعداد ٤ ، ٥ ، ٦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٧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589" name="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98" name="الطرح"/>
          <p:cNvSpPr txBox="1"/>
          <p:nvPr/>
        </p:nvSpPr>
        <p:spPr>
          <a:xfrm>
            <a:off x="2971011" y="6498487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</a:t>
            </a:r>
          </a:p>
        </p:txBody>
      </p:sp>
      <p:sp>
        <p:nvSpPr>
          <p:cNvPr id="599" name="الشكل"/>
          <p:cNvSpPr/>
          <p:nvPr/>
        </p:nvSpPr>
        <p:spPr>
          <a:xfrm>
            <a:off x="8572137" y="9762480"/>
            <a:ext cx="4119255" cy="1355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600" fill="norm" stroke="1" extrusionOk="0">
                <a:moveTo>
                  <a:pt x="15130" y="0"/>
                </a:moveTo>
                <a:cubicBezTo>
                  <a:pt x="14847" y="0"/>
                  <a:pt x="14566" y="26"/>
                  <a:pt x="14287" y="100"/>
                </a:cubicBezTo>
                <a:cubicBezTo>
                  <a:pt x="13586" y="285"/>
                  <a:pt x="12889" y="102"/>
                  <a:pt x="12190" y="305"/>
                </a:cubicBezTo>
                <a:cubicBezTo>
                  <a:pt x="12085" y="335"/>
                  <a:pt x="11969" y="348"/>
                  <a:pt x="11848" y="348"/>
                </a:cubicBezTo>
                <a:cubicBezTo>
                  <a:pt x="11635" y="348"/>
                  <a:pt x="11406" y="306"/>
                  <a:pt x="11191" y="242"/>
                </a:cubicBezTo>
                <a:cubicBezTo>
                  <a:pt x="11136" y="225"/>
                  <a:pt x="11080" y="218"/>
                  <a:pt x="11024" y="218"/>
                </a:cubicBezTo>
                <a:cubicBezTo>
                  <a:pt x="10670" y="218"/>
                  <a:pt x="10296" y="503"/>
                  <a:pt x="9941" y="503"/>
                </a:cubicBezTo>
                <a:cubicBezTo>
                  <a:pt x="9891" y="503"/>
                  <a:pt x="9842" y="497"/>
                  <a:pt x="9792" y="484"/>
                </a:cubicBezTo>
                <a:cubicBezTo>
                  <a:pt x="9167" y="320"/>
                  <a:pt x="8535" y="269"/>
                  <a:pt x="7910" y="269"/>
                </a:cubicBezTo>
                <a:cubicBezTo>
                  <a:pt x="7574" y="269"/>
                  <a:pt x="7242" y="283"/>
                  <a:pt x="6913" y="303"/>
                </a:cubicBezTo>
                <a:cubicBezTo>
                  <a:pt x="5169" y="407"/>
                  <a:pt x="3391" y="114"/>
                  <a:pt x="1679" y="1070"/>
                </a:cubicBezTo>
                <a:cubicBezTo>
                  <a:pt x="1215" y="1330"/>
                  <a:pt x="800" y="1963"/>
                  <a:pt x="592" y="2986"/>
                </a:cubicBezTo>
                <a:cubicBezTo>
                  <a:pt x="284" y="4505"/>
                  <a:pt x="78" y="6057"/>
                  <a:pt x="80" y="7729"/>
                </a:cubicBezTo>
                <a:cubicBezTo>
                  <a:pt x="81" y="9270"/>
                  <a:pt x="-32" y="10818"/>
                  <a:pt x="9" y="12349"/>
                </a:cubicBezTo>
                <a:cubicBezTo>
                  <a:pt x="58" y="14211"/>
                  <a:pt x="236" y="16058"/>
                  <a:pt x="319" y="17917"/>
                </a:cubicBezTo>
                <a:cubicBezTo>
                  <a:pt x="376" y="19158"/>
                  <a:pt x="1235" y="21340"/>
                  <a:pt x="1835" y="21428"/>
                </a:cubicBezTo>
                <a:cubicBezTo>
                  <a:pt x="2559" y="21534"/>
                  <a:pt x="3287" y="21600"/>
                  <a:pt x="4014" y="21600"/>
                </a:cubicBezTo>
                <a:cubicBezTo>
                  <a:pt x="4182" y="21600"/>
                  <a:pt x="4349" y="21597"/>
                  <a:pt x="4517" y="21589"/>
                </a:cubicBezTo>
                <a:cubicBezTo>
                  <a:pt x="5805" y="21533"/>
                  <a:pt x="7090" y="21342"/>
                  <a:pt x="8376" y="21231"/>
                </a:cubicBezTo>
                <a:cubicBezTo>
                  <a:pt x="9226" y="21157"/>
                  <a:pt x="10078" y="21183"/>
                  <a:pt x="10925" y="21058"/>
                </a:cubicBezTo>
                <a:cubicBezTo>
                  <a:pt x="11166" y="21022"/>
                  <a:pt x="11406" y="21008"/>
                  <a:pt x="11647" y="21008"/>
                </a:cubicBezTo>
                <a:cubicBezTo>
                  <a:pt x="12445" y="21008"/>
                  <a:pt x="13240" y="21166"/>
                  <a:pt x="14036" y="21229"/>
                </a:cubicBezTo>
                <a:cubicBezTo>
                  <a:pt x="14471" y="21262"/>
                  <a:pt x="14915" y="21412"/>
                  <a:pt x="15349" y="21412"/>
                </a:cubicBezTo>
                <a:cubicBezTo>
                  <a:pt x="15435" y="21412"/>
                  <a:pt x="15520" y="21406"/>
                  <a:pt x="15604" y="21392"/>
                </a:cubicBezTo>
                <a:cubicBezTo>
                  <a:pt x="15901" y="21344"/>
                  <a:pt x="16199" y="21332"/>
                  <a:pt x="16496" y="21332"/>
                </a:cubicBezTo>
                <a:cubicBezTo>
                  <a:pt x="16823" y="21332"/>
                  <a:pt x="17148" y="21347"/>
                  <a:pt x="17474" y="21347"/>
                </a:cubicBezTo>
                <a:cubicBezTo>
                  <a:pt x="18013" y="21347"/>
                  <a:pt x="18551" y="21306"/>
                  <a:pt x="19085" y="21087"/>
                </a:cubicBezTo>
                <a:cubicBezTo>
                  <a:pt x="19198" y="21143"/>
                  <a:pt x="19306" y="21169"/>
                  <a:pt x="19409" y="21169"/>
                </a:cubicBezTo>
                <a:cubicBezTo>
                  <a:pt x="20015" y="21169"/>
                  <a:pt x="20458" y="20290"/>
                  <a:pt x="20886" y="19561"/>
                </a:cubicBezTo>
                <a:cubicBezTo>
                  <a:pt x="21448" y="18605"/>
                  <a:pt x="21568" y="17142"/>
                  <a:pt x="21508" y="15676"/>
                </a:cubicBezTo>
                <a:cubicBezTo>
                  <a:pt x="21415" y="13429"/>
                  <a:pt x="21472" y="11173"/>
                  <a:pt x="21407" y="8920"/>
                </a:cubicBezTo>
                <a:cubicBezTo>
                  <a:pt x="21355" y="7109"/>
                  <a:pt x="21362" y="5279"/>
                  <a:pt x="21263" y="3473"/>
                </a:cubicBezTo>
                <a:cubicBezTo>
                  <a:pt x="21165" y="1701"/>
                  <a:pt x="20384" y="377"/>
                  <a:pt x="19682" y="377"/>
                </a:cubicBezTo>
                <a:cubicBezTo>
                  <a:pt x="19671" y="377"/>
                  <a:pt x="19660" y="378"/>
                  <a:pt x="19649" y="379"/>
                </a:cubicBezTo>
                <a:cubicBezTo>
                  <a:pt x="19546" y="385"/>
                  <a:pt x="19443" y="388"/>
                  <a:pt x="19340" y="388"/>
                </a:cubicBezTo>
                <a:cubicBezTo>
                  <a:pt x="18551" y="388"/>
                  <a:pt x="17760" y="222"/>
                  <a:pt x="16970" y="167"/>
                </a:cubicBezTo>
                <a:cubicBezTo>
                  <a:pt x="16358" y="124"/>
                  <a:pt x="15740" y="0"/>
                  <a:pt x="1513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 rtl="0">
              <a:defRPr sz="1400"/>
            </a:pPr>
          </a:p>
        </p:txBody>
      </p:sp>
      <p:sp>
        <p:nvSpPr>
          <p:cNvPr id="600" name="صفحة          ٦٨"/>
          <p:cNvSpPr txBox="1"/>
          <p:nvPr/>
        </p:nvSpPr>
        <p:spPr>
          <a:xfrm>
            <a:off x="8725497" y="9931605"/>
            <a:ext cx="3197168" cy="11866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>
            <a:lvl1pPr algn="r" defTabSz="914400" rtl="0">
              <a:defRPr sz="71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         ٦٨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2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4" name="تجميع"/>
          <p:cNvGrpSpPr/>
          <p:nvPr/>
        </p:nvGrpSpPr>
        <p:grpSpPr>
          <a:xfrm>
            <a:off x="2601815" y="6162764"/>
            <a:ext cx="8326726" cy="5685345"/>
            <a:chOff x="0" y="0"/>
            <a:chExt cx="8326725" cy="5685343"/>
          </a:xfrm>
        </p:grpSpPr>
        <p:sp>
          <p:nvSpPr>
            <p:cNvPr id="622" name="Google Shape;873;p31"/>
            <p:cNvSpPr/>
            <p:nvPr/>
          </p:nvSpPr>
          <p:spPr>
            <a:xfrm>
              <a:off x="-1" y="0"/>
              <a:ext cx="8326726" cy="568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874;p31"/>
            <p:cNvSpPr/>
            <p:nvPr/>
          </p:nvSpPr>
          <p:spPr>
            <a:xfrm>
              <a:off x="328355" y="120291"/>
              <a:ext cx="7480582" cy="110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9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5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8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6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0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1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7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2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5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3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6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8" name="IMG_4668.png" descr="IMG_4668.png"/>
          <p:cNvPicPr>
            <a:picLocks noChangeAspect="1"/>
          </p:cNvPicPr>
          <p:nvPr/>
        </p:nvPicPr>
        <p:blipFill>
          <a:blip r:embed="rId3">
            <a:extLst/>
          </a:blip>
          <a:srcRect l="8989" t="21976" r="5739" b="24253"/>
          <a:stretch>
            <a:fillRect/>
          </a:stretch>
        </p:blipFill>
        <p:spPr>
          <a:xfrm>
            <a:off x="4096621" y="8148728"/>
            <a:ext cx="5774335" cy="25432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2" name="تجميع"/>
          <p:cNvGrpSpPr/>
          <p:nvPr/>
        </p:nvGrpSpPr>
        <p:grpSpPr>
          <a:xfrm>
            <a:off x="5433356" y="12147987"/>
            <a:ext cx="15124324" cy="1262879"/>
            <a:chOff x="0" y="0"/>
            <a:chExt cx="15124323" cy="1262878"/>
          </a:xfrm>
        </p:grpSpPr>
        <p:grpSp>
          <p:nvGrpSpPr>
            <p:cNvPr id="64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3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0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6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2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5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3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4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49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7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8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2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0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1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5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3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4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8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6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7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1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59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0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7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4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5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7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39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8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9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5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0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1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6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9" name="IMG_4668.png" descr="IMG_4668.png"/>
          <p:cNvPicPr>
            <a:picLocks noChangeAspect="1"/>
          </p:cNvPicPr>
          <p:nvPr/>
        </p:nvPicPr>
        <p:blipFill>
          <a:blip r:embed="rId2">
            <a:extLst/>
          </a:blip>
          <a:srcRect l="8989" t="21976" r="5739" b="24253"/>
          <a:stretch>
            <a:fillRect/>
          </a:stretch>
        </p:blipFill>
        <p:spPr>
          <a:xfrm>
            <a:off x="2965117" y="2627312"/>
            <a:ext cx="18696269" cy="82346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3" name="تجميع"/>
          <p:cNvGrpSpPr/>
          <p:nvPr/>
        </p:nvGrpSpPr>
        <p:grpSpPr>
          <a:xfrm>
            <a:off x="5323256" y="12147986"/>
            <a:ext cx="15124324" cy="1262880"/>
            <a:chOff x="0" y="0"/>
            <a:chExt cx="15124323" cy="1262878"/>
          </a:xfrm>
        </p:grpSpPr>
        <p:grpSp>
          <p:nvGrpSpPr>
            <p:cNvPr id="75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2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8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5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6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1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6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79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0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2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7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8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3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89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4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5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0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99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97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3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6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4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5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8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0" name="IMG_4669.png" descr="IMG_4669.png"/>
          <p:cNvPicPr>
            <a:picLocks noChangeAspect="1"/>
          </p:cNvPicPr>
          <p:nvPr/>
        </p:nvPicPr>
        <p:blipFill>
          <a:blip r:embed="rId2">
            <a:extLst/>
          </a:blip>
          <a:srcRect l="29618" t="8095" r="5306" b="73037"/>
          <a:stretch>
            <a:fillRect/>
          </a:stretch>
        </p:blipFill>
        <p:spPr>
          <a:xfrm>
            <a:off x="4442961" y="1647893"/>
            <a:ext cx="11107643" cy="2249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01" name="IMG_4669.png" descr="IMG_4669.png"/>
          <p:cNvPicPr>
            <a:picLocks noChangeAspect="1"/>
          </p:cNvPicPr>
          <p:nvPr/>
        </p:nvPicPr>
        <p:blipFill>
          <a:blip r:embed="rId2">
            <a:extLst/>
          </a:blip>
          <a:srcRect l="3276" t="26079" r="4392" b="16380"/>
          <a:stretch>
            <a:fillRect/>
          </a:stretch>
        </p:blipFill>
        <p:spPr>
          <a:xfrm>
            <a:off x="2954669" y="3996490"/>
            <a:ext cx="18550639" cy="80750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5" name="تجميع"/>
          <p:cNvGrpSpPr/>
          <p:nvPr/>
        </p:nvGrpSpPr>
        <p:grpSpPr>
          <a:xfrm>
            <a:off x="4667873" y="12170815"/>
            <a:ext cx="15124324" cy="1262879"/>
            <a:chOff x="0" y="0"/>
            <a:chExt cx="15124323" cy="1262878"/>
          </a:xfrm>
        </p:grpSpPr>
        <p:grpSp>
          <p:nvGrpSpPr>
            <p:cNvPr id="90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0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1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0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7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8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3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28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1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4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29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5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1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6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2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1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49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0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2" name="IMG_4670.png" descr="IMG_4670.png"/>
          <p:cNvPicPr>
            <a:picLocks noChangeAspect="1"/>
          </p:cNvPicPr>
          <p:nvPr/>
        </p:nvPicPr>
        <p:blipFill>
          <a:blip r:embed="rId2">
            <a:extLst/>
          </a:blip>
          <a:srcRect l="19039" t="7713" r="4836" b="82038"/>
          <a:stretch>
            <a:fillRect/>
          </a:stretch>
        </p:blipFill>
        <p:spPr>
          <a:xfrm>
            <a:off x="2674257" y="983603"/>
            <a:ext cx="12158855" cy="1143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3" name="IMG_4670.png" descr="IMG_4670.png"/>
          <p:cNvPicPr>
            <a:picLocks noChangeAspect="1"/>
          </p:cNvPicPr>
          <p:nvPr/>
        </p:nvPicPr>
        <p:blipFill>
          <a:blip r:embed="rId2">
            <a:extLst/>
          </a:blip>
          <a:srcRect l="50000" t="16333" r="3030" b="21696"/>
          <a:stretch>
            <a:fillRect/>
          </a:stretch>
        </p:blipFill>
        <p:spPr>
          <a:xfrm>
            <a:off x="6097873" y="2127000"/>
            <a:ext cx="10456214" cy="96361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7" name="تجميع"/>
          <p:cNvGrpSpPr/>
          <p:nvPr/>
        </p:nvGrpSpPr>
        <p:grpSpPr>
          <a:xfrm>
            <a:off x="4188612" y="12057038"/>
            <a:ext cx="15124324" cy="1262880"/>
            <a:chOff x="0" y="0"/>
            <a:chExt cx="15124323" cy="1262878"/>
          </a:xfrm>
        </p:grpSpPr>
        <p:grpSp>
          <p:nvGrpSpPr>
            <p:cNvPr id="1056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5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1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58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5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4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3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7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6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0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6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9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3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2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6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5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1082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1079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0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5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180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1083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6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181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7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3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188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4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3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201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9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0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2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204" name="IMG_4670.png" descr="IMG_4670.png"/>
          <p:cNvPicPr>
            <a:picLocks noChangeAspect="1"/>
          </p:cNvPicPr>
          <p:nvPr/>
        </p:nvPicPr>
        <p:blipFill>
          <a:blip r:embed="rId2">
            <a:extLst/>
          </a:blip>
          <a:srcRect l="19039" t="7713" r="4836" b="82038"/>
          <a:stretch>
            <a:fillRect/>
          </a:stretch>
        </p:blipFill>
        <p:spPr>
          <a:xfrm>
            <a:off x="2674257" y="983603"/>
            <a:ext cx="12158855" cy="1143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5" name="IMG_4670.png" descr="IMG_4670.png"/>
          <p:cNvPicPr>
            <a:picLocks noChangeAspect="1"/>
          </p:cNvPicPr>
          <p:nvPr/>
        </p:nvPicPr>
        <p:blipFill>
          <a:blip r:embed="rId2">
            <a:extLst/>
          </a:blip>
          <a:srcRect l="4421" t="17647" r="48608" b="21541"/>
          <a:stretch>
            <a:fillRect/>
          </a:stretch>
        </p:blipFill>
        <p:spPr>
          <a:xfrm>
            <a:off x="7276007" y="3052676"/>
            <a:ext cx="10456214" cy="94558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9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20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0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1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1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1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2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2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34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31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2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7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32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35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0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1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8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33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6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7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9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5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40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3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4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6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5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353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349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2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50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1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4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356" name="IMG_4671.png" descr="IMG_4671.png"/>
          <p:cNvPicPr>
            <a:picLocks noChangeAspect="1"/>
          </p:cNvPicPr>
          <p:nvPr/>
        </p:nvPicPr>
        <p:blipFill>
          <a:blip r:embed="rId2">
            <a:extLst/>
          </a:blip>
          <a:srcRect l="42977" t="4995" r="7591" b="84054"/>
          <a:stretch>
            <a:fillRect/>
          </a:stretch>
        </p:blipFill>
        <p:spPr>
          <a:xfrm>
            <a:off x="3648019" y="1251935"/>
            <a:ext cx="10740465" cy="1661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7" name="IMG_4671.png" descr="IMG_4671.png"/>
          <p:cNvPicPr>
            <a:picLocks noChangeAspect="1"/>
          </p:cNvPicPr>
          <p:nvPr/>
        </p:nvPicPr>
        <p:blipFill>
          <a:blip r:embed="rId2">
            <a:extLst/>
          </a:blip>
          <a:srcRect l="15155" t="16164" r="7480" b="60607"/>
          <a:stretch>
            <a:fillRect/>
          </a:stretch>
        </p:blipFill>
        <p:spPr>
          <a:xfrm>
            <a:off x="1434107" y="5229308"/>
            <a:ext cx="21515671" cy="45121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1" name="تجميع"/>
          <p:cNvGrpSpPr/>
          <p:nvPr/>
        </p:nvGrpSpPr>
        <p:grpSpPr>
          <a:xfrm>
            <a:off x="4629838" y="12057038"/>
            <a:ext cx="15124324" cy="1262880"/>
            <a:chOff x="0" y="0"/>
            <a:chExt cx="15124323" cy="1262878"/>
          </a:xfrm>
        </p:grpSpPr>
        <p:grpSp>
          <p:nvGrpSpPr>
            <p:cNvPr id="1360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5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59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5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61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4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62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63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68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66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7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1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69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0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4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72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3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7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5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76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80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78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9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0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386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383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4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9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484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387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1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2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90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485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7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8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9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1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7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492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4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5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6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8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7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505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501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4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502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3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6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508" name="IMG_4671.png" descr="IMG_4671.png"/>
          <p:cNvPicPr>
            <a:picLocks noChangeAspect="1"/>
          </p:cNvPicPr>
          <p:nvPr/>
        </p:nvPicPr>
        <p:blipFill>
          <a:blip r:embed="rId2">
            <a:extLst/>
          </a:blip>
          <a:srcRect l="52650" t="39090" r="8632" b="49999"/>
          <a:stretch>
            <a:fillRect/>
          </a:stretch>
        </p:blipFill>
        <p:spPr>
          <a:xfrm>
            <a:off x="6212290" y="910955"/>
            <a:ext cx="9249766" cy="1820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9" name="IMG_4671.png" descr="IMG_4671.png"/>
          <p:cNvPicPr>
            <a:picLocks noChangeAspect="1"/>
          </p:cNvPicPr>
          <p:nvPr/>
        </p:nvPicPr>
        <p:blipFill>
          <a:blip r:embed="rId2">
            <a:extLst/>
          </a:blip>
          <a:srcRect l="40170" t="50000" r="13915" b="24682"/>
          <a:stretch>
            <a:fillRect/>
          </a:stretch>
        </p:blipFill>
        <p:spPr>
          <a:xfrm>
            <a:off x="12388405" y="4075127"/>
            <a:ext cx="9867588" cy="3800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IMG_4671.png" descr="IMG_4671.png"/>
          <p:cNvPicPr>
            <a:picLocks noChangeAspect="1"/>
          </p:cNvPicPr>
          <p:nvPr/>
        </p:nvPicPr>
        <p:blipFill>
          <a:blip r:embed="rId2">
            <a:extLst/>
          </a:blip>
          <a:srcRect l="5248" t="40274" r="60764" b="27852"/>
          <a:stretch>
            <a:fillRect/>
          </a:stretch>
        </p:blipFill>
        <p:spPr>
          <a:xfrm>
            <a:off x="2209956" y="2840114"/>
            <a:ext cx="6690614" cy="4382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1" name="IMG_4671.png" descr="IMG_4671.png"/>
          <p:cNvPicPr>
            <a:picLocks noChangeAspect="1"/>
          </p:cNvPicPr>
          <p:nvPr/>
        </p:nvPicPr>
        <p:blipFill>
          <a:blip r:embed="rId2">
            <a:extLst/>
          </a:blip>
          <a:srcRect l="20042" t="76943" r="14972" b="8401"/>
          <a:stretch>
            <a:fillRect/>
          </a:stretch>
        </p:blipFill>
        <p:spPr>
          <a:xfrm>
            <a:off x="5709496" y="8392048"/>
            <a:ext cx="15525131" cy="24455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5" name="تجميع"/>
          <p:cNvGrpSpPr/>
          <p:nvPr/>
        </p:nvGrpSpPr>
        <p:grpSpPr>
          <a:xfrm>
            <a:off x="4530107" y="12006836"/>
            <a:ext cx="15124325" cy="1262880"/>
            <a:chOff x="0" y="0"/>
            <a:chExt cx="15124323" cy="1262878"/>
          </a:xfrm>
        </p:grpSpPr>
        <p:grpSp>
          <p:nvGrpSpPr>
            <p:cNvPr id="151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1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1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1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1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2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2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2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2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3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2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3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3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3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3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538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39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0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1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2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3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4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5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546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600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575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547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8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49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0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1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2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3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4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5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6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7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8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0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1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2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3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4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5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6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7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8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69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0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1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2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3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4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9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576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7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8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79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0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1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2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3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4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5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6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7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8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0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1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2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3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4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5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6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7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8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04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601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602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639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60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606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611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609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614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612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638" name="تجميع"/>
          <p:cNvGrpSpPr/>
          <p:nvPr/>
        </p:nvGrpSpPr>
        <p:grpSpPr>
          <a:xfrm>
            <a:off x="4629838" y="12242188"/>
            <a:ext cx="15124324" cy="1262880"/>
            <a:chOff x="0" y="0"/>
            <a:chExt cx="15124323" cy="1262878"/>
          </a:xfrm>
        </p:grpSpPr>
        <p:grpSp>
          <p:nvGrpSpPr>
            <p:cNvPr id="161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1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16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1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2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19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2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2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2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4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28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2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27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1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2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0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3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33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37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3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36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