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cpgb8LOeurA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SY91FjfuJpZsLqaOKdUzPgw3nPckSnT3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9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SY91FjfuJpZsLqaOKdUzPgw3nPckSnT3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9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٨ -١)الجمع بالعد التصاعدي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194816" rtl="0">
              <a:defRPr sz="5488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(٨ -١)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الجمع بالعد التصاعدي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٨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589" name="طرائق الجمع و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 </a:t>
              </a:r>
            </a:p>
          </p:txBody>
        </p:sp>
      </p:grpSp>
      <p:sp>
        <p:nvSpPr>
          <p:cNvPr id="601" name="طرائق الجمع و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9" name="IMG_4882.png" descr="IMG_4882.png"/>
          <p:cNvPicPr>
            <a:picLocks noChangeAspect="1"/>
          </p:cNvPicPr>
          <p:nvPr/>
        </p:nvPicPr>
        <p:blipFill>
          <a:blip r:embed="rId3">
            <a:extLst/>
          </a:blip>
          <a:srcRect l="0" t="19094" r="0" b="11196"/>
          <a:stretch>
            <a:fillRect/>
          </a:stretch>
        </p:blipFill>
        <p:spPr>
          <a:xfrm>
            <a:off x="5129320" y="7932475"/>
            <a:ext cx="5337593" cy="2598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4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4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5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6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882.png" descr="IMG_4882.png"/>
          <p:cNvPicPr>
            <a:picLocks noChangeAspect="1"/>
          </p:cNvPicPr>
          <p:nvPr/>
        </p:nvPicPr>
        <p:blipFill>
          <a:blip r:embed="rId2">
            <a:extLst/>
          </a:blip>
          <a:srcRect l="0" t="19094" r="0" b="11196"/>
          <a:stretch>
            <a:fillRect/>
          </a:stretch>
        </p:blipFill>
        <p:spPr>
          <a:xfrm>
            <a:off x="3270196" y="2164974"/>
            <a:ext cx="19076869" cy="9288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1" name="IMG_4883.png" descr="IMG_4883.png"/>
          <p:cNvPicPr>
            <a:picLocks noChangeAspect="1"/>
          </p:cNvPicPr>
          <p:nvPr/>
        </p:nvPicPr>
        <p:blipFill>
          <a:blip r:embed="rId2">
            <a:extLst/>
          </a:blip>
          <a:srcRect l="3979" t="11167" r="4457" b="48659"/>
          <a:stretch>
            <a:fillRect/>
          </a:stretch>
        </p:blipFill>
        <p:spPr>
          <a:xfrm>
            <a:off x="1680111" y="4301155"/>
            <a:ext cx="21514939" cy="6593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4162118" y="12057037"/>
            <a:ext cx="15124325" cy="1262880"/>
            <a:chOff x="0" y="0"/>
            <a:chExt cx="15124323" cy="1262878"/>
          </a:xfrm>
        </p:grpSpPr>
        <p:grpSp>
          <p:nvGrpSpPr>
            <p:cNvPr id="90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0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7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8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3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8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1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4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9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1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6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2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4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2" name="IMG_4883.png" descr="IMG_4883.png"/>
          <p:cNvPicPr>
            <a:picLocks noChangeAspect="1"/>
          </p:cNvPicPr>
          <p:nvPr/>
        </p:nvPicPr>
        <p:blipFill>
          <a:blip r:embed="rId2">
            <a:extLst/>
          </a:blip>
          <a:srcRect l="3760" t="51926" r="4676" b="17804"/>
          <a:stretch>
            <a:fillRect/>
          </a:stretch>
        </p:blipFill>
        <p:spPr>
          <a:xfrm>
            <a:off x="1770135" y="4730085"/>
            <a:ext cx="21514939" cy="49680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6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055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4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0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5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7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3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2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6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1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4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78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9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4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79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2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5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0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6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2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7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3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3" name="IMG_4884.png" descr="IMG_4884.png"/>
          <p:cNvPicPr>
            <a:picLocks noChangeAspect="1"/>
          </p:cNvPicPr>
          <p:nvPr/>
        </p:nvPicPr>
        <p:blipFill>
          <a:blip r:embed="rId2">
            <a:extLst/>
          </a:blip>
          <a:srcRect l="23719" t="0" r="6049" b="86606"/>
          <a:stretch>
            <a:fillRect/>
          </a:stretch>
        </p:blipFill>
        <p:spPr>
          <a:xfrm>
            <a:off x="4530107" y="2665010"/>
            <a:ext cx="13313832" cy="177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IMG_4884.png" descr="IMG_4884.png"/>
          <p:cNvPicPr>
            <a:picLocks noChangeAspect="1"/>
          </p:cNvPicPr>
          <p:nvPr/>
        </p:nvPicPr>
        <p:blipFill>
          <a:blip r:embed="rId2">
            <a:extLst/>
          </a:blip>
          <a:srcRect l="9043" t="13102" r="6791" b="51416"/>
          <a:stretch>
            <a:fillRect/>
          </a:stretch>
        </p:blipFill>
        <p:spPr>
          <a:xfrm>
            <a:off x="2426159" y="5102617"/>
            <a:ext cx="20128582" cy="59271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8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207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6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9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4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1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0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4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3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6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3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4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55" name="IMG_4884.png" descr="IMG_4884.png"/>
          <p:cNvPicPr>
            <a:picLocks noChangeAspect="1"/>
          </p:cNvPicPr>
          <p:nvPr/>
        </p:nvPicPr>
        <p:blipFill>
          <a:blip r:embed="rId2">
            <a:extLst/>
          </a:blip>
          <a:srcRect l="23719" t="0" r="6049" b="86606"/>
          <a:stretch>
            <a:fillRect/>
          </a:stretch>
        </p:blipFill>
        <p:spPr>
          <a:xfrm>
            <a:off x="4530107" y="2665010"/>
            <a:ext cx="13313832" cy="177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IMG_4884.png" descr="IMG_4884.png"/>
          <p:cNvPicPr>
            <a:picLocks noChangeAspect="1"/>
          </p:cNvPicPr>
          <p:nvPr/>
        </p:nvPicPr>
        <p:blipFill>
          <a:blip r:embed="rId2">
            <a:extLst/>
          </a:blip>
          <a:srcRect l="10144" t="48438" r="5690" b="14022"/>
          <a:stretch>
            <a:fillRect/>
          </a:stretch>
        </p:blipFill>
        <p:spPr>
          <a:xfrm>
            <a:off x="2519941" y="4566570"/>
            <a:ext cx="20128581" cy="6270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0" name="تجميع"/>
          <p:cNvGrpSpPr/>
          <p:nvPr/>
        </p:nvGrpSpPr>
        <p:grpSpPr>
          <a:xfrm>
            <a:off x="4530107" y="12057037"/>
            <a:ext cx="15124325" cy="1262880"/>
            <a:chOff x="0" y="0"/>
            <a:chExt cx="15124323" cy="1262878"/>
          </a:xfrm>
        </p:grpSpPr>
        <p:grpSp>
          <p:nvGrpSpPr>
            <p:cNvPr id="1359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8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4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1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7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2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5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9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8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تجميع"/>
          <p:cNvGrpSpPr/>
          <p:nvPr/>
        </p:nvGrpSpPr>
        <p:grpSpPr>
          <a:xfrm>
            <a:off x="16849284" y="716555"/>
            <a:ext cx="6765310" cy="1722110"/>
            <a:chOff x="0" y="0"/>
            <a:chExt cx="6765308" cy="1722108"/>
          </a:xfrm>
        </p:grpSpPr>
        <p:grpSp>
          <p:nvGrpSpPr>
            <p:cNvPr id="1385" name="تجميع"/>
            <p:cNvGrpSpPr/>
            <p:nvPr/>
          </p:nvGrpSpPr>
          <p:grpSpPr>
            <a:xfrm>
              <a:off x="-1" y="78195"/>
              <a:ext cx="3867580" cy="1565718"/>
              <a:chOff x="0" y="0"/>
              <a:chExt cx="3867578" cy="1565716"/>
            </a:xfrm>
          </p:grpSpPr>
          <p:sp>
            <p:nvSpPr>
              <p:cNvPr id="1382" name="التمارين"/>
              <p:cNvSpPr txBox="1"/>
              <p:nvPr/>
            </p:nvSpPr>
            <p:spPr>
              <a:xfrm>
                <a:off x="0" y="0"/>
                <a:ext cx="3699641" cy="15657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3" name="Google Shape;1051;p35"/>
              <p:cNvSpPr/>
              <p:nvPr/>
            </p:nvSpPr>
            <p:spPr>
              <a:xfrm>
                <a:off x="172154" y="1344558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052;p35"/>
              <p:cNvSpPr/>
              <p:nvPr/>
            </p:nvSpPr>
            <p:spPr>
              <a:xfrm>
                <a:off x="172154" y="0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8" name="Google Shape;2128;p45"/>
            <p:cNvGrpSpPr/>
            <p:nvPr/>
          </p:nvGrpSpPr>
          <p:grpSpPr>
            <a:xfrm>
              <a:off x="3501882" y="0"/>
              <a:ext cx="3263427" cy="1722109"/>
              <a:chOff x="0" y="0"/>
              <a:chExt cx="3263426" cy="1722108"/>
            </a:xfrm>
          </p:grpSpPr>
          <p:grpSp>
            <p:nvGrpSpPr>
              <p:cNvPr id="1483" name="Google Shape;2129;p45"/>
              <p:cNvGrpSpPr/>
              <p:nvPr/>
            </p:nvGrpSpPr>
            <p:grpSpPr>
              <a:xfrm>
                <a:off x="-1" y="0"/>
                <a:ext cx="3263428" cy="1722109"/>
                <a:chOff x="0" y="0"/>
                <a:chExt cx="3263426" cy="1722108"/>
              </a:xfrm>
            </p:grpSpPr>
            <p:sp>
              <p:nvSpPr>
                <p:cNvPr id="1386" name="Google Shape;2130;p45"/>
                <p:cNvSpPr/>
                <p:nvPr/>
              </p:nvSpPr>
              <p:spPr>
                <a:xfrm>
                  <a:off x="1330330" y="855759"/>
                  <a:ext cx="414413" cy="866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1;p45"/>
                <p:cNvSpPr/>
                <p:nvPr/>
              </p:nvSpPr>
              <p:spPr>
                <a:xfrm>
                  <a:off x="130410" y="404646"/>
                  <a:ext cx="1028203" cy="1299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2;p45"/>
                <p:cNvSpPr/>
                <p:nvPr/>
              </p:nvSpPr>
              <p:spPr>
                <a:xfrm>
                  <a:off x="1603972" y="681352"/>
                  <a:ext cx="1486132" cy="1022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3;p45"/>
                <p:cNvSpPr/>
                <p:nvPr/>
              </p:nvSpPr>
              <p:spPr>
                <a:xfrm>
                  <a:off x="794807" y="1418697"/>
                  <a:ext cx="191168" cy="190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4;p45"/>
                <p:cNvSpPr/>
                <p:nvPr/>
              </p:nvSpPr>
              <p:spPr>
                <a:xfrm>
                  <a:off x="134080" y="325547"/>
                  <a:ext cx="207136" cy="231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5;p45"/>
                <p:cNvSpPr/>
                <p:nvPr/>
              </p:nvSpPr>
              <p:spPr>
                <a:xfrm>
                  <a:off x="1026994" y="833874"/>
                  <a:ext cx="334504" cy="236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6;p45"/>
                <p:cNvSpPr/>
                <p:nvPr/>
              </p:nvSpPr>
              <p:spPr>
                <a:xfrm>
                  <a:off x="1392889" y="1230092"/>
                  <a:ext cx="145262" cy="1290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7;p45"/>
                <p:cNvSpPr/>
                <p:nvPr/>
              </p:nvSpPr>
              <p:spPr>
                <a:xfrm>
                  <a:off x="773786" y="9571"/>
                  <a:ext cx="800663" cy="46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8;p45"/>
                <p:cNvSpPr/>
                <p:nvPr/>
              </p:nvSpPr>
              <p:spPr>
                <a:xfrm>
                  <a:off x="749998" y="454139"/>
                  <a:ext cx="112039" cy="111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9;p45"/>
                <p:cNvSpPr/>
                <p:nvPr/>
              </p:nvSpPr>
              <p:spPr>
                <a:xfrm>
                  <a:off x="849826" y="549721"/>
                  <a:ext cx="629439" cy="250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0;p45"/>
                <p:cNvSpPr/>
                <p:nvPr/>
              </p:nvSpPr>
              <p:spPr>
                <a:xfrm>
                  <a:off x="1461464" y="459371"/>
                  <a:ext cx="114677" cy="126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1;p45"/>
                <p:cNvSpPr/>
                <p:nvPr/>
              </p:nvSpPr>
              <p:spPr>
                <a:xfrm>
                  <a:off x="1479435" y="493923"/>
                  <a:ext cx="52184" cy="5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2;p45"/>
                <p:cNvSpPr/>
                <p:nvPr/>
              </p:nvSpPr>
              <p:spPr>
                <a:xfrm>
                  <a:off x="797848" y="483335"/>
                  <a:ext cx="48488" cy="46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3;p45"/>
                <p:cNvSpPr/>
                <p:nvPr/>
              </p:nvSpPr>
              <p:spPr>
                <a:xfrm>
                  <a:off x="844365" y="193928"/>
                  <a:ext cx="642030" cy="291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4;p45"/>
                <p:cNvSpPr/>
                <p:nvPr/>
              </p:nvSpPr>
              <p:spPr>
                <a:xfrm>
                  <a:off x="766350" y="0"/>
                  <a:ext cx="814456" cy="47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5;p45"/>
                <p:cNvSpPr/>
                <p:nvPr/>
              </p:nvSpPr>
              <p:spPr>
                <a:xfrm>
                  <a:off x="1070374" y="748024"/>
                  <a:ext cx="258372" cy="268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6;p45"/>
                <p:cNvSpPr/>
                <p:nvPr/>
              </p:nvSpPr>
              <p:spPr>
                <a:xfrm>
                  <a:off x="1014636" y="826918"/>
                  <a:ext cx="359733" cy="24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7;p45"/>
                <p:cNvSpPr/>
                <p:nvPr/>
              </p:nvSpPr>
              <p:spPr>
                <a:xfrm>
                  <a:off x="1018673" y="909718"/>
                  <a:ext cx="63170" cy="32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8;p45"/>
                <p:cNvSpPr/>
                <p:nvPr/>
              </p:nvSpPr>
              <p:spPr>
                <a:xfrm>
                  <a:off x="1055294" y="953066"/>
                  <a:ext cx="48454" cy="47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9;p45"/>
                <p:cNvSpPr/>
                <p:nvPr/>
              </p:nvSpPr>
              <p:spPr>
                <a:xfrm>
                  <a:off x="1117848" y="994232"/>
                  <a:ext cx="34269" cy="57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0;p45"/>
                <p:cNvSpPr/>
                <p:nvPr/>
              </p:nvSpPr>
              <p:spPr>
                <a:xfrm>
                  <a:off x="1196839" y="998104"/>
                  <a:ext cx="27175" cy="68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1;p45"/>
                <p:cNvSpPr/>
                <p:nvPr/>
              </p:nvSpPr>
              <p:spPr>
                <a:xfrm>
                  <a:off x="1263150" y="951444"/>
                  <a:ext cx="41531" cy="39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2;p45"/>
                <p:cNvSpPr/>
                <p:nvPr/>
              </p:nvSpPr>
              <p:spPr>
                <a:xfrm>
                  <a:off x="1313761" y="881071"/>
                  <a:ext cx="46731" cy="27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3;p45"/>
                <p:cNvSpPr/>
                <p:nvPr/>
              </p:nvSpPr>
              <p:spPr>
                <a:xfrm>
                  <a:off x="1098815" y="1040915"/>
                  <a:ext cx="222710" cy="205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4;p45"/>
                <p:cNvSpPr/>
                <p:nvPr/>
              </p:nvSpPr>
              <p:spPr>
                <a:xfrm>
                  <a:off x="1182645" y="1213929"/>
                  <a:ext cx="86428" cy="71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5;p45"/>
                <p:cNvSpPr/>
                <p:nvPr/>
              </p:nvSpPr>
              <p:spPr>
                <a:xfrm>
                  <a:off x="988586" y="848472"/>
                  <a:ext cx="176162" cy="848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6;p45"/>
                <p:cNvSpPr/>
                <p:nvPr/>
              </p:nvSpPr>
              <p:spPr>
                <a:xfrm>
                  <a:off x="1319252" y="823286"/>
                  <a:ext cx="84141" cy="875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7;p45"/>
                <p:cNvSpPr/>
                <p:nvPr/>
              </p:nvSpPr>
              <p:spPr>
                <a:xfrm>
                  <a:off x="1161740" y="1269773"/>
                  <a:ext cx="47835" cy="426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8;p45"/>
                <p:cNvSpPr/>
                <p:nvPr/>
              </p:nvSpPr>
              <p:spPr>
                <a:xfrm>
                  <a:off x="1252419" y="1269921"/>
                  <a:ext cx="36295" cy="4277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9;p45"/>
                <p:cNvSpPr/>
                <p:nvPr/>
              </p:nvSpPr>
              <p:spPr>
                <a:xfrm>
                  <a:off x="121017" y="311920"/>
                  <a:ext cx="960630" cy="80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0;p45"/>
                <p:cNvSpPr/>
                <p:nvPr/>
              </p:nvSpPr>
              <p:spPr>
                <a:xfrm>
                  <a:off x="686088" y="1104206"/>
                  <a:ext cx="97396" cy="571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1;p45"/>
                <p:cNvSpPr/>
                <p:nvPr/>
              </p:nvSpPr>
              <p:spPr>
                <a:xfrm>
                  <a:off x="150426" y="373795"/>
                  <a:ext cx="201378" cy="183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2;p45"/>
                <p:cNvSpPr/>
                <p:nvPr/>
              </p:nvSpPr>
              <p:spPr>
                <a:xfrm>
                  <a:off x="167780" y="406337"/>
                  <a:ext cx="202157" cy="179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3;p45"/>
                <p:cNvSpPr/>
                <p:nvPr/>
              </p:nvSpPr>
              <p:spPr>
                <a:xfrm>
                  <a:off x="0" y="164778"/>
                  <a:ext cx="247111" cy="262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4;p45"/>
                <p:cNvSpPr/>
                <p:nvPr/>
              </p:nvSpPr>
              <p:spPr>
                <a:xfrm>
                  <a:off x="791279" y="1386406"/>
                  <a:ext cx="202507" cy="55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5;p45"/>
                <p:cNvSpPr/>
                <p:nvPr/>
              </p:nvSpPr>
              <p:spPr>
                <a:xfrm>
                  <a:off x="786025" y="1424396"/>
                  <a:ext cx="210353" cy="18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6;p45"/>
                <p:cNvSpPr/>
                <p:nvPr/>
              </p:nvSpPr>
              <p:spPr>
                <a:xfrm>
                  <a:off x="1390829" y="1224266"/>
                  <a:ext cx="153984" cy="149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7;p45"/>
                <p:cNvSpPr/>
                <p:nvPr/>
              </p:nvSpPr>
              <p:spPr>
                <a:xfrm>
                  <a:off x="1328525" y="823331"/>
                  <a:ext cx="428329" cy="23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8;p45"/>
                <p:cNvSpPr/>
                <p:nvPr/>
              </p:nvSpPr>
              <p:spPr>
                <a:xfrm>
                  <a:off x="1549372" y="1131231"/>
                  <a:ext cx="233442" cy="566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9;p45"/>
                <p:cNvSpPr/>
                <p:nvPr/>
              </p:nvSpPr>
              <p:spPr>
                <a:xfrm>
                  <a:off x="797366" y="1392083"/>
                  <a:ext cx="183286" cy="49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0;p45"/>
                <p:cNvSpPr/>
                <p:nvPr/>
              </p:nvSpPr>
              <p:spPr>
                <a:xfrm>
                  <a:off x="157820" y="388541"/>
                  <a:ext cx="202198" cy="191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1;p45"/>
                <p:cNvSpPr/>
                <p:nvPr/>
              </p:nvSpPr>
              <p:spPr>
                <a:xfrm>
                  <a:off x="2439395" y="1234546"/>
                  <a:ext cx="74995" cy="350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2;p45"/>
                <p:cNvSpPr/>
                <p:nvPr/>
              </p:nvSpPr>
              <p:spPr>
                <a:xfrm>
                  <a:off x="1936157" y="953169"/>
                  <a:ext cx="313260" cy="137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3;p45"/>
                <p:cNvSpPr/>
                <p:nvPr/>
              </p:nvSpPr>
              <p:spPr>
                <a:xfrm>
                  <a:off x="2972371" y="574793"/>
                  <a:ext cx="166883" cy="185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4;p45"/>
                <p:cNvSpPr/>
                <p:nvPr/>
              </p:nvSpPr>
              <p:spPr>
                <a:xfrm>
                  <a:off x="1792666" y="871454"/>
                  <a:ext cx="214385" cy="148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5;p45"/>
                <p:cNvSpPr/>
                <p:nvPr/>
              </p:nvSpPr>
              <p:spPr>
                <a:xfrm>
                  <a:off x="2180493" y="870140"/>
                  <a:ext cx="215223" cy="116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6;p45"/>
                <p:cNvSpPr/>
                <p:nvPr/>
              </p:nvSpPr>
              <p:spPr>
                <a:xfrm>
                  <a:off x="1691626" y="1232513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7;p45"/>
                <p:cNvSpPr/>
                <p:nvPr/>
              </p:nvSpPr>
              <p:spPr>
                <a:xfrm>
                  <a:off x="1922619" y="1131563"/>
                  <a:ext cx="28169" cy="2912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8;p45"/>
                <p:cNvSpPr/>
                <p:nvPr/>
              </p:nvSpPr>
              <p:spPr>
                <a:xfrm>
                  <a:off x="194203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9;p45"/>
                <p:cNvSpPr/>
                <p:nvPr/>
              </p:nvSpPr>
              <p:spPr>
                <a:xfrm>
                  <a:off x="1984734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0;p45"/>
                <p:cNvSpPr/>
                <p:nvPr/>
              </p:nvSpPr>
              <p:spPr>
                <a:xfrm>
                  <a:off x="2233203" y="1566387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1;p45"/>
                <p:cNvSpPr/>
                <p:nvPr/>
              </p:nvSpPr>
              <p:spPr>
                <a:xfrm>
                  <a:off x="2324428" y="1453809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2;p45"/>
                <p:cNvSpPr/>
                <p:nvPr/>
              </p:nvSpPr>
              <p:spPr>
                <a:xfrm>
                  <a:off x="220797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3;p45"/>
                <p:cNvSpPr/>
                <p:nvPr/>
              </p:nvSpPr>
              <p:spPr>
                <a:xfrm>
                  <a:off x="2371037" y="1133527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4;p45"/>
                <p:cNvSpPr/>
                <p:nvPr/>
              </p:nvSpPr>
              <p:spPr>
                <a:xfrm>
                  <a:off x="2516614" y="1026740"/>
                  <a:ext cx="28169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5;p45"/>
                <p:cNvSpPr/>
                <p:nvPr/>
              </p:nvSpPr>
              <p:spPr>
                <a:xfrm>
                  <a:off x="2658322" y="1051983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6;p45"/>
                <p:cNvSpPr/>
                <p:nvPr/>
              </p:nvSpPr>
              <p:spPr>
                <a:xfrm>
                  <a:off x="2768970" y="937440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7;p45"/>
                <p:cNvSpPr/>
                <p:nvPr/>
              </p:nvSpPr>
              <p:spPr>
                <a:xfrm>
                  <a:off x="2900964" y="910289"/>
                  <a:ext cx="28168" cy="2910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8;p45"/>
                <p:cNvSpPr/>
                <p:nvPr/>
              </p:nvSpPr>
              <p:spPr>
                <a:xfrm>
                  <a:off x="1696340" y="428885"/>
                  <a:ext cx="98319" cy="108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9;p45"/>
                <p:cNvSpPr/>
                <p:nvPr/>
              </p:nvSpPr>
              <p:spPr>
                <a:xfrm>
                  <a:off x="1724358" y="456709"/>
                  <a:ext cx="55406" cy="46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0;p45"/>
                <p:cNvSpPr/>
                <p:nvPr/>
              </p:nvSpPr>
              <p:spPr>
                <a:xfrm>
                  <a:off x="2358870" y="422671"/>
                  <a:ext cx="98316" cy="103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1;p45"/>
                <p:cNvSpPr/>
                <p:nvPr/>
              </p:nvSpPr>
              <p:spPr>
                <a:xfrm>
                  <a:off x="2371664" y="448839"/>
                  <a:ext cx="46591" cy="4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2;p45"/>
                <p:cNvSpPr/>
                <p:nvPr/>
              </p:nvSpPr>
              <p:spPr>
                <a:xfrm>
                  <a:off x="1779564" y="503381"/>
                  <a:ext cx="590510" cy="2764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3;p45"/>
                <p:cNvSpPr/>
                <p:nvPr/>
              </p:nvSpPr>
              <p:spPr>
                <a:xfrm>
                  <a:off x="1984119" y="758704"/>
                  <a:ext cx="226532" cy="244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4;p45"/>
                <p:cNvSpPr/>
                <p:nvPr/>
              </p:nvSpPr>
              <p:spPr>
                <a:xfrm>
                  <a:off x="1778069" y="276728"/>
                  <a:ext cx="593670" cy="183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5;p45"/>
                <p:cNvSpPr/>
                <p:nvPr/>
              </p:nvSpPr>
              <p:spPr>
                <a:xfrm>
                  <a:off x="1915692" y="934802"/>
                  <a:ext cx="340394" cy="161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6;p45"/>
                <p:cNvSpPr/>
                <p:nvPr/>
              </p:nvSpPr>
              <p:spPr>
                <a:xfrm>
                  <a:off x="1567956" y="934939"/>
                  <a:ext cx="427751" cy="244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7;p45"/>
                <p:cNvSpPr/>
                <p:nvPr/>
              </p:nvSpPr>
              <p:spPr>
                <a:xfrm>
                  <a:off x="2076584" y="1041235"/>
                  <a:ext cx="16369" cy="642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8;p45"/>
                <p:cNvSpPr/>
                <p:nvPr/>
              </p:nvSpPr>
              <p:spPr>
                <a:xfrm>
                  <a:off x="2112412" y="1472987"/>
                  <a:ext cx="43523" cy="8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9;p45"/>
                <p:cNvSpPr/>
                <p:nvPr/>
              </p:nvSpPr>
              <p:spPr>
                <a:xfrm>
                  <a:off x="2112412" y="1309294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0;p45"/>
                <p:cNvSpPr/>
                <p:nvPr/>
              </p:nvSpPr>
              <p:spPr>
                <a:xfrm>
                  <a:off x="2112412" y="1159993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1;p45"/>
                <p:cNvSpPr/>
                <p:nvPr/>
              </p:nvSpPr>
              <p:spPr>
                <a:xfrm>
                  <a:off x="1706765" y="979886"/>
                  <a:ext cx="180821" cy="575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2;p45"/>
                <p:cNvSpPr/>
                <p:nvPr/>
              </p:nvSpPr>
              <p:spPr>
                <a:xfrm>
                  <a:off x="2195578" y="555364"/>
                  <a:ext cx="953417" cy="66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3;p45"/>
                <p:cNvSpPr/>
                <p:nvPr/>
              </p:nvSpPr>
              <p:spPr>
                <a:xfrm>
                  <a:off x="2439455" y="1195939"/>
                  <a:ext cx="25688" cy="459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4;p45"/>
                <p:cNvSpPr/>
                <p:nvPr/>
              </p:nvSpPr>
              <p:spPr>
                <a:xfrm>
                  <a:off x="2265621" y="976299"/>
                  <a:ext cx="184655" cy="492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5;p45"/>
                <p:cNvSpPr/>
                <p:nvPr/>
              </p:nvSpPr>
              <p:spPr>
                <a:xfrm>
                  <a:off x="1786982" y="864840"/>
                  <a:ext cx="224753" cy="165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6;p45"/>
                <p:cNvSpPr/>
                <p:nvPr/>
              </p:nvSpPr>
              <p:spPr>
                <a:xfrm>
                  <a:off x="2172197" y="861082"/>
                  <a:ext cx="233802" cy="13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7;p45"/>
                <p:cNvSpPr/>
                <p:nvPr/>
              </p:nvSpPr>
              <p:spPr>
                <a:xfrm>
                  <a:off x="1918311" y="783844"/>
                  <a:ext cx="95379" cy="91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8;p45"/>
                <p:cNvSpPr/>
                <p:nvPr/>
              </p:nvSpPr>
              <p:spPr>
                <a:xfrm>
                  <a:off x="2154104" y="781960"/>
                  <a:ext cx="89983" cy="93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9;p45"/>
                <p:cNvSpPr/>
                <p:nvPr/>
              </p:nvSpPr>
              <p:spPr>
                <a:xfrm>
                  <a:off x="1961620" y="817917"/>
                  <a:ext cx="55519" cy="61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0;p45"/>
                <p:cNvSpPr/>
                <p:nvPr/>
              </p:nvSpPr>
              <p:spPr>
                <a:xfrm>
                  <a:off x="2163185" y="823320"/>
                  <a:ext cx="44738" cy="46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1;p45"/>
                <p:cNvSpPr/>
                <p:nvPr/>
              </p:nvSpPr>
              <p:spPr>
                <a:xfrm>
                  <a:off x="1564859" y="117832"/>
                  <a:ext cx="997910" cy="833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2;p45"/>
                <p:cNvSpPr/>
                <p:nvPr/>
              </p:nvSpPr>
              <p:spPr>
                <a:xfrm>
                  <a:off x="2961676" y="637959"/>
                  <a:ext cx="151068" cy="12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3;p45"/>
                <p:cNvSpPr/>
                <p:nvPr/>
              </p:nvSpPr>
              <p:spPr>
                <a:xfrm>
                  <a:off x="3036663" y="395748"/>
                  <a:ext cx="226764" cy="287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4;p45"/>
                <p:cNvSpPr/>
                <p:nvPr/>
              </p:nvSpPr>
              <p:spPr>
                <a:xfrm>
                  <a:off x="2938124" y="663316"/>
                  <a:ext cx="158499" cy="126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5;p45"/>
                <p:cNvSpPr/>
                <p:nvPr/>
              </p:nvSpPr>
              <p:spPr>
                <a:xfrm>
                  <a:off x="2448907" y="1196042"/>
                  <a:ext cx="66917" cy="397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6;p45"/>
                <p:cNvSpPr/>
                <p:nvPr/>
              </p:nvSpPr>
              <p:spPr>
                <a:xfrm>
                  <a:off x="1926266" y="789327"/>
                  <a:ext cx="90689" cy="86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7;p45"/>
                <p:cNvSpPr/>
                <p:nvPr/>
              </p:nvSpPr>
              <p:spPr>
                <a:xfrm>
                  <a:off x="2158476" y="790607"/>
                  <a:ext cx="78282" cy="78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8;p45"/>
                <p:cNvSpPr/>
                <p:nvPr/>
              </p:nvSpPr>
              <p:spPr>
                <a:xfrm>
                  <a:off x="2944906" y="647439"/>
                  <a:ext cx="164934" cy="137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9;p45"/>
                <p:cNvSpPr/>
                <p:nvPr/>
              </p:nvSpPr>
              <p:spPr>
                <a:xfrm>
                  <a:off x="1618547" y="674167"/>
                  <a:ext cx="79070" cy="167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0;p45"/>
                <p:cNvSpPr/>
                <p:nvPr/>
              </p:nvSpPr>
              <p:spPr>
                <a:xfrm>
                  <a:off x="1687009" y="733495"/>
                  <a:ext cx="63201" cy="145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1;p45"/>
                <p:cNvSpPr/>
                <p:nvPr/>
              </p:nvSpPr>
              <p:spPr>
                <a:xfrm>
                  <a:off x="1752192" y="734911"/>
                  <a:ext cx="69583" cy="177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2;p45"/>
                <p:cNvSpPr/>
                <p:nvPr/>
              </p:nvSpPr>
              <p:spPr>
                <a:xfrm>
                  <a:off x="2280605" y="744483"/>
                  <a:ext cx="40500" cy="140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3;p45"/>
                <p:cNvSpPr/>
                <p:nvPr/>
              </p:nvSpPr>
              <p:spPr>
                <a:xfrm>
                  <a:off x="2383253" y="751119"/>
                  <a:ext cx="84809" cy="17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4;p45"/>
                <p:cNvSpPr/>
                <p:nvPr/>
              </p:nvSpPr>
              <p:spPr>
                <a:xfrm>
                  <a:off x="2470707" y="781069"/>
                  <a:ext cx="64738" cy="1058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5;p45"/>
                <p:cNvSpPr/>
                <p:nvPr/>
              </p:nvSpPr>
              <p:spPr>
                <a:xfrm>
                  <a:off x="1846907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6;p45"/>
                <p:cNvSpPr/>
                <p:nvPr/>
              </p:nvSpPr>
              <p:spPr>
                <a:xfrm>
                  <a:off x="2941730" y="770515"/>
                  <a:ext cx="28168" cy="2911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9" name="Google Shape;2227;p45"/>
              <p:cNvGrpSpPr/>
              <p:nvPr/>
            </p:nvGrpSpPr>
            <p:grpSpPr>
              <a:xfrm>
                <a:off x="952857" y="355577"/>
                <a:ext cx="437353" cy="251783"/>
                <a:chOff x="0" y="0"/>
                <a:chExt cx="437352" cy="251781"/>
              </a:xfrm>
            </p:grpSpPr>
            <p:sp>
              <p:nvSpPr>
                <p:cNvPr id="1484" name="Google Shape;2228;p45"/>
                <p:cNvSpPr/>
                <p:nvPr/>
              </p:nvSpPr>
              <p:spPr>
                <a:xfrm>
                  <a:off x="357506" y="161416"/>
                  <a:ext cx="79847" cy="90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9;p45"/>
                <p:cNvSpPr/>
                <p:nvPr/>
              </p:nvSpPr>
              <p:spPr>
                <a:xfrm>
                  <a:off x="311962" y="0"/>
                  <a:ext cx="69467" cy="96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0;p45"/>
                <p:cNvSpPr/>
                <p:nvPr/>
              </p:nvSpPr>
              <p:spPr>
                <a:xfrm>
                  <a:off x="172293" y="111305"/>
                  <a:ext cx="58975" cy="72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1;p45"/>
                <p:cNvSpPr/>
                <p:nvPr/>
              </p:nvSpPr>
              <p:spPr>
                <a:xfrm>
                  <a:off x="77057" y="26252"/>
                  <a:ext cx="59202" cy="83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2;p45"/>
                <p:cNvSpPr/>
                <p:nvPr/>
              </p:nvSpPr>
              <p:spPr>
                <a:xfrm>
                  <a:off x="0" y="156626"/>
                  <a:ext cx="91213" cy="94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0" name="Google Shape;2233;p45"/>
              <p:cNvSpPr/>
              <p:nvPr/>
            </p:nvSpPr>
            <p:spPr>
              <a:xfrm rot="1091532">
                <a:off x="1099755" y="589012"/>
                <a:ext cx="145342" cy="95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6" name="Google Shape;2234;p45"/>
              <p:cNvGrpSpPr/>
              <p:nvPr/>
            </p:nvGrpSpPr>
            <p:grpSpPr>
              <a:xfrm>
                <a:off x="1884802" y="414190"/>
                <a:ext cx="353812" cy="203683"/>
                <a:chOff x="0" y="0"/>
                <a:chExt cx="353810" cy="203682"/>
              </a:xfrm>
            </p:grpSpPr>
            <p:sp>
              <p:nvSpPr>
                <p:cNvPr id="1491" name="Google Shape;2235;p45"/>
                <p:cNvSpPr/>
                <p:nvPr/>
              </p:nvSpPr>
              <p:spPr>
                <a:xfrm>
                  <a:off x="289216" y="130580"/>
                  <a:ext cx="64595" cy="7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6;p45"/>
                <p:cNvSpPr/>
                <p:nvPr/>
              </p:nvSpPr>
              <p:spPr>
                <a:xfrm>
                  <a:off x="252372" y="0"/>
                  <a:ext cx="56198" cy="7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7;p45"/>
                <p:cNvSpPr/>
                <p:nvPr/>
              </p:nvSpPr>
              <p:spPr>
                <a:xfrm>
                  <a:off x="139382" y="90042"/>
                  <a:ext cx="47710" cy="585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8;p45"/>
                <p:cNvSpPr/>
                <p:nvPr/>
              </p:nvSpPr>
              <p:spPr>
                <a:xfrm>
                  <a:off x="62338" y="21237"/>
                  <a:ext cx="47893" cy="67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9;p45"/>
                <p:cNvSpPr/>
                <p:nvPr/>
              </p:nvSpPr>
              <p:spPr>
                <a:xfrm>
                  <a:off x="0" y="126705"/>
                  <a:ext cx="73790" cy="76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7" name="Google Shape;2240;p45"/>
              <p:cNvSpPr/>
              <p:nvPr/>
            </p:nvSpPr>
            <p:spPr>
              <a:xfrm>
                <a:off x="2005929" y="604236"/>
                <a:ext cx="109249" cy="64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6" name="تجميع"/>
          <p:cNvGrpSpPr/>
          <p:nvPr/>
        </p:nvGrpSpPr>
        <p:grpSpPr>
          <a:xfrm>
            <a:off x="19176676" y="2188581"/>
            <a:ext cx="4437918" cy="1410118"/>
            <a:chOff x="0" y="0"/>
            <a:chExt cx="4437916" cy="1410116"/>
          </a:xfrm>
        </p:grpSpPr>
        <p:grpSp>
          <p:nvGrpSpPr>
            <p:cNvPr id="150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07" name="IMG_4885.png" descr="IMG_4885.png"/>
          <p:cNvPicPr>
            <a:picLocks noChangeAspect="1"/>
          </p:cNvPicPr>
          <p:nvPr/>
        </p:nvPicPr>
        <p:blipFill>
          <a:blip r:embed="rId2">
            <a:extLst/>
          </a:blip>
          <a:srcRect l="52774" t="8432" r="0" b="60396"/>
          <a:stretch>
            <a:fillRect/>
          </a:stretch>
        </p:blipFill>
        <p:spPr>
          <a:xfrm>
            <a:off x="9312778" y="2188581"/>
            <a:ext cx="9426122" cy="4345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IMG_4885.png" descr="IMG_4885.png"/>
          <p:cNvPicPr>
            <a:picLocks noChangeAspect="1"/>
          </p:cNvPicPr>
          <p:nvPr/>
        </p:nvPicPr>
        <p:blipFill>
          <a:blip r:embed="rId2">
            <a:extLst/>
          </a:blip>
          <a:srcRect l="5086" t="8978" r="47688" b="53432"/>
          <a:stretch>
            <a:fillRect/>
          </a:stretch>
        </p:blipFill>
        <p:spPr>
          <a:xfrm>
            <a:off x="1203756" y="1983397"/>
            <a:ext cx="8185977" cy="455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4885.png" descr="IMG_4885.png"/>
          <p:cNvPicPr>
            <a:picLocks noChangeAspect="1"/>
          </p:cNvPicPr>
          <p:nvPr/>
        </p:nvPicPr>
        <p:blipFill>
          <a:blip r:embed="rId2">
            <a:extLst/>
          </a:blip>
          <a:srcRect l="7470" t="47484" r="0" b="33770"/>
          <a:stretch>
            <a:fillRect/>
          </a:stretch>
        </p:blipFill>
        <p:spPr>
          <a:xfrm>
            <a:off x="2350076" y="7088639"/>
            <a:ext cx="19683776" cy="2785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3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51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536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7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8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9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0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1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2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3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4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598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573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545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7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574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02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599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600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37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60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604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60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60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1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61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36" name="تجميع"/>
          <p:cNvGrpSpPr/>
          <p:nvPr/>
        </p:nvGrpSpPr>
        <p:grpSpPr>
          <a:xfrm>
            <a:off x="4514789" y="12203926"/>
            <a:ext cx="15124325" cy="1262880"/>
            <a:chOff x="0" y="0"/>
            <a:chExt cx="15124323" cy="1262878"/>
          </a:xfrm>
        </p:grpSpPr>
        <p:grpSp>
          <p:nvGrpSpPr>
            <p:cNvPr id="161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1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14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1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1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17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2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2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2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6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2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5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9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2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8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3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31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35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3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4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