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WgAohk4jLxJpVHtXhW5CULUYsZlHKPtS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8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٨-٤) أحل المسألة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463040" rtl="0">
              <a:defRPr sz="672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(٨-٤)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أحل المسألة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6944266" y="8584862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٨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589" name="طرائق الجمع و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8" name="طرائق الجمع والطرح"/>
          <p:cNvSpPr txBox="1"/>
          <p:nvPr/>
        </p:nvSpPr>
        <p:spPr>
          <a:xfrm>
            <a:off x="3592726" y="6858000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طرائق الجمع والطرح </a:t>
            </a:r>
          </a:p>
        </p:txBody>
      </p:sp>
      <p:pic>
        <p:nvPicPr>
          <p:cNvPr id="599" name="IMG_4896.png" descr="IMG_4896.png"/>
          <p:cNvPicPr>
            <a:picLocks noChangeAspect="1"/>
          </p:cNvPicPr>
          <p:nvPr/>
        </p:nvPicPr>
        <p:blipFill>
          <a:blip r:embed="rId2">
            <a:extLst/>
          </a:blip>
          <a:srcRect l="69302" t="9553" r="0" b="82651"/>
          <a:stretch>
            <a:fillRect/>
          </a:stretch>
        </p:blipFill>
        <p:spPr>
          <a:xfrm>
            <a:off x="7163691" y="7037240"/>
            <a:ext cx="3464966" cy="614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تجميع"/>
          <p:cNvGrpSpPr/>
          <p:nvPr/>
        </p:nvGrpSpPr>
        <p:grpSpPr>
          <a:xfrm>
            <a:off x="2601815" y="5084313"/>
            <a:ext cx="9906222" cy="6763796"/>
            <a:chOff x="0" y="0"/>
            <a:chExt cx="9906221" cy="6763794"/>
          </a:xfrm>
        </p:grpSpPr>
        <p:sp>
          <p:nvSpPr>
            <p:cNvPr id="601" name="Google Shape;873;p31"/>
            <p:cNvSpPr/>
            <p:nvPr/>
          </p:nvSpPr>
          <p:spPr>
            <a:xfrm>
              <a:off x="-1" y="0"/>
              <a:ext cx="9906223" cy="6763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1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874;p31"/>
            <p:cNvSpPr/>
            <p:nvPr/>
          </p:nvSpPr>
          <p:spPr>
            <a:xfrm>
              <a:off x="390641" y="143109"/>
              <a:ext cx="8899574" cy="1318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8" name="تجميع"/>
          <p:cNvGrpSpPr/>
          <p:nvPr/>
        </p:nvGrpSpPr>
        <p:grpSpPr>
          <a:xfrm>
            <a:off x="14901335" y="4203694"/>
            <a:ext cx="6112632" cy="2864361"/>
            <a:chOff x="0" y="0"/>
            <a:chExt cx="6112631" cy="2864360"/>
          </a:xfrm>
        </p:grpSpPr>
        <p:sp>
          <p:nvSpPr>
            <p:cNvPr id="604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07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05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09" name="Google Shape;887;p32"/>
          <p:cNvSpPr/>
          <p:nvPr/>
        </p:nvSpPr>
        <p:spPr>
          <a:xfrm rot="8999956">
            <a:off x="13057720" y="8339528"/>
            <a:ext cx="2936171" cy="111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3" name="تجميع"/>
          <p:cNvGrpSpPr/>
          <p:nvPr/>
        </p:nvGrpSpPr>
        <p:grpSpPr>
          <a:xfrm>
            <a:off x="5509321" y="12147987"/>
            <a:ext cx="15124325" cy="1262879"/>
            <a:chOff x="0" y="0"/>
            <a:chExt cx="15124323" cy="1262878"/>
          </a:xfrm>
        </p:grpSpPr>
        <p:grpSp>
          <p:nvGrpSpPr>
            <p:cNvPr id="612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11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14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2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19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22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6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25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9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28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3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31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634" name="IMG_4896.png" descr="IMG_4896.png"/>
          <p:cNvPicPr>
            <a:picLocks noChangeAspect="1"/>
          </p:cNvPicPr>
          <p:nvPr/>
        </p:nvPicPr>
        <p:blipFill>
          <a:blip r:embed="rId16">
            <a:extLst/>
          </a:blip>
          <a:srcRect l="0" t="17617" r="3795" b="34708"/>
          <a:stretch>
            <a:fillRect/>
          </a:stretch>
        </p:blipFill>
        <p:spPr>
          <a:xfrm>
            <a:off x="3551846" y="7533087"/>
            <a:ext cx="7684231" cy="2659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39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36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37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9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11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40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1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2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3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4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5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6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7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8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9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0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1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2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3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4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8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9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0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1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2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3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17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12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8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44" name="تجميع"/>
          <p:cNvGrpSpPr/>
          <p:nvPr/>
        </p:nvGrpSpPr>
        <p:grpSpPr>
          <a:xfrm>
            <a:off x="5246528" y="12147987"/>
            <a:ext cx="15124324" cy="1262879"/>
            <a:chOff x="0" y="0"/>
            <a:chExt cx="15124323" cy="1262878"/>
          </a:xfrm>
        </p:grpSpPr>
        <p:grpSp>
          <p:nvGrpSpPr>
            <p:cNvPr id="723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2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22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2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2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25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2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3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2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30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3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33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7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3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36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0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3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39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4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4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42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745" name="IMG_4896.png" descr="IMG_4896.png"/>
          <p:cNvPicPr>
            <a:picLocks noChangeAspect="1"/>
          </p:cNvPicPr>
          <p:nvPr/>
        </p:nvPicPr>
        <p:blipFill>
          <a:blip r:embed="rId16">
            <a:extLst/>
          </a:blip>
          <a:srcRect l="0" t="17617" r="3795" b="34708"/>
          <a:stretch>
            <a:fillRect/>
          </a:stretch>
        </p:blipFill>
        <p:spPr>
          <a:xfrm>
            <a:off x="2356081" y="2776573"/>
            <a:ext cx="20491236" cy="709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50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47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48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63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48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51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7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8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9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0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1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2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3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4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5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6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7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8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9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3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4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5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6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7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8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54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49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5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61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56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2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71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6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6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6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6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7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895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874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87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73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87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87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876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7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882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88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81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5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88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84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8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88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87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1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88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890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894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89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93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896" name="IMG_4897.png" descr="IMG_4897.png"/>
          <p:cNvPicPr>
            <a:picLocks noChangeAspect="1"/>
          </p:cNvPicPr>
          <p:nvPr/>
        </p:nvPicPr>
        <p:blipFill>
          <a:blip r:embed="rId16">
            <a:extLst/>
          </a:blip>
          <a:srcRect l="50000" t="11043" r="4530" b="79429"/>
          <a:stretch>
            <a:fillRect/>
          </a:stretch>
        </p:blipFill>
        <p:spPr>
          <a:xfrm>
            <a:off x="4771741" y="1148917"/>
            <a:ext cx="11773836" cy="1723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IMG_4897.png" descr="IMG_4897.png"/>
          <p:cNvPicPr>
            <a:picLocks noChangeAspect="1"/>
          </p:cNvPicPr>
          <p:nvPr/>
        </p:nvPicPr>
        <p:blipFill>
          <a:blip r:embed="rId16">
            <a:extLst/>
          </a:blip>
          <a:srcRect l="0" t="19635" r="6359" b="53550"/>
          <a:stretch>
            <a:fillRect/>
          </a:stretch>
        </p:blipFill>
        <p:spPr>
          <a:xfrm>
            <a:off x="1365827" y="5392983"/>
            <a:ext cx="20789705" cy="4158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0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89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0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0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0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0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0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0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1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0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23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2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1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1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47" name="تجميع"/>
          <p:cNvGrpSpPr/>
          <p:nvPr/>
        </p:nvGrpSpPr>
        <p:grpSpPr>
          <a:xfrm>
            <a:off x="4629838" y="12057038"/>
            <a:ext cx="15124324" cy="1262880"/>
            <a:chOff x="0" y="0"/>
            <a:chExt cx="15124323" cy="1262878"/>
          </a:xfrm>
        </p:grpSpPr>
        <p:grpSp>
          <p:nvGrpSpPr>
            <p:cNvPr id="1026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25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3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2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3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28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2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3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3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33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3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3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36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0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3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39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3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4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42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4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4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45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048" name="IMG_4897.png" descr="IMG_4897.png"/>
          <p:cNvPicPr>
            <a:picLocks noChangeAspect="1"/>
          </p:cNvPicPr>
          <p:nvPr/>
        </p:nvPicPr>
        <p:blipFill>
          <a:blip r:embed="rId16">
            <a:extLst/>
          </a:blip>
          <a:srcRect l="1163" t="49082" r="6367" b="14461"/>
          <a:stretch>
            <a:fillRect/>
          </a:stretch>
        </p:blipFill>
        <p:spPr>
          <a:xfrm>
            <a:off x="1111425" y="3996469"/>
            <a:ext cx="21961574" cy="604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5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5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6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5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5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5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5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6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5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6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7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17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6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7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6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17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198" name="تجميع"/>
          <p:cNvGrpSpPr/>
          <p:nvPr/>
        </p:nvGrpSpPr>
        <p:grpSpPr>
          <a:xfrm>
            <a:off x="4629838" y="12057038"/>
            <a:ext cx="15124325" cy="1262880"/>
            <a:chOff x="0" y="0"/>
            <a:chExt cx="15124323" cy="1262878"/>
          </a:xfrm>
        </p:grpSpPr>
        <p:grpSp>
          <p:nvGrpSpPr>
            <p:cNvPr id="1177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17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76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17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18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179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8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18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18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84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18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87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1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18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90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19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193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19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19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96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199" name="IMG_4898.png" descr="IMG_4898.png"/>
          <p:cNvPicPr>
            <a:picLocks noChangeAspect="1"/>
          </p:cNvPicPr>
          <p:nvPr/>
        </p:nvPicPr>
        <p:blipFill>
          <a:blip r:embed="rId16">
            <a:extLst/>
          </a:blip>
          <a:srcRect l="3612" t="2541" r="7775" b="54867"/>
          <a:stretch>
            <a:fillRect/>
          </a:stretch>
        </p:blipFill>
        <p:spPr>
          <a:xfrm>
            <a:off x="2523491" y="4084261"/>
            <a:ext cx="20261707" cy="680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0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0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1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0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0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0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0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1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1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1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25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23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1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2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2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24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49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328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2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7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2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3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30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3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3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3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5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3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8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2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4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41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5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4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44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4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4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47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350" name="IMG_4898.png" descr="IMG_4898.png"/>
          <p:cNvPicPr>
            <a:picLocks noChangeAspect="1"/>
          </p:cNvPicPr>
          <p:nvPr/>
        </p:nvPicPr>
        <p:blipFill>
          <a:blip r:embed="rId16">
            <a:extLst/>
          </a:blip>
          <a:srcRect l="4958" t="47154" r="9917" b="21649"/>
          <a:stretch>
            <a:fillRect/>
          </a:stretch>
        </p:blipFill>
        <p:spPr>
          <a:xfrm>
            <a:off x="1203756" y="4611848"/>
            <a:ext cx="22510062" cy="576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353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4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5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6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7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8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9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60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61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415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390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362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14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391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19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416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417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42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421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42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424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42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42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453" name="تجميع"/>
          <p:cNvGrpSpPr/>
          <p:nvPr/>
        </p:nvGrpSpPr>
        <p:grpSpPr>
          <a:xfrm>
            <a:off x="5161157" y="12321178"/>
            <a:ext cx="15124324" cy="1262880"/>
            <a:chOff x="0" y="0"/>
            <a:chExt cx="15124323" cy="1262878"/>
          </a:xfrm>
        </p:grpSpPr>
        <p:grpSp>
          <p:nvGrpSpPr>
            <p:cNvPr id="143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4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1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37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43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43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434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3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440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43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9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3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44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2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6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44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5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9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44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448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452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4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51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